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7" r:id="rId3"/>
    <p:sldMasterId id="2147483689" r:id="rId4"/>
    <p:sldMasterId id="2147483702" r:id="rId5"/>
    <p:sldMasterId id="2147483714" r:id="rId6"/>
  </p:sldMasterIdLst>
  <p:notesMasterIdLst>
    <p:notesMasterId r:id="rId43"/>
  </p:notesMasterIdLst>
  <p:handoutMasterIdLst>
    <p:handoutMasterId r:id="rId44"/>
  </p:handoutMasterIdLst>
  <p:sldIdLst>
    <p:sldId id="280" r:id="rId7"/>
    <p:sldId id="379" r:id="rId8"/>
    <p:sldId id="440" r:id="rId9"/>
    <p:sldId id="383" r:id="rId10"/>
    <p:sldId id="449" r:id="rId11"/>
    <p:sldId id="450" r:id="rId12"/>
    <p:sldId id="451" r:id="rId13"/>
    <p:sldId id="452" r:id="rId14"/>
    <p:sldId id="453" r:id="rId15"/>
    <p:sldId id="454" r:id="rId16"/>
    <p:sldId id="455" r:id="rId17"/>
    <p:sldId id="456" r:id="rId18"/>
    <p:sldId id="457" r:id="rId19"/>
    <p:sldId id="469" r:id="rId20"/>
    <p:sldId id="470" r:id="rId21"/>
    <p:sldId id="471" r:id="rId22"/>
    <p:sldId id="472" r:id="rId23"/>
    <p:sldId id="473" r:id="rId24"/>
    <p:sldId id="474" r:id="rId25"/>
    <p:sldId id="475" r:id="rId26"/>
    <p:sldId id="466" r:id="rId27"/>
    <p:sldId id="461" r:id="rId28"/>
    <p:sldId id="465" r:id="rId29"/>
    <p:sldId id="467" r:id="rId30"/>
    <p:sldId id="476" r:id="rId31"/>
    <p:sldId id="462" r:id="rId32"/>
    <p:sldId id="463" r:id="rId33"/>
    <p:sldId id="376" r:id="rId34"/>
    <p:sldId id="271" r:id="rId35"/>
    <p:sldId id="263" r:id="rId36"/>
    <p:sldId id="262" r:id="rId37"/>
    <p:sldId id="431" r:id="rId38"/>
    <p:sldId id="468" r:id="rId39"/>
    <p:sldId id="434" r:id="rId40"/>
    <p:sldId id="442" r:id="rId41"/>
    <p:sldId id="448" r:id="rId42"/>
  </p:sldIdLst>
  <p:sldSz cx="9144000" cy="6858000" type="screen4x3"/>
  <p:notesSz cx="6985000" cy="9271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27" autoAdjust="0"/>
    <p:restoredTop sz="94595" autoAdjust="0"/>
  </p:normalViewPr>
  <p:slideViewPr>
    <p:cSldViewPr>
      <p:cViewPr varScale="1">
        <p:scale>
          <a:sx n="82" d="100"/>
          <a:sy n="82" d="100"/>
        </p:scale>
        <p:origin x="35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6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>
            <a:lvl1pPr defTabSz="9286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7638" y="0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>
            <a:lvl1pPr algn="r" defTabSz="9286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0745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b" anchorCtr="0" compatLnSpc="1">
            <a:prstTxWarp prst="textNoShape">
              <a:avLst/>
            </a:prstTxWarp>
          </a:bodyPr>
          <a:lstStyle>
            <a:lvl1pPr defTabSz="9286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7638" y="8807450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/>
            </a:lvl1pPr>
          </a:lstStyle>
          <a:p>
            <a:pPr>
              <a:defRPr/>
            </a:pPr>
            <a:fld id="{AC9772C1-8350-4F90-B6B6-30B690A61D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0844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>
            <a:lvl1pPr defTabSz="9286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7638" y="0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>
            <a:lvl1pPr algn="r" defTabSz="9286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4750" y="695325"/>
            <a:ext cx="4635500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1863" y="4403725"/>
            <a:ext cx="5121275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7450"/>
            <a:ext cx="3027363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b" anchorCtr="0" compatLnSpc="1">
            <a:prstTxWarp prst="textNoShape">
              <a:avLst/>
            </a:prstTxWarp>
          </a:bodyPr>
          <a:lstStyle>
            <a:lvl1pPr defTabSz="9286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7638" y="8807450"/>
            <a:ext cx="3027362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85" tIns="46442" rIns="92885" bIns="46442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/>
            </a:lvl1pPr>
          </a:lstStyle>
          <a:p>
            <a:pPr>
              <a:defRPr/>
            </a:pPr>
            <a:fld id="{8A1F77AD-3028-439E-A10A-A897A7E99E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8853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F0EB68-44F6-4FCC-A77F-ED0DACA8B9F9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683359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8FEFD80-0EE2-4385-BECA-D723EEA8759D}" type="slidenum">
              <a:rPr lang="en-US">
                <a:solidFill>
                  <a:srgbClr val="000000"/>
                </a:solidFill>
                <a:latin typeface="Calibri"/>
              </a:rPr>
              <a:pPr defTabSz="9144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13</a:t>
            </a:fld>
            <a:endParaRPr lang="en-US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29172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08FF42-AE00-412C-A224-900557CE8D0E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571601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F0859C-07FC-46D7-AE3B-948144CDF1FE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228400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4F8EBA-F064-4834-BE71-05240A4A4E81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28992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BA6E4C-CA17-4ECE-A9F9-4A7308434849}" type="slidenum">
              <a:rPr lang="en-US" smtClean="0">
                <a:solidFill>
                  <a:srgbClr val="000000"/>
                </a:solidFill>
              </a:rPr>
              <a:pPr/>
              <a:t>18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75157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2DADA5-516B-4D34-BDAE-AD4F0FD03CCF}" type="slidenum">
              <a:rPr lang="en-US" smtClean="0">
                <a:solidFill>
                  <a:srgbClr val="000000"/>
                </a:solidFill>
              </a:rPr>
              <a:pPr/>
              <a:t>19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691382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4B458E-A02A-4BFB-A3EC-6851B63689E0}" type="slidenum">
              <a:rPr lang="en-US" smtClean="0">
                <a:solidFill>
                  <a:srgbClr val="000000"/>
                </a:solidFill>
              </a:rPr>
              <a:pPr/>
              <a:t>20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070548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FCA61F-E51C-438D-822B-4A38D50F3090}" type="slidenum">
              <a:rPr lang="en-US" smtClean="0">
                <a:solidFill>
                  <a:srgbClr val="000000"/>
                </a:solidFill>
              </a:rPr>
              <a:pPr/>
              <a:t>22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588629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044062-8653-4D3E-91EB-12F961E9E318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767079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BC0D44-93FE-46A3-BBF1-FC53691784B2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4098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4750" y="695325"/>
            <a:ext cx="4635500" cy="3476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143C0-4F23-B545-9533-520B5A87CA1E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1316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1F6468-1446-4C00-A105-0433722FF780}" type="slidenum">
              <a:rPr lang="en-US" smtClean="0"/>
              <a:pPr/>
              <a:t>31</a:t>
            </a:fld>
            <a:endParaRPr lang="en-US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5325"/>
            <a:ext cx="4635500" cy="3476625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61911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4592B9-53F5-462F-887B-C4CDC503A874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0028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8B58E1-48CC-495B-AC77-4E55EE4C209A}" type="slidenum">
              <a:rPr lang="en-US" smtClean="0">
                <a:solidFill>
                  <a:srgbClr val="000000"/>
                </a:solidFill>
              </a:rPr>
              <a:pPr/>
              <a:t>6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1852" tIns="45926" rIns="91852" bIns="45926"/>
          <a:lstStyle/>
          <a:p>
            <a:r>
              <a:rPr lang="en-US" smtClean="0"/>
              <a:t>DRM</a:t>
            </a:r>
          </a:p>
        </p:txBody>
      </p:sp>
    </p:spTree>
    <p:extLst>
      <p:ext uri="{BB962C8B-B14F-4D97-AF65-F5344CB8AC3E}">
        <p14:creationId xmlns:p14="http://schemas.microsoft.com/office/powerpoint/2010/main" val="1962631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42E9AD-F464-446F-A845-6E7E3C660450}" type="slidenum">
              <a:rPr lang="en-US" smtClean="0">
                <a:solidFill>
                  <a:srgbClr val="000000"/>
                </a:solidFill>
              </a:rPr>
              <a:pPr/>
              <a:t>7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628333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7F074C-2A22-401A-B972-BC393D81A11B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103617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06F185-D4F7-449F-8946-C6B2A0C6B9EC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1852" tIns="45926" rIns="91852" bIns="45926"/>
          <a:lstStyle/>
          <a:p>
            <a:r>
              <a:rPr lang="en-US" smtClean="0"/>
              <a:t>DRM</a:t>
            </a:r>
          </a:p>
        </p:txBody>
      </p:sp>
    </p:spTree>
    <p:extLst>
      <p:ext uri="{BB962C8B-B14F-4D97-AF65-F5344CB8AC3E}">
        <p14:creationId xmlns:p14="http://schemas.microsoft.com/office/powerpoint/2010/main" val="21114952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274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30171" indent="-280835" defTabSz="914274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23340" indent="-224668" defTabSz="914274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72677" indent="-224668" defTabSz="914274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22013" indent="-224668" defTabSz="914274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1E7FDC18-C0D5-465F-925E-FD8EE5BAF81F}" type="slidenum">
              <a:rPr lang="en-US" sz="1200">
                <a:solidFill>
                  <a:prstClr val="black"/>
                </a:solidFill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11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8075" y="696913"/>
            <a:ext cx="4643438" cy="3484562"/>
          </a:xfrm>
          <a:solidFill>
            <a:srgbClr val="FFFFFF"/>
          </a:solidFill>
          <a:ln w="12700" cap="flat"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20" tIns="45759" rIns="91520" bIns="45759"/>
          <a:lstStyle/>
          <a:p>
            <a:pPr eaLnBrk="1" hangingPunct="1"/>
            <a:r>
              <a:rPr lang="en-US" smtClean="0"/>
              <a:t>DRM</a:t>
            </a:r>
          </a:p>
        </p:txBody>
      </p:sp>
    </p:spTree>
    <p:extLst>
      <p:ext uri="{BB962C8B-B14F-4D97-AF65-F5344CB8AC3E}">
        <p14:creationId xmlns:p14="http://schemas.microsoft.com/office/powerpoint/2010/main" val="3809494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29D493-C76D-43CE-8E21-1ACC571DA1B7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83817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9100E-5F86-4A5D-83D3-335E77474D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7F1202-53E3-40CF-A828-63DED22F51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F3A17-DBF5-496A-BB89-481AEADC8B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AFE34-EB36-4E17-A5B1-97DEA7ECE2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 userDrawn="1"/>
        </p:nvSpPr>
        <p:spPr bwMode="hidden">
          <a:xfrm rot="715083">
            <a:off x="-13865870" y="2345711"/>
            <a:ext cx="22211922" cy="21764748"/>
          </a:xfrm>
          <a:prstGeom prst="ellipse">
            <a:avLst/>
          </a:prstGeom>
          <a:solidFill>
            <a:srgbClr val="007AC2">
              <a:alpha val="7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9BCDFF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4" name="Oval 13"/>
          <p:cNvSpPr/>
          <p:nvPr userDrawn="1"/>
        </p:nvSpPr>
        <p:spPr bwMode="hidden">
          <a:xfrm rot="211698">
            <a:off x="-20037805" y="1172144"/>
            <a:ext cx="29756101" cy="27864316"/>
          </a:xfrm>
          <a:prstGeom prst="ellipse">
            <a:avLst/>
          </a:prstGeom>
          <a:solidFill>
            <a:srgbClr val="6E6E6E">
              <a:alpha val="5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>
            <a:off x="0" y="3574473"/>
            <a:ext cx="9140346" cy="32835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645920"/>
            <a:ext cx="6400800" cy="1271016"/>
          </a:xfrm>
        </p:spPr>
        <p:txBody>
          <a:bodyPr rIns="0" anchor="b">
            <a:no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090672"/>
            <a:ext cx="6400800" cy="758952"/>
          </a:xfrm>
        </p:spPr>
        <p:txBody>
          <a:bodyPr>
            <a:noAutofit/>
          </a:bodyPr>
          <a:lstStyle>
            <a:lvl1pPr marL="0" indent="0" algn="ctr">
              <a:buNone/>
              <a:defRPr b="0">
                <a:solidFill>
                  <a:srgbClr val="D1E39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900117" y="687392"/>
            <a:ext cx="3700273" cy="755331"/>
          </a:xfrm>
          <a:prstGeom prst="rect">
            <a:avLst/>
          </a:prstGeom>
        </p:spPr>
      </p:pic>
      <p:pic>
        <p:nvPicPr>
          <p:cNvPr id="12" name="Picture 11" descr="esri logo_ppt_520px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655" b="10029"/>
          <a:stretch>
            <a:fillRect/>
          </a:stretch>
        </p:blipFill>
        <p:spPr bwMode="gray">
          <a:xfrm>
            <a:off x="6000750" y="111101"/>
            <a:ext cx="3143250" cy="163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9001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grdnt-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30000">
                <a:srgbClr val="0067CD">
                  <a:alpha val="0"/>
                </a:srgbClr>
              </a:gs>
              <a:gs pos="100000">
                <a:schemeClr val="accent4">
                  <a:lumMod val="20000"/>
                  <a:lumOff val="80000"/>
                </a:schemeClr>
              </a:gs>
              <a:gs pos="65000">
                <a:srgbClr val="0067CD">
                  <a:alpha val="6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5" name="Oval 14"/>
          <p:cNvSpPr/>
          <p:nvPr userDrawn="1"/>
        </p:nvSpPr>
        <p:spPr bwMode="hidden">
          <a:xfrm rot="715083">
            <a:off x="-13865870" y="2345711"/>
            <a:ext cx="22211922" cy="21764748"/>
          </a:xfrm>
          <a:prstGeom prst="ellipse">
            <a:avLst/>
          </a:prstGeom>
          <a:solidFill>
            <a:srgbClr val="007AC2">
              <a:alpha val="7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9BCDFF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4" name="Oval 13"/>
          <p:cNvSpPr/>
          <p:nvPr userDrawn="1"/>
        </p:nvSpPr>
        <p:spPr bwMode="hidden">
          <a:xfrm rot="211698">
            <a:off x="-20037805" y="1172144"/>
            <a:ext cx="29756101" cy="27864316"/>
          </a:xfrm>
          <a:prstGeom prst="ellipse">
            <a:avLst/>
          </a:prstGeom>
          <a:solidFill>
            <a:srgbClr val="6E6E6E">
              <a:alpha val="5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>
            <a:off x="0" y="3574473"/>
            <a:ext cx="9140346" cy="32835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645920"/>
            <a:ext cx="6400800" cy="1271016"/>
          </a:xfrm>
        </p:spPr>
        <p:txBody>
          <a:bodyPr rIns="0" anchor="b">
            <a:noAutofit/>
          </a:bodyPr>
          <a:lstStyle>
            <a:lvl1pPr algn="ctr">
              <a:defRPr sz="30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090672"/>
            <a:ext cx="6400800" cy="758952"/>
          </a:xfrm>
        </p:spPr>
        <p:txBody>
          <a:bodyPr>
            <a:noAutofit/>
          </a:bodyPr>
          <a:lstStyle>
            <a:lvl1pPr marL="0" indent="0" algn="ctr">
              <a:buNone/>
              <a:defRPr b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  <p:pic>
        <p:nvPicPr>
          <p:cNvPr id="11" name="Picture 10" descr="esri-10GlobeLogo_No-r_sRGB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2281" y="566649"/>
            <a:ext cx="1611388" cy="718965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4950006" y="546100"/>
            <a:ext cx="1806394" cy="87630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srgbClr val="5EB4E6">
                    <a:lumMod val="40000"/>
                    <a:lumOff val="60000"/>
                    <a:alpha val="60000"/>
                  </a:srgbClr>
                </a:solidFill>
                <a:latin typeface="Arial"/>
              </a:rPr>
              <a:t>2012</a:t>
            </a:r>
            <a:endParaRPr lang="en-US" sz="2800" dirty="0" smtClean="0">
              <a:solidFill>
                <a:srgbClr val="5EB4E6">
                  <a:lumMod val="40000"/>
                  <a:lumOff val="60000"/>
                  <a:alpha val="60000"/>
                </a:srgbClr>
              </a:solidFill>
              <a:latin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4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61538"/>
          <a:stretch/>
        </p:blipFill>
        <p:spPr bwMode="black">
          <a:xfrm>
            <a:off x="900115" y="801689"/>
            <a:ext cx="3951287" cy="31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6954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eader-bann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hidden">
          <a:xfrm>
            <a:off x="378" y="685800"/>
            <a:ext cx="9143244" cy="536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1947672"/>
            <a:ext cx="6629400" cy="3429000"/>
          </a:xfrm>
        </p:spPr>
        <p:txBody>
          <a:bodyPr/>
          <a:lstStyle>
            <a:lvl1pPr>
              <a:buClr>
                <a:schemeClr val="accent4">
                  <a:lumMod val="60000"/>
                  <a:lumOff val="40000"/>
                </a:schemeClr>
              </a:buClr>
              <a:defRPr/>
            </a:lvl1pPr>
            <a:lvl2pPr>
              <a:buClr>
                <a:schemeClr val="accent4">
                  <a:lumMod val="60000"/>
                  <a:lumOff val="40000"/>
                </a:schemeClr>
              </a:buClr>
              <a:defRPr/>
            </a:lvl2pPr>
            <a:lvl3pPr>
              <a:buClr>
                <a:schemeClr val="accent4">
                  <a:lumMod val="60000"/>
                  <a:lumOff val="40000"/>
                </a:schemeClr>
              </a:buClr>
              <a:defRPr/>
            </a:lvl3pPr>
            <a:lvl4pPr>
              <a:buClr>
                <a:schemeClr val="accent4">
                  <a:lumMod val="60000"/>
                  <a:lumOff val="40000"/>
                </a:schemeClr>
              </a:buClr>
              <a:defRPr/>
            </a:lvl4pPr>
            <a:lvl5pPr>
              <a:lnSpc>
                <a:spcPts val="1800"/>
              </a:lnSpc>
              <a:buClr>
                <a:schemeClr val="accent4">
                  <a:lumMod val="60000"/>
                  <a:lumOff val="40000"/>
                </a:schemeClr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1121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hidden">
          <a:xfrm>
            <a:off x="378" y="685800"/>
            <a:ext cx="9143244" cy="536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4400" y="1243584"/>
            <a:ext cx="7315200" cy="347472"/>
          </a:xfrm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Subtitle (optional)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1947672"/>
            <a:ext cx="6629400" cy="3429000"/>
          </a:xfrm>
        </p:spPr>
        <p:txBody>
          <a:bodyPr/>
          <a:lstStyle>
            <a:lvl1pPr>
              <a:buClr>
                <a:schemeClr val="accent4">
                  <a:lumMod val="60000"/>
                  <a:lumOff val="40000"/>
                </a:schemeClr>
              </a:buClr>
              <a:defRPr sz="2000"/>
            </a:lvl1pPr>
            <a:lvl2pPr>
              <a:buClr>
                <a:schemeClr val="accent4">
                  <a:lumMod val="60000"/>
                  <a:lumOff val="40000"/>
                </a:schemeClr>
              </a:buClr>
              <a:defRPr sz="1800"/>
            </a:lvl2pPr>
            <a:lvl3pPr>
              <a:buClr>
                <a:schemeClr val="accent4">
                  <a:lumMod val="60000"/>
                  <a:lumOff val="40000"/>
                </a:schemeClr>
              </a:buClr>
              <a:defRPr sz="1600"/>
            </a:lvl3pPr>
            <a:lvl4pPr>
              <a:buClr>
                <a:schemeClr val="accent4">
                  <a:lumMod val="60000"/>
                  <a:lumOff val="40000"/>
                </a:schemeClr>
              </a:buClr>
              <a:defRPr sz="1400"/>
            </a:lvl4pPr>
            <a:lvl5pPr>
              <a:lnSpc>
                <a:spcPts val="1800"/>
              </a:lnSpc>
              <a:buClr>
                <a:schemeClr val="accent4">
                  <a:lumMod val="60000"/>
                  <a:lumOff val="40000"/>
                </a:schemeClr>
              </a:buCl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677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and Tagl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hidden">
          <a:xfrm>
            <a:off x="378" y="685800"/>
            <a:ext cx="9143244" cy="536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1947672"/>
            <a:ext cx="6629400" cy="3429000"/>
          </a:xfrm>
        </p:spPr>
        <p:txBody>
          <a:bodyPr/>
          <a:lstStyle>
            <a:lvl1pPr>
              <a:buClr>
                <a:schemeClr val="accent4">
                  <a:lumMod val="60000"/>
                  <a:lumOff val="40000"/>
                </a:schemeClr>
              </a:buClr>
              <a:defRPr sz="2000"/>
            </a:lvl1pPr>
            <a:lvl2pPr>
              <a:buClr>
                <a:schemeClr val="accent4">
                  <a:lumMod val="60000"/>
                  <a:lumOff val="40000"/>
                </a:schemeClr>
              </a:buClr>
              <a:defRPr sz="1800"/>
            </a:lvl2pPr>
            <a:lvl3pPr>
              <a:buClr>
                <a:schemeClr val="accent4">
                  <a:lumMod val="60000"/>
                  <a:lumOff val="40000"/>
                </a:schemeClr>
              </a:buClr>
              <a:defRPr sz="1600"/>
            </a:lvl3pPr>
            <a:lvl4pPr>
              <a:buClr>
                <a:schemeClr val="accent4">
                  <a:lumMod val="60000"/>
                  <a:lumOff val="40000"/>
                </a:schemeClr>
              </a:buClr>
              <a:defRPr sz="1400"/>
            </a:lvl4pPr>
            <a:lvl5pPr>
              <a:lnSpc>
                <a:spcPts val="1800"/>
              </a:lnSpc>
              <a:buClr>
                <a:schemeClr val="accent4">
                  <a:lumMod val="60000"/>
                  <a:lumOff val="40000"/>
                </a:schemeClr>
              </a:buCl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1828800" y="5715004"/>
            <a:ext cx="6400800" cy="475487"/>
          </a:xfrm>
        </p:spPr>
        <p:txBody>
          <a:bodyPr anchor="b">
            <a:noAutofit/>
          </a:bodyPr>
          <a:lstStyle>
            <a:lvl1pPr marL="0" marR="0" indent="0" algn="r" defTabSz="4572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</a:schemeClr>
              </a:buClr>
              <a:buSzPts val="1100"/>
              <a:buFont typeface="Arial"/>
              <a:buNone/>
              <a:tabLst/>
              <a:defRPr lang="en-US" sz="1400" b="0" i="1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 rtl="0"/>
            <a:r>
              <a:rPr lang="en-US" sz="1400" i="1" kern="1200" baseline="0" smtClean="0">
                <a:solidFill>
                  <a:srgbClr val="FFFF96"/>
                </a:solidFill>
              </a:rPr>
              <a:t>Click to Edit Tagline (optional)</a:t>
            </a:r>
          </a:p>
        </p:txBody>
      </p:sp>
    </p:spTree>
    <p:extLst>
      <p:ext uri="{BB962C8B-B14F-4D97-AF65-F5344CB8AC3E}">
        <p14:creationId xmlns:p14="http://schemas.microsoft.com/office/powerpoint/2010/main" val="36443627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, Content and Tagl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hidden">
          <a:xfrm>
            <a:off x="378" y="685800"/>
            <a:ext cx="9143244" cy="536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4400" y="1243584"/>
            <a:ext cx="7315200" cy="347472"/>
          </a:xfrm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Subtitle (optional)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1947672"/>
            <a:ext cx="6629400" cy="3429000"/>
          </a:xfrm>
        </p:spPr>
        <p:txBody>
          <a:bodyPr/>
          <a:lstStyle>
            <a:lvl1pPr>
              <a:defRPr sz="2000" b="1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lnSpc>
                <a:spcPts val="1800"/>
              </a:lnSpc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1828800" y="5715004"/>
            <a:ext cx="6400800" cy="475487"/>
          </a:xfrm>
        </p:spPr>
        <p:txBody>
          <a:bodyPr anchor="b">
            <a:noAutofit/>
          </a:bodyPr>
          <a:lstStyle>
            <a:lvl1pPr marL="0" indent="0" algn="r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</a:schemeClr>
              </a:buClr>
              <a:buSzPct val="80000"/>
              <a:buFontTx/>
              <a:buNone/>
              <a:tabLst/>
              <a:defRPr lang="en-US" sz="1400" b="0" i="1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 rtl="0"/>
            <a:r>
              <a:rPr lang="en-US" sz="1400" i="1" kern="1200" baseline="0" smtClean="0">
                <a:solidFill>
                  <a:srgbClr val="FFFF96"/>
                </a:solidFill>
              </a:rPr>
              <a:t>Click to Edit Tagline (optional)</a:t>
            </a:r>
          </a:p>
        </p:txBody>
      </p:sp>
    </p:spTree>
    <p:extLst>
      <p:ext uri="{BB962C8B-B14F-4D97-AF65-F5344CB8AC3E}">
        <p14:creationId xmlns:p14="http://schemas.microsoft.com/office/powerpoint/2010/main" val="29295403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hidden">
          <a:xfrm>
            <a:off x="378" y="685800"/>
            <a:ext cx="9143244" cy="536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9643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29EF15-781B-44C2-A12D-C09931A1FE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User Scre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008000">
                  <a:alpha val="70000"/>
                </a:srgbClr>
              </a:gs>
              <a:gs pos="60000">
                <a:srgbClr val="008000">
                  <a:alpha val="0"/>
                </a:srgbClr>
              </a:gs>
            </a:gsLst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hidden">
          <a:xfrm>
            <a:off x="378" y="685800"/>
            <a:ext cx="9143244" cy="536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4542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without Graphic (center justifi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7701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48718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 userDrawn="1"/>
        </p:nvSpPr>
        <p:spPr bwMode="hidden">
          <a:xfrm rot="715083">
            <a:off x="-13865870" y="2345711"/>
            <a:ext cx="22211922" cy="21764748"/>
          </a:xfrm>
          <a:prstGeom prst="ellipse">
            <a:avLst/>
          </a:prstGeom>
          <a:solidFill>
            <a:srgbClr val="007AC2">
              <a:alpha val="7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9BCDFF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2" name="Oval 11"/>
          <p:cNvSpPr/>
          <p:nvPr userDrawn="1"/>
        </p:nvSpPr>
        <p:spPr bwMode="hidden">
          <a:xfrm rot="211698">
            <a:off x="-20037805" y="1172144"/>
            <a:ext cx="29756101" cy="27864316"/>
          </a:xfrm>
          <a:prstGeom prst="ellipse">
            <a:avLst/>
          </a:prstGeom>
          <a:solidFill>
            <a:srgbClr val="6E6E6E">
              <a:alpha val="5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>
            <a:off x="0" y="3574473"/>
            <a:ext cx="9140346" cy="32835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28700" y="1534291"/>
            <a:ext cx="7086600" cy="1028700"/>
          </a:xfrm>
        </p:spPr>
        <p:txBody>
          <a:bodyPr anchor="b">
            <a:noAutofit/>
          </a:bodyPr>
          <a:lstStyle>
            <a:lvl1pPr algn="ctr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3600" b="1" i="0" kern="1200" cap="none" baseline="0">
                <a:solidFill>
                  <a:schemeClr val="tx1"/>
                </a:solidFill>
                <a:effectLst/>
                <a:latin typeface="+mj-lt"/>
                <a:ea typeface="+mj-ea"/>
                <a:cs typeface="Arial"/>
              </a:defRPr>
            </a:lvl1pPr>
          </a:lstStyle>
          <a:p>
            <a:r>
              <a:rPr kumimoji="0" lang="en-US" dirty="0"/>
              <a:t>Click to Edit </a:t>
            </a:r>
            <a:br>
              <a:rPr kumimoji="0" lang="en-US" dirty="0"/>
            </a:br>
            <a:r>
              <a:rPr kumimoji="0" lang="en-US" dirty="0"/>
              <a:t>Section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371600" y="2766525"/>
            <a:ext cx="6400800" cy="320040"/>
          </a:xfrm>
        </p:spPr>
        <p:txBody>
          <a:bodyPr anchor="t">
            <a:noAutofit/>
          </a:bodyPr>
          <a:lstStyle>
            <a:lvl1pPr marL="0" indent="0" algn="ctr">
              <a:lnSpc>
                <a:spcPts val="2200"/>
              </a:lnSpc>
              <a:buNone/>
              <a:defRPr sz="2000" b="0">
                <a:solidFill>
                  <a:schemeClr val="accent4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Presenter(s)</a:t>
            </a:r>
          </a:p>
        </p:txBody>
      </p:sp>
    </p:spTree>
    <p:extLst>
      <p:ext uri="{BB962C8B-B14F-4D97-AF65-F5344CB8AC3E}">
        <p14:creationId xmlns:p14="http://schemas.microsoft.com/office/powerpoint/2010/main" val="23179200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Title_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1" name="Oval 10"/>
          <p:cNvSpPr/>
          <p:nvPr userDrawn="1"/>
        </p:nvSpPr>
        <p:spPr bwMode="hidden">
          <a:xfrm rot="715083">
            <a:off x="-13865870" y="2345711"/>
            <a:ext cx="22211922" cy="21764748"/>
          </a:xfrm>
          <a:prstGeom prst="ellipse">
            <a:avLst/>
          </a:prstGeom>
          <a:solidFill>
            <a:srgbClr val="007AC2">
              <a:alpha val="7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9BCDFF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2" name="Oval 11"/>
          <p:cNvSpPr/>
          <p:nvPr userDrawn="1"/>
        </p:nvSpPr>
        <p:spPr bwMode="hidden">
          <a:xfrm rot="211698">
            <a:off x="-20037805" y="1172144"/>
            <a:ext cx="29756101" cy="27864316"/>
          </a:xfrm>
          <a:prstGeom prst="ellipse">
            <a:avLst/>
          </a:prstGeom>
          <a:solidFill>
            <a:srgbClr val="6E6E6E">
              <a:alpha val="5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r>
              <a:rPr lang="en-US" sz="140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1_Section Title</a:t>
            </a:r>
            <a:endParaRPr lang="en-US" sz="14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>
            <a:off x="0" y="3574473"/>
            <a:ext cx="9140346" cy="32835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28700" y="1534291"/>
            <a:ext cx="7086600" cy="1028700"/>
          </a:xfrm>
        </p:spPr>
        <p:txBody>
          <a:bodyPr anchor="b">
            <a:noAutofit/>
          </a:bodyPr>
          <a:lstStyle>
            <a:lvl1pPr algn="ctr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en-US" sz="3600" b="1" i="0" kern="1200" cap="none" baseline="0">
                <a:solidFill>
                  <a:srgbClr val="007AC2"/>
                </a:solidFill>
                <a:effectLst/>
                <a:latin typeface="+mj-lt"/>
                <a:ea typeface="+mj-ea"/>
                <a:cs typeface="Arial"/>
              </a:defRPr>
            </a:lvl1pPr>
          </a:lstStyle>
          <a:p>
            <a:r>
              <a:rPr kumimoji="0" lang="en-US" dirty="0"/>
              <a:t>Click to Edit </a:t>
            </a:r>
            <a:br>
              <a:rPr kumimoji="0" lang="en-US" dirty="0"/>
            </a:br>
            <a:r>
              <a:rPr kumimoji="0" lang="en-US" dirty="0"/>
              <a:t>Section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371600" y="2766525"/>
            <a:ext cx="6400800" cy="320040"/>
          </a:xfrm>
        </p:spPr>
        <p:txBody>
          <a:bodyPr anchor="t">
            <a:noAutofit/>
          </a:bodyPr>
          <a:lstStyle>
            <a:lvl1pPr marL="0" indent="0" algn="ctr">
              <a:lnSpc>
                <a:spcPts val="2200"/>
              </a:lnSpc>
              <a:buNone/>
              <a:defRPr sz="2000" b="0">
                <a:solidFill>
                  <a:srgbClr val="6E6E6E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Presenter(s)</a:t>
            </a:r>
          </a:p>
        </p:txBody>
      </p:sp>
    </p:spTree>
    <p:extLst>
      <p:ext uri="{BB962C8B-B14F-4D97-AF65-F5344CB8AC3E}">
        <p14:creationId xmlns:p14="http://schemas.microsoft.com/office/powerpoint/2010/main" val="22109695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2011_demo_bg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header-banner.png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741"/>
          <a:stretch>
            <a:fillRect/>
          </a:stretch>
        </p:blipFill>
        <p:spPr bwMode="hidden">
          <a:xfrm>
            <a:off x="2723443" y="1919126"/>
            <a:ext cx="6420559" cy="502920"/>
          </a:xfrm>
          <a:prstGeom prst="rect">
            <a:avLst/>
          </a:prstGeom>
        </p:spPr>
      </p:pic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200400" y="2428259"/>
            <a:ext cx="5029200" cy="292608"/>
          </a:xfrm>
        </p:spPr>
        <p:txBody>
          <a:bodyPr anchor="t">
            <a:noAutofit/>
          </a:bodyPr>
          <a:lstStyle>
            <a:lvl1pPr marL="0" indent="0" algn="r">
              <a:lnSpc>
                <a:spcPts val="2000"/>
              </a:lnSpc>
              <a:spcBef>
                <a:spcPts val="0"/>
              </a:spcBef>
              <a:buNone/>
              <a:defRPr sz="1800" b="0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Presenter(s)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00400" y="1911774"/>
            <a:ext cx="5029200" cy="457200"/>
          </a:xfrm>
        </p:spPr>
        <p:txBody>
          <a:bodyPr wrap="square" anchor="t"/>
          <a:lstStyle>
            <a:lvl1pPr marL="0" indent="0" algn="r">
              <a:def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Arial"/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Demo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ltGray">
          <a:xfrm>
            <a:off x="0" y="3574473"/>
            <a:ext cx="9140346" cy="328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4698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s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sri logo_big_wh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gray"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5854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>
            <a:alphaModFix amt="4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3576099"/>
            <a:ext cx="9143999" cy="328190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01602" y="-393700"/>
            <a:ext cx="4870424" cy="1899640"/>
          </a:xfrm>
          <a:prstGeom prst="rect">
            <a:avLst/>
          </a:prstGeom>
          <a:noFill/>
          <a:effectLst/>
        </p:spPr>
        <p:txBody>
          <a:bodyPr wrap="square" lIns="0" tIns="0" rIns="0" bIns="0" rtlCol="0" anchor="b">
            <a:noAutofit/>
          </a:bodyPr>
          <a:lstStyle/>
          <a:p>
            <a:pPr defTabSz="457200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1500" b="1" spc="-10" dirty="0" smtClean="0">
                <a:gradFill flip="none" rotWithShape="1">
                  <a:gsLst>
                    <a:gs pos="0">
                      <a:srgbClr val="5EB4E6">
                        <a:alpha val="35000"/>
                      </a:srgbClr>
                    </a:gs>
                    <a:gs pos="95000">
                      <a:srgbClr val="5EB4E6">
                        <a:alpha val="0"/>
                      </a:srgbClr>
                    </a:gs>
                  </a:gsLst>
                  <a:lin ang="5400000" scaled="0"/>
                  <a:tileRect/>
                </a:gradFill>
                <a:latin typeface="Arial"/>
              </a:rPr>
              <a:t>10.1</a:t>
            </a:r>
            <a:endParaRPr lang="en-US" sz="9600" b="1" spc="-10" dirty="0" smtClean="0">
              <a:gradFill flip="none" rotWithShape="1">
                <a:gsLst>
                  <a:gs pos="0">
                    <a:srgbClr val="5EB4E6">
                      <a:alpha val="35000"/>
                    </a:srgbClr>
                  </a:gs>
                  <a:gs pos="95000">
                    <a:srgbClr val="5EB4E6">
                      <a:alpha val="0"/>
                    </a:srgbClr>
                  </a:gs>
                </a:gsLst>
                <a:lin ang="5400000" scaled="0"/>
                <a:tileRect/>
              </a:gradFill>
              <a:latin typeface="Arial"/>
            </a:endParaRPr>
          </a:p>
        </p:txBody>
      </p:sp>
      <p:pic>
        <p:nvPicPr>
          <p:cNvPr id="6" name="Picture 5" descr="header-banne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hidden">
          <a:xfrm>
            <a:off x="378" y="685800"/>
            <a:ext cx="9143244" cy="5364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4400" y="1243584"/>
            <a:ext cx="7315200" cy="347472"/>
          </a:xfrm>
        </p:spPr>
        <p:txBody>
          <a:bodyPr anchor="t">
            <a:noAutofit/>
          </a:bodyPr>
          <a:lstStyle>
            <a:lvl1pPr marL="0" indent="0" algn="l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Subtitle (optional)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1947672"/>
            <a:ext cx="6629400" cy="3429000"/>
          </a:xfrm>
        </p:spPr>
        <p:txBody>
          <a:bodyPr/>
          <a:lstStyle>
            <a:lvl1pPr>
              <a:buClr>
                <a:schemeClr val="accent4">
                  <a:lumMod val="60000"/>
                  <a:lumOff val="40000"/>
                </a:schemeClr>
              </a:buClr>
              <a:defRPr sz="2000" b="1"/>
            </a:lvl1pPr>
            <a:lvl2pPr>
              <a:buClr>
                <a:schemeClr val="accent4">
                  <a:lumMod val="60000"/>
                  <a:lumOff val="40000"/>
                </a:schemeClr>
              </a:buClr>
              <a:defRPr sz="1800"/>
            </a:lvl2pPr>
            <a:lvl3pPr>
              <a:buClr>
                <a:schemeClr val="accent4">
                  <a:lumMod val="60000"/>
                  <a:lumOff val="40000"/>
                </a:schemeClr>
              </a:buClr>
              <a:defRPr sz="1600"/>
            </a:lvl3pPr>
            <a:lvl4pPr>
              <a:buClr>
                <a:schemeClr val="accent4">
                  <a:lumMod val="60000"/>
                  <a:lumOff val="40000"/>
                </a:schemeClr>
              </a:buClr>
              <a:defRPr sz="1400"/>
            </a:lvl4pPr>
            <a:lvl5pPr>
              <a:lnSpc>
                <a:spcPts val="1800"/>
              </a:lnSpc>
              <a:buClr>
                <a:schemeClr val="accent4">
                  <a:lumMod val="60000"/>
                  <a:lumOff val="40000"/>
                </a:schemeClr>
              </a:buCl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1828800" y="5715004"/>
            <a:ext cx="6400800" cy="475487"/>
          </a:xfrm>
        </p:spPr>
        <p:txBody>
          <a:bodyPr anchor="b">
            <a:noAutofit/>
          </a:bodyPr>
          <a:lstStyle>
            <a:lvl1pPr marL="0" indent="0" algn="r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65000"/>
                </a:schemeClr>
              </a:buClr>
              <a:buSzPct val="80000"/>
              <a:buFontTx/>
              <a:buNone/>
              <a:tabLst/>
              <a:defRPr lang="en-US" sz="1400" b="0" i="1" kern="1200" baseline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 rtl="0"/>
            <a:r>
              <a:rPr lang="en-US" sz="1400" i="1" kern="1200" baseline="0" smtClean="0">
                <a:solidFill>
                  <a:srgbClr val="FFFF96"/>
                </a:solidFill>
              </a:rPr>
              <a:t>Click to Edit Tagline (optional)</a:t>
            </a:r>
          </a:p>
        </p:txBody>
      </p:sp>
    </p:spTree>
    <p:extLst>
      <p:ext uri="{BB962C8B-B14F-4D97-AF65-F5344CB8AC3E}">
        <p14:creationId xmlns:p14="http://schemas.microsoft.com/office/powerpoint/2010/main" val="23329963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273089-68AB-41D3-8648-D6E022496C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4454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4F0F18-F796-401A-95EB-063CC29499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813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A5686D-6F3B-4AC1-854C-3E662F1751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7948A-AFE9-45B5-8D2D-8FDAF81779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4705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B3177-92F7-4A1C-AD02-0D0B48ADDE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8923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F9C65A-942D-4223-80FA-0D963ECAAC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9788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CD1F10-CC52-452C-B60A-20E044DC86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1866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1866B-886E-4490-8F4F-1F7AAF802D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7424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E8B10-C181-4FF9-BA6B-2A8C5C0390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1422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6596F-AC5D-44D1-9F7E-DF4A066714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6146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7E59E6-FCC0-4864-972F-73B5D62613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85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6961EC-B2CD-418D-906D-6F8BA29AD9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963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C49F-32E1-4EB9-88ED-542CDBD321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62B28-24D2-4810-AA87-F4376DAC79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94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E8CBD8-BFA9-488D-BED3-4A5430189C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C49F-32E1-4EB9-88ED-542CDBD321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62B28-24D2-4810-AA87-F4376DAC79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8164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C49F-32E1-4EB9-88ED-542CDBD321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62B28-24D2-4810-AA87-F4376DAC79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3457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C49F-32E1-4EB9-88ED-542CDBD321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62B28-24D2-4810-AA87-F4376DAC79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670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C49F-32E1-4EB9-88ED-542CDBD321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62B28-24D2-4810-AA87-F4376DAC79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3684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C49F-32E1-4EB9-88ED-542CDBD321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62B28-24D2-4810-AA87-F4376DAC79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6458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C49F-32E1-4EB9-88ED-542CDBD321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62B28-24D2-4810-AA87-F4376DAC79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5616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C49F-32E1-4EB9-88ED-542CDBD321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62B28-24D2-4810-AA87-F4376DAC79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0136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C49F-32E1-4EB9-88ED-542CDBD321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62B28-24D2-4810-AA87-F4376DAC79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7481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C49F-32E1-4EB9-88ED-542CDBD321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62B28-24D2-4810-AA87-F4376DAC79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5770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2C49F-32E1-4EB9-88ED-542CDBD321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62B28-24D2-4810-AA87-F4376DAC79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652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9060FD-AE79-4DED-90AA-710902EA8D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F83B88-4030-4DD0-B7C5-50774AB20B5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959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5336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2426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0464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0498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3819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5076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4747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8496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863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44251C-F1AD-4CC8-B8C5-2796C5C74F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9935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973F9-422E-457B-9F92-077D34CBC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E956D-45F3-4A01-AD7B-ECDBB547F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0568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273089-68AB-41D3-8648-D6E022496C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310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4F0F18-F796-401A-95EB-063CC29499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4488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7948A-AFE9-45B5-8D2D-8FDAF81779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556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B3177-92F7-4A1C-AD02-0D0B48ADDE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4493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F9C65A-942D-4223-80FA-0D963ECAAC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09554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CD1F10-CC52-452C-B60A-20E044DC86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4098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31866B-886E-4490-8F4F-1F7AAF802D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0929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E8B10-C181-4FF9-BA6B-2A8C5C0390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734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251B67-48FD-46D7-8C17-701C94DE8F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A6596F-AC5D-44D1-9F7E-DF4A066714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01743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7E59E6-FCC0-4864-972F-73B5D62613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80244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6961EC-B2CD-418D-906D-6F8BA29AD9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842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E48DE2-F64E-4E3A-99E1-263EA63FF6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93319C-0D4E-49EA-AE78-1730CB86EB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3E3A616-615A-4405-B9D8-EECC57D655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722379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1947672"/>
            <a:ext cx="6629400" cy="3429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4772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Arial"/>
        </a:defRPr>
      </a:lvl1pPr>
    </p:titleStyle>
    <p:bodyStyle>
      <a:lvl1pPr marL="176213" indent="-176213" algn="l" defTabSz="457200" rtl="0" eaLnBrk="1" latinLnBrk="0" hangingPunct="1">
        <a:lnSpc>
          <a:spcPts val="2400"/>
        </a:lnSpc>
        <a:spcBef>
          <a:spcPts val="30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Arial"/>
        <a:buChar char="•"/>
        <a:defRPr sz="2000" b="1" kern="1200">
          <a:solidFill>
            <a:schemeClr val="tx1"/>
          </a:solidFill>
          <a:latin typeface="+mn-lt"/>
          <a:ea typeface="+mn-ea"/>
          <a:cs typeface="Arial"/>
        </a:defRPr>
      </a:lvl1pPr>
      <a:lvl2pPr marL="457200" indent="-173736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800" b="1" kern="1200">
          <a:solidFill>
            <a:schemeClr val="tx1"/>
          </a:solidFill>
          <a:latin typeface="+mn-lt"/>
          <a:ea typeface="+mn-ea"/>
          <a:cs typeface="Arial"/>
        </a:defRPr>
      </a:lvl2pPr>
      <a:lvl3pPr marL="795528" indent="-173736" algn="l" defTabSz="457200" rtl="0" eaLnBrk="1" latinLnBrk="0" hangingPunct="1">
        <a:lnSpc>
          <a:spcPts val="20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600" b="1" kern="1200">
          <a:solidFill>
            <a:schemeClr val="tx1"/>
          </a:solidFill>
          <a:latin typeface="+mn-lt"/>
          <a:ea typeface="+mn-ea"/>
          <a:cs typeface="Arial"/>
        </a:defRPr>
      </a:lvl3pPr>
      <a:lvl4pPr marL="1216152" indent="-173736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400" b="1" kern="1200">
          <a:solidFill>
            <a:schemeClr val="tx1"/>
          </a:solidFill>
          <a:latin typeface="+mn-lt"/>
          <a:ea typeface="+mn-ea"/>
          <a:cs typeface="Arial"/>
        </a:defRPr>
      </a:lvl4pPr>
      <a:lvl5pPr marL="154622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accent4">
            <a:lumMod val="60000"/>
            <a:lumOff val="40000"/>
          </a:schemeClr>
        </a:buClr>
        <a:buSzPct val="80000"/>
        <a:buFont typeface="Lucida Grande"/>
        <a:buChar char="-"/>
        <a:defRPr sz="1400" b="1" kern="1200">
          <a:solidFill>
            <a:schemeClr val="tx1"/>
          </a:solidFill>
          <a:latin typeface="+mn-lt"/>
          <a:ea typeface="+mn-ea"/>
          <a:cs typeface="Arial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hangingPunct="0">
              <a:defRPr/>
            </a:pPr>
            <a:fld id="{B725E5C3-03E1-4C34-BEC3-CC16459158CD}" type="slidenum">
              <a:rPr lang="en-US">
                <a:solidFill>
                  <a:srgbClr val="000000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917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/>
            <a:fld id="{B9E2C49F-32E1-4EB9-88ED-542CDBD321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eaLnBrk="0" hangingPunct="0"/>
              <a:t>9/3/2018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/>
            <a:fld id="{ACF62B28-24D2-4810-AA87-F4376DAC79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eaLnBrk="0" hangingPunct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555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/>
            <a:fld id="{971973F9-422E-457B-9F92-077D34CBCE6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eaLnBrk="0" hangingPunct="0"/>
              <a:t>9/3/2018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/>
            <a:fld id="{647E956D-45F3-4A01-AD7B-ECDBB547F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eaLnBrk="0" hangingPunct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667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hangingPunct="0">
              <a:defRPr/>
            </a:pPr>
            <a:fld id="{B725E5C3-03E1-4C34-BEC3-CC16459158CD}" type="slidenum">
              <a:rPr lang="en-US">
                <a:solidFill>
                  <a:srgbClr val="000000"/>
                </a:solidFill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087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44.xml"/><Relationship Id="rId4" Type="http://schemas.openxmlformats.org/officeDocument/2006/relationships/hyperlink" Target="http://resources.arcgis.com/en/help/main/10.1/index.html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2.w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desktop.arcgis.com/en/arcmap/latest/extensions/spatial-analyst/what-is-the-spatial-analyst-extension.htm" TargetMode="Externa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ytimes.com/2011/07/10/business/esris-chief-on-tending-his-plants-and-his-company.html?_r=2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jpe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://pro.arcgis.com/en/pro-app/help/data/geodatabases/overview/what-is-a-geodatabase-.htm" TargetMode="Externa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p.ctx.ly/r/7zha" TargetMode="Externa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https://livingatlas.arcgis.com/en/" TargetMode="Externa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napsg.maps.arcgis.com/apps/StoryMapCrowdsource/index.html?appid=b6ef838e4d26489e8f62102639dc3d91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pn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217832"/>
            <a:ext cx="4162038" cy="4155635"/>
          </a:xfrm>
          <a:prstGeom prst="rect">
            <a:avLst/>
          </a:prstGeom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Introduction to </a:t>
            </a:r>
            <a:r>
              <a:rPr lang="en-US" dirty="0" err="1" smtClean="0"/>
              <a:t>ArcGIS</a:t>
            </a:r>
            <a:r>
              <a:rPr lang="en-US" dirty="0" smtClean="0"/>
              <a:t> Software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286000"/>
            <a:ext cx="3955211" cy="320040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3200400"/>
            <a:ext cx="3943350" cy="349567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Discrete (vector) and continuous (raster) data</a:t>
            </a:r>
            <a:endParaRPr lang="en-US" dirty="0"/>
          </a:p>
        </p:txBody>
      </p:sp>
      <p:pic>
        <p:nvPicPr>
          <p:cNvPr id="58370" name="Picture 2" descr="Example of thematic or discrete d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159" y="2419927"/>
            <a:ext cx="3297704" cy="242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2" name="Picture 4" descr="Example of continuous d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673" y="2392218"/>
            <a:ext cx="3792920" cy="245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-16933" y="6258580"/>
            <a:ext cx="91233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/>
            <a:r>
              <a:rPr lang="en-US" sz="1400" dirty="0" smtClean="0">
                <a:solidFill>
                  <a:prstClr val="black"/>
                </a:solidFill>
              </a:rPr>
              <a:t>Images from </a:t>
            </a:r>
            <a:r>
              <a:rPr lang="en-US" sz="1400" dirty="0" smtClean="0">
                <a:solidFill>
                  <a:prstClr val="black"/>
                </a:solidFill>
                <a:hlinkClick r:id="rId4"/>
              </a:rPr>
              <a:t>http://resources.arcgis.com/en/help/main/10.1/index.html#/Discrete_and_continuous_data/009t00000007000000/</a:t>
            </a:r>
            <a:r>
              <a:rPr lang="en-US" sz="1400" dirty="0" smtClean="0">
                <a:solidFill>
                  <a:prstClr val="black"/>
                </a:solidFill>
              </a:rPr>
              <a:t>   </a:t>
            </a:r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289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50838"/>
            <a:ext cx="9144000" cy="1143000"/>
          </a:xfrm>
          <a:noFill/>
        </p:spPr>
        <p:txBody>
          <a:bodyPr lIns="92075" tIns="46038" rIns="92075" bIns="46038">
            <a:normAutofit fontScale="90000"/>
          </a:bodyPr>
          <a:lstStyle/>
          <a:p>
            <a:pPr eaLnBrk="1" hangingPunct="1"/>
            <a:r>
              <a:rPr lang="en-US" sz="4000" dirty="0" smtClean="0"/>
              <a:t>Two fundamental ways of representing geography are </a:t>
            </a:r>
            <a:r>
              <a:rPr lang="en-US" sz="4000" b="1" u="sng" dirty="0" smtClean="0">
                <a:solidFill>
                  <a:schemeClr val="accent2"/>
                </a:solidFill>
              </a:rPr>
              <a:t>discrete objects</a:t>
            </a:r>
            <a:r>
              <a:rPr lang="en-US" sz="4000" dirty="0" smtClean="0"/>
              <a:t> and </a:t>
            </a:r>
            <a:r>
              <a:rPr lang="en-US" sz="4000" b="1" u="sng" dirty="0" smtClean="0">
                <a:solidFill>
                  <a:schemeClr val="accent1"/>
                </a:solidFill>
              </a:rPr>
              <a:t>fields</a:t>
            </a:r>
            <a:r>
              <a:rPr lang="en-US" sz="4000" dirty="0" smtClean="0"/>
              <a:t>.</a:t>
            </a:r>
          </a:p>
        </p:txBody>
      </p:sp>
      <p:grpSp>
        <p:nvGrpSpPr>
          <p:cNvPr id="14338" name="Group 3656"/>
          <p:cNvGrpSpPr>
            <a:grpSpLocks/>
          </p:cNvGrpSpPr>
          <p:nvPr/>
        </p:nvGrpSpPr>
        <p:grpSpPr bwMode="auto">
          <a:xfrm>
            <a:off x="-90311" y="4441478"/>
            <a:ext cx="5321367" cy="2218966"/>
            <a:chOff x="305" y="-116"/>
            <a:chExt cx="5298" cy="5298"/>
          </a:xfrm>
        </p:grpSpPr>
        <p:graphicFrame>
          <p:nvGraphicFramePr>
            <p:cNvPr id="14364" name="Object 3657"/>
            <p:cNvGraphicFramePr>
              <a:graphicFrameLocks noChangeAspect="1"/>
            </p:cNvGraphicFramePr>
            <p:nvPr/>
          </p:nvGraphicFramePr>
          <p:xfrm>
            <a:off x="3613" y="319"/>
            <a:ext cx="1557" cy="7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9" name="Equation" r:id="rId4" imgW="1231366" imgH="558558" progId="Equation.3">
                    <p:embed/>
                  </p:oleObj>
                </mc:Choice>
                <mc:Fallback>
                  <p:oleObj name="Equation" r:id="rId4" imgW="1231366" imgH="558558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13" y="319"/>
                          <a:ext cx="1557" cy="70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365" name="AutoShape 3658"/>
            <p:cNvSpPr>
              <a:spLocks noChangeAspect="1" noChangeArrowheads="1" noTextEdit="1"/>
            </p:cNvSpPr>
            <p:nvPr/>
          </p:nvSpPr>
          <p:spPr bwMode="auto">
            <a:xfrm>
              <a:off x="689" y="666"/>
              <a:ext cx="4618" cy="3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4366" name="Group 3659"/>
            <p:cNvGrpSpPr>
              <a:grpSpLocks/>
            </p:cNvGrpSpPr>
            <p:nvPr/>
          </p:nvGrpSpPr>
          <p:grpSpPr bwMode="auto">
            <a:xfrm>
              <a:off x="305" y="-116"/>
              <a:ext cx="5298" cy="5298"/>
              <a:chOff x="305" y="-116"/>
              <a:chExt cx="5298" cy="5298"/>
            </a:xfrm>
          </p:grpSpPr>
          <p:sp>
            <p:nvSpPr>
              <p:cNvPr id="17623" name="Rectangle 3660"/>
              <p:cNvSpPr>
                <a:spLocks noChangeArrowheads="1"/>
              </p:cNvSpPr>
              <p:nvPr/>
            </p:nvSpPr>
            <p:spPr bwMode="auto">
              <a:xfrm>
                <a:off x="305" y="-116"/>
                <a:ext cx="5298" cy="529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24" name="Freeform 3661"/>
              <p:cNvSpPr>
                <a:spLocks/>
              </p:cNvSpPr>
              <p:nvPr/>
            </p:nvSpPr>
            <p:spPr bwMode="auto">
              <a:xfrm>
                <a:off x="2417" y="730"/>
                <a:ext cx="2723" cy="1692"/>
              </a:xfrm>
              <a:custGeom>
                <a:avLst/>
                <a:gdLst>
                  <a:gd name="T0" fmla="*/ 27526 w 441"/>
                  <a:gd name="T1" fmla="*/ 1374231 h 274"/>
                  <a:gd name="T2" fmla="*/ 3895569 w 441"/>
                  <a:gd name="T3" fmla="*/ 2460254 h 274"/>
                  <a:gd name="T4" fmla="*/ 3957982 w 441"/>
                  <a:gd name="T5" fmla="*/ 1077557 h 274"/>
                  <a:gd name="T6" fmla="*/ 0 w 441"/>
                  <a:gd name="T7" fmla="*/ 0 h 274"/>
                  <a:gd name="T8" fmla="*/ 27526 w 441"/>
                  <a:gd name="T9" fmla="*/ 1374231 h 2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1"/>
                  <a:gd name="T16" fmla="*/ 0 h 274"/>
                  <a:gd name="T17" fmla="*/ 441 w 441"/>
                  <a:gd name="T18" fmla="*/ 274 h 2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1" h="274">
                    <a:moveTo>
                      <a:pt x="3" y="153"/>
                    </a:moveTo>
                    <a:lnTo>
                      <a:pt x="434" y="274"/>
                    </a:lnTo>
                    <a:lnTo>
                      <a:pt x="441" y="120"/>
                    </a:lnTo>
                    <a:lnTo>
                      <a:pt x="0" y="0"/>
                    </a:lnTo>
                    <a:lnTo>
                      <a:pt x="3" y="153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25" name="Line 3662"/>
              <p:cNvSpPr>
                <a:spLocks noChangeShapeType="1"/>
              </p:cNvSpPr>
              <p:nvPr/>
            </p:nvSpPr>
            <p:spPr bwMode="auto">
              <a:xfrm flipV="1">
                <a:off x="1095" y="1675"/>
                <a:ext cx="1340" cy="166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26" name="Freeform 3663"/>
              <p:cNvSpPr>
                <a:spLocks/>
              </p:cNvSpPr>
              <p:nvPr/>
            </p:nvSpPr>
            <p:spPr bwMode="auto">
              <a:xfrm>
                <a:off x="1046" y="730"/>
                <a:ext cx="4051" cy="3458"/>
              </a:xfrm>
              <a:custGeom>
                <a:avLst/>
                <a:gdLst>
                  <a:gd name="T0" fmla="*/ 1993666 w 656"/>
                  <a:gd name="T1" fmla="*/ 0 h 560"/>
                  <a:gd name="T2" fmla="*/ 0 w 656"/>
                  <a:gd name="T3" fmla="*/ 2378591 h 560"/>
                  <a:gd name="T4" fmla="*/ 71349 w 656"/>
                  <a:gd name="T5" fmla="*/ 3788961 h 560"/>
                  <a:gd name="T6" fmla="*/ 4140178 w 656"/>
                  <a:gd name="T7" fmla="*/ 5027716 h 560"/>
                  <a:gd name="T8" fmla="*/ 5891037 w 656"/>
                  <a:gd name="T9" fmla="*/ 2460034 h 5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56"/>
                  <a:gd name="T16" fmla="*/ 0 h 560"/>
                  <a:gd name="T17" fmla="*/ 656 w 656"/>
                  <a:gd name="T18" fmla="*/ 560 h 5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56" h="560">
                    <a:moveTo>
                      <a:pt x="222" y="0"/>
                    </a:moveTo>
                    <a:lnTo>
                      <a:pt x="0" y="265"/>
                    </a:lnTo>
                    <a:lnTo>
                      <a:pt x="8" y="422"/>
                    </a:lnTo>
                    <a:lnTo>
                      <a:pt x="461" y="560"/>
                    </a:lnTo>
                    <a:lnTo>
                      <a:pt x="656" y="27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27" name="Rectangle 3664"/>
              <p:cNvSpPr>
                <a:spLocks noChangeArrowheads="1"/>
              </p:cNvSpPr>
              <p:nvPr/>
            </p:nvSpPr>
            <p:spPr bwMode="auto">
              <a:xfrm rot="960000">
                <a:off x="2305" y="3837"/>
                <a:ext cx="88" cy="5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00">
                    <a:solidFill>
                      <a:srgbClr val="000000"/>
                    </a:solidFill>
                    <a:latin typeface="Arial" pitchFamily="34" charset="0"/>
                  </a:rPr>
                  <a:t>x</a:t>
                </a: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28" name="Line 3665"/>
              <p:cNvSpPr>
                <a:spLocks noChangeShapeType="1"/>
              </p:cNvSpPr>
              <p:nvPr/>
            </p:nvSpPr>
            <p:spPr bwMode="auto">
              <a:xfrm>
                <a:off x="1052" y="3416"/>
                <a:ext cx="2803" cy="85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29" name="Freeform 3666"/>
              <p:cNvSpPr>
                <a:spLocks/>
              </p:cNvSpPr>
              <p:nvPr/>
            </p:nvSpPr>
            <p:spPr bwMode="auto">
              <a:xfrm>
                <a:off x="3781" y="4237"/>
                <a:ext cx="74" cy="31"/>
              </a:xfrm>
              <a:custGeom>
                <a:avLst/>
                <a:gdLst>
                  <a:gd name="T0" fmla="*/ 0 w 12"/>
                  <a:gd name="T1" fmla="*/ 36940 h 5"/>
                  <a:gd name="T2" fmla="*/ 106936 w 12"/>
                  <a:gd name="T3" fmla="*/ 45744 h 5"/>
                  <a:gd name="T4" fmla="*/ 8670 w 12"/>
                  <a:gd name="T5" fmla="*/ 0 h 5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5"/>
                  <a:gd name="T11" fmla="*/ 12 w 12"/>
                  <a:gd name="T12" fmla="*/ 5 h 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5">
                    <a:moveTo>
                      <a:pt x="0" y="4"/>
                    </a:moveTo>
                    <a:lnTo>
                      <a:pt x="12" y="5"/>
                    </a:lnTo>
                    <a:lnTo>
                      <a:pt x="1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30" name="Rectangle 3667"/>
              <p:cNvSpPr>
                <a:spLocks noChangeArrowheads="1"/>
              </p:cNvSpPr>
              <p:nvPr/>
            </p:nvSpPr>
            <p:spPr bwMode="auto">
              <a:xfrm rot="-3360000">
                <a:off x="4612" y="3245"/>
                <a:ext cx="212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00">
                    <a:solidFill>
                      <a:srgbClr val="000000"/>
                    </a:solidFill>
                    <a:latin typeface="Arial" pitchFamily="34" charset="0"/>
                  </a:rPr>
                  <a:t>y</a:t>
                </a: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31" name="Line 3668"/>
              <p:cNvSpPr>
                <a:spLocks noChangeShapeType="1"/>
              </p:cNvSpPr>
              <p:nvPr/>
            </p:nvSpPr>
            <p:spPr bwMode="auto">
              <a:xfrm flipV="1">
                <a:off x="3979" y="2471"/>
                <a:ext cx="1198" cy="176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32" name="Freeform 3669"/>
              <p:cNvSpPr>
                <a:spLocks/>
              </p:cNvSpPr>
              <p:nvPr/>
            </p:nvSpPr>
            <p:spPr bwMode="auto">
              <a:xfrm>
                <a:off x="5121" y="2471"/>
                <a:ext cx="56" cy="68"/>
              </a:xfrm>
              <a:custGeom>
                <a:avLst/>
                <a:gdLst>
                  <a:gd name="T0" fmla="*/ 37595 w 9"/>
                  <a:gd name="T1" fmla="*/ 99206 h 11"/>
                  <a:gd name="T2" fmla="*/ 83820 w 9"/>
                  <a:gd name="T3" fmla="*/ 0 h 11"/>
                  <a:gd name="T4" fmla="*/ 0 w 9"/>
                  <a:gd name="T5" fmla="*/ 81742 h 11"/>
                  <a:gd name="T6" fmla="*/ 0 60000 65536"/>
                  <a:gd name="T7" fmla="*/ 0 60000 65536"/>
                  <a:gd name="T8" fmla="*/ 0 60000 65536"/>
                  <a:gd name="T9" fmla="*/ 0 w 9"/>
                  <a:gd name="T10" fmla="*/ 0 h 11"/>
                  <a:gd name="T11" fmla="*/ 9 w 9"/>
                  <a:gd name="T12" fmla="*/ 11 h 1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9" h="11">
                    <a:moveTo>
                      <a:pt x="4" y="11"/>
                    </a:moveTo>
                    <a:lnTo>
                      <a:pt x="9" y="0"/>
                    </a:lnTo>
                    <a:lnTo>
                      <a:pt x="0" y="9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33" name="Rectangle 3670"/>
              <p:cNvSpPr>
                <a:spLocks noChangeArrowheads="1"/>
              </p:cNvSpPr>
              <p:nvPr/>
            </p:nvSpPr>
            <p:spPr bwMode="auto">
              <a:xfrm rot="5220000">
                <a:off x="332" y="3246"/>
                <a:ext cx="941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500">
                    <a:solidFill>
                      <a:srgbClr val="000000"/>
                    </a:solidFill>
                    <a:latin typeface="Arial" pitchFamily="34" charset="0"/>
                  </a:rPr>
                  <a:t>f(x,y)</a:t>
                </a: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34" name="Line 3671"/>
              <p:cNvSpPr>
                <a:spLocks noChangeShapeType="1"/>
              </p:cNvSpPr>
              <p:nvPr/>
            </p:nvSpPr>
            <p:spPr bwMode="auto">
              <a:xfrm flipH="1" flipV="1">
                <a:off x="935" y="2656"/>
                <a:ext cx="37" cy="70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35" name="Freeform 3672"/>
              <p:cNvSpPr>
                <a:spLocks/>
              </p:cNvSpPr>
              <p:nvPr/>
            </p:nvSpPr>
            <p:spPr bwMode="auto">
              <a:xfrm>
                <a:off x="922" y="2656"/>
                <a:ext cx="31" cy="75"/>
              </a:xfrm>
              <a:custGeom>
                <a:avLst/>
                <a:gdLst>
                  <a:gd name="T0" fmla="*/ 45744 w 5"/>
                  <a:gd name="T1" fmla="*/ 114494 h 12"/>
                  <a:gd name="T2" fmla="*/ 17645 w 5"/>
                  <a:gd name="T3" fmla="*/ 0 h 12"/>
                  <a:gd name="T4" fmla="*/ 0 w 5"/>
                  <a:gd name="T5" fmla="*/ 114494 h 12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12"/>
                  <a:gd name="T11" fmla="*/ 5 w 5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12">
                    <a:moveTo>
                      <a:pt x="5" y="12"/>
                    </a:moveTo>
                    <a:lnTo>
                      <a:pt x="2" y="0"/>
                    </a:lnTo>
                    <a:lnTo>
                      <a:pt x="0" y="1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36" name="Freeform 3673"/>
              <p:cNvSpPr>
                <a:spLocks/>
              </p:cNvSpPr>
              <p:nvPr/>
            </p:nvSpPr>
            <p:spPr bwMode="auto">
              <a:xfrm>
                <a:off x="2404" y="1675"/>
                <a:ext cx="93" cy="55"/>
              </a:xfrm>
              <a:custGeom>
                <a:avLst/>
                <a:gdLst>
                  <a:gd name="T0" fmla="*/ 0 w 93"/>
                  <a:gd name="T1" fmla="*/ 37 h 55"/>
                  <a:gd name="T2" fmla="*/ 62 w 93"/>
                  <a:gd name="T3" fmla="*/ 55 h 55"/>
                  <a:gd name="T4" fmla="*/ 93 w 93"/>
                  <a:gd name="T5" fmla="*/ 18 h 55"/>
                  <a:gd name="T6" fmla="*/ 31 w 93"/>
                  <a:gd name="T7" fmla="*/ 0 h 55"/>
                  <a:gd name="T8" fmla="*/ 0 w 93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55"/>
                  <a:gd name="T17" fmla="*/ 93 w 93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55">
                    <a:moveTo>
                      <a:pt x="0" y="37"/>
                    </a:moveTo>
                    <a:lnTo>
                      <a:pt x="62" y="55"/>
                    </a:lnTo>
                    <a:lnTo>
                      <a:pt x="93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37" name="Freeform 3674"/>
              <p:cNvSpPr>
                <a:spLocks/>
              </p:cNvSpPr>
              <p:nvPr/>
            </p:nvSpPr>
            <p:spPr bwMode="auto">
              <a:xfrm>
                <a:off x="2404" y="1675"/>
                <a:ext cx="93" cy="55"/>
              </a:xfrm>
              <a:custGeom>
                <a:avLst/>
                <a:gdLst>
                  <a:gd name="T0" fmla="*/ 0 w 15"/>
                  <a:gd name="T1" fmla="*/ 51572 h 9"/>
                  <a:gd name="T2" fmla="*/ 91524 w 15"/>
                  <a:gd name="T3" fmla="*/ 76670 h 9"/>
                  <a:gd name="T4" fmla="*/ 137497 w 15"/>
                  <a:gd name="T5" fmla="*/ 25098 h 9"/>
                  <a:gd name="T6" fmla="*/ 45744 w 15"/>
                  <a:gd name="T7" fmla="*/ 0 h 9"/>
                  <a:gd name="T8" fmla="*/ 0 w 15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9"/>
                  <a:gd name="T17" fmla="*/ 15 w 15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9">
                    <a:moveTo>
                      <a:pt x="0" y="6"/>
                    </a:moveTo>
                    <a:lnTo>
                      <a:pt x="10" y="9"/>
                    </a:lnTo>
                    <a:lnTo>
                      <a:pt x="15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38" name="Freeform 3675"/>
              <p:cNvSpPr>
                <a:spLocks/>
              </p:cNvSpPr>
              <p:nvPr/>
            </p:nvSpPr>
            <p:spPr bwMode="auto">
              <a:xfrm>
                <a:off x="2466" y="1693"/>
                <a:ext cx="99" cy="56"/>
              </a:xfrm>
              <a:custGeom>
                <a:avLst/>
                <a:gdLst>
                  <a:gd name="T0" fmla="*/ 0 w 99"/>
                  <a:gd name="T1" fmla="*/ 37 h 56"/>
                  <a:gd name="T2" fmla="*/ 68 w 99"/>
                  <a:gd name="T3" fmla="*/ 56 h 56"/>
                  <a:gd name="T4" fmla="*/ 99 w 99"/>
                  <a:gd name="T5" fmla="*/ 19 h 56"/>
                  <a:gd name="T6" fmla="*/ 31 w 99"/>
                  <a:gd name="T7" fmla="*/ 0 h 56"/>
                  <a:gd name="T8" fmla="*/ 0 w 99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6"/>
                  <a:gd name="T17" fmla="*/ 99 w 9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6">
                    <a:moveTo>
                      <a:pt x="0" y="37"/>
                    </a:moveTo>
                    <a:lnTo>
                      <a:pt x="68" y="56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39" name="Freeform 3676"/>
              <p:cNvSpPr>
                <a:spLocks/>
              </p:cNvSpPr>
              <p:nvPr/>
            </p:nvSpPr>
            <p:spPr bwMode="auto">
              <a:xfrm>
                <a:off x="2466" y="1693"/>
                <a:ext cx="99" cy="56"/>
              </a:xfrm>
              <a:custGeom>
                <a:avLst/>
                <a:gdLst>
                  <a:gd name="T0" fmla="*/ 0 w 16"/>
                  <a:gd name="T1" fmla="*/ 55403 h 9"/>
                  <a:gd name="T2" fmla="*/ 99730 w 16"/>
                  <a:gd name="T3" fmla="*/ 83820 h 9"/>
                  <a:gd name="T4" fmla="*/ 145214 w 16"/>
                  <a:gd name="T5" fmla="*/ 28417 h 9"/>
                  <a:gd name="T6" fmla="*/ 45484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40" name="Freeform 3677"/>
              <p:cNvSpPr>
                <a:spLocks/>
              </p:cNvSpPr>
              <p:nvPr/>
            </p:nvSpPr>
            <p:spPr bwMode="auto">
              <a:xfrm>
                <a:off x="2534" y="1712"/>
                <a:ext cx="93" cy="55"/>
              </a:xfrm>
              <a:custGeom>
                <a:avLst/>
                <a:gdLst>
                  <a:gd name="T0" fmla="*/ 0 w 93"/>
                  <a:gd name="T1" fmla="*/ 37 h 55"/>
                  <a:gd name="T2" fmla="*/ 62 w 93"/>
                  <a:gd name="T3" fmla="*/ 55 h 55"/>
                  <a:gd name="T4" fmla="*/ 93 w 93"/>
                  <a:gd name="T5" fmla="*/ 18 h 55"/>
                  <a:gd name="T6" fmla="*/ 31 w 93"/>
                  <a:gd name="T7" fmla="*/ 0 h 55"/>
                  <a:gd name="T8" fmla="*/ 0 w 93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55"/>
                  <a:gd name="T17" fmla="*/ 93 w 93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55">
                    <a:moveTo>
                      <a:pt x="0" y="37"/>
                    </a:moveTo>
                    <a:lnTo>
                      <a:pt x="62" y="55"/>
                    </a:lnTo>
                    <a:lnTo>
                      <a:pt x="93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41" name="Freeform 3678"/>
              <p:cNvSpPr>
                <a:spLocks/>
              </p:cNvSpPr>
              <p:nvPr/>
            </p:nvSpPr>
            <p:spPr bwMode="auto">
              <a:xfrm>
                <a:off x="2534" y="1712"/>
                <a:ext cx="93" cy="55"/>
              </a:xfrm>
              <a:custGeom>
                <a:avLst/>
                <a:gdLst>
                  <a:gd name="T0" fmla="*/ 0 w 15"/>
                  <a:gd name="T1" fmla="*/ 51572 h 9"/>
                  <a:gd name="T2" fmla="*/ 91524 w 15"/>
                  <a:gd name="T3" fmla="*/ 76670 h 9"/>
                  <a:gd name="T4" fmla="*/ 137497 w 15"/>
                  <a:gd name="T5" fmla="*/ 25098 h 9"/>
                  <a:gd name="T6" fmla="*/ 45744 w 15"/>
                  <a:gd name="T7" fmla="*/ 0 h 9"/>
                  <a:gd name="T8" fmla="*/ 0 w 15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9"/>
                  <a:gd name="T17" fmla="*/ 15 w 15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9">
                    <a:moveTo>
                      <a:pt x="0" y="6"/>
                    </a:moveTo>
                    <a:lnTo>
                      <a:pt x="10" y="9"/>
                    </a:lnTo>
                    <a:lnTo>
                      <a:pt x="15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42" name="Freeform 3679"/>
              <p:cNvSpPr>
                <a:spLocks/>
              </p:cNvSpPr>
              <p:nvPr/>
            </p:nvSpPr>
            <p:spPr bwMode="auto">
              <a:xfrm>
                <a:off x="2373" y="1712"/>
                <a:ext cx="93" cy="55"/>
              </a:xfrm>
              <a:custGeom>
                <a:avLst/>
                <a:gdLst>
                  <a:gd name="T0" fmla="*/ 0 w 93"/>
                  <a:gd name="T1" fmla="*/ 37 h 55"/>
                  <a:gd name="T2" fmla="*/ 62 w 93"/>
                  <a:gd name="T3" fmla="*/ 55 h 55"/>
                  <a:gd name="T4" fmla="*/ 93 w 93"/>
                  <a:gd name="T5" fmla="*/ 18 h 55"/>
                  <a:gd name="T6" fmla="*/ 31 w 93"/>
                  <a:gd name="T7" fmla="*/ 0 h 55"/>
                  <a:gd name="T8" fmla="*/ 0 w 93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55"/>
                  <a:gd name="T17" fmla="*/ 93 w 93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55">
                    <a:moveTo>
                      <a:pt x="0" y="37"/>
                    </a:moveTo>
                    <a:lnTo>
                      <a:pt x="62" y="55"/>
                    </a:lnTo>
                    <a:lnTo>
                      <a:pt x="93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43" name="Freeform 3680"/>
              <p:cNvSpPr>
                <a:spLocks/>
              </p:cNvSpPr>
              <p:nvPr/>
            </p:nvSpPr>
            <p:spPr bwMode="auto">
              <a:xfrm>
                <a:off x="2373" y="1712"/>
                <a:ext cx="93" cy="55"/>
              </a:xfrm>
              <a:custGeom>
                <a:avLst/>
                <a:gdLst>
                  <a:gd name="T0" fmla="*/ 0 w 15"/>
                  <a:gd name="T1" fmla="*/ 51572 h 9"/>
                  <a:gd name="T2" fmla="*/ 91524 w 15"/>
                  <a:gd name="T3" fmla="*/ 76670 h 9"/>
                  <a:gd name="T4" fmla="*/ 137497 w 15"/>
                  <a:gd name="T5" fmla="*/ 25098 h 9"/>
                  <a:gd name="T6" fmla="*/ 45744 w 15"/>
                  <a:gd name="T7" fmla="*/ 0 h 9"/>
                  <a:gd name="T8" fmla="*/ 0 w 15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9"/>
                  <a:gd name="T17" fmla="*/ 15 w 15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9">
                    <a:moveTo>
                      <a:pt x="0" y="6"/>
                    </a:moveTo>
                    <a:lnTo>
                      <a:pt x="10" y="9"/>
                    </a:lnTo>
                    <a:lnTo>
                      <a:pt x="15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44" name="Freeform 3681"/>
              <p:cNvSpPr>
                <a:spLocks/>
              </p:cNvSpPr>
              <p:nvPr/>
            </p:nvSpPr>
            <p:spPr bwMode="auto">
              <a:xfrm>
                <a:off x="2596" y="1730"/>
                <a:ext cx="99" cy="56"/>
              </a:xfrm>
              <a:custGeom>
                <a:avLst/>
                <a:gdLst>
                  <a:gd name="T0" fmla="*/ 0 w 99"/>
                  <a:gd name="T1" fmla="*/ 37 h 56"/>
                  <a:gd name="T2" fmla="*/ 68 w 99"/>
                  <a:gd name="T3" fmla="*/ 56 h 56"/>
                  <a:gd name="T4" fmla="*/ 99 w 99"/>
                  <a:gd name="T5" fmla="*/ 19 h 56"/>
                  <a:gd name="T6" fmla="*/ 31 w 99"/>
                  <a:gd name="T7" fmla="*/ 0 h 56"/>
                  <a:gd name="T8" fmla="*/ 0 w 99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6"/>
                  <a:gd name="T17" fmla="*/ 99 w 9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6">
                    <a:moveTo>
                      <a:pt x="0" y="37"/>
                    </a:moveTo>
                    <a:lnTo>
                      <a:pt x="68" y="56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45" name="Freeform 3682"/>
              <p:cNvSpPr>
                <a:spLocks/>
              </p:cNvSpPr>
              <p:nvPr/>
            </p:nvSpPr>
            <p:spPr bwMode="auto">
              <a:xfrm>
                <a:off x="2596" y="1730"/>
                <a:ext cx="99" cy="56"/>
              </a:xfrm>
              <a:custGeom>
                <a:avLst/>
                <a:gdLst>
                  <a:gd name="T0" fmla="*/ 0 w 16"/>
                  <a:gd name="T1" fmla="*/ 55403 h 9"/>
                  <a:gd name="T2" fmla="*/ 99730 w 16"/>
                  <a:gd name="T3" fmla="*/ 83820 h 9"/>
                  <a:gd name="T4" fmla="*/ 145214 w 16"/>
                  <a:gd name="T5" fmla="*/ 28417 h 9"/>
                  <a:gd name="T6" fmla="*/ 45484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46" name="Freeform 3683"/>
              <p:cNvSpPr>
                <a:spLocks/>
              </p:cNvSpPr>
              <p:nvPr/>
            </p:nvSpPr>
            <p:spPr bwMode="auto">
              <a:xfrm>
                <a:off x="2435" y="1730"/>
                <a:ext cx="99" cy="56"/>
              </a:xfrm>
              <a:custGeom>
                <a:avLst/>
                <a:gdLst>
                  <a:gd name="T0" fmla="*/ 0 w 99"/>
                  <a:gd name="T1" fmla="*/ 37 h 56"/>
                  <a:gd name="T2" fmla="*/ 68 w 99"/>
                  <a:gd name="T3" fmla="*/ 56 h 56"/>
                  <a:gd name="T4" fmla="*/ 99 w 99"/>
                  <a:gd name="T5" fmla="*/ 19 h 56"/>
                  <a:gd name="T6" fmla="*/ 31 w 99"/>
                  <a:gd name="T7" fmla="*/ 0 h 56"/>
                  <a:gd name="T8" fmla="*/ 0 w 99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6"/>
                  <a:gd name="T17" fmla="*/ 99 w 9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6">
                    <a:moveTo>
                      <a:pt x="0" y="37"/>
                    </a:moveTo>
                    <a:lnTo>
                      <a:pt x="68" y="56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47" name="Freeform 3684"/>
              <p:cNvSpPr>
                <a:spLocks/>
              </p:cNvSpPr>
              <p:nvPr/>
            </p:nvSpPr>
            <p:spPr bwMode="auto">
              <a:xfrm>
                <a:off x="2435" y="1730"/>
                <a:ext cx="99" cy="56"/>
              </a:xfrm>
              <a:custGeom>
                <a:avLst/>
                <a:gdLst>
                  <a:gd name="T0" fmla="*/ 0 w 16"/>
                  <a:gd name="T1" fmla="*/ 55403 h 9"/>
                  <a:gd name="T2" fmla="*/ 99730 w 16"/>
                  <a:gd name="T3" fmla="*/ 83820 h 9"/>
                  <a:gd name="T4" fmla="*/ 145214 w 16"/>
                  <a:gd name="T5" fmla="*/ 28417 h 9"/>
                  <a:gd name="T6" fmla="*/ 45484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48" name="Freeform 3685"/>
              <p:cNvSpPr>
                <a:spLocks/>
              </p:cNvSpPr>
              <p:nvPr/>
            </p:nvSpPr>
            <p:spPr bwMode="auto">
              <a:xfrm>
                <a:off x="2664" y="1749"/>
                <a:ext cx="92" cy="55"/>
              </a:xfrm>
              <a:custGeom>
                <a:avLst/>
                <a:gdLst>
                  <a:gd name="T0" fmla="*/ 0 w 92"/>
                  <a:gd name="T1" fmla="*/ 37 h 55"/>
                  <a:gd name="T2" fmla="*/ 61 w 92"/>
                  <a:gd name="T3" fmla="*/ 55 h 55"/>
                  <a:gd name="T4" fmla="*/ 92 w 92"/>
                  <a:gd name="T5" fmla="*/ 18 h 55"/>
                  <a:gd name="T6" fmla="*/ 31 w 92"/>
                  <a:gd name="T7" fmla="*/ 0 h 55"/>
                  <a:gd name="T8" fmla="*/ 0 w 92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2"/>
                  <a:gd name="T16" fmla="*/ 0 h 55"/>
                  <a:gd name="T17" fmla="*/ 92 w 92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2" h="55">
                    <a:moveTo>
                      <a:pt x="0" y="37"/>
                    </a:moveTo>
                    <a:lnTo>
                      <a:pt x="61" y="55"/>
                    </a:lnTo>
                    <a:lnTo>
                      <a:pt x="92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49" name="Freeform 3686"/>
              <p:cNvSpPr>
                <a:spLocks/>
              </p:cNvSpPr>
              <p:nvPr/>
            </p:nvSpPr>
            <p:spPr bwMode="auto">
              <a:xfrm>
                <a:off x="2664" y="1749"/>
                <a:ext cx="92" cy="55"/>
              </a:xfrm>
              <a:custGeom>
                <a:avLst/>
                <a:gdLst>
                  <a:gd name="T0" fmla="*/ 0 w 15"/>
                  <a:gd name="T1" fmla="*/ 51572 h 9"/>
                  <a:gd name="T2" fmla="*/ 86296 w 15"/>
                  <a:gd name="T3" fmla="*/ 76670 h 9"/>
                  <a:gd name="T4" fmla="*/ 130119 w 15"/>
                  <a:gd name="T5" fmla="*/ 25098 h 9"/>
                  <a:gd name="T6" fmla="*/ 43823 w 15"/>
                  <a:gd name="T7" fmla="*/ 0 h 9"/>
                  <a:gd name="T8" fmla="*/ 0 w 15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9"/>
                  <a:gd name="T17" fmla="*/ 15 w 15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9">
                    <a:moveTo>
                      <a:pt x="0" y="6"/>
                    </a:moveTo>
                    <a:lnTo>
                      <a:pt x="10" y="9"/>
                    </a:lnTo>
                    <a:lnTo>
                      <a:pt x="15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50" name="Freeform 3687"/>
              <p:cNvSpPr>
                <a:spLocks/>
              </p:cNvSpPr>
              <p:nvPr/>
            </p:nvSpPr>
            <p:spPr bwMode="auto">
              <a:xfrm>
                <a:off x="2503" y="1749"/>
                <a:ext cx="93" cy="55"/>
              </a:xfrm>
              <a:custGeom>
                <a:avLst/>
                <a:gdLst>
                  <a:gd name="T0" fmla="*/ 0 w 93"/>
                  <a:gd name="T1" fmla="*/ 37 h 55"/>
                  <a:gd name="T2" fmla="*/ 62 w 93"/>
                  <a:gd name="T3" fmla="*/ 55 h 55"/>
                  <a:gd name="T4" fmla="*/ 93 w 93"/>
                  <a:gd name="T5" fmla="*/ 18 h 55"/>
                  <a:gd name="T6" fmla="*/ 31 w 93"/>
                  <a:gd name="T7" fmla="*/ 0 h 55"/>
                  <a:gd name="T8" fmla="*/ 0 w 93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55"/>
                  <a:gd name="T17" fmla="*/ 93 w 93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55">
                    <a:moveTo>
                      <a:pt x="0" y="37"/>
                    </a:moveTo>
                    <a:lnTo>
                      <a:pt x="62" y="55"/>
                    </a:lnTo>
                    <a:lnTo>
                      <a:pt x="93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51" name="Freeform 3688"/>
              <p:cNvSpPr>
                <a:spLocks/>
              </p:cNvSpPr>
              <p:nvPr/>
            </p:nvSpPr>
            <p:spPr bwMode="auto">
              <a:xfrm>
                <a:off x="2503" y="1749"/>
                <a:ext cx="93" cy="55"/>
              </a:xfrm>
              <a:custGeom>
                <a:avLst/>
                <a:gdLst>
                  <a:gd name="T0" fmla="*/ 0 w 15"/>
                  <a:gd name="T1" fmla="*/ 51572 h 9"/>
                  <a:gd name="T2" fmla="*/ 91524 w 15"/>
                  <a:gd name="T3" fmla="*/ 76670 h 9"/>
                  <a:gd name="T4" fmla="*/ 137497 w 15"/>
                  <a:gd name="T5" fmla="*/ 25098 h 9"/>
                  <a:gd name="T6" fmla="*/ 45744 w 15"/>
                  <a:gd name="T7" fmla="*/ 0 h 9"/>
                  <a:gd name="T8" fmla="*/ 0 w 15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9"/>
                  <a:gd name="T17" fmla="*/ 15 w 15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9">
                    <a:moveTo>
                      <a:pt x="0" y="6"/>
                    </a:moveTo>
                    <a:lnTo>
                      <a:pt x="10" y="9"/>
                    </a:lnTo>
                    <a:lnTo>
                      <a:pt x="15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52" name="Freeform 3689"/>
              <p:cNvSpPr>
                <a:spLocks/>
              </p:cNvSpPr>
              <p:nvPr/>
            </p:nvSpPr>
            <p:spPr bwMode="auto">
              <a:xfrm>
                <a:off x="2336" y="1749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8 h 62"/>
                  <a:gd name="T6" fmla="*/ 37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8"/>
                    </a:lnTo>
                    <a:lnTo>
                      <a:pt x="37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53" name="Freeform 3690"/>
              <p:cNvSpPr>
                <a:spLocks/>
              </p:cNvSpPr>
              <p:nvPr/>
            </p:nvSpPr>
            <p:spPr bwMode="auto">
              <a:xfrm>
                <a:off x="2336" y="1749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54252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54" name="Freeform 3691"/>
              <p:cNvSpPr>
                <a:spLocks/>
              </p:cNvSpPr>
              <p:nvPr/>
            </p:nvSpPr>
            <p:spPr bwMode="auto">
              <a:xfrm>
                <a:off x="2725" y="1767"/>
                <a:ext cx="99" cy="56"/>
              </a:xfrm>
              <a:custGeom>
                <a:avLst/>
                <a:gdLst>
                  <a:gd name="T0" fmla="*/ 0 w 99"/>
                  <a:gd name="T1" fmla="*/ 37 h 56"/>
                  <a:gd name="T2" fmla="*/ 68 w 99"/>
                  <a:gd name="T3" fmla="*/ 56 h 56"/>
                  <a:gd name="T4" fmla="*/ 99 w 99"/>
                  <a:gd name="T5" fmla="*/ 19 h 56"/>
                  <a:gd name="T6" fmla="*/ 31 w 99"/>
                  <a:gd name="T7" fmla="*/ 0 h 56"/>
                  <a:gd name="T8" fmla="*/ 0 w 99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6"/>
                  <a:gd name="T17" fmla="*/ 99 w 9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6">
                    <a:moveTo>
                      <a:pt x="0" y="37"/>
                    </a:moveTo>
                    <a:lnTo>
                      <a:pt x="68" y="56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55" name="Freeform 3692"/>
              <p:cNvSpPr>
                <a:spLocks/>
              </p:cNvSpPr>
              <p:nvPr/>
            </p:nvSpPr>
            <p:spPr bwMode="auto">
              <a:xfrm>
                <a:off x="2725" y="1767"/>
                <a:ext cx="99" cy="56"/>
              </a:xfrm>
              <a:custGeom>
                <a:avLst/>
                <a:gdLst>
                  <a:gd name="T0" fmla="*/ 0 w 16"/>
                  <a:gd name="T1" fmla="*/ 55403 h 9"/>
                  <a:gd name="T2" fmla="*/ 99730 w 16"/>
                  <a:gd name="T3" fmla="*/ 83820 h 9"/>
                  <a:gd name="T4" fmla="*/ 145214 w 16"/>
                  <a:gd name="T5" fmla="*/ 28417 h 9"/>
                  <a:gd name="T6" fmla="*/ 45484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56" name="Freeform 3693"/>
              <p:cNvSpPr>
                <a:spLocks/>
              </p:cNvSpPr>
              <p:nvPr/>
            </p:nvSpPr>
            <p:spPr bwMode="auto">
              <a:xfrm>
                <a:off x="2565" y="1767"/>
                <a:ext cx="99" cy="56"/>
              </a:xfrm>
              <a:custGeom>
                <a:avLst/>
                <a:gdLst>
                  <a:gd name="T0" fmla="*/ 0 w 99"/>
                  <a:gd name="T1" fmla="*/ 37 h 56"/>
                  <a:gd name="T2" fmla="*/ 68 w 99"/>
                  <a:gd name="T3" fmla="*/ 56 h 56"/>
                  <a:gd name="T4" fmla="*/ 99 w 99"/>
                  <a:gd name="T5" fmla="*/ 19 h 56"/>
                  <a:gd name="T6" fmla="*/ 31 w 99"/>
                  <a:gd name="T7" fmla="*/ 0 h 56"/>
                  <a:gd name="T8" fmla="*/ 0 w 99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6"/>
                  <a:gd name="T17" fmla="*/ 99 w 9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6">
                    <a:moveTo>
                      <a:pt x="0" y="37"/>
                    </a:moveTo>
                    <a:lnTo>
                      <a:pt x="68" y="56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57" name="Freeform 3694"/>
              <p:cNvSpPr>
                <a:spLocks/>
              </p:cNvSpPr>
              <p:nvPr/>
            </p:nvSpPr>
            <p:spPr bwMode="auto">
              <a:xfrm>
                <a:off x="2565" y="1767"/>
                <a:ext cx="99" cy="56"/>
              </a:xfrm>
              <a:custGeom>
                <a:avLst/>
                <a:gdLst>
                  <a:gd name="T0" fmla="*/ 0 w 16"/>
                  <a:gd name="T1" fmla="*/ 55403 h 9"/>
                  <a:gd name="T2" fmla="*/ 99730 w 16"/>
                  <a:gd name="T3" fmla="*/ 83820 h 9"/>
                  <a:gd name="T4" fmla="*/ 145214 w 16"/>
                  <a:gd name="T5" fmla="*/ 28417 h 9"/>
                  <a:gd name="T6" fmla="*/ 45484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58" name="Freeform 3695"/>
              <p:cNvSpPr>
                <a:spLocks/>
              </p:cNvSpPr>
              <p:nvPr/>
            </p:nvSpPr>
            <p:spPr bwMode="auto">
              <a:xfrm>
                <a:off x="2404" y="1767"/>
                <a:ext cx="99" cy="62"/>
              </a:xfrm>
              <a:custGeom>
                <a:avLst/>
                <a:gdLst>
                  <a:gd name="T0" fmla="*/ 0 w 99"/>
                  <a:gd name="T1" fmla="*/ 44 h 62"/>
                  <a:gd name="T2" fmla="*/ 62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4"/>
                    </a:moveTo>
                    <a:lnTo>
                      <a:pt x="62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59" name="Freeform 3696"/>
              <p:cNvSpPr>
                <a:spLocks/>
              </p:cNvSpPr>
              <p:nvPr/>
            </p:nvSpPr>
            <p:spPr bwMode="auto">
              <a:xfrm>
                <a:off x="2404" y="1767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0969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0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60" name="Freeform 3697"/>
              <p:cNvSpPr>
                <a:spLocks/>
              </p:cNvSpPr>
              <p:nvPr/>
            </p:nvSpPr>
            <p:spPr bwMode="auto">
              <a:xfrm>
                <a:off x="2793" y="1786"/>
                <a:ext cx="93" cy="55"/>
              </a:xfrm>
              <a:custGeom>
                <a:avLst/>
                <a:gdLst>
                  <a:gd name="T0" fmla="*/ 0 w 93"/>
                  <a:gd name="T1" fmla="*/ 37 h 55"/>
                  <a:gd name="T2" fmla="*/ 62 w 93"/>
                  <a:gd name="T3" fmla="*/ 55 h 55"/>
                  <a:gd name="T4" fmla="*/ 93 w 93"/>
                  <a:gd name="T5" fmla="*/ 12 h 55"/>
                  <a:gd name="T6" fmla="*/ 31 w 93"/>
                  <a:gd name="T7" fmla="*/ 0 h 55"/>
                  <a:gd name="T8" fmla="*/ 0 w 93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55"/>
                  <a:gd name="T17" fmla="*/ 93 w 93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55">
                    <a:moveTo>
                      <a:pt x="0" y="37"/>
                    </a:moveTo>
                    <a:lnTo>
                      <a:pt x="62" y="55"/>
                    </a:lnTo>
                    <a:lnTo>
                      <a:pt x="93" y="12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61" name="Freeform 3698"/>
              <p:cNvSpPr>
                <a:spLocks/>
              </p:cNvSpPr>
              <p:nvPr/>
            </p:nvSpPr>
            <p:spPr bwMode="auto">
              <a:xfrm>
                <a:off x="2793" y="1786"/>
                <a:ext cx="93" cy="55"/>
              </a:xfrm>
              <a:custGeom>
                <a:avLst/>
                <a:gdLst>
                  <a:gd name="T0" fmla="*/ 0 w 15"/>
                  <a:gd name="T1" fmla="*/ 51572 h 9"/>
                  <a:gd name="T2" fmla="*/ 91524 w 15"/>
                  <a:gd name="T3" fmla="*/ 76670 h 9"/>
                  <a:gd name="T4" fmla="*/ 137497 w 15"/>
                  <a:gd name="T5" fmla="*/ 16659 h 9"/>
                  <a:gd name="T6" fmla="*/ 45744 w 15"/>
                  <a:gd name="T7" fmla="*/ 0 h 9"/>
                  <a:gd name="T8" fmla="*/ 0 w 15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9"/>
                  <a:gd name="T17" fmla="*/ 15 w 15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9">
                    <a:moveTo>
                      <a:pt x="0" y="6"/>
                    </a:moveTo>
                    <a:lnTo>
                      <a:pt x="10" y="9"/>
                    </a:lnTo>
                    <a:lnTo>
                      <a:pt x="15" y="2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62" name="Freeform 3699"/>
              <p:cNvSpPr>
                <a:spLocks/>
              </p:cNvSpPr>
              <p:nvPr/>
            </p:nvSpPr>
            <p:spPr bwMode="auto">
              <a:xfrm>
                <a:off x="2633" y="1786"/>
                <a:ext cx="92" cy="55"/>
              </a:xfrm>
              <a:custGeom>
                <a:avLst/>
                <a:gdLst>
                  <a:gd name="T0" fmla="*/ 0 w 92"/>
                  <a:gd name="T1" fmla="*/ 37 h 55"/>
                  <a:gd name="T2" fmla="*/ 62 w 92"/>
                  <a:gd name="T3" fmla="*/ 55 h 55"/>
                  <a:gd name="T4" fmla="*/ 92 w 92"/>
                  <a:gd name="T5" fmla="*/ 18 h 55"/>
                  <a:gd name="T6" fmla="*/ 31 w 92"/>
                  <a:gd name="T7" fmla="*/ 0 h 55"/>
                  <a:gd name="T8" fmla="*/ 0 w 92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2"/>
                  <a:gd name="T16" fmla="*/ 0 h 55"/>
                  <a:gd name="T17" fmla="*/ 92 w 92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2" h="55">
                    <a:moveTo>
                      <a:pt x="0" y="37"/>
                    </a:moveTo>
                    <a:lnTo>
                      <a:pt x="62" y="55"/>
                    </a:lnTo>
                    <a:lnTo>
                      <a:pt x="92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63" name="Freeform 3700"/>
              <p:cNvSpPr>
                <a:spLocks/>
              </p:cNvSpPr>
              <p:nvPr/>
            </p:nvSpPr>
            <p:spPr bwMode="auto">
              <a:xfrm>
                <a:off x="2633" y="1786"/>
                <a:ext cx="92" cy="55"/>
              </a:xfrm>
              <a:custGeom>
                <a:avLst/>
                <a:gdLst>
                  <a:gd name="T0" fmla="*/ 0 w 15"/>
                  <a:gd name="T1" fmla="*/ 51572 h 9"/>
                  <a:gd name="T2" fmla="*/ 86296 w 15"/>
                  <a:gd name="T3" fmla="*/ 76670 h 9"/>
                  <a:gd name="T4" fmla="*/ 130119 w 15"/>
                  <a:gd name="T5" fmla="*/ 25098 h 9"/>
                  <a:gd name="T6" fmla="*/ 43823 w 15"/>
                  <a:gd name="T7" fmla="*/ 0 h 9"/>
                  <a:gd name="T8" fmla="*/ 0 w 15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9"/>
                  <a:gd name="T17" fmla="*/ 15 w 15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9">
                    <a:moveTo>
                      <a:pt x="0" y="6"/>
                    </a:moveTo>
                    <a:lnTo>
                      <a:pt x="10" y="9"/>
                    </a:lnTo>
                    <a:lnTo>
                      <a:pt x="15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64" name="Freeform 3701"/>
              <p:cNvSpPr>
                <a:spLocks/>
              </p:cNvSpPr>
              <p:nvPr/>
            </p:nvSpPr>
            <p:spPr bwMode="auto">
              <a:xfrm>
                <a:off x="2466" y="1786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8 h 62"/>
                  <a:gd name="T6" fmla="*/ 37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8"/>
                    </a:lnTo>
                    <a:lnTo>
                      <a:pt x="37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65" name="Freeform 3702"/>
              <p:cNvSpPr>
                <a:spLocks/>
              </p:cNvSpPr>
              <p:nvPr/>
            </p:nvSpPr>
            <p:spPr bwMode="auto">
              <a:xfrm>
                <a:off x="2466" y="1786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54252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66" name="Freeform 3703"/>
              <p:cNvSpPr>
                <a:spLocks/>
              </p:cNvSpPr>
              <p:nvPr/>
            </p:nvSpPr>
            <p:spPr bwMode="auto">
              <a:xfrm>
                <a:off x="2306" y="1792"/>
                <a:ext cx="98" cy="56"/>
              </a:xfrm>
              <a:custGeom>
                <a:avLst/>
                <a:gdLst>
                  <a:gd name="T0" fmla="*/ 0 w 98"/>
                  <a:gd name="T1" fmla="*/ 37 h 56"/>
                  <a:gd name="T2" fmla="*/ 67 w 98"/>
                  <a:gd name="T3" fmla="*/ 56 h 56"/>
                  <a:gd name="T4" fmla="*/ 98 w 98"/>
                  <a:gd name="T5" fmla="*/ 19 h 56"/>
                  <a:gd name="T6" fmla="*/ 30 w 98"/>
                  <a:gd name="T7" fmla="*/ 0 h 56"/>
                  <a:gd name="T8" fmla="*/ 0 w 98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56"/>
                  <a:gd name="T17" fmla="*/ 98 w 98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56">
                    <a:moveTo>
                      <a:pt x="0" y="37"/>
                    </a:moveTo>
                    <a:lnTo>
                      <a:pt x="67" y="56"/>
                    </a:lnTo>
                    <a:lnTo>
                      <a:pt x="98" y="19"/>
                    </a:lnTo>
                    <a:lnTo>
                      <a:pt x="30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67" name="Freeform 3704"/>
              <p:cNvSpPr>
                <a:spLocks/>
              </p:cNvSpPr>
              <p:nvPr/>
            </p:nvSpPr>
            <p:spPr bwMode="auto">
              <a:xfrm>
                <a:off x="2306" y="1792"/>
                <a:ext cx="98" cy="56"/>
              </a:xfrm>
              <a:custGeom>
                <a:avLst/>
                <a:gdLst>
                  <a:gd name="T0" fmla="*/ 0 w 16"/>
                  <a:gd name="T1" fmla="*/ 55403 h 9"/>
                  <a:gd name="T2" fmla="*/ 94203 w 16"/>
                  <a:gd name="T3" fmla="*/ 83820 h 9"/>
                  <a:gd name="T4" fmla="*/ 137868 w 16"/>
                  <a:gd name="T5" fmla="*/ 28417 h 9"/>
                  <a:gd name="T6" fmla="*/ 43671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68" name="Freeform 3705"/>
              <p:cNvSpPr>
                <a:spLocks/>
              </p:cNvSpPr>
              <p:nvPr/>
            </p:nvSpPr>
            <p:spPr bwMode="auto">
              <a:xfrm>
                <a:off x="2855" y="1798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69" name="Freeform 3706"/>
              <p:cNvSpPr>
                <a:spLocks/>
              </p:cNvSpPr>
              <p:nvPr/>
            </p:nvSpPr>
            <p:spPr bwMode="auto">
              <a:xfrm>
                <a:off x="2855" y="1798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70" name="Freeform 3707"/>
              <p:cNvSpPr>
                <a:spLocks/>
              </p:cNvSpPr>
              <p:nvPr/>
            </p:nvSpPr>
            <p:spPr bwMode="auto">
              <a:xfrm>
                <a:off x="2695" y="1804"/>
                <a:ext cx="98" cy="56"/>
              </a:xfrm>
              <a:custGeom>
                <a:avLst/>
                <a:gdLst>
                  <a:gd name="T0" fmla="*/ 0 w 98"/>
                  <a:gd name="T1" fmla="*/ 37 h 56"/>
                  <a:gd name="T2" fmla="*/ 67 w 98"/>
                  <a:gd name="T3" fmla="*/ 56 h 56"/>
                  <a:gd name="T4" fmla="*/ 98 w 98"/>
                  <a:gd name="T5" fmla="*/ 19 h 56"/>
                  <a:gd name="T6" fmla="*/ 30 w 98"/>
                  <a:gd name="T7" fmla="*/ 0 h 56"/>
                  <a:gd name="T8" fmla="*/ 0 w 98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56"/>
                  <a:gd name="T17" fmla="*/ 98 w 98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56">
                    <a:moveTo>
                      <a:pt x="0" y="37"/>
                    </a:moveTo>
                    <a:lnTo>
                      <a:pt x="67" y="56"/>
                    </a:lnTo>
                    <a:lnTo>
                      <a:pt x="98" y="19"/>
                    </a:lnTo>
                    <a:lnTo>
                      <a:pt x="30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71" name="Freeform 3708"/>
              <p:cNvSpPr>
                <a:spLocks/>
              </p:cNvSpPr>
              <p:nvPr/>
            </p:nvSpPr>
            <p:spPr bwMode="auto">
              <a:xfrm>
                <a:off x="2695" y="1804"/>
                <a:ext cx="98" cy="56"/>
              </a:xfrm>
              <a:custGeom>
                <a:avLst/>
                <a:gdLst>
                  <a:gd name="T0" fmla="*/ 0 w 16"/>
                  <a:gd name="T1" fmla="*/ 55403 h 9"/>
                  <a:gd name="T2" fmla="*/ 94203 w 16"/>
                  <a:gd name="T3" fmla="*/ 83820 h 9"/>
                  <a:gd name="T4" fmla="*/ 137868 w 16"/>
                  <a:gd name="T5" fmla="*/ 28417 h 9"/>
                  <a:gd name="T6" fmla="*/ 43671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72" name="Freeform 3709"/>
              <p:cNvSpPr>
                <a:spLocks/>
              </p:cNvSpPr>
              <p:nvPr/>
            </p:nvSpPr>
            <p:spPr bwMode="auto">
              <a:xfrm>
                <a:off x="2534" y="1804"/>
                <a:ext cx="99" cy="62"/>
              </a:xfrm>
              <a:custGeom>
                <a:avLst/>
                <a:gdLst>
                  <a:gd name="T0" fmla="*/ 0 w 99"/>
                  <a:gd name="T1" fmla="*/ 44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4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73" name="Freeform 3710"/>
              <p:cNvSpPr>
                <a:spLocks/>
              </p:cNvSpPr>
              <p:nvPr/>
            </p:nvSpPr>
            <p:spPr bwMode="auto">
              <a:xfrm>
                <a:off x="2534" y="1804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74" name="Freeform 3711"/>
              <p:cNvSpPr>
                <a:spLocks/>
              </p:cNvSpPr>
              <p:nvPr/>
            </p:nvSpPr>
            <p:spPr bwMode="auto">
              <a:xfrm>
                <a:off x="2373" y="1811"/>
                <a:ext cx="93" cy="55"/>
              </a:xfrm>
              <a:custGeom>
                <a:avLst/>
                <a:gdLst>
                  <a:gd name="T0" fmla="*/ 0 w 93"/>
                  <a:gd name="T1" fmla="*/ 37 h 55"/>
                  <a:gd name="T2" fmla="*/ 62 w 93"/>
                  <a:gd name="T3" fmla="*/ 55 h 55"/>
                  <a:gd name="T4" fmla="*/ 93 w 93"/>
                  <a:gd name="T5" fmla="*/ 18 h 55"/>
                  <a:gd name="T6" fmla="*/ 31 w 93"/>
                  <a:gd name="T7" fmla="*/ 0 h 55"/>
                  <a:gd name="T8" fmla="*/ 0 w 93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55"/>
                  <a:gd name="T17" fmla="*/ 93 w 93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55">
                    <a:moveTo>
                      <a:pt x="0" y="37"/>
                    </a:moveTo>
                    <a:lnTo>
                      <a:pt x="62" y="55"/>
                    </a:lnTo>
                    <a:lnTo>
                      <a:pt x="93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75" name="Freeform 3712"/>
              <p:cNvSpPr>
                <a:spLocks/>
              </p:cNvSpPr>
              <p:nvPr/>
            </p:nvSpPr>
            <p:spPr bwMode="auto">
              <a:xfrm>
                <a:off x="2373" y="1811"/>
                <a:ext cx="93" cy="55"/>
              </a:xfrm>
              <a:custGeom>
                <a:avLst/>
                <a:gdLst>
                  <a:gd name="T0" fmla="*/ 0 w 15"/>
                  <a:gd name="T1" fmla="*/ 51572 h 9"/>
                  <a:gd name="T2" fmla="*/ 91524 w 15"/>
                  <a:gd name="T3" fmla="*/ 76670 h 9"/>
                  <a:gd name="T4" fmla="*/ 137497 w 15"/>
                  <a:gd name="T5" fmla="*/ 25098 h 9"/>
                  <a:gd name="T6" fmla="*/ 45744 w 15"/>
                  <a:gd name="T7" fmla="*/ 0 h 9"/>
                  <a:gd name="T8" fmla="*/ 0 w 15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9"/>
                  <a:gd name="T17" fmla="*/ 15 w 15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9">
                    <a:moveTo>
                      <a:pt x="0" y="6"/>
                    </a:moveTo>
                    <a:lnTo>
                      <a:pt x="10" y="9"/>
                    </a:lnTo>
                    <a:lnTo>
                      <a:pt x="15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76" name="Freeform 3713"/>
              <p:cNvSpPr>
                <a:spLocks/>
              </p:cNvSpPr>
              <p:nvPr/>
            </p:nvSpPr>
            <p:spPr bwMode="auto">
              <a:xfrm>
                <a:off x="2923" y="1817"/>
                <a:ext cx="99" cy="61"/>
              </a:xfrm>
              <a:custGeom>
                <a:avLst/>
                <a:gdLst>
                  <a:gd name="T0" fmla="*/ 0 w 99"/>
                  <a:gd name="T1" fmla="*/ 43 h 61"/>
                  <a:gd name="T2" fmla="*/ 68 w 99"/>
                  <a:gd name="T3" fmla="*/ 61 h 61"/>
                  <a:gd name="T4" fmla="*/ 99 w 99"/>
                  <a:gd name="T5" fmla="*/ 18 h 61"/>
                  <a:gd name="T6" fmla="*/ 31 w 99"/>
                  <a:gd name="T7" fmla="*/ 0 h 61"/>
                  <a:gd name="T8" fmla="*/ 0 w 99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1"/>
                  <a:gd name="T17" fmla="*/ 99 w 99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1">
                    <a:moveTo>
                      <a:pt x="0" y="43"/>
                    </a:moveTo>
                    <a:lnTo>
                      <a:pt x="68" y="61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77" name="Freeform 3714"/>
              <p:cNvSpPr>
                <a:spLocks/>
              </p:cNvSpPr>
              <p:nvPr/>
            </p:nvSpPr>
            <p:spPr bwMode="auto">
              <a:xfrm>
                <a:off x="2923" y="1817"/>
                <a:ext cx="99" cy="61"/>
              </a:xfrm>
              <a:custGeom>
                <a:avLst/>
                <a:gdLst>
                  <a:gd name="T0" fmla="*/ 0 w 16"/>
                  <a:gd name="T1" fmla="*/ 59463 h 10"/>
                  <a:gd name="T2" fmla="*/ 99730 w 16"/>
                  <a:gd name="T3" fmla="*/ 84430 h 10"/>
                  <a:gd name="T4" fmla="*/ 145214 w 16"/>
                  <a:gd name="T5" fmla="*/ 24967 h 10"/>
                  <a:gd name="T6" fmla="*/ 45484 w 16"/>
                  <a:gd name="T7" fmla="*/ 0 h 10"/>
                  <a:gd name="T8" fmla="*/ 0 w 16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78" name="Freeform 3715"/>
              <p:cNvSpPr>
                <a:spLocks/>
              </p:cNvSpPr>
              <p:nvPr/>
            </p:nvSpPr>
            <p:spPr bwMode="auto">
              <a:xfrm>
                <a:off x="2762" y="1823"/>
                <a:ext cx="93" cy="55"/>
              </a:xfrm>
              <a:custGeom>
                <a:avLst/>
                <a:gdLst>
                  <a:gd name="T0" fmla="*/ 0 w 93"/>
                  <a:gd name="T1" fmla="*/ 37 h 55"/>
                  <a:gd name="T2" fmla="*/ 62 w 93"/>
                  <a:gd name="T3" fmla="*/ 55 h 55"/>
                  <a:gd name="T4" fmla="*/ 93 w 93"/>
                  <a:gd name="T5" fmla="*/ 18 h 55"/>
                  <a:gd name="T6" fmla="*/ 31 w 93"/>
                  <a:gd name="T7" fmla="*/ 0 h 55"/>
                  <a:gd name="T8" fmla="*/ 0 w 93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55"/>
                  <a:gd name="T17" fmla="*/ 93 w 93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55">
                    <a:moveTo>
                      <a:pt x="0" y="37"/>
                    </a:moveTo>
                    <a:lnTo>
                      <a:pt x="62" y="55"/>
                    </a:lnTo>
                    <a:lnTo>
                      <a:pt x="93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79" name="Freeform 3716"/>
              <p:cNvSpPr>
                <a:spLocks/>
              </p:cNvSpPr>
              <p:nvPr/>
            </p:nvSpPr>
            <p:spPr bwMode="auto">
              <a:xfrm>
                <a:off x="2762" y="1823"/>
                <a:ext cx="93" cy="55"/>
              </a:xfrm>
              <a:custGeom>
                <a:avLst/>
                <a:gdLst>
                  <a:gd name="T0" fmla="*/ 0 w 15"/>
                  <a:gd name="T1" fmla="*/ 51572 h 9"/>
                  <a:gd name="T2" fmla="*/ 91524 w 15"/>
                  <a:gd name="T3" fmla="*/ 76670 h 9"/>
                  <a:gd name="T4" fmla="*/ 137497 w 15"/>
                  <a:gd name="T5" fmla="*/ 25098 h 9"/>
                  <a:gd name="T6" fmla="*/ 45744 w 15"/>
                  <a:gd name="T7" fmla="*/ 0 h 9"/>
                  <a:gd name="T8" fmla="*/ 0 w 15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9"/>
                  <a:gd name="T17" fmla="*/ 15 w 15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9">
                    <a:moveTo>
                      <a:pt x="0" y="6"/>
                    </a:moveTo>
                    <a:lnTo>
                      <a:pt x="10" y="9"/>
                    </a:lnTo>
                    <a:lnTo>
                      <a:pt x="15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80" name="Freeform 3717"/>
              <p:cNvSpPr>
                <a:spLocks/>
              </p:cNvSpPr>
              <p:nvPr/>
            </p:nvSpPr>
            <p:spPr bwMode="auto">
              <a:xfrm>
                <a:off x="2602" y="1823"/>
                <a:ext cx="93" cy="62"/>
              </a:xfrm>
              <a:custGeom>
                <a:avLst/>
                <a:gdLst>
                  <a:gd name="T0" fmla="*/ 0 w 93"/>
                  <a:gd name="T1" fmla="*/ 43 h 62"/>
                  <a:gd name="T2" fmla="*/ 62 w 93"/>
                  <a:gd name="T3" fmla="*/ 62 h 62"/>
                  <a:gd name="T4" fmla="*/ 93 w 93"/>
                  <a:gd name="T5" fmla="*/ 18 h 62"/>
                  <a:gd name="T6" fmla="*/ 31 w 93"/>
                  <a:gd name="T7" fmla="*/ 0 h 62"/>
                  <a:gd name="T8" fmla="*/ 0 w 93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62"/>
                  <a:gd name="T17" fmla="*/ 93 w 93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62">
                    <a:moveTo>
                      <a:pt x="0" y="43"/>
                    </a:moveTo>
                    <a:lnTo>
                      <a:pt x="62" y="62"/>
                    </a:lnTo>
                    <a:lnTo>
                      <a:pt x="93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81" name="Freeform 3718"/>
              <p:cNvSpPr>
                <a:spLocks/>
              </p:cNvSpPr>
              <p:nvPr/>
            </p:nvSpPr>
            <p:spPr bwMode="auto">
              <a:xfrm>
                <a:off x="2602" y="1823"/>
                <a:ext cx="93" cy="62"/>
              </a:xfrm>
              <a:custGeom>
                <a:avLst/>
                <a:gdLst>
                  <a:gd name="T0" fmla="*/ 0 w 15"/>
                  <a:gd name="T1" fmla="*/ 63618 h 10"/>
                  <a:gd name="T2" fmla="*/ 91524 w 15"/>
                  <a:gd name="T3" fmla="*/ 91524 h 10"/>
                  <a:gd name="T4" fmla="*/ 137497 w 15"/>
                  <a:gd name="T5" fmla="*/ 28136 h 10"/>
                  <a:gd name="T6" fmla="*/ 45744 w 15"/>
                  <a:gd name="T7" fmla="*/ 0 h 10"/>
                  <a:gd name="T8" fmla="*/ 0 w 15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0"/>
                  <a:gd name="T17" fmla="*/ 15 w 15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0">
                    <a:moveTo>
                      <a:pt x="0" y="7"/>
                    </a:moveTo>
                    <a:lnTo>
                      <a:pt x="10" y="10"/>
                    </a:lnTo>
                    <a:lnTo>
                      <a:pt x="15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82" name="Freeform 3719"/>
              <p:cNvSpPr>
                <a:spLocks/>
              </p:cNvSpPr>
              <p:nvPr/>
            </p:nvSpPr>
            <p:spPr bwMode="auto">
              <a:xfrm>
                <a:off x="2435" y="1829"/>
                <a:ext cx="99" cy="56"/>
              </a:xfrm>
              <a:custGeom>
                <a:avLst/>
                <a:gdLst>
                  <a:gd name="T0" fmla="*/ 0 w 99"/>
                  <a:gd name="T1" fmla="*/ 37 h 56"/>
                  <a:gd name="T2" fmla="*/ 68 w 99"/>
                  <a:gd name="T3" fmla="*/ 56 h 56"/>
                  <a:gd name="T4" fmla="*/ 99 w 99"/>
                  <a:gd name="T5" fmla="*/ 19 h 56"/>
                  <a:gd name="T6" fmla="*/ 31 w 99"/>
                  <a:gd name="T7" fmla="*/ 0 h 56"/>
                  <a:gd name="T8" fmla="*/ 0 w 99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6"/>
                  <a:gd name="T17" fmla="*/ 99 w 9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6">
                    <a:moveTo>
                      <a:pt x="0" y="37"/>
                    </a:moveTo>
                    <a:lnTo>
                      <a:pt x="68" y="56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83" name="Freeform 3720"/>
              <p:cNvSpPr>
                <a:spLocks/>
              </p:cNvSpPr>
              <p:nvPr/>
            </p:nvSpPr>
            <p:spPr bwMode="auto">
              <a:xfrm>
                <a:off x="2435" y="1829"/>
                <a:ext cx="99" cy="56"/>
              </a:xfrm>
              <a:custGeom>
                <a:avLst/>
                <a:gdLst>
                  <a:gd name="T0" fmla="*/ 0 w 16"/>
                  <a:gd name="T1" fmla="*/ 55403 h 9"/>
                  <a:gd name="T2" fmla="*/ 99730 w 16"/>
                  <a:gd name="T3" fmla="*/ 83820 h 9"/>
                  <a:gd name="T4" fmla="*/ 145214 w 16"/>
                  <a:gd name="T5" fmla="*/ 28417 h 9"/>
                  <a:gd name="T6" fmla="*/ 45484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84" name="Freeform 3721"/>
              <p:cNvSpPr>
                <a:spLocks/>
              </p:cNvSpPr>
              <p:nvPr/>
            </p:nvSpPr>
            <p:spPr bwMode="auto">
              <a:xfrm>
                <a:off x="2275" y="1829"/>
                <a:ext cx="98" cy="62"/>
              </a:xfrm>
              <a:custGeom>
                <a:avLst/>
                <a:gdLst>
                  <a:gd name="T0" fmla="*/ 0 w 98"/>
                  <a:gd name="T1" fmla="*/ 43 h 62"/>
                  <a:gd name="T2" fmla="*/ 68 w 98"/>
                  <a:gd name="T3" fmla="*/ 62 h 62"/>
                  <a:gd name="T4" fmla="*/ 98 w 98"/>
                  <a:gd name="T5" fmla="*/ 19 h 62"/>
                  <a:gd name="T6" fmla="*/ 31 w 98"/>
                  <a:gd name="T7" fmla="*/ 0 h 62"/>
                  <a:gd name="T8" fmla="*/ 0 w 98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2"/>
                  <a:gd name="T17" fmla="*/ 98 w 98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8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85" name="Freeform 3722"/>
              <p:cNvSpPr>
                <a:spLocks/>
              </p:cNvSpPr>
              <p:nvPr/>
            </p:nvSpPr>
            <p:spPr bwMode="auto">
              <a:xfrm>
                <a:off x="2275" y="1829"/>
                <a:ext cx="98" cy="62"/>
              </a:xfrm>
              <a:custGeom>
                <a:avLst/>
                <a:gdLst>
                  <a:gd name="T0" fmla="*/ 0 w 16"/>
                  <a:gd name="T1" fmla="*/ 63618 h 10"/>
                  <a:gd name="T2" fmla="*/ 94203 w 16"/>
                  <a:gd name="T3" fmla="*/ 91524 h 10"/>
                  <a:gd name="T4" fmla="*/ 137868 w 16"/>
                  <a:gd name="T5" fmla="*/ 28136 h 10"/>
                  <a:gd name="T6" fmla="*/ 43671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86" name="Freeform 3723"/>
              <p:cNvSpPr>
                <a:spLocks/>
              </p:cNvSpPr>
              <p:nvPr/>
            </p:nvSpPr>
            <p:spPr bwMode="auto">
              <a:xfrm>
                <a:off x="2991" y="1835"/>
                <a:ext cx="93" cy="62"/>
              </a:xfrm>
              <a:custGeom>
                <a:avLst/>
                <a:gdLst>
                  <a:gd name="T0" fmla="*/ 0 w 93"/>
                  <a:gd name="T1" fmla="*/ 43 h 62"/>
                  <a:gd name="T2" fmla="*/ 62 w 93"/>
                  <a:gd name="T3" fmla="*/ 62 h 62"/>
                  <a:gd name="T4" fmla="*/ 93 w 93"/>
                  <a:gd name="T5" fmla="*/ 19 h 62"/>
                  <a:gd name="T6" fmla="*/ 31 w 93"/>
                  <a:gd name="T7" fmla="*/ 0 h 62"/>
                  <a:gd name="T8" fmla="*/ 0 w 93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62"/>
                  <a:gd name="T17" fmla="*/ 93 w 93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62">
                    <a:moveTo>
                      <a:pt x="0" y="43"/>
                    </a:moveTo>
                    <a:lnTo>
                      <a:pt x="62" y="62"/>
                    </a:lnTo>
                    <a:lnTo>
                      <a:pt x="93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87" name="Freeform 3724"/>
              <p:cNvSpPr>
                <a:spLocks/>
              </p:cNvSpPr>
              <p:nvPr/>
            </p:nvSpPr>
            <p:spPr bwMode="auto">
              <a:xfrm>
                <a:off x="2991" y="1835"/>
                <a:ext cx="93" cy="62"/>
              </a:xfrm>
              <a:custGeom>
                <a:avLst/>
                <a:gdLst>
                  <a:gd name="T0" fmla="*/ 0 w 15"/>
                  <a:gd name="T1" fmla="*/ 63618 h 10"/>
                  <a:gd name="T2" fmla="*/ 91524 w 15"/>
                  <a:gd name="T3" fmla="*/ 91524 h 10"/>
                  <a:gd name="T4" fmla="*/ 137497 w 15"/>
                  <a:gd name="T5" fmla="*/ 28136 h 10"/>
                  <a:gd name="T6" fmla="*/ 45744 w 15"/>
                  <a:gd name="T7" fmla="*/ 0 h 10"/>
                  <a:gd name="T8" fmla="*/ 0 w 15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0"/>
                  <a:gd name="T17" fmla="*/ 15 w 15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0">
                    <a:moveTo>
                      <a:pt x="0" y="7"/>
                    </a:moveTo>
                    <a:lnTo>
                      <a:pt x="10" y="10"/>
                    </a:lnTo>
                    <a:lnTo>
                      <a:pt x="15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88" name="Freeform 3725"/>
              <p:cNvSpPr>
                <a:spLocks/>
              </p:cNvSpPr>
              <p:nvPr/>
            </p:nvSpPr>
            <p:spPr bwMode="auto">
              <a:xfrm>
                <a:off x="2824" y="1841"/>
                <a:ext cx="99" cy="56"/>
              </a:xfrm>
              <a:custGeom>
                <a:avLst/>
                <a:gdLst>
                  <a:gd name="T0" fmla="*/ 0 w 99"/>
                  <a:gd name="T1" fmla="*/ 37 h 56"/>
                  <a:gd name="T2" fmla="*/ 68 w 99"/>
                  <a:gd name="T3" fmla="*/ 56 h 56"/>
                  <a:gd name="T4" fmla="*/ 99 w 99"/>
                  <a:gd name="T5" fmla="*/ 19 h 56"/>
                  <a:gd name="T6" fmla="*/ 31 w 99"/>
                  <a:gd name="T7" fmla="*/ 0 h 56"/>
                  <a:gd name="T8" fmla="*/ 0 w 99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6"/>
                  <a:gd name="T17" fmla="*/ 99 w 9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6">
                    <a:moveTo>
                      <a:pt x="0" y="37"/>
                    </a:moveTo>
                    <a:lnTo>
                      <a:pt x="68" y="56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89" name="Freeform 3726"/>
              <p:cNvSpPr>
                <a:spLocks/>
              </p:cNvSpPr>
              <p:nvPr/>
            </p:nvSpPr>
            <p:spPr bwMode="auto">
              <a:xfrm>
                <a:off x="2824" y="1841"/>
                <a:ext cx="99" cy="56"/>
              </a:xfrm>
              <a:custGeom>
                <a:avLst/>
                <a:gdLst>
                  <a:gd name="T0" fmla="*/ 0 w 16"/>
                  <a:gd name="T1" fmla="*/ 55403 h 9"/>
                  <a:gd name="T2" fmla="*/ 99730 w 16"/>
                  <a:gd name="T3" fmla="*/ 83820 h 9"/>
                  <a:gd name="T4" fmla="*/ 145214 w 16"/>
                  <a:gd name="T5" fmla="*/ 28417 h 9"/>
                  <a:gd name="T6" fmla="*/ 45484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90" name="Freeform 3727"/>
              <p:cNvSpPr>
                <a:spLocks/>
              </p:cNvSpPr>
              <p:nvPr/>
            </p:nvSpPr>
            <p:spPr bwMode="auto">
              <a:xfrm>
                <a:off x="2664" y="1841"/>
                <a:ext cx="98" cy="62"/>
              </a:xfrm>
              <a:custGeom>
                <a:avLst/>
                <a:gdLst>
                  <a:gd name="T0" fmla="*/ 0 w 98"/>
                  <a:gd name="T1" fmla="*/ 44 h 62"/>
                  <a:gd name="T2" fmla="*/ 68 w 98"/>
                  <a:gd name="T3" fmla="*/ 62 h 62"/>
                  <a:gd name="T4" fmla="*/ 98 w 98"/>
                  <a:gd name="T5" fmla="*/ 19 h 62"/>
                  <a:gd name="T6" fmla="*/ 31 w 98"/>
                  <a:gd name="T7" fmla="*/ 0 h 62"/>
                  <a:gd name="T8" fmla="*/ 0 w 98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2"/>
                  <a:gd name="T17" fmla="*/ 98 w 98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2">
                    <a:moveTo>
                      <a:pt x="0" y="44"/>
                    </a:moveTo>
                    <a:lnTo>
                      <a:pt x="68" y="62"/>
                    </a:lnTo>
                    <a:lnTo>
                      <a:pt x="98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91" name="Freeform 3728"/>
              <p:cNvSpPr>
                <a:spLocks/>
              </p:cNvSpPr>
              <p:nvPr/>
            </p:nvSpPr>
            <p:spPr bwMode="auto">
              <a:xfrm>
                <a:off x="2664" y="1841"/>
                <a:ext cx="98" cy="62"/>
              </a:xfrm>
              <a:custGeom>
                <a:avLst/>
                <a:gdLst>
                  <a:gd name="T0" fmla="*/ 0 w 16"/>
                  <a:gd name="T1" fmla="*/ 63618 h 10"/>
                  <a:gd name="T2" fmla="*/ 94203 w 16"/>
                  <a:gd name="T3" fmla="*/ 91524 h 10"/>
                  <a:gd name="T4" fmla="*/ 137868 w 16"/>
                  <a:gd name="T5" fmla="*/ 28136 h 10"/>
                  <a:gd name="T6" fmla="*/ 43671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92" name="Freeform 3729"/>
              <p:cNvSpPr>
                <a:spLocks/>
              </p:cNvSpPr>
              <p:nvPr/>
            </p:nvSpPr>
            <p:spPr bwMode="auto">
              <a:xfrm>
                <a:off x="2503" y="1848"/>
                <a:ext cx="99" cy="55"/>
              </a:xfrm>
              <a:custGeom>
                <a:avLst/>
                <a:gdLst>
                  <a:gd name="T0" fmla="*/ 0 w 99"/>
                  <a:gd name="T1" fmla="*/ 37 h 55"/>
                  <a:gd name="T2" fmla="*/ 62 w 99"/>
                  <a:gd name="T3" fmla="*/ 55 h 55"/>
                  <a:gd name="T4" fmla="*/ 99 w 99"/>
                  <a:gd name="T5" fmla="*/ 18 h 55"/>
                  <a:gd name="T6" fmla="*/ 31 w 99"/>
                  <a:gd name="T7" fmla="*/ 0 h 55"/>
                  <a:gd name="T8" fmla="*/ 0 w 99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5"/>
                  <a:gd name="T17" fmla="*/ 99 w 99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5">
                    <a:moveTo>
                      <a:pt x="0" y="37"/>
                    </a:moveTo>
                    <a:lnTo>
                      <a:pt x="62" y="55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93" name="Freeform 3730"/>
              <p:cNvSpPr>
                <a:spLocks/>
              </p:cNvSpPr>
              <p:nvPr/>
            </p:nvSpPr>
            <p:spPr bwMode="auto">
              <a:xfrm>
                <a:off x="2503" y="1848"/>
                <a:ext cx="99" cy="55"/>
              </a:xfrm>
              <a:custGeom>
                <a:avLst/>
                <a:gdLst>
                  <a:gd name="T0" fmla="*/ 0 w 16"/>
                  <a:gd name="T1" fmla="*/ 51572 h 9"/>
                  <a:gd name="T2" fmla="*/ 90969 w 16"/>
                  <a:gd name="T3" fmla="*/ 76670 h 9"/>
                  <a:gd name="T4" fmla="*/ 145214 w 16"/>
                  <a:gd name="T5" fmla="*/ 25098 h 9"/>
                  <a:gd name="T6" fmla="*/ 45484 w 16"/>
                  <a:gd name="T7" fmla="*/ 0 h 9"/>
                  <a:gd name="T8" fmla="*/ 0 w 16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0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94" name="Freeform 3731"/>
              <p:cNvSpPr>
                <a:spLocks/>
              </p:cNvSpPr>
              <p:nvPr/>
            </p:nvSpPr>
            <p:spPr bwMode="auto">
              <a:xfrm>
                <a:off x="2343" y="1848"/>
                <a:ext cx="92" cy="61"/>
              </a:xfrm>
              <a:custGeom>
                <a:avLst/>
                <a:gdLst>
                  <a:gd name="T0" fmla="*/ 0 w 92"/>
                  <a:gd name="T1" fmla="*/ 43 h 61"/>
                  <a:gd name="T2" fmla="*/ 61 w 92"/>
                  <a:gd name="T3" fmla="*/ 61 h 61"/>
                  <a:gd name="T4" fmla="*/ 92 w 92"/>
                  <a:gd name="T5" fmla="*/ 18 h 61"/>
                  <a:gd name="T6" fmla="*/ 30 w 92"/>
                  <a:gd name="T7" fmla="*/ 0 h 61"/>
                  <a:gd name="T8" fmla="*/ 0 w 92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2"/>
                  <a:gd name="T16" fmla="*/ 0 h 61"/>
                  <a:gd name="T17" fmla="*/ 92 w 92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2" h="61">
                    <a:moveTo>
                      <a:pt x="0" y="43"/>
                    </a:moveTo>
                    <a:lnTo>
                      <a:pt x="61" y="61"/>
                    </a:lnTo>
                    <a:lnTo>
                      <a:pt x="92" y="18"/>
                    </a:lnTo>
                    <a:lnTo>
                      <a:pt x="30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95" name="Freeform 3732"/>
              <p:cNvSpPr>
                <a:spLocks/>
              </p:cNvSpPr>
              <p:nvPr/>
            </p:nvSpPr>
            <p:spPr bwMode="auto">
              <a:xfrm>
                <a:off x="2343" y="1848"/>
                <a:ext cx="92" cy="61"/>
              </a:xfrm>
              <a:custGeom>
                <a:avLst/>
                <a:gdLst>
                  <a:gd name="T0" fmla="*/ 0 w 15"/>
                  <a:gd name="T1" fmla="*/ 59463 h 10"/>
                  <a:gd name="T2" fmla="*/ 86296 w 15"/>
                  <a:gd name="T3" fmla="*/ 84430 h 10"/>
                  <a:gd name="T4" fmla="*/ 130119 w 15"/>
                  <a:gd name="T5" fmla="*/ 24967 h 10"/>
                  <a:gd name="T6" fmla="*/ 43823 w 15"/>
                  <a:gd name="T7" fmla="*/ 0 h 10"/>
                  <a:gd name="T8" fmla="*/ 0 w 15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0"/>
                  <a:gd name="T17" fmla="*/ 15 w 15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0">
                    <a:moveTo>
                      <a:pt x="0" y="7"/>
                    </a:moveTo>
                    <a:lnTo>
                      <a:pt x="10" y="10"/>
                    </a:lnTo>
                    <a:lnTo>
                      <a:pt x="15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96" name="Freeform 3733"/>
              <p:cNvSpPr>
                <a:spLocks/>
              </p:cNvSpPr>
              <p:nvPr/>
            </p:nvSpPr>
            <p:spPr bwMode="auto">
              <a:xfrm>
                <a:off x="3053" y="1854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8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97" name="Freeform 3734"/>
              <p:cNvSpPr>
                <a:spLocks/>
              </p:cNvSpPr>
              <p:nvPr/>
            </p:nvSpPr>
            <p:spPr bwMode="auto">
              <a:xfrm>
                <a:off x="3053" y="1854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98" name="Freeform 3735"/>
              <p:cNvSpPr>
                <a:spLocks/>
              </p:cNvSpPr>
              <p:nvPr/>
            </p:nvSpPr>
            <p:spPr bwMode="auto">
              <a:xfrm>
                <a:off x="2892" y="1860"/>
                <a:ext cx="99" cy="56"/>
              </a:xfrm>
              <a:custGeom>
                <a:avLst/>
                <a:gdLst>
                  <a:gd name="T0" fmla="*/ 0 w 99"/>
                  <a:gd name="T1" fmla="*/ 37 h 56"/>
                  <a:gd name="T2" fmla="*/ 68 w 99"/>
                  <a:gd name="T3" fmla="*/ 56 h 56"/>
                  <a:gd name="T4" fmla="*/ 99 w 99"/>
                  <a:gd name="T5" fmla="*/ 18 h 56"/>
                  <a:gd name="T6" fmla="*/ 31 w 99"/>
                  <a:gd name="T7" fmla="*/ 0 h 56"/>
                  <a:gd name="T8" fmla="*/ 0 w 99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6"/>
                  <a:gd name="T17" fmla="*/ 99 w 9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6">
                    <a:moveTo>
                      <a:pt x="0" y="37"/>
                    </a:moveTo>
                    <a:lnTo>
                      <a:pt x="68" y="56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99" name="Freeform 3736"/>
              <p:cNvSpPr>
                <a:spLocks/>
              </p:cNvSpPr>
              <p:nvPr/>
            </p:nvSpPr>
            <p:spPr bwMode="auto">
              <a:xfrm>
                <a:off x="2892" y="1860"/>
                <a:ext cx="99" cy="56"/>
              </a:xfrm>
              <a:custGeom>
                <a:avLst/>
                <a:gdLst>
                  <a:gd name="T0" fmla="*/ 0 w 16"/>
                  <a:gd name="T1" fmla="*/ 55403 h 9"/>
                  <a:gd name="T2" fmla="*/ 99730 w 16"/>
                  <a:gd name="T3" fmla="*/ 83820 h 9"/>
                  <a:gd name="T4" fmla="*/ 145214 w 16"/>
                  <a:gd name="T5" fmla="*/ 28417 h 9"/>
                  <a:gd name="T6" fmla="*/ 45484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00" name="Freeform 3737"/>
              <p:cNvSpPr>
                <a:spLocks/>
              </p:cNvSpPr>
              <p:nvPr/>
            </p:nvSpPr>
            <p:spPr bwMode="auto">
              <a:xfrm>
                <a:off x="2732" y="1860"/>
                <a:ext cx="92" cy="62"/>
              </a:xfrm>
              <a:custGeom>
                <a:avLst/>
                <a:gdLst>
                  <a:gd name="T0" fmla="*/ 0 w 92"/>
                  <a:gd name="T1" fmla="*/ 43 h 62"/>
                  <a:gd name="T2" fmla="*/ 61 w 92"/>
                  <a:gd name="T3" fmla="*/ 62 h 62"/>
                  <a:gd name="T4" fmla="*/ 92 w 92"/>
                  <a:gd name="T5" fmla="*/ 18 h 62"/>
                  <a:gd name="T6" fmla="*/ 30 w 92"/>
                  <a:gd name="T7" fmla="*/ 0 h 62"/>
                  <a:gd name="T8" fmla="*/ 0 w 92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2"/>
                  <a:gd name="T16" fmla="*/ 0 h 62"/>
                  <a:gd name="T17" fmla="*/ 92 w 92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2" h="62">
                    <a:moveTo>
                      <a:pt x="0" y="43"/>
                    </a:moveTo>
                    <a:lnTo>
                      <a:pt x="61" y="62"/>
                    </a:lnTo>
                    <a:lnTo>
                      <a:pt x="92" y="18"/>
                    </a:lnTo>
                    <a:lnTo>
                      <a:pt x="30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01" name="Freeform 3738"/>
              <p:cNvSpPr>
                <a:spLocks/>
              </p:cNvSpPr>
              <p:nvPr/>
            </p:nvSpPr>
            <p:spPr bwMode="auto">
              <a:xfrm>
                <a:off x="2732" y="1860"/>
                <a:ext cx="92" cy="62"/>
              </a:xfrm>
              <a:custGeom>
                <a:avLst/>
                <a:gdLst>
                  <a:gd name="T0" fmla="*/ 0 w 15"/>
                  <a:gd name="T1" fmla="*/ 63618 h 10"/>
                  <a:gd name="T2" fmla="*/ 86296 w 15"/>
                  <a:gd name="T3" fmla="*/ 91524 h 10"/>
                  <a:gd name="T4" fmla="*/ 130119 w 15"/>
                  <a:gd name="T5" fmla="*/ 28136 h 10"/>
                  <a:gd name="T6" fmla="*/ 43823 w 15"/>
                  <a:gd name="T7" fmla="*/ 0 h 10"/>
                  <a:gd name="T8" fmla="*/ 0 w 15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0"/>
                  <a:gd name="T17" fmla="*/ 15 w 15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0">
                    <a:moveTo>
                      <a:pt x="0" y="7"/>
                    </a:moveTo>
                    <a:lnTo>
                      <a:pt x="10" y="10"/>
                    </a:lnTo>
                    <a:lnTo>
                      <a:pt x="15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02" name="Freeform 3739"/>
              <p:cNvSpPr>
                <a:spLocks/>
              </p:cNvSpPr>
              <p:nvPr/>
            </p:nvSpPr>
            <p:spPr bwMode="auto">
              <a:xfrm>
                <a:off x="2565" y="1866"/>
                <a:ext cx="99" cy="56"/>
              </a:xfrm>
              <a:custGeom>
                <a:avLst/>
                <a:gdLst>
                  <a:gd name="T0" fmla="*/ 0 w 99"/>
                  <a:gd name="T1" fmla="*/ 37 h 56"/>
                  <a:gd name="T2" fmla="*/ 68 w 99"/>
                  <a:gd name="T3" fmla="*/ 56 h 56"/>
                  <a:gd name="T4" fmla="*/ 99 w 99"/>
                  <a:gd name="T5" fmla="*/ 19 h 56"/>
                  <a:gd name="T6" fmla="*/ 37 w 99"/>
                  <a:gd name="T7" fmla="*/ 0 h 56"/>
                  <a:gd name="T8" fmla="*/ 0 w 99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6"/>
                  <a:gd name="T17" fmla="*/ 99 w 9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6">
                    <a:moveTo>
                      <a:pt x="0" y="37"/>
                    </a:moveTo>
                    <a:lnTo>
                      <a:pt x="68" y="56"/>
                    </a:lnTo>
                    <a:lnTo>
                      <a:pt x="99" y="19"/>
                    </a:lnTo>
                    <a:lnTo>
                      <a:pt x="37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03" name="Freeform 3740"/>
              <p:cNvSpPr>
                <a:spLocks/>
              </p:cNvSpPr>
              <p:nvPr/>
            </p:nvSpPr>
            <p:spPr bwMode="auto">
              <a:xfrm>
                <a:off x="2565" y="1866"/>
                <a:ext cx="99" cy="56"/>
              </a:xfrm>
              <a:custGeom>
                <a:avLst/>
                <a:gdLst>
                  <a:gd name="T0" fmla="*/ 0 w 16"/>
                  <a:gd name="T1" fmla="*/ 55403 h 9"/>
                  <a:gd name="T2" fmla="*/ 99730 w 16"/>
                  <a:gd name="T3" fmla="*/ 83820 h 9"/>
                  <a:gd name="T4" fmla="*/ 145214 w 16"/>
                  <a:gd name="T5" fmla="*/ 28417 h 9"/>
                  <a:gd name="T6" fmla="*/ 54252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04" name="Freeform 3741"/>
              <p:cNvSpPr>
                <a:spLocks/>
              </p:cNvSpPr>
              <p:nvPr/>
            </p:nvSpPr>
            <p:spPr bwMode="auto">
              <a:xfrm>
                <a:off x="2404" y="1866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05" name="Freeform 3742"/>
              <p:cNvSpPr>
                <a:spLocks/>
              </p:cNvSpPr>
              <p:nvPr/>
            </p:nvSpPr>
            <p:spPr bwMode="auto">
              <a:xfrm>
                <a:off x="2404" y="1866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06" name="Freeform 3743"/>
              <p:cNvSpPr>
                <a:spLocks/>
              </p:cNvSpPr>
              <p:nvPr/>
            </p:nvSpPr>
            <p:spPr bwMode="auto">
              <a:xfrm>
                <a:off x="2244" y="1872"/>
                <a:ext cx="99" cy="56"/>
              </a:xfrm>
              <a:custGeom>
                <a:avLst/>
                <a:gdLst>
                  <a:gd name="T0" fmla="*/ 0 w 99"/>
                  <a:gd name="T1" fmla="*/ 37 h 56"/>
                  <a:gd name="T2" fmla="*/ 62 w 99"/>
                  <a:gd name="T3" fmla="*/ 56 h 56"/>
                  <a:gd name="T4" fmla="*/ 99 w 99"/>
                  <a:gd name="T5" fmla="*/ 19 h 56"/>
                  <a:gd name="T6" fmla="*/ 31 w 99"/>
                  <a:gd name="T7" fmla="*/ 0 h 56"/>
                  <a:gd name="T8" fmla="*/ 0 w 99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6"/>
                  <a:gd name="T17" fmla="*/ 99 w 9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6">
                    <a:moveTo>
                      <a:pt x="0" y="37"/>
                    </a:moveTo>
                    <a:lnTo>
                      <a:pt x="62" y="56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07" name="Freeform 3744"/>
              <p:cNvSpPr>
                <a:spLocks/>
              </p:cNvSpPr>
              <p:nvPr/>
            </p:nvSpPr>
            <p:spPr bwMode="auto">
              <a:xfrm>
                <a:off x="2244" y="1872"/>
                <a:ext cx="99" cy="56"/>
              </a:xfrm>
              <a:custGeom>
                <a:avLst/>
                <a:gdLst>
                  <a:gd name="T0" fmla="*/ 0 w 16"/>
                  <a:gd name="T1" fmla="*/ 55403 h 9"/>
                  <a:gd name="T2" fmla="*/ 90969 w 16"/>
                  <a:gd name="T3" fmla="*/ 83820 h 9"/>
                  <a:gd name="T4" fmla="*/ 145214 w 16"/>
                  <a:gd name="T5" fmla="*/ 28417 h 9"/>
                  <a:gd name="T6" fmla="*/ 45484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0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08" name="Freeform 3745"/>
              <p:cNvSpPr>
                <a:spLocks/>
              </p:cNvSpPr>
              <p:nvPr/>
            </p:nvSpPr>
            <p:spPr bwMode="auto">
              <a:xfrm>
                <a:off x="3121" y="1872"/>
                <a:ext cx="92" cy="62"/>
              </a:xfrm>
              <a:custGeom>
                <a:avLst/>
                <a:gdLst>
                  <a:gd name="T0" fmla="*/ 0 w 92"/>
                  <a:gd name="T1" fmla="*/ 44 h 62"/>
                  <a:gd name="T2" fmla="*/ 61 w 92"/>
                  <a:gd name="T3" fmla="*/ 62 h 62"/>
                  <a:gd name="T4" fmla="*/ 92 w 92"/>
                  <a:gd name="T5" fmla="*/ 19 h 62"/>
                  <a:gd name="T6" fmla="*/ 31 w 92"/>
                  <a:gd name="T7" fmla="*/ 0 h 62"/>
                  <a:gd name="T8" fmla="*/ 0 w 92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2"/>
                  <a:gd name="T16" fmla="*/ 0 h 62"/>
                  <a:gd name="T17" fmla="*/ 92 w 92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2" h="62">
                    <a:moveTo>
                      <a:pt x="0" y="44"/>
                    </a:moveTo>
                    <a:lnTo>
                      <a:pt x="61" y="62"/>
                    </a:lnTo>
                    <a:lnTo>
                      <a:pt x="92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09" name="Freeform 3746"/>
              <p:cNvSpPr>
                <a:spLocks/>
              </p:cNvSpPr>
              <p:nvPr/>
            </p:nvSpPr>
            <p:spPr bwMode="auto">
              <a:xfrm>
                <a:off x="3121" y="1872"/>
                <a:ext cx="92" cy="62"/>
              </a:xfrm>
              <a:custGeom>
                <a:avLst/>
                <a:gdLst>
                  <a:gd name="T0" fmla="*/ 0 w 15"/>
                  <a:gd name="T1" fmla="*/ 63618 h 10"/>
                  <a:gd name="T2" fmla="*/ 86296 w 15"/>
                  <a:gd name="T3" fmla="*/ 91524 h 10"/>
                  <a:gd name="T4" fmla="*/ 130119 w 15"/>
                  <a:gd name="T5" fmla="*/ 28136 h 10"/>
                  <a:gd name="T6" fmla="*/ 43823 w 15"/>
                  <a:gd name="T7" fmla="*/ 0 h 10"/>
                  <a:gd name="T8" fmla="*/ 0 w 15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0"/>
                  <a:gd name="T17" fmla="*/ 15 w 15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0">
                    <a:moveTo>
                      <a:pt x="0" y="7"/>
                    </a:moveTo>
                    <a:lnTo>
                      <a:pt x="10" y="10"/>
                    </a:lnTo>
                    <a:lnTo>
                      <a:pt x="15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10" name="Freeform 3747"/>
              <p:cNvSpPr>
                <a:spLocks/>
              </p:cNvSpPr>
              <p:nvPr/>
            </p:nvSpPr>
            <p:spPr bwMode="auto">
              <a:xfrm>
                <a:off x="2960" y="1878"/>
                <a:ext cx="93" cy="56"/>
              </a:xfrm>
              <a:custGeom>
                <a:avLst/>
                <a:gdLst>
                  <a:gd name="T0" fmla="*/ 0 w 93"/>
                  <a:gd name="T1" fmla="*/ 38 h 56"/>
                  <a:gd name="T2" fmla="*/ 62 w 93"/>
                  <a:gd name="T3" fmla="*/ 56 h 56"/>
                  <a:gd name="T4" fmla="*/ 93 w 93"/>
                  <a:gd name="T5" fmla="*/ 19 h 56"/>
                  <a:gd name="T6" fmla="*/ 31 w 93"/>
                  <a:gd name="T7" fmla="*/ 0 h 56"/>
                  <a:gd name="T8" fmla="*/ 0 w 93"/>
                  <a:gd name="T9" fmla="*/ 38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56"/>
                  <a:gd name="T17" fmla="*/ 93 w 93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56">
                    <a:moveTo>
                      <a:pt x="0" y="38"/>
                    </a:moveTo>
                    <a:lnTo>
                      <a:pt x="62" y="56"/>
                    </a:lnTo>
                    <a:lnTo>
                      <a:pt x="93" y="19"/>
                    </a:lnTo>
                    <a:lnTo>
                      <a:pt x="31" y="0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11" name="Freeform 3748"/>
              <p:cNvSpPr>
                <a:spLocks/>
              </p:cNvSpPr>
              <p:nvPr/>
            </p:nvSpPr>
            <p:spPr bwMode="auto">
              <a:xfrm>
                <a:off x="2960" y="1878"/>
                <a:ext cx="93" cy="56"/>
              </a:xfrm>
              <a:custGeom>
                <a:avLst/>
                <a:gdLst>
                  <a:gd name="T0" fmla="*/ 0 w 15"/>
                  <a:gd name="T1" fmla="*/ 55403 h 9"/>
                  <a:gd name="T2" fmla="*/ 91524 w 15"/>
                  <a:gd name="T3" fmla="*/ 83820 h 9"/>
                  <a:gd name="T4" fmla="*/ 137497 w 15"/>
                  <a:gd name="T5" fmla="*/ 28417 h 9"/>
                  <a:gd name="T6" fmla="*/ 45744 w 15"/>
                  <a:gd name="T7" fmla="*/ 0 h 9"/>
                  <a:gd name="T8" fmla="*/ 0 w 15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9"/>
                  <a:gd name="T17" fmla="*/ 15 w 15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9">
                    <a:moveTo>
                      <a:pt x="0" y="6"/>
                    </a:moveTo>
                    <a:lnTo>
                      <a:pt x="10" y="9"/>
                    </a:lnTo>
                    <a:lnTo>
                      <a:pt x="15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12" name="Freeform 3749"/>
              <p:cNvSpPr>
                <a:spLocks/>
              </p:cNvSpPr>
              <p:nvPr/>
            </p:nvSpPr>
            <p:spPr bwMode="auto">
              <a:xfrm>
                <a:off x="2793" y="1878"/>
                <a:ext cx="99" cy="62"/>
              </a:xfrm>
              <a:custGeom>
                <a:avLst/>
                <a:gdLst>
                  <a:gd name="T0" fmla="*/ 0 w 99"/>
                  <a:gd name="T1" fmla="*/ 44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4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13" name="Freeform 3750"/>
              <p:cNvSpPr>
                <a:spLocks/>
              </p:cNvSpPr>
              <p:nvPr/>
            </p:nvSpPr>
            <p:spPr bwMode="auto">
              <a:xfrm>
                <a:off x="2793" y="1878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14" name="Freeform 3751"/>
              <p:cNvSpPr>
                <a:spLocks/>
              </p:cNvSpPr>
              <p:nvPr/>
            </p:nvSpPr>
            <p:spPr bwMode="auto">
              <a:xfrm>
                <a:off x="2633" y="1885"/>
                <a:ext cx="99" cy="55"/>
              </a:xfrm>
              <a:custGeom>
                <a:avLst/>
                <a:gdLst>
                  <a:gd name="T0" fmla="*/ 0 w 99"/>
                  <a:gd name="T1" fmla="*/ 37 h 55"/>
                  <a:gd name="T2" fmla="*/ 68 w 99"/>
                  <a:gd name="T3" fmla="*/ 55 h 55"/>
                  <a:gd name="T4" fmla="*/ 99 w 99"/>
                  <a:gd name="T5" fmla="*/ 18 h 55"/>
                  <a:gd name="T6" fmla="*/ 31 w 99"/>
                  <a:gd name="T7" fmla="*/ 0 h 55"/>
                  <a:gd name="T8" fmla="*/ 0 w 99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5"/>
                  <a:gd name="T17" fmla="*/ 99 w 99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5">
                    <a:moveTo>
                      <a:pt x="0" y="37"/>
                    </a:moveTo>
                    <a:lnTo>
                      <a:pt x="68" y="55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15" name="Freeform 3752"/>
              <p:cNvSpPr>
                <a:spLocks/>
              </p:cNvSpPr>
              <p:nvPr/>
            </p:nvSpPr>
            <p:spPr bwMode="auto">
              <a:xfrm>
                <a:off x="2633" y="1885"/>
                <a:ext cx="99" cy="55"/>
              </a:xfrm>
              <a:custGeom>
                <a:avLst/>
                <a:gdLst>
                  <a:gd name="T0" fmla="*/ 0 w 16"/>
                  <a:gd name="T1" fmla="*/ 51572 h 9"/>
                  <a:gd name="T2" fmla="*/ 99730 w 16"/>
                  <a:gd name="T3" fmla="*/ 76670 h 9"/>
                  <a:gd name="T4" fmla="*/ 145214 w 16"/>
                  <a:gd name="T5" fmla="*/ 25098 h 9"/>
                  <a:gd name="T6" fmla="*/ 45484 w 16"/>
                  <a:gd name="T7" fmla="*/ 0 h 9"/>
                  <a:gd name="T8" fmla="*/ 0 w 16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16" name="Freeform 3753"/>
              <p:cNvSpPr>
                <a:spLocks/>
              </p:cNvSpPr>
              <p:nvPr/>
            </p:nvSpPr>
            <p:spPr bwMode="auto">
              <a:xfrm>
                <a:off x="2472" y="1885"/>
                <a:ext cx="93" cy="61"/>
              </a:xfrm>
              <a:custGeom>
                <a:avLst/>
                <a:gdLst>
                  <a:gd name="T0" fmla="*/ 0 w 93"/>
                  <a:gd name="T1" fmla="*/ 43 h 61"/>
                  <a:gd name="T2" fmla="*/ 62 w 93"/>
                  <a:gd name="T3" fmla="*/ 61 h 61"/>
                  <a:gd name="T4" fmla="*/ 93 w 93"/>
                  <a:gd name="T5" fmla="*/ 18 h 61"/>
                  <a:gd name="T6" fmla="*/ 31 w 93"/>
                  <a:gd name="T7" fmla="*/ 0 h 61"/>
                  <a:gd name="T8" fmla="*/ 0 w 93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61"/>
                  <a:gd name="T17" fmla="*/ 93 w 93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61">
                    <a:moveTo>
                      <a:pt x="0" y="43"/>
                    </a:moveTo>
                    <a:lnTo>
                      <a:pt x="62" y="61"/>
                    </a:lnTo>
                    <a:lnTo>
                      <a:pt x="93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17" name="Freeform 3754"/>
              <p:cNvSpPr>
                <a:spLocks/>
              </p:cNvSpPr>
              <p:nvPr/>
            </p:nvSpPr>
            <p:spPr bwMode="auto">
              <a:xfrm>
                <a:off x="2472" y="1885"/>
                <a:ext cx="93" cy="61"/>
              </a:xfrm>
              <a:custGeom>
                <a:avLst/>
                <a:gdLst>
                  <a:gd name="T0" fmla="*/ 0 w 15"/>
                  <a:gd name="T1" fmla="*/ 59463 h 10"/>
                  <a:gd name="T2" fmla="*/ 91524 w 15"/>
                  <a:gd name="T3" fmla="*/ 84430 h 10"/>
                  <a:gd name="T4" fmla="*/ 137497 w 15"/>
                  <a:gd name="T5" fmla="*/ 24967 h 10"/>
                  <a:gd name="T6" fmla="*/ 45744 w 15"/>
                  <a:gd name="T7" fmla="*/ 0 h 10"/>
                  <a:gd name="T8" fmla="*/ 0 w 15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0"/>
                  <a:gd name="T17" fmla="*/ 15 w 15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0">
                    <a:moveTo>
                      <a:pt x="0" y="7"/>
                    </a:moveTo>
                    <a:lnTo>
                      <a:pt x="10" y="10"/>
                    </a:lnTo>
                    <a:lnTo>
                      <a:pt x="15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18" name="Freeform 3755"/>
              <p:cNvSpPr>
                <a:spLocks/>
              </p:cNvSpPr>
              <p:nvPr/>
            </p:nvSpPr>
            <p:spPr bwMode="auto">
              <a:xfrm>
                <a:off x="2306" y="1891"/>
                <a:ext cx="98" cy="55"/>
              </a:xfrm>
              <a:custGeom>
                <a:avLst/>
                <a:gdLst>
                  <a:gd name="T0" fmla="*/ 0 w 98"/>
                  <a:gd name="T1" fmla="*/ 37 h 55"/>
                  <a:gd name="T2" fmla="*/ 67 w 98"/>
                  <a:gd name="T3" fmla="*/ 55 h 55"/>
                  <a:gd name="T4" fmla="*/ 98 w 98"/>
                  <a:gd name="T5" fmla="*/ 18 h 55"/>
                  <a:gd name="T6" fmla="*/ 37 w 98"/>
                  <a:gd name="T7" fmla="*/ 0 h 55"/>
                  <a:gd name="T8" fmla="*/ 0 w 98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55"/>
                  <a:gd name="T17" fmla="*/ 98 w 98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55">
                    <a:moveTo>
                      <a:pt x="0" y="37"/>
                    </a:moveTo>
                    <a:lnTo>
                      <a:pt x="67" y="55"/>
                    </a:lnTo>
                    <a:lnTo>
                      <a:pt x="98" y="18"/>
                    </a:lnTo>
                    <a:lnTo>
                      <a:pt x="37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19" name="Freeform 3756"/>
              <p:cNvSpPr>
                <a:spLocks/>
              </p:cNvSpPr>
              <p:nvPr/>
            </p:nvSpPr>
            <p:spPr bwMode="auto">
              <a:xfrm>
                <a:off x="2306" y="1891"/>
                <a:ext cx="98" cy="55"/>
              </a:xfrm>
              <a:custGeom>
                <a:avLst/>
                <a:gdLst>
                  <a:gd name="T0" fmla="*/ 0 w 16"/>
                  <a:gd name="T1" fmla="*/ 51572 h 9"/>
                  <a:gd name="T2" fmla="*/ 94203 w 16"/>
                  <a:gd name="T3" fmla="*/ 76670 h 9"/>
                  <a:gd name="T4" fmla="*/ 137868 w 16"/>
                  <a:gd name="T5" fmla="*/ 25098 h 9"/>
                  <a:gd name="T6" fmla="*/ 52148 w 16"/>
                  <a:gd name="T7" fmla="*/ 0 h 9"/>
                  <a:gd name="T8" fmla="*/ 0 w 16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20" name="Freeform 3757"/>
              <p:cNvSpPr>
                <a:spLocks/>
              </p:cNvSpPr>
              <p:nvPr/>
            </p:nvSpPr>
            <p:spPr bwMode="auto">
              <a:xfrm>
                <a:off x="3182" y="1891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8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21" name="Freeform 3758"/>
              <p:cNvSpPr>
                <a:spLocks/>
              </p:cNvSpPr>
              <p:nvPr/>
            </p:nvSpPr>
            <p:spPr bwMode="auto">
              <a:xfrm>
                <a:off x="3182" y="1891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22" name="Freeform 3759"/>
              <p:cNvSpPr>
                <a:spLocks/>
              </p:cNvSpPr>
              <p:nvPr/>
            </p:nvSpPr>
            <p:spPr bwMode="auto">
              <a:xfrm>
                <a:off x="3022" y="1897"/>
                <a:ext cx="99" cy="56"/>
              </a:xfrm>
              <a:custGeom>
                <a:avLst/>
                <a:gdLst>
                  <a:gd name="T0" fmla="*/ 0 w 99"/>
                  <a:gd name="T1" fmla="*/ 37 h 56"/>
                  <a:gd name="T2" fmla="*/ 68 w 99"/>
                  <a:gd name="T3" fmla="*/ 56 h 56"/>
                  <a:gd name="T4" fmla="*/ 99 w 99"/>
                  <a:gd name="T5" fmla="*/ 19 h 56"/>
                  <a:gd name="T6" fmla="*/ 31 w 99"/>
                  <a:gd name="T7" fmla="*/ 0 h 56"/>
                  <a:gd name="T8" fmla="*/ 0 w 99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6"/>
                  <a:gd name="T17" fmla="*/ 99 w 9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6">
                    <a:moveTo>
                      <a:pt x="0" y="37"/>
                    </a:moveTo>
                    <a:lnTo>
                      <a:pt x="68" y="56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23" name="Freeform 3760"/>
              <p:cNvSpPr>
                <a:spLocks/>
              </p:cNvSpPr>
              <p:nvPr/>
            </p:nvSpPr>
            <p:spPr bwMode="auto">
              <a:xfrm>
                <a:off x="3022" y="1897"/>
                <a:ext cx="99" cy="56"/>
              </a:xfrm>
              <a:custGeom>
                <a:avLst/>
                <a:gdLst>
                  <a:gd name="T0" fmla="*/ 0 w 16"/>
                  <a:gd name="T1" fmla="*/ 55403 h 9"/>
                  <a:gd name="T2" fmla="*/ 99730 w 16"/>
                  <a:gd name="T3" fmla="*/ 83820 h 9"/>
                  <a:gd name="T4" fmla="*/ 145214 w 16"/>
                  <a:gd name="T5" fmla="*/ 28417 h 9"/>
                  <a:gd name="T6" fmla="*/ 45484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24" name="Freeform 3761"/>
              <p:cNvSpPr>
                <a:spLocks/>
              </p:cNvSpPr>
              <p:nvPr/>
            </p:nvSpPr>
            <p:spPr bwMode="auto">
              <a:xfrm>
                <a:off x="2861" y="1897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25" name="Freeform 3762"/>
              <p:cNvSpPr>
                <a:spLocks/>
              </p:cNvSpPr>
              <p:nvPr/>
            </p:nvSpPr>
            <p:spPr bwMode="auto">
              <a:xfrm>
                <a:off x="2861" y="1897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26" name="Freeform 3763"/>
              <p:cNvSpPr>
                <a:spLocks/>
              </p:cNvSpPr>
              <p:nvPr/>
            </p:nvSpPr>
            <p:spPr bwMode="auto">
              <a:xfrm>
                <a:off x="2701" y="1903"/>
                <a:ext cx="92" cy="56"/>
              </a:xfrm>
              <a:custGeom>
                <a:avLst/>
                <a:gdLst>
                  <a:gd name="T0" fmla="*/ 0 w 92"/>
                  <a:gd name="T1" fmla="*/ 37 h 56"/>
                  <a:gd name="T2" fmla="*/ 61 w 92"/>
                  <a:gd name="T3" fmla="*/ 56 h 56"/>
                  <a:gd name="T4" fmla="*/ 92 w 92"/>
                  <a:gd name="T5" fmla="*/ 19 h 56"/>
                  <a:gd name="T6" fmla="*/ 31 w 92"/>
                  <a:gd name="T7" fmla="*/ 0 h 56"/>
                  <a:gd name="T8" fmla="*/ 0 w 92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2"/>
                  <a:gd name="T16" fmla="*/ 0 h 56"/>
                  <a:gd name="T17" fmla="*/ 92 w 92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2" h="56">
                    <a:moveTo>
                      <a:pt x="0" y="37"/>
                    </a:moveTo>
                    <a:lnTo>
                      <a:pt x="61" y="56"/>
                    </a:lnTo>
                    <a:lnTo>
                      <a:pt x="92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27" name="Freeform 3764"/>
              <p:cNvSpPr>
                <a:spLocks/>
              </p:cNvSpPr>
              <p:nvPr/>
            </p:nvSpPr>
            <p:spPr bwMode="auto">
              <a:xfrm>
                <a:off x="2701" y="1903"/>
                <a:ext cx="92" cy="56"/>
              </a:xfrm>
              <a:custGeom>
                <a:avLst/>
                <a:gdLst>
                  <a:gd name="T0" fmla="*/ 0 w 15"/>
                  <a:gd name="T1" fmla="*/ 55403 h 9"/>
                  <a:gd name="T2" fmla="*/ 86296 w 15"/>
                  <a:gd name="T3" fmla="*/ 83820 h 9"/>
                  <a:gd name="T4" fmla="*/ 130119 w 15"/>
                  <a:gd name="T5" fmla="*/ 28417 h 9"/>
                  <a:gd name="T6" fmla="*/ 43823 w 15"/>
                  <a:gd name="T7" fmla="*/ 0 h 9"/>
                  <a:gd name="T8" fmla="*/ 0 w 15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9"/>
                  <a:gd name="T17" fmla="*/ 15 w 15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9">
                    <a:moveTo>
                      <a:pt x="0" y="6"/>
                    </a:moveTo>
                    <a:lnTo>
                      <a:pt x="10" y="9"/>
                    </a:lnTo>
                    <a:lnTo>
                      <a:pt x="15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28" name="Freeform 3765"/>
              <p:cNvSpPr>
                <a:spLocks/>
              </p:cNvSpPr>
              <p:nvPr/>
            </p:nvSpPr>
            <p:spPr bwMode="auto">
              <a:xfrm>
                <a:off x="2534" y="1903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29" name="Freeform 3766"/>
              <p:cNvSpPr>
                <a:spLocks/>
              </p:cNvSpPr>
              <p:nvPr/>
            </p:nvSpPr>
            <p:spPr bwMode="auto">
              <a:xfrm>
                <a:off x="2534" y="1903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30" name="Freeform 3767"/>
              <p:cNvSpPr>
                <a:spLocks/>
              </p:cNvSpPr>
              <p:nvPr/>
            </p:nvSpPr>
            <p:spPr bwMode="auto">
              <a:xfrm>
                <a:off x="2373" y="1909"/>
                <a:ext cx="99" cy="56"/>
              </a:xfrm>
              <a:custGeom>
                <a:avLst/>
                <a:gdLst>
                  <a:gd name="T0" fmla="*/ 0 w 99"/>
                  <a:gd name="T1" fmla="*/ 37 h 56"/>
                  <a:gd name="T2" fmla="*/ 68 w 99"/>
                  <a:gd name="T3" fmla="*/ 56 h 56"/>
                  <a:gd name="T4" fmla="*/ 99 w 99"/>
                  <a:gd name="T5" fmla="*/ 19 h 56"/>
                  <a:gd name="T6" fmla="*/ 31 w 99"/>
                  <a:gd name="T7" fmla="*/ 0 h 56"/>
                  <a:gd name="T8" fmla="*/ 0 w 99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6"/>
                  <a:gd name="T17" fmla="*/ 99 w 9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6">
                    <a:moveTo>
                      <a:pt x="0" y="37"/>
                    </a:moveTo>
                    <a:lnTo>
                      <a:pt x="68" y="56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31" name="Freeform 3768"/>
              <p:cNvSpPr>
                <a:spLocks/>
              </p:cNvSpPr>
              <p:nvPr/>
            </p:nvSpPr>
            <p:spPr bwMode="auto">
              <a:xfrm>
                <a:off x="2373" y="1909"/>
                <a:ext cx="99" cy="56"/>
              </a:xfrm>
              <a:custGeom>
                <a:avLst/>
                <a:gdLst>
                  <a:gd name="T0" fmla="*/ 0 w 16"/>
                  <a:gd name="T1" fmla="*/ 55403 h 9"/>
                  <a:gd name="T2" fmla="*/ 99730 w 16"/>
                  <a:gd name="T3" fmla="*/ 83820 h 9"/>
                  <a:gd name="T4" fmla="*/ 145214 w 16"/>
                  <a:gd name="T5" fmla="*/ 28417 h 9"/>
                  <a:gd name="T6" fmla="*/ 45484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32" name="Freeform 3769"/>
              <p:cNvSpPr>
                <a:spLocks/>
              </p:cNvSpPr>
              <p:nvPr/>
            </p:nvSpPr>
            <p:spPr bwMode="auto">
              <a:xfrm>
                <a:off x="2213" y="1909"/>
                <a:ext cx="93" cy="56"/>
              </a:xfrm>
              <a:custGeom>
                <a:avLst/>
                <a:gdLst>
                  <a:gd name="T0" fmla="*/ 0 w 93"/>
                  <a:gd name="T1" fmla="*/ 37 h 56"/>
                  <a:gd name="T2" fmla="*/ 62 w 93"/>
                  <a:gd name="T3" fmla="*/ 56 h 56"/>
                  <a:gd name="T4" fmla="*/ 93 w 93"/>
                  <a:gd name="T5" fmla="*/ 19 h 56"/>
                  <a:gd name="T6" fmla="*/ 31 w 93"/>
                  <a:gd name="T7" fmla="*/ 0 h 56"/>
                  <a:gd name="T8" fmla="*/ 0 w 93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56"/>
                  <a:gd name="T17" fmla="*/ 93 w 93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56">
                    <a:moveTo>
                      <a:pt x="0" y="37"/>
                    </a:moveTo>
                    <a:lnTo>
                      <a:pt x="62" y="56"/>
                    </a:lnTo>
                    <a:lnTo>
                      <a:pt x="93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33" name="Freeform 3770"/>
              <p:cNvSpPr>
                <a:spLocks/>
              </p:cNvSpPr>
              <p:nvPr/>
            </p:nvSpPr>
            <p:spPr bwMode="auto">
              <a:xfrm>
                <a:off x="2213" y="1909"/>
                <a:ext cx="93" cy="56"/>
              </a:xfrm>
              <a:custGeom>
                <a:avLst/>
                <a:gdLst>
                  <a:gd name="T0" fmla="*/ 0 w 15"/>
                  <a:gd name="T1" fmla="*/ 55403 h 9"/>
                  <a:gd name="T2" fmla="*/ 91524 w 15"/>
                  <a:gd name="T3" fmla="*/ 83820 h 9"/>
                  <a:gd name="T4" fmla="*/ 137497 w 15"/>
                  <a:gd name="T5" fmla="*/ 28417 h 9"/>
                  <a:gd name="T6" fmla="*/ 45744 w 15"/>
                  <a:gd name="T7" fmla="*/ 0 h 9"/>
                  <a:gd name="T8" fmla="*/ 0 w 15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9"/>
                  <a:gd name="T17" fmla="*/ 15 w 15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9">
                    <a:moveTo>
                      <a:pt x="0" y="6"/>
                    </a:moveTo>
                    <a:lnTo>
                      <a:pt x="10" y="9"/>
                    </a:lnTo>
                    <a:lnTo>
                      <a:pt x="15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34" name="Freeform 3771"/>
              <p:cNvSpPr>
                <a:spLocks/>
              </p:cNvSpPr>
              <p:nvPr/>
            </p:nvSpPr>
            <p:spPr bwMode="auto">
              <a:xfrm>
                <a:off x="3250" y="1909"/>
                <a:ext cx="99" cy="62"/>
              </a:xfrm>
              <a:custGeom>
                <a:avLst/>
                <a:gdLst>
                  <a:gd name="T0" fmla="*/ 0 w 99"/>
                  <a:gd name="T1" fmla="*/ 44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4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35" name="Freeform 3772"/>
              <p:cNvSpPr>
                <a:spLocks/>
              </p:cNvSpPr>
              <p:nvPr/>
            </p:nvSpPr>
            <p:spPr bwMode="auto">
              <a:xfrm>
                <a:off x="3250" y="1909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36" name="Freeform 3773"/>
              <p:cNvSpPr>
                <a:spLocks/>
              </p:cNvSpPr>
              <p:nvPr/>
            </p:nvSpPr>
            <p:spPr bwMode="auto">
              <a:xfrm>
                <a:off x="3090" y="1916"/>
                <a:ext cx="92" cy="55"/>
              </a:xfrm>
              <a:custGeom>
                <a:avLst/>
                <a:gdLst>
                  <a:gd name="T0" fmla="*/ 0 w 92"/>
                  <a:gd name="T1" fmla="*/ 37 h 55"/>
                  <a:gd name="T2" fmla="*/ 68 w 92"/>
                  <a:gd name="T3" fmla="*/ 55 h 55"/>
                  <a:gd name="T4" fmla="*/ 92 w 92"/>
                  <a:gd name="T5" fmla="*/ 18 h 55"/>
                  <a:gd name="T6" fmla="*/ 31 w 92"/>
                  <a:gd name="T7" fmla="*/ 0 h 55"/>
                  <a:gd name="T8" fmla="*/ 0 w 92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2"/>
                  <a:gd name="T16" fmla="*/ 0 h 55"/>
                  <a:gd name="T17" fmla="*/ 92 w 92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2" h="55">
                    <a:moveTo>
                      <a:pt x="0" y="37"/>
                    </a:moveTo>
                    <a:lnTo>
                      <a:pt x="68" y="55"/>
                    </a:lnTo>
                    <a:lnTo>
                      <a:pt x="92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37" name="Freeform 3774"/>
              <p:cNvSpPr>
                <a:spLocks/>
              </p:cNvSpPr>
              <p:nvPr/>
            </p:nvSpPr>
            <p:spPr bwMode="auto">
              <a:xfrm>
                <a:off x="3090" y="1916"/>
                <a:ext cx="92" cy="55"/>
              </a:xfrm>
              <a:custGeom>
                <a:avLst/>
                <a:gdLst>
                  <a:gd name="T0" fmla="*/ 0 w 15"/>
                  <a:gd name="T1" fmla="*/ 51572 h 9"/>
                  <a:gd name="T2" fmla="*/ 94834 w 15"/>
                  <a:gd name="T3" fmla="*/ 76670 h 9"/>
                  <a:gd name="T4" fmla="*/ 130119 w 15"/>
                  <a:gd name="T5" fmla="*/ 25098 h 9"/>
                  <a:gd name="T6" fmla="*/ 43823 w 15"/>
                  <a:gd name="T7" fmla="*/ 0 h 9"/>
                  <a:gd name="T8" fmla="*/ 0 w 15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9"/>
                  <a:gd name="T17" fmla="*/ 15 w 15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9">
                    <a:moveTo>
                      <a:pt x="0" y="6"/>
                    </a:moveTo>
                    <a:lnTo>
                      <a:pt x="11" y="9"/>
                    </a:lnTo>
                    <a:lnTo>
                      <a:pt x="15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38" name="Freeform 3775"/>
              <p:cNvSpPr>
                <a:spLocks/>
              </p:cNvSpPr>
              <p:nvPr/>
            </p:nvSpPr>
            <p:spPr bwMode="auto">
              <a:xfrm>
                <a:off x="2929" y="1916"/>
                <a:ext cx="93" cy="61"/>
              </a:xfrm>
              <a:custGeom>
                <a:avLst/>
                <a:gdLst>
                  <a:gd name="T0" fmla="*/ 0 w 93"/>
                  <a:gd name="T1" fmla="*/ 43 h 61"/>
                  <a:gd name="T2" fmla="*/ 62 w 93"/>
                  <a:gd name="T3" fmla="*/ 61 h 61"/>
                  <a:gd name="T4" fmla="*/ 93 w 93"/>
                  <a:gd name="T5" fmla="*/ 18 h 61"/>
                  <a:gd name="T6" fmla="*/ 31 w 93"/>
                  <a:gd name="T7" fmla="*/ 0 h 61"/>
                  <a:gd name="T8" fmla="*/ 0 w 93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61"/>
                  <a:gd name="T17" fmla="*/ 93 w 93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61">
                    <a:moveTo>
                      <a:pt x="0" y="43"/>
                    </a:moveTo>
                    <a:lnTo>
                      <a:pt x="62" y="61"/>
                    </a:lnTo>
                    <a:lnTo>
                      <a:pt x="93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39" name="Freeform 3776"/>
              <p:cNvSpPr>
                <a:spLocks/>
              </p:cNvSpPr>
              <p:nvPr/>
            </p:nvSpPr>
            <p:spPr bwMode="auto">
              <a:xfrm>
                <a:off x="2929" y="1916"/>
                <a:ext cx="93" cy="61"/>
              </a:xfrm>
              <a:custGeom>
                <a:avLst/>
                <a:gdLst>
                  <a:gd name="T0" fmla="*/ 0 w 15"/>
                  <a:gd name="T1" fmla="*/ 59463 h 10"/>
                  <a:gd name="T2" fmla="*/ 91524 w 15"/>
                  <a:gd name="T3" fmla="*/ 84430 h 10"/>
                  <a:gd name="T4" fmla="*/ 137497 w 15"/>
                  <a:gd name="T5" fmla="*/ 24967 h 10"/>
                  <a:gd name="T6" fmla="*/ 45744 w 15"/>
                  <a:gd name="T7" fmla="*/ 0 h 10"/>
                  <a:gd name="T8" fmla="*/ 0 w 15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0"/>
                  <a:gd name="T17" fmla="*/ 15 w 15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0">
                    <a:moveTo>
                      <a:pt x="0" y="7"/>
                    </a:moveTo>
                    <a:lnTo>
                      <a:pt x="10" y="10"/>
                    </a:lnTo>
                    <a:lnTo>
                      <a:pt x="15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40" name="Freeform 3777"/>
              <p:cNvSpPr>
                <a:spLocks/>
              </p:cNvSpPr>
              <p:nvPr/>
            </p:nvSpPr>
            <p:spPr bwMode="auto">
              <a:xfrm>
                <a:off x="2762" y="1922"/>
                <a:ext cx="99" cy="55"/>
              </a:xfrm>
              <a:custGeom>
                <a:avLst/>
                <a:gdLst>
                  <a:gd name="T0" fmla="*/ 0 w 99"/>
                  <a:gd name="T1" fmla="*/ 37 h 55"/>
                  <a:gd name="T2" fmla="*/ 68 w 99"/>
                  <a:gd name="T3" fmla="*/ 55 h 55"/>
                  <a:gd name="T4" fmla="*/ 99 w 99"/>
                  <a:gd name="T5" fmla="*/ 18 h 55"/>
                  <a:gd name="T6" fmla="*/ 31 w 99"/>
                  <a:gd name="T7" fmla="*/ 0 h 55"/>
                  <a:gd name="T8" fmla="*/ 0 w 99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5"/>
                  <a:gd name="T17" fmla="*/ 99 w 99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5">
                    <a:moveTo>
                      <a:pt x="0" y="37"/>
                    </a:moveTo>
                    <a:lnTo>
                      <a:pt x="68" y="55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41" name="Freeform 3778"/>
              <p:cNvSpPr>
                <a:spLocks/>
              </p:cNvSpPr>
              <p:nvPr/>
            </p:nvSpPr>
            <p:spPr bwMode="auto">
              <a:xfrm>
                <a:off x="2762" y="1922"/>
                <a:ext cx="99" cy="55"/>
              </a:xfrm>
              <a:custGeom>
                <a:avLst/>
                <a:gdLst>
                  <a:gd name="T0" fmla="*/ 0 w 16"/>
                  <a:gd name="T1" fmla="*/ 51572 h 9"/>
                  <a:gd name="T2" fmla="*/ 99730 w 16"/>
                  <a:gd name="T3" fmla="*/ 76670 h 9"/>
                  <a:gd name="T4" fmla="*/ 145214 w 16"/>
                  <a:gd name="T5" fmla="*/ 25098 h 9"/>
                  <a:gd name="T6" fmla="*/ 45484 w 16"/>
                  <a:gd name="T7" fmla="*/ 0 h 9"/>
                  <a:gd name="T8" fmla="*/ 0 w 16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42" name="Freeform 3779"/>
              <p:cNvSpPr>
                <a:spLocks/>
              </p:cNvSpPr>
              <p:nvPr/>
            </p:nvSpPr>
            <p:spPr bwMode="auto">
              <a:xfrm>
                <a:off x="2602" y="1922"/>
                <a:ext cx="99" cy="61"/>
              </a:xfrm>
              <a:custGeom>
                <a:avLst/>
                <a:gdLst>
                  <a:gd name="T0" fmla="*/ 0 w 99"/>
                  <a:gd name="T1" fmla="*/ 43 h 61"/>
                  <a:gd name="T2" fmla="*/ 68 w 99"/>
                  <a:gd name="T3" fmla="*/ 61 h 61"/>
                  <a:gd name="T4" fmla="*/ 99 w 99"/>
                  <a:gd name="T5" fmla="*/ 18 h 61"/>
                  <a:gd name="T6" fmla="*/ 31 w 99"/>
                  <a:gd name="T7" fmla="*/ 0 h 61"/>
                  <a:gd name="T8" fmla="*/ 0 w 99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1"/>
                  <a:gd name="T17" fmla="*/ 99 w 99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1">
                    <a:moveTo>
                      <a:pt x="0" y="43"/>
                    </a:moveTo>
                    <a:lnTo>
                      <a:pt x="68" y="61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43" name="Freeform 3780"/>
              <p:cNvSpPr>
                <a:spLocks/>
              </p:cNvSpPr>
              <p:nvPr/>
            </p:nvSpPr>
            <p:spPr bwMode="auto">
              <a:xfrm>
                <a:off x="2602" y="1922"/>
                <a:ext cx="99" cy="61"/>
              </a:xfrm>
              <a:custGeom>
                <a:avLst/>
                <a:gdLst>
                  <a:gd name="T0" fmla="*/ 0 w 16"/>
                  <a:gd name="T1" fmla="*/ 59463 h 10"/>
                  <a:gd name="T2" fmla="*/ 99730 w 16"/>
                  <a:gd name="T3" fmla="*/ 84430 h 10"/>
                  <a:gd name="T4" fmla="*/ 145214 w 16"/>
                  <a:gd name="T5" fmla="*/ 24967 h 10"/>
                  <a:gd name="T6" fmla="*/ 45484 w 16"/>
                  <a:gd name="T7" fmla="*/ 0 h 10"/>
                  <a:gd name="T8" fmla="*/ 0 w 16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44" name="Freeform 3781"/>
              <p:cNvSpPr>
                <a:spLocks/>
              </p:cNvSpPr>
              <p:nvPr/>
            </p:nvSpPr>
            <p:spPr bwMode="auto">
              <a:xfrm>
                <a:off x="2441" y="1928"/>
                <a:ext cx="93" cy="55"/>
              </a:xfrm>
              <a:custGeom>
                <a:avLst/>
                <a:gdLst>
                  <a:gd name="T0" fmla="*/ 0 w 93"/>
                  <a:gd name="T1" fmla="*/ 37 h 55"/>
                  <a:gd name="T2" fmla="*/ 62 w 93"/>
                  <a:gd name="T3" fmla="*/ 55 h 55"/>
                  <a:gd name="T4" fmla="*/ 93 w 93"/>
                  <a:gd name="T5" fmla="*/ 18 h 55"/>
                  <a:gd name="T6" fmla="*/ 31 w 93"/>
                  <a:gd name="T7" fmla="*/ 0 h 55"/>
                  <a:gd name="T8" fmla="*/ 0 w 93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55"/>
                  <a:gd name="T17" fmla="*/ 93 w 93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55">
                    <a:moveTo>
                      <a:pt x="0" y="37"/>
                    </a:moveTo>
                    <a:lnTo>
                      <a:pt x="62" y="55"/>
                    </a:lnTo>
                    <a:lnTo>
                      <a:pt x="93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45" name="Freeform 3782"/>
              <p:cNvSpPr>
                <a:spLocks/>
              </p:cNvSpPr>
              <p:nvPr/>
            </p:nvSpPr>
            <p:spPr bwMode="auto">
              <a:xfrm>
                <a:off x="2441" y="1928"/>
                <a:ext cx="93" cy="55"/>
              </a:xfrm>
              <a:custGeom>
                <a:avLst/>
                <a:gdLst>
                  <a:gd name="T0" fmla="*/ 0 w 15"/>
                  <a:gd name="T1" fmla="*/ 51572 h 9"/>
                  <a:gd name="T2" fmla="*/ 91524 w 15"/>
                  <a:gd name="T3" fmla="*/ 76670 h 9"/>
                  <a:gd name="T4" fmla="*/ 137497 w 15"/>
                  <a:gd name="T5" fmla="*/ 25098 h 9"/>
                  <a:gd name="T6" fmla="*/ 45744 w 15"/>
                  <a:gd name="T7" fmla="*/ 0 h 9"/>
                  <a:gd name="T8" fmla="*/ 0 w 15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9"/>
                  <a:gd name="T17" fmla="*/ 15 w 15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9">
                    <a:moveTo>
                      <a:pt x="0" y="6"/>
                    </a:moveTo>
                    <a:lnTo>
                      <a:pt x="10" y="9"/>
                    </a:lnTo>
                    <a:lnTo>
                      <a:pt x="15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46" name="Freeform 3783"/>
              <p:cNvSpPr>
                <a:spLocks/>
              </p:cNvSpPr>
              <p:nvPr/>
            </p:nvSpPr>
            <p:spPr bwMode="auto">
              <a:xfrm>
                <a:off x="2275" y="1928"/>
                <a:ext cx="98" cy="55"/>
              </a:xfrm>
              <a:custGeom>
                <a:avLst/>
                <a:gdLst>
                  <a:gd name="T0" fmla="*/ 0 w 98"/>
                  <a:gd name="T1" fmla="*/ 37 h 55"/>
                  <a:gd name="T2" fmla="*/ 68 w 98"/>
                  <a:gd name="T3" fmla="*/ 55 h 55"/>
                  <a:gd name="T4" fmla="*/ 98 w 98"/>
                  <a:gd name="T5" fmla="*/ 18 h 55"/>
                  <a:gd name="T6" fmla="*/ 31 w 98"/>
                  <a:gd name="T7" fmla="*/ 0 h 55"/>
                  <a:gd name="T8" fmla="*/ 0 w 98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55"/>
                  <a:gd name="T17" fmla="*/ 98 w 98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55">
                    <a:moveTo>
                      <a:pt x="0" y="37"/>
                    </a:moveTo>
                    <a:lnTo>
                      <a:pt x="68" y="55"/>
                    </a:lnTo>
                    <a:lnTo>
                      <a:pt x="98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47" name="Freeform 3784"/>
              <p:cNvSpPr>
                <a:spLocks/>
              </p:cNvSpPr>
              <p:nvPr/>
            </p:nvSpPr>
            <p:spPr bwMode="auto">
              <a:xfrm>
                <a:off x="2275" y="1928"/>
                <a:ext cx="98" cy="55"/>
              </a:xfrm>
              <a:custGeom>
                <a:avLst/>
                <a:gdLst>
                  <a:gd name="T0" fmla="*/ 0 w 16"/>
                  <a:gd name="T1" fmla="*/ 51572 h 9"/>
                  <a:gd name="T2" fmla="*/ 94203 w 16"/>
                  <a:gd name="T3" fmla="*/ 76670 h 9"/>
                  <a:gd name="T4" fmla="*/ 137868 w 16"/>
                  <a:gd name="T5" fmla="*/ 25098 h 9"/>
                  <a:gd name="T6" fmla="*/ 43671 w 16"/>
                  <a:gd name="T7" fmla="*/ 0 h 9"/>
                  <a:gd name="T8" fmla="*/ 0 w 16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48" name="Freeform 3785"/>
              <p:cNvSpPr>
                <a:spLocks/>
              </p:cNvSpPr>
              <p:nvPr/>
            </p:nvSpPr>
            <p:spPr bwMode="auto">
              <a:xfrm>
                <a:off x="3318" y="1928"/>
                <a:ext cx="93" cy="62"/>
              </a:xfrm>
              <a:custGeom>
                <a:avLst/>
                <a:gdLst>
                  <a:gd name="T0" fmla="*/ 0 w 93"/>
                  <a:gd name="T1" fmla="*/ 43 h 62"/>
                  <a:gd name="T2" fmla="*/ 68 w 93"/>
                  <a:gd name="T3" fmla="*/ 62 h 62"/>
                  <a:gd name="T4" fmla="*/ 93 w 93"/>
                  <a:gd name="T5" fmla="*/ 18 h 62"/>
                  <a:gd name="T6" fmla="*/ 31 w 93"/>
                  <a:gd name="T7" fmla="*/ 0 h 62"/>
                  <a:gd name="T8" fmla="*/ 0 w 93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62"/>
                  <a:gd name="T17" fmla="*/ 93 w 93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3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49" name="Freeform 3786"/>
              <p:cNvSpPr>
                <a:spLocks/>
              </p:cNvSpPr>
              <p:nvPr/>
            </p:nvSpPr>
            <p:spPr bwMode="auto">
              <a:xfrm>
                <a:off x="3318" y="1928"/>
                <a:ext cx="93" cy="62"/>
              </a:xfrm>
              <a:custGeom>
                <a:avLst/>
                <a:gdLst>
                  <a:gd name="T0" fmla="*/ 0 w 15"/>
                  <a:gd name="T1" fmla="*/ 63618 h 10"/>
                  <a:gd name="T2" fmla="*/ 100558 w 15"/>
                  <a:gd name="T3" fmla="*/ 91524 h 10"/>
                  <a:gd name="T4" fmla="*/ 137497 w 15"/>
                  <a:gd name="T5" fmla="*/ 28136 h 10"/>
                  <a:gd name="T6" fmla="*/ 45744 w 15"/>
                  <a:gd name="T7" fmla="*/ 0 h 10"/>
                  <a:gd name="T8" fmla="*/ 0 w 15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0"/>
                  <a:gd name="T17" fmla="*/ 15 w 15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0">
                    <a:moveTo>
                      <a:pt x="0" y="7"/>
                    </a:moveTo>
                    <a:lnTo>
                      <a:pt x="11" y="10"/>
                    </a:lnTo>
                    <a:lnTo>
                      <a:pt x="15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50" name="Freeform 3787"/>
              <p:cNvSpPr>
                <a:spLocks/>
              </p:cNvSpPr>
              <p:nvPr/>
            </p:nvSpPr>
            <p:spPr bwMode="auto">
              <a:xfrm>
                <a:off x="3158" y="1934"/>
                <a:ext cx="92" cy="56"/>
              </a:xfrm>
              <a:custGeom>
                <a:avLst/>
                <a:gdLst>
                  <a:gd name="T0" fmla="*/ 0 w 92"/>
                  <a:gd name="T1" fmla="*/ 37 h 56"/>
                  <a:gd name="T2" fmla="*/ 61 w 92"/>
                  <a:gd name="T3" fmla="*/ 56 h 56"/>
                  <a:gd name="T4" fmla="*/ 92 w 92"/>
                  <a:gd name="T5" fmla="*/ 19 h 56"/>
                  <a:gd name="T6" fmla="*/ 24 w 92"/>
                  <a:gd name="T7" fmla="*/ 0 h 56"/>
                  <a:gd name="T8" fmla="*/ 0 w 92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2"/>
                  <a:gd name="T16" fmla="*/ 0 h 56"/>
                  <a:gd name="T17" fmla="*/ 92 w 92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2" h="56">
                    <a:moveTo>
                      <a:pt x="0" y="37"/>
                    </a:moveTo>
                    <a:lnTo>
                      <a:pt x="61" y="56"/>
                    </a:lnTo>
                    <a:lnTo>
                      <a:pt x="92" y="19"/>
                    </a:lnTo>
                    <a:lnTo>
                      <a:pt x="24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51" name="Freeform 3788"/>
              <p:cNvSpPr>
                <a:spLocks/>
              </p:cNvSpPr>
              <p:nvPr/>
            </p:nvSpPr>
            <p:spPr bwMode="auto">
              <a:xfrm>
                <a:off x="3158" y="1934"/>
                <a:ext cx="92" cy="56"/>
              </a:xfrm>
              <a:custGeom>
                <a:avLst/>
                <a:gdLst>
                  <a:gd name="T0" fmla="*/ 0 w 15"/>
                  <a:gd name="T1" fmla="*/ 55403 h 9"/>
                  <a:gd name="T2" fmla="*/ 86296 w 15"/>
                  <a:gd name="T3" fmla="*/ 83820 h 9"/>
                  <a:gd name="T4" fmla="*/ 130119 w 15"/>
                  <a:gd name="T5" fmla="*/ 28417 h 9"/>
                  <a:gd name="T6" fmla="*/ 35285 w 15"/>
                  <a:gd name="T7" fmla="*/ 0 h 9"/>
                  <a:gd name="T8" fmla="*/ 0 w 15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9"/>
                  <a:gd name="T17" fmla="*/ 15 w 15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9">
                    <a:moveTo>
                      <a:pt x="0" y="6"/>
                    </a:moveTo>
                    <a:lnTo>
                      <a:pt x="10" y="9"/>
                    </a:lnTo>
                    <a:lnTo>
                      <a:pt x="15" y="3"/>
                    </a:lnTo>
                    <a:lnTo>
                      <a:pt x="4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52" name="Freeform 3789"/>
              <p:cNvSpPr>
                <a:spLocks/>
              </p:cNvSpPr>
              <p:nvPr/>
            </p:nvSpPr>
            <p:spPr bwMode="auto">
              <a:xfrm>
                <a:off x="2991" y="1934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53" name="Freeform 3790"/>
              <p:cNvSpPr>
                <a:spLocks/>
              </p:cNvSpPr>
              <p:nvPr/>
            </p:nvSpPr>
            <p:spPr bwMode="auto">
              <a:xfrm>
                <a:off x="2991" y="1934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54" name="Freeform 3791"/>
              <p:cNvSpPr>
                <a:spLocks/>
              </p:cNvSpPr>
              <p:nvPr/>
            </p:nvSpPr>
            <p:spPr bwMode="auto">
              <a:xfrm>
                <a:off x="2830" y="1940"/>
                <a:ext cx="99" cy="56"/>
              </a:xfrm>
              <a:custGeom>
                <a:avLst/>
                <a:gdLst>
                  <a:gd name="T0" fmla="*/ 0 w 99"/>
                  <a:gd name="T1" fmla="*/ 37 h 56"/>
                  <a:gd name="T2" fmla="*/ 68 w 99"/>
                  <a:gd name="T3" fmla="*/ 56 h 56"/>
                  <a:gd name="T4" fmla="*/ 99 w 99"/>
                  <a:gd name="T5" fmla="*/ 19 h 56"/>
                  <a:gd name="T6" fmla="*/ 31 w 99"/>
                  <a:gd name="T7" fmla="*/ 0 h 56"/>
                  <a:gd name="T8" fmla="*/ 0 w 99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6"/>
                  <a:gd name="T17" fmla="*/ 99 w 9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6">
                    <a:moveTo>
                      <a:pt x="0" y="37"/>
                    </a:moveTo>
                    <a:lnTo>
                      <a:pt x="68" y="56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55" name="Freeform 3792"/>
              <p:cNvSpPr>
                <a:spLocks/>
              </p:cNvSpPr>
              <p:nvPr/>
            </p:nvSpPr>
            <p:spPr bwMode="auto">
              <a:xfrm>
                <a:off x="2830" y="1940"/>
                <a:ext cx="99" cy="56"/>
              </a:xfrm>
              <a:custGeom>
                <a:avLst/>
                <a:gdLst>
                  <a:gd name="T0" fmla="*/ 0 w 16"/>
                  <a:gd name="T1" fmla="*/ 55403 h 9"/>
                  <a:gd name="T2" fmla="*/ 99730 w 16"/>
                  <a:gd name="T3" fmla="*/ 83820 h 9"/>
                  <a:gd name="T4" fmla="*/ 145214 w 16"/>
                  <a:gd name="T5" fmla="*/ 28417 h 9"/>
                  <a:gd name="T6" fmla="*/ 45484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56" name="Freeform 3793"/>
              <p:cNvSpPr>
                <a:spLocks/>
              </p:cNvSpPr>
              <p:nvPr/>
            </p:nvSpPr>
            <p:spPr bwMode="auto">
              <a:xfrm>
                <a:off x="2670" y="1940"/>
                <a:ext cx="92" cy="62"/>
              </a:xfrm>
              <a:custGeom>
                <a:avLst/>
                <a:gdLst>
                  <a:gd name="T0" fmla="*/ 0 w 92"/>
                  <a:gd name="T1" fmla="*/ 43 h 62"/>
                  <a:gd name="T2" fmla="*/ 62 w 92"/>
                  <a:gd name="T3" fmla="*/ 62 h 62"/>
                  <a:gd name="T4" fmla="*/ 92 w 92"/>
                  <a:gd name="T5" fmla="*/ 19 h 62"/>
                  <a:gd name="T6" fmla="*/ 31 w 92"/>
                  <a:gd name="T7" fmla="*/ 0 h 62"/>
                  <a:gd name="T8" fmla="*/ 0 w 92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2"/>
                  <a:gd name="T16" fmla="*/ 0 h 62"/>
                  <a:gd name="T17" fmla="*/ 92 w 92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2" h="62">
                    <a:moveTo>
                      <a:pt x="0" y="43"/>
                    </a:moveTo>
                    <a:lnTo>
                      <a:pt x="62" y="62"/>
                    </a:lnTo>
                    <a:lnTo>
                      <a:pt x="92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57" name="Freeform 3794"/>
              <p:cNvSpPr>
                <a:spLocks/>
              </p:cNvSpPr>
              <p:nvPr/>
            </p:nvSpPr>
            <p:spPr bwMode="auto">
              <a:xfrm>
                <a:off x="2670" y="1940"/>
                <a:ext cx="92" cy="62"/>
              </a:xfrm>
              <a:custGeom>
                <a:avLst/>
                <a:gdLst>
                  <a:gd name="T0" fmla="*/ 0 w 15"/>
                  <a:gd name="T1" fmla="*/ 63618 h 10"/>
                  <a:gd name="T2" fmla="*/ 86296 w 15"/>
                  <a:gd name="T3" fmla="*/ 91524 h 10"/>
                  <a:gd name="T4" fmla="*/ 130119 w 15"/>
                  <a:gd name="T5" fmla="*/ 28136 h 10"/>
                  <a:gd name="T6" fmla="*/ 43823 w 15"/>
                  <a:gd name="T7" fmla="*/ 0 h 10"/>
                  <a:gd name="T8" fmla="*/ 0 w 15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0"/>
                  <a:gd name="T17" fmla="*/ 15 w 15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0">
                    <a:moveTo>
                      <a:pt x="0" y="7"/>
                    </a:moveTo>
                    <a:lnTo>
                      <a:pt x="10" y="10"/>
                    </a:lnTo>
                    <a:lnTo>
                      <a:pt x="15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58" name="Freeform 3795"/>
              <p:cNvSpPr>
                <a:spLocks/>
              </p:cNvSpPr>
              <p:nvPr/>
            </p:nvSpPr>
            <p:spPr bwMode="auto">
              <a:xfrm>
                <a:off x="2503" y="1946"/>
                <a:ext cx="99" cy="56"/>
              </a:xfrm>
              <a:custGeom>
                <a:avLst/>
                <a:gdLst>
                  <a:gd name="T0" fmla="*/ 0 w 99"/>
                  <a:gd name="T1" fmla="*/ 37 h 56"/>
                  <a:gd name="T2" fmla="*/ 68 w 99"/>
                  <a:gd name="T3" fmla="*/ 56 h 56"/>
                  <a:gd name="T4" fmla="*/ 99 w 99"/>
                  <a:gd name="T5" fmla="*/ 19 h 56"/>
                  <a:gd name="T6" fmla="*/ 31 w 99"/>
                  <a:gd name="T7" fmla="*/ 0 h 56"/>
                  <a:gd name="T8" fmla="*/ 0 w 99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6"/>
                  <a:gd name="T17" fmla="*/ 99 w 9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6">
                    <a:moveTo>
                      <a:pt x="0" y="37"/>
                    </a:moveTo>
                    <a:lnTo>
                      <a:pt x="68" y="56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59" name="Freeform 3796"/>
              <p:cNvSpPr>
                <a:spLocks/>
              </p:cNvSpPr>
              <p:nvPr/>
            </p:nvSpPr>
            <p:spPr bwMode="auto">
              <a:xfrm>
                <a:off x="2503" y="1946"/>
                <a:ext cx="99" cy="56"/>
              </a:xfrm>
              <a:custGeom>
                <a:avLst/>
                <a:gdLst>
                  <a:gd name="T0" fmla="*/ 0 w 16"/>
                  <a:gd name="T1" fmla="*/ 55403 h 9"/>
                  <a:gd name="T2" fmla="*/ 99730 w 16"/>
                  <a:gd name="T3" fmla="*/ 83820 h 9"/>
                  <a:gd name="T4" fmla="*/ 145214 w 16"/>
                  <a:gd name="T5" fmla="*/ 28417 h 9"/>
                  <a:gd name="T6" fmla="*/ 45484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60" name="Freeform 3797"/>
              <p:cNvSpPr>
                <a:spLocks/>
              </p:cNvSpPr>
              <p:nvPr/>
            </p:nvSpPr>
            <p:spPr bwMode="auto">
              <a:xfrm>
                <a:off x="2343" y="1946"/>
                <a:ext cx="98" cy="56"/>
              </a:xfrm>
              <a:custGeom>
                <a:avLst/>
                <a:gdLst>
                  <a:gd name="T0" fmla="*/ 0 w 98"/>
                  <a:gd name="T1" fmla="*/ 37 h 56"/>
                  <a:gd name="T2" fmla="*/ 61 w 98"/>
                  <a:gd name="T3" fmla="*/ 56 h 56"/>
                  <a:gd name="T4" fmla="*/ 98 w 98"/>
                  <a:gd name="T5" fmla="*/ 19 h 56"/>
                  <a:gd name="T6" fmla="*/ 30 w 98"/>
                  <a:gd name="T7" fmla="*/ 0 h 56"/>
                  <a:gd name="T8" fmla="*/ 0 w 98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56"/>
                  <a:gd name="T17" fmla="*/ 98 w 98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56">
                    <a:moveTo>
                      <a:pt x="0" y="37"/>
                    </a:moveTo>
                    <a:lnTo>
                      <a:pt x="61" y="56"/>
                    </a:lnTo>
                    <a:lnTo>
                      <a:pt x="98" y="19"/>
                    </a:lnTo>
                    <a:lnTo>
                      <a:pt x="30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61" name="Freeform 3798"/>
              <p:cNvSpPr>
                <a:spLocks/>
              </p:cNvSpPr>
              <p:nvPr/>
            </p:nvSpPr>
            <p:spPr bwMode="auto">
              <a:xfrm>
                <a:off x="2343" y="1946"/>
                <a:ext cx="98" cy="56"/>
              </a:xfrm>
              <a:custGeom>
                <a:avLst/>
                <a:gdLst>
                  <a:gd name="T0" fmla="*/ 0 w 16"/>
                  <a:gd name="T1" fmla="*/ 55403 h 9"/>
                  <a:gd name="T2" fmla="*/ 85946 w 16"/>
                  <a:gd name="T3" fmla="*/ 83820 h 9"/>
                  <a:gd name="T4" fmla="*/ 137868 w 16"/>
                  <a:gd name="T5" fmla="*/ 28417 h 9"/>
                  <a:gd name="T6" fmla="*/ 43671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0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62" name="Freeform 3799"/>
              <p:cNvSpPr>
                <a:spLocks/>
              </p:cNvSpPr>
              <p:nvPr/>
            </p:nvSpPr>
            <p:spPr bwMode="auto">
              <a:xfrm>
                <a:off x="3386" y="1946"/>
                <a:ext cx="93" cy="62"/>
              </a:xfrm>
              <a:custGeom>
                <a:avLst/>
                <a:gdLst>
                  <a:gd name="T0" fmla="*/ 0 w 93"/>
                  <a:gd name="T1" fmla="*/ 44 h 62"/>
                  <a:gd name="T2" fmla="*/ 62 w 93"/>
                  <a:gd name="T3" fmla="*/ 62 h 62"/>
                  <a:gd name="T4" fmla="*/ 93 w 93"/>
                  <a:gd name="T5" fmla="*/ 19 h 62"/>
                  <a:gd name="T6" fmla="*/ 25 w 93"/>
                  <a:gd name="T7" fmla="*/ 0 h 62"/>
                  <a:gd name="T8" fmla="*/ 0 w 93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62"/>
                  <a:gd name="T17" fmla="*/ 93 w 93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62">
                    <a:moveTo>
                      <a:pt x="0" y="44"/>
                    </a:moveTo>
                    <a:lnTo>
                      <a:pt x="62" y="62"/>
                    </a:lnTo>
                    <a:lnTo>
                      <a:pt x="93" y="19"/>
                    </a:lnTo>
                    <a:lnTo>
                      <a:pt x="25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63" name="Freeform 3800"/>
              <p:cNvSpPr>
                <a:spLocks/>
              </p:cNvSpPr>
              <p:nvPr/>
            </p:nvSpPr>
            <p:spPr bwMode="auto">
              <a:xfrm>
                <a:off x="3386" y="1946"/>
                <a:ext cx="93" cy="62"/>
              </a:xfrm>
              <a:custGeom>
                <a:avLst/>
                <a:gdLst>
                  <a:gd name="T0" fmla="*/ 0 w 15"/>
                  <a:gd name="T1" fmla="*/ 63618 h 10"/>
                  <a:gd name="T2" fmla="*/ 91524 w 15"/>
                  <a:gd name="T3" fmla="*/ 91524 h 10"/>
                  <a:gd name="T4" fmla="*/ 137497 w 15"/>
                  <a:gd name="T5" fmla="*/ 28136 h 10"/>
                  <a:gd name="T6" fmla="*/ 36940 w 15"/>
                  <a:gd name="T7" fmla="*/ 0 h 10"/>
                  <a:gd name="T8" fmla="*/ 0 w 15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0"/>
                  <a:gd name="T17" fmla="*/ 15 w 15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0">
                    <a:moveTo>
                      <a:pt x="0" y="7"/>
                    </a:moveTo>
                    <a:lnTo>
                      <a:pt x="10" y="10"/>
                    </a:lnTo>
                    <a:lnTo>
                      <a:pt x="15" y="3"/>
                    </a:lnTo>
                    <a:lnTo>
                      <a:pt x="4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64" name="Freeform 3801"/>
              <p:cNvSpPr>
                <a:spLocks/>
              </p:cNvSpPr>
              <p:nvPr/>
            </p:nvSpPr>
            <p:spPr bwMode="auto">
              <a:xfrm>
                <a:off x="2182" y="1946"/>
                <a:ext cx="93" cy="62"/>
              </a:xfrm>
              <a:custGeom>
                <a:avLst/>
                <a:gdLst>
                  <a:gd name="T0" fmla="*/ 0 w 93"/>
                  <a:gd name="T1" fmla="*/ 44 h 62"/>
                  <a:gd name="T2" fmla="*/ 62 w 93"/>
                  <a:gd name="T3" fmla="*/ 62 h 62"/>
                  <a:gd name="T4" fmla="*/ 93 w 93"/>
                  <a:gd name="T5" fmla="*/ 19 h 62"/>
                  <a:gd name="T6" fmla="*/ 31 w 93"/>
                  <a:gd name="T7" fmla="*/ 0 h 62"/>
                  <a:gd name="T8" fmla="*/ 0 w 93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62"/>
                  <a:gd name="T17" fmla="*/ 93 w 93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62">
                    <a:moveTo>
                      <a:pt x="0" y="44"/>
                    </a:moveTo>
                    <a:lnTo>
                      <a:pt x="62" y="62"/>
                    </a:lnTo>
                    <a:lnTo>
                      <a:pt x="93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65" name="Freeform 3802"/>
              <p:cNvSpPr>
                <a:spLocks/>
              </p:cNvSpPr>
              <p:nvPr/>
            </p:nvSpPr>
            <p:spPr bwMode="auto">
              <a:xfrm>
                <a:off x="2182" y="1946"/>
                <a:ext cx="93" cy="62"/>
              </a:xfrm>
              <a:custGeom>
                <a:avLst/>
                <a:gdLst>
                  <a:gd name="T0" fmla="*/ 0 w 15"/>
                  <a:gd name="T1" fmla="*/ 63618 h 10"/>
                  <a:gd name="T2" fmla="*/ 91524 w 15"/>
                  <a:gd name="T3" fmla="*/ 91524 h 10"/>
                  <a:gd name="T4" fmla="*/ 137497 w 15"/>
                  <a:gd name="T5" fmla="*/ 28136 h 10"/>
                  <a:gd name="T6" fmla="*/ 45744 w 15"/>
                  <a:gd name="T7" fmla="*/ 0 h 10"/>
                  <a:gd name="T8" fmla="*/ 0 w 15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0"/>
                  <a:gd name="T17" fmla="*/ 15 w 15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0">
                    <a:moveTo>
                      <a:pt x="0" y="7"/>
                    </a:moveTo>
                    <a:lnTo>
                      <a:pt x="10" y="10"/>
                    </a:lnTo>
                    <a:lnTo>
                      <a:pt x="15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66" name="Freeform 3803"/>
              <p:cNvSpPr>
                <a:spLocks/>
              </p:cNvSpPr>
              <p:nvPr/>
            </p:nvSpPr>
            <p:spPr bwMode="auto">
              <a:xfrm>
                <a:off x="3219" y="1953"/>
                <a:ext cx="99" cy="55"/>
              </a:xfrm>
              <a:custGeom>
                <a:avLst/>
                <a:gdLst>
                  <a:gd name="T0" fmla="*/ 0 w 99"/>
                  <a:gd name="T1" fmla="*/ 37 h 55"/>
                  <a:gd name="T2" fmla="*/ 68 w 99"/>
                  <a:gd name="T3" fmla="*/ 55 h 55"/>
                  <a:gd name="T4" fmla="*/ 99 w 99"/>
                  <a:gd name="T5" fmla="*/ 18 h 55"/>
                  <a:gd name="T6" fmla="*/ 31 w 99"/>
                  <a:gd name="T7" fmla="*/ 0 h 55"/>
                  <a:gd name="T8" fmla="*/ 0 w 99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5"/>
                  <a:gd name="T17" fmla="*/ 99 w 99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5">
                    <a:moveTo>
                      <a:pt x="0" y="37"/>
                    </a:moveTo>
                    <a:lnTo>
                      <a:pt x="68" y="55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67" name="Freeform 3804"/>
              <p:cNvSpPr>
                <a:spLocks/>
              </p:cNvSpPr>
              <p:nvPr/>
            </p:nvSpPr>
            <p:spPr bwMode="auto">
              <a:xfrm>
                <a:off x="3219" y="1953"/>
                <a:ext cx="99" cy="55"/>
              </a:xfrm>
              <a:custGeom>
                <a:avLst/>
                <a:gdLst>
                  <a:gd name="T0" fmla="*/ 0 w 16"/>
                  <a:gd name="T1" fmla="*/ 51572 h 9"/>
                  <a:gd name="T2" fmla="*/ 99730 w 16"/>
                  <a:gd name="T3" fmla="*/ 76670 h 9"/>
                  <a:gd name="T4" fmla="*/ 145214 w 16"/>
                  <a:gd name="T5" fmla="*/ 25098 h 9"/>
                  <a:gd name="T6" fmla="*/ 45484 w 16"/>
                  <a:gd name="T7" fmla="*/ 0 h 9"/>
                  <a:gd name="T8" fmla="*/ 0 w 16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68" name="Freeform 3805"/>
              <p:cNvSpPr>
                <a:spLocks/>
              </p:cNvSpPr>
              <p:nvPr/>
            </p:nvSpPr>
            <p:spPr bwMode="auto">
              <a:xfrm>
                <a:off x="3059" y="1953"/>
                <a:ext cx="99" cy="61"/>
              </a:xfrm>
              <a:custGeom>
                <a:avLst/>
                <a:gdLst>
                  <a:gd name="T0" fmla="*/ 0 w 99"/>
                  <a:gd name="T1" fmla="*/ 43 h 61"/>
                  <a:gd name="T2" fmla="*/ 68 w 99"/>
                  <a:gd name="T3" fmla="*/ 61 h 61"/>
                  <a:gd name="T4" fmla="*/ 99 w 99"/>
                  <a:gd name="T5" fmla="*/ 18 h 61"/>
                  <a:gd name="T6" fmla="*/ 31 w 99"/>
                  <a:gd name="T7" fmla="*/ 0 h 61"/>
                  <a:gd name="T8" fmla="*/ 0 w 99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1"/>
                  <a:gd name="T17" fmla="*/ 99 w 99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1">
                    <a:moveTo>
                      <a:pt x="0" y="43"/>
                    </a:moveTo>
                    <a:lnTo>
                      <a:pt x="68" y="61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69" name="Freeform 3806"/>
              <p:cNvSpPr>
                <a:spLocks/>
              </p:cNvSpPr>
              <p:nvPr/>
            </p:nvSpPr>
            <p:spPr bwMode="auto">
              <a:xfrm>
                <a:off x="3059" y="1953"/>
                <a:ext cx="99" cy="61"/>
              </a:xfrm>
              <a:custGeom>
                <a:avLst/>
                <a:gdLst>
                  <a:gd name="T0" fmla="*/ 0 w 16"/>
                  <a:gd name="T1" fmla="*/ 59463 h 10"/>
                  <a:gd name="T2" fmla="*/ 99730 w 16"/>
                  <a:gd name="T3" fmla="*/ 84430 h 10"/>
                  <a:gd name="T4" fmla="*/ 145214 w 16"/>
                  <a:gd name="T5" fmla="*/ 24967 h 10"/>
                  <a:gd name="T6" fmla="*/ 45484 w 16"/>
                  <a:gd name="T7" fmla="*/ 0 h 10"/>
                  <a:gd name="T8" fmla="*/ 0 w 16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70" name="Freeform 3807"/>
              <p:cNvSpPr>
                <a:spLocks/>
              </p:cNvSpPr>
              <p:nvPr/>
            </p:nvSpPr>
            <p:spPr bwMode="auto">
              <a:xfrm>
                <a:off x="2898" y="1959"/>
                <a:ext cx="93" cy="55"/>
              </a:xfrm>
              <a:custGeom>
                <a:avLst/>
                <a:gdLst>
                  <a:gd name="T0" fmla="*/ 0 w 93"/>
                  <a:gd name="T1" fmla="*/ 37 h 55"/>
                  <a:gd name="T2" fmla="*/ 62 w 93"/>
                  <a:gd name="T3" fmla="*/ 55 h 55"/>
                  <a:gd name="T4" fmla="*/ 93 w 93"/>
                  <a:gd name="T5" fmla="*/ 18 h 55"/>
                  <a:gd name="T6" fmla="*/ 31 w 93"/>
                  <a:gd name="T7" fmla="*/ 0 h 55"/>
                  <a:gd name="T8" fmla="*/ 0 w 93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55"/>
                  <a:gd name="T17" fmla="*/ 93 w 93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55">
                    <a:moveTo>
                      <a:pt x="0" y="37"/>
                    </a:moveTo>
                    <a:lnTo>
                      <a:pt x="62" y="55"/>
                    </a:lnTo>
                    <a:lnTo>
                      <a:pt x="93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71" name="Freeform 3808"/>
              <p:cNvSpPr>
                <a:spLocks/>
              </p:cNvSpPr>
              <p:nvPr/>
            </p:nvSpPr>
            <p:spPr bwMode="auto">
              <a:xfrm>
                <a:off x="2898" y="1959"/>
                <a:ext cx="93" cy="55"/>
              </a:xfrm>
              <a:custGeom>
                <a:avLst/>
                <a:gdLst>
                  <a:gd name="T0" fmla="*/ 0 w 15"/>
                  <a:gd name="T1" fmla="*/ 51572 h 9"/>
                  <a:gd name="T2" fmla="*/ 91524 w 15"/>
                  <a:gd name="T3" fmla="*/ 76670 h 9"/>
                  <a:gd name="T4" fmla="*/ 137497 w 15"/>
                  <a:gd name="T5" fmla="*/ 25098 h 9"/>
                  <a:gd name="T6" fmla="*/ 45744 w 15"/>
                  <a:gd name="T7" fmla="*/ 0 h 9"/>
                  <a:gd name="T8" fmla="*/ 0 w 15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9"/>
                  <a:gd name="T17" fmla="*/ 15 w 15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9">
                    <a:moveTo>
                      <a:pt x="0" y="6"/>
                    </a:moveTo>
                    <a:lnTo>
                      <a:pt x="10" y="9"/>
                    </a:lnTo>
                    <a:lnTo>
                      <a:pt x="15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72" name="Freeform 3809"/>
              <p:cNvSpPr>
                <a:spLocks/>
              </p:cNvSpPr>
              <p:nvPr/>
            </p:nvSpPr>
            <p:spPr bwMode="auto">
              <a:xfrm>
                <a:off x="2732" y="1959"/>
                <a:ext cx="98" cy="61"/>
              </a:xfrm>
              <a:custGeom>
                <a:avLst/>
                <a:gdLst>
                  <a:gd name="T0" fmla="*/ 0 w 98"/>
                  <a:gd name="T1" fmla="*/ 43 h 61"/>
                  <a:gd name="T2" fmla="*/ 68 w 98"/>
                  <a:gd name="T3" fmla="*/ 61 h 61"/>
                  <a:gd name="T4" fmla="*/ 98 w 98"/>
                  <a:gd name="T5" fmla="*/ 18 h 61"/>
                  <a:gd name="T6" fmla="*/ 30 w 98"/>
                  <a:gd name="T7" fmla="*/ 0 h 61"/>
                  <a:gd name="T8" fmla="*/ 0 w 98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1"/>
                  <a:gd name="T17" fmla="*/ 98 w 98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1">
                    <a:moveTo>
                      <a:pt x="0" y="43"/>
                    </a:moveTo>
                    <a:lnTo>
                      <a:pt x="68" y="61"/>
                    </a:lnTo>
                    <a:lnTo>
                      <a:pt x="98" y="18"/>
                    </a:lnTo>
                    <a:lnTo>
                      <a:pt x="30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73" name="Freeform 3810"/>
              <p:cNvSpPr>
                <a:spLocks/>
              </p:cNvSpPr>
              <p:nvPr/>
            </p:nvSpPr>
            <p:spPr bwMode="auto">
              <a:xfrm>
                <a:off x="2732" y="1959"/>
                <a:ext cx="98" cy="61"/>
              </a:xfrm>
              <a:custGeom>
                <a:avLst/>
                <a:gdLst>
                  <a:gd name="T0" fmla="*/ 0 w 16"/>
                  <a:gd name="T1" fmla="*/ 59463 h 10"/>
                  <a:gd name="T2" fmla="*/ 94203 w 16"/>
                  <a:gd name="T3" fmla="*/ 84430 h 10"/>
                  <a:gd name="T4" fmla="*/ 137868 w 16"/>
                  <a:gd name="T5" fmla="*/ 24967 h 10"/>
                  <a:gd name="T6" fmla="*/ 43671 w 16"/>
                  <a:gd name="T7" fmla="*/ 0 h 10"/>
                  <a:gd name="T8" fmla="*/ 0 w 16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74" name="Freeform 3811"/>
              <p:cNvSpPr>
                <a:spLocks/>
              </p:cNvSpPr>
              <p:nvPr/>
            </p:nvSpPr>
            <p:spPr bwMode="auto">
              <a:xfrm>
                <a:off x="2571" y="1965"/>
                <a:ext cx="99" cy="55"/>
              </a:xfrm>
              <a:custGeom>
                <a:avLst/>
                <a:gdLst>
                  <a:gd name="T0" fmla="*/ 0 w 99"/>
                  <a:gd name="T1" fmla="*/ 37 h 55"/>
                  <a:gd name="T2" fmla="*/ 62 w 99"/>
                  <a:gd name="T3" fmla="*/ 55 h 55"/>
                  <a:gd name="T4" fmla="*/ 99 w 99"/>
                  <a:gd name="T5" fmla="*/ 18 h 55"/>
                  <a:gd name="T6" fmla="*/ 31 w 99"/>
                  <a:gd name="T7" fmla="*/ 0 h 55"/>
                  <a:gd name="T8" fmla="*/ 0 w 99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5"/>
                  <a:gd name="T17" fmla="*/ 99 w 99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5">
                    <a:moveTo>
                      <a:pt x="0" y="37"/>
                    </a:moveTo>
                    <a:lnTo>
                      <a:pt x="62" y="55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75" name="Freeform 3812"/>
              <p:cNvSpPr>
                <a:spLocks/>
              </p:cNvSpPr>
              <p:nvPr/>
            </p:nvSpPr>
            <p:spPr bwMode="auto">
              <a:xfrm>
                <a:off x="2571" y="1965"/>
                <a:ext cx="99" cy="55"/>
              </a:xfrm>
              <a:custGeom>
                <a:avLst/>
                <a:gdLst>
                  <a:gd name="T0" fmla="*/ 0 w 16"/>
                  <a:gd name="T1" fmla="*/ 51572 h 9"/>
                  <a:gd name="T2" fmla="*/ 90969 w 16"/>
                  <a:gd name="T3" fmla="*/ 76670 h 9"/>
                  <a:gd name="T4" fmla="*/ 145214 w 16"/>
                  <a:gd name="T5" fmla="*/ 25098 h 9"/>
                  <a:gd name="T6" fmla="*/ 45484 w 16"/>
                  <a:gd name="T7" fmla="*/ 0 h 9"/>
                  <a:gd name="T8" fmla="*/ 0 w 16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0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76" name="Freeform 3813"/>
              <p:cNvSpPr>
                <a:spLocks/>
              </p:cNvSpPr>
              <p:nvPr/>
            </p:nvSpPr>
            <p:spPr bwMode="auto">
              <a:xfrm>
                <a:off x="2404" y="1965"/>
                <a:ext cx="99" cy="62"/>
              </a:xfrm>
              <a:custGeom>
                <a:avLst/>
                <a:gdLst>
                  <a:gd name="T0" fmla="*/ 0 w 99"/>
                  <a:gd name="T1" fmla="*/ 37 h 62"/>
                  <a:gd name="T2" fmla="*/ 68 w 99"/>
                  <a:gd name="T3" fmla="*/ 62 h 62"/>
                  <a:gd name="T4" fmla="*/ 99 w 99"/>
                  <a:gd name="T5" fmla="*/ 18 h 62"/>
                  <a:gd name="T6" fmla="*/ 37 w 99"/>
                  <a:gd name="T7" fmla="*/ 0 h 62"/>
                  <a:gd name="T8" fmla="*/ 0 w 99"/>
                  <a:gd name="T9" fmla="*/ 37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37"/>
                    </a:moveTo>
                    <a:lnTo>
                      <a:pt x="68" y="62"/>
                    </a:lnTo>
                    <a:lnTo>
                      <a:pt x="99" y="18"/>
                    </a:lnTo>
                    <a:lnTo>
                      <a:pt x="37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77" name="Freeform 3814"/>
              <p:cNvSpPr>
                <a:spLocks/>
              </p:cNvSpPr>
              <p:nvPr/>
            </p:nvSpPr>
            <p:spPr bwMode="auto">
              <a:xfrm>
                <a:off x="2404" y="1965"/>
                <a:ext cx="99" cy="62"/>
              </a:xfrm>
              <a:custGeom>
                <a:avLst/>
                <a:gdLst>
                  <a:gd name="T0" fmla="*/ 0 w 16"/>
                  <a:gd name="T1" fmla="*/ 54585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54252 w 16"/>
                  <a:gd name="T7" fmla="*/ 0 h 10"/>
                  <a:gd name="T8" fmla="*/ 0 w 16"/>
                  <a:gd name="T9" fmla="*/ 54585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6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78" name="Freeform 3815"/>
              <p:cNvSpPr>
                <a:spLocks/>
              </p:cNvSpPr>
              <p:nvPr/>
            </p:nvSpPr>
            <p:spPr bwMode="auto">
              <a:xfrm>
                <a:off x="3448" y="1965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8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79" name="Freeform 3816"/>
              <p:cNvSpPr>
                <a:spLocks/>
              </p:cNvSpPr>
              <p:nvPr/>
            </p:nvSpPr>
            <p:spPr bwMode="auto">
              <a:xfrm>
                <a:off x="3448" y="1965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80" name="Freeform 3817"/>
              <p:cNvSpPr>
                <a:spLocks/>
              </p:cNvSpPr>
              <p:nvPr/>
            </p:nvSpPr>
            <p:spPr bwMode="auto">
              <a:xfrm>
                <a:off x="2244" y="1965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8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81" name="Freeform 3818"/>
              <p:cNvSpPr>
                <a:spLocks/>
              </p:cNvSpPr>
              <p:nvPr/>
            </p:nvSpPr>
            <p:spPr bwMode="auto">
              <a:xfrm>
                <a:off x="2244" y="1965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82" name="Freeform 3819"/>
              <p:cNvSpPr>
                <a:spLocks/>
              </p:cNvSpPr>
              <p:nvPr/>
            </p:nvSpPr>
            <p:spPr bwMode="auto">
              <a:xfrm>
                <a:off x="3287" y="1971"/>
                <a:ext cx="99" cy="56"/>
              </a:xfrm>
              <a:custGeom>
                <a:avLst/>
                <a:gdLst>
                  <a:gd name="T0" fmla="*/ 0 w 99"/>
                  <a:gd name="T1" fmla="*/ 37 h 56"/>
                  <a:gd name="T2" fmla="*/ 68 w 99"/>
                  <a:gd name="T3" fmla="*/ 56 h 56"/>
                  <a:gd name="T4" fmla="*/ 99 w 99"/>
                  <a:gd name="T5" fmla="*/ 19 h 56"/>
                  <a:gd name="T6" fmla="*/ 31 w 99"/>
                  <a:gd name="T7" fmla="*/ 0 h 56"/>
                  <a:gd name="T8" fmla="*/ 0 w 99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6"/>
                  <a:gd name="T17" fmla="*/ 99 w 9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6">
                    <a:moveTo>
                      <a:pt x="0" y="37"/>
                    </a:moveTo>
                    <a:lnTo>
                      <a:pt x="68" y="56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83" name="Freeform 3820"/>
              <p:cNvSpPr>
                <a:spLocks/>
              </p:cNvSpPr>
              <p:nvPr/>
            </p:nvSpPr>
            <p:spPr bwMode="auto">
              <a:xfrm>
                <a:off x="3287" y="1971"/>
                <a:ext cx="99" cy="56"/>
              </a:xfrm>
              <a:custGeom>
                <a:avLst/>
                <a:gdLst>
                  <a:gd name="T0" fmla="*/ 0 w 16"/>
                  <a:gd name="T1" fmla="*/ 55403 h 9"/>
                  <a:gd name="T2" fmla="*/ 99730 w 16"/>
                  <a:gd name="T3" fmla="*/ 83820 h 9"/>
                  <a:gd name="T4" fmla="*/ 145214 w 16"/>
                  <a:gd name="T5" fmla="*/ 28417 h 9"/>
                  <a:gd name="T6" fmla="*/ 45484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84" name="Freeform 3821"/>
              <p:cNvSpPr>
                <a:spLocks/>
              </p:cNvSpPr>
              <p:nvPr/>
            </p:nvSpPr>
            <p:spPr bwMode="auto">
              <a:xfrm>
                <a:off x="3127" y="1971"/>
                <a:ext cx="92" cy="62"/>
              </a:xfrm>
              <a:custGeom>
                <a:avLst/>
                <a:gdLst>
                  <a:gd name="T0" fmla="*/ 0 w 92"/>
                  <a:gd name="T1" fmla="*/ 43 h 62"/>
                  <a:gd name="T2" fmla="*/ 62 w 92"/>
                  <a:gd name="T3" fmla="*/ 62 h 62"/>
                  <a:gd name="T4" fmla="*/ 92 w 92"/>
                  <a:gd name="T5" fmla="*/ 19 h 62"/>
                  <a:gd name="T6" fmla="*/ 31 w 92"/>
                  <a:gd name="T7" fmla="*/ 0 h 62"/>
                  <a:gd name="T8" fmla="*/ 0 w 92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2"/>
                  <a:gd name="T16" fmla="*/ 0 h 62"/>
                  <a:gd name="T17" fmla="*/ 92 w 92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2" h="62">
                    <a:moveTo>
                      <a:pt x="0" y="43"/>
                    </a:moveTo>
                    <a:lnTo>
                      <a:pt x="62" y="62"/>
                    </a:lnTo>
                    <a:lnTo>
                      <a:pt x="92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85" name="Freeform 3822"/>
              <p:cNvSpPr>
                <a:spLocks/>
              </p:cNvSpPr>
              <p:nvPr/>
            </p:nvSpPr>
            <p:spPr bwMode="auto">
              <a:xfrm>
                <a:off x="3127" y="1971"/>
                <a:ext cx="92" cy="62"/>
              </a:xfrm>
              <a:custGeom>
                <a:avLst/>
                <a:gdLst>
                  <a:gd name="T0" fmla="*/ 0 w 15"/>
                  <a:gd name="T1" fmla="*/ 63618 h 10"/>
                  <a:gd name="T2" fmla="*/ 86296 w 15"/>
                  <a:gd name="T3" fmla="*/ 91524 h 10"/>
                  <a:gd name="T4" fmla="*/ 130119 w 15"/>
                  <a:gd name="T5" fmla="*/ 28136 h 10"/>
                  <a:gd name="T6" fmla="*/ 43823 w 15"/>
                  <a:gd name="T7" fmla="*/ 0 h 10"/>
                  <a:gd name="T8" fmla="*/ 0 w 15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0"/>
                  <a:gd name="T17" fmla="*/ 15 w 15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0">
                    <a:moveTo>
                      <a:pt x="0" y="7"/>
                    </a:moveTo>
                    <a:lnTo>
                      <a:pt x="10" y="10"/>
                    </a:lnTo>
                    <a:lnTo>
                      <a:pt x="15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86" name="Freeform 3823"/>
              <p:cNvSpPr>
                <a:spLocks/>
              </p:cNvSpPr>
              <p:nvPr/>
            </p:nvSpPr>
            <p:spPr bwMode="auto">
              <a:xfrm>
                <a:off x="2960" y="1977"/>
                <a:ext cx="99" cy="56"/>
              </a:xfrm>
              <a:custGeom>
                <a:avLst/>
                <a:gdLst>
                  <a:gd name="T0" fmla="*/ 0 w 99"/>
                  <a:gd name="T1" fmla="*/ 37 h 56"/>
                  <a:gd name="T2" fmla="*/ 68 w 99"/>
                  <a:gd name="T3" fmla="*/ 56 h 56"/>
                  <a:gd name="T4" fmla="*/ 99 w 99"/>
                  <a:gd name="T5" fmla="*/ 19 h 56"/>
                  <a:gd name="T6" fmla="*/ 31 w 99"/>
                  <a:gd name="T7" fmla="*/ 0 h 56"/>
                  <a:gd name="T8" fmla="*/ 0 w 99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6"/>
                  <a:gd name="T17" fmla="*/ 99 w 9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6">
                    <a:moveTo>
                      <a:pt x="0" y="37"/>
                    </a:moveTo>
                    <a:lnTo>
                      <a:pt x="68" y="56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87" name="Freeform 3824"/>
              <p:cNvSpPr>
                <a:spLocks/>
              </p:cNvSpPr>
              <p:nvPr/>
            </p:nvSpPr>
            <p:spPr bwMode="auto">
              <a:xfrm>
                <a:off x="2960" y="1977"/>
                <a:ext cx="99" cy="56"/>
              </a:xfrm>
              <a:custGeom>
                <a:avLst/>
                <a:gdLst>
                  <a:gd name="T0" fmla="*/ 0 w 16"/>
                  <a:gd name="T1" fmla="*/ 55403 h 9"/>
                  <a:gd name="T2" fmla="*/ 99730 w 16"/>
                  <a:gd name="T3" fmla="*/ 83820 h 9"/>
                  <a:gd name="T4" fmla="*/ 145214 w 16"/>
                  <a:gd name="T5" fmla="*/ 28417 h 9"/>
                  <a:gd name="T6" fmla="*/ 45484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88" name="Freeform 3825"/>
              <p:cNvSpPr>
                <a:spLocks/>
              </p:cNvSpPr>
              <p:nvPr/>
            </p:nvSpPr>
            <p:spPr bwMode="auto">
              <a:xfrm>
                <a:off x="2800" y="1977"/>
                <a:ext cx="98" cy="62"/>
              </a:xfrm>
              <a:custGeom>
                <a:avLst/>
                <a:gdLst>
                  <a:gd name="T0" fmla="*/ 0 w 98"/>
                  <a:gd name="T1" fmla="*/ 43 h 62"/>
                  <a:gd name="T2" fmla="*/ 61 w 98"/>
                  <a:gd name="T3" fmla="*/ 62 h 62"/>
                  <a:gd name="T4" fmla="*/ 98 w 98"/>
                  <a:gd name="T5" fmla="*/ 19 h 62"/>
                  <a:gd name="T6" fmla="*/ 30 w 98"/>
                  <a:gd name="T7" fmla="*/ 0 h 62"/>
                  <a:gd name="T8" fmla="*/ 0 w 98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2"/>
                  <a:gd name="T17" fmla="*/ 98 w 98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2">
                    <a:moveTo>
                      <a:pt x="0" y="43"/>
                    </a:moveTo>
                    <a:lnTo>
                      <a:pt x="61" y="62"/>
                    </a:lnTo>
                    <a:lnTo>
                      <a:pt x="98" y="19"/>
                    </a:lnTo>
                    <a:lnTo>
                      <a:pt x="30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89" name="Freeform 3826"/>
              <p:cNvSpPr>
                <a:spLocks/>
              </p:cNvSpPr>
              <p:nvPr/>
            </p:nvSpPr>
            <p:spPr bwMode="auto">
              <a:xfrm>
                <a:off x="2800" y="1977"/>
                <a:ext cx="98" cy="62"/>
              </a:xfrm>
              <a:custGeom>
                <a:avLst/>
                <a:gdLst>
                  <a:gd name="T0" fmla="*/ 0 w 16"/>
                  <a:gd name="T1" fmla="*/ 63618 h 10"/>
                  <a:gd name="T2" fmla="*/ 85946 w 16"/>
                  <a:gd name="T3" fmla="*/ 91524 h 10"/>
                  <a:gd name="T4" fmla="*/ 137868 w 16"/>
                  <a:gd name="T5" fmla="*/ 28136 h 10"/>
                  <a:gd name="T6" fmla="*/ 43671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0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90" name="Freeform 3827"/>
              <p:cNvSpPr>
                <a:spLocks/>
              </p:cNvSpPr>
              <p:nvPr/>
            </p:nvSpPr>
            <p:spPr bwMode="auto">
              <a:xfrm>
                <a:off x="2633" y="1983"/>
                <a:ext cx="99" cy="56"/>
              </a:xfrm>
              <a:custGeom>
                <a:avLst/>
                <a:gdLst>
                  <a:gd name="T0" fmla="*/ 0 w 99"/>
                  <a:gd name="T1" fmla="*/ 37 h 56"/>
                  <a:gd name="T2" fmla="*/ 68 w 99"/>
                  <a:gd name="T3" fmla="*/ 56 h 56"/>
                  <a:gd name="T4" fmla="*/ 99 w 99"/>
                  <a:gd name="T5" fmla="*/ 19 h 56"/>
                  <a:gd name="T6" fmla="*/ 37 w 99"/>
                  <a:gd name="T7" fmla="*/ 0 h 56"/>
                  <a:gd name="T8" fmla="*/ 0 w 99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6"/>
                  <a:gd name="T17" fmla="*/ 99 w 9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6">
                    <a:moveTo>
                      <a:pt x="0" y="37"/>
                    </a:moveTo>
                    <a:lnTo>
                      <a:pt x="68" y="56"/>
                    </a:lnTo>
                    <a:lnTo>
                      <a:pt x="99" y="19"/>
                    </a:lnTo>
                    <a:lnTo>
                      <a:pt x="37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91" name="Freeform 3828"/>
              <p:cNvSpPr>
                <a:spLocks/>
              </p:cNvSpPr>
              <p:nvPr/>
            </p:nvSpPr>
            <p:spPr bwMode="auto">
              <a:xfrm>
                <a:off x="2633" y="1983"/>
                <a:ext cx="99" cy="56"/>
              </a:xfrm>
              <a:custGeom>
                <a:avLst/>
                <a:gdLst>
                  <a:gd name="T0" fmla="*/ 0 w 16"/>
                  <a:gd name="T1" fmla="*/ 55403 h 9"/>
                  <a:gd name="T2" fmla="*/ 99730 w 16"/>
                  <a:gd name="T3" fmla="*/ 83820 h 9"/>
                  <a:gd name="T4" fmla="*/ 145214 w 16"/>
                  <a:gd name="T5" fmla="*/ 28417 h 9"/>
                  <a:gd name="T6" fmla="*/ 54252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92" name="Freeform 3829"/>
              <p:cNvSpPr>
                <a:spLocks/>
              </p:cNvSpPr>
              <p:nvPr/>
            </p:nvSpPr>
            <p:spPr bwMode="auto">
              <a:xfrm>
                <a:off x="2472" y="1983"/>
                <a:ext cx="99" cy="62"/>
              </a:xfrm>
              <a:custGeom>
                <a:avLst/>
                <a:gdLst>
                  <a:gd name="T0" fmla="*/ 0 w 99"/>
                  <a:gd name="T1" fmla="*/ 44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4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93" name="Freeform 3830"/>
              <p:cNvSpPr>
                <a:spLocks/>
              </p:cNvSpPr>
              <p:nvPr/>
            </p:nvSpPr>
            <p:spPr bwMode="auto">
              <a:xfrm>
                <a:off x="2472" y="1983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94" name="Freeform 3831"/>
              <p:cNvSpPr>
                <a:spLocks/>
              </p:cNvSpPr>
              <p:nvPr/>
            </p:nvSpPr>
            <p:spPr bwMode="auto">
              <a:xfrm>
                <a:off x="3516" y="1983"/>
                <a:ext cx="99" cy="62"/>
              </a:xfrm>
              <a:custGeom>
                <a:avLst/>
                <a:gdLst>
                  <a:gd name="T0" fmla="*/ 0 w 99"/>
                  <a:gd name="T1" fmla="*/ 44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4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95" name="Freeform 3832"/>
              <p:cNvSpPr>
                <a:spLocks/>
              </p:cNvSpPr>
              <p:nvPr/>
            </p:nvSpPr>
            <p:spPr bwMode="auto">
              <a:xfrm>
                <a:off x="3516" y="1983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96" name="Freeform 3833"/>
              <p:cNvSpPr>
                <a:spLocks/>
              </p:cNvSpPr>
              <p:nvPr/>
            </p:nvSpPr>
            <p:spPr bwMode="auto">
              <a:xfrm>
                <a:off x="2312" y="1983"/>
                <a:ext cx="92" cy="62"/>
              </a:xfrm>
              <a:custGeom>
                <a:avLst/>
                <a:gdLst>
                  <a:gd name="T0" fmla="*/ 0 w 92"/>
                  <a:gd name="T1" fmla="*/ 44 h 62"/>
                  <a:gd name="T2" fmla="*/ 61 w 92"/>
                  <a:gd name="T3" fmla="*/ 62 h 62"/>
                  <a:gd name="T4" fmla="*/ 92 w 92"/>
                  <a:gd name="T5" fmla="*/ 19 h 62"/>
                  <a:gd name="T6" fmla="*/ 31 w 92"/>
                  <a:gd name="T7" fmla="*/ 0 h 62"/>
                  <a:gd name="T8" fmla="*/ 0 w 92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2"/>
                  <a:gd name="T16" fmla="*/ 0 h 62"/>
                  <a:gd name="T17" fmla="*/ 92 w 92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2" h="62">
                    <a:moveTo>
                      <a:pt x="0" y="44"/>
                    </a:moveTo>
                    <a:lnTo>
                      <a:pt x="61" y="62"/>
                    </a:lnTo>
                    <a:lnTo>
                      <a:pt x="92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97" name="Freeform 3834"/>
              <p:cNvSpPr>
                <a:spLocks/>
              </p:cNvSpPr>
              <p:nvPr/>
            </p:nvSpPr>
            <p:spPr bwMode="auto">
              <a:xfrm>
                <a:off x="2312" y="1983"/>
                <a:ext cx="92" cy="62"/>
              </a:xfrm>
              <a:custGeom>
                <a:avLst/>
                <a:gdLst>
                  <a:gd name="T0" fmla="*/ 0 w 15"/>
                  <a:gd name="T1" fmla="*/ 63618 h 10"/>
                  <a:gd name="T2" fmla="*/ 86296 w 15"/>
                  <a:gd name="T3" fmla="*/ 91524 h 10"/>
                  <a:gd name="T4" fmla="*/ 130119 w 15"/>
                  <a:gd name="T5" fmla="*/ 28136 h 10"/>
                  <a:gd name="T6" fmla="*/ 43823 w 15"/>
                  <a:gd name="T7" fmla="*/ 0 h 10"/>
                  <a:gd name="T8" fmla="*/ 0 w 15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0"/>
                  <a:gd name="T17" fmla="*/ 15 w 15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0">
                    <a:moveTo>
                      <a:pt x="0" y="7"/>
                    </a:moveTo>
                    <a:lnTo>
                      <a:pt x="10" y="10"/>
                    </a:lnTo>
                    <a:lnTo>
                      <a:pt x="15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98" name="Freeform 3835"/>
              <p:cNvSpPr>
                <a:spLocks/>
              </p:cNvSpPr>
              <p:nvPr/>
            </p:nvSpPr>
            <p:spPr bwMode="auto">
              <a:xfrm>
                <a:off x="3355" y="1990"/>
                <a:ext cx="93" cy="55"/>
              </a:xfrm>
              <a:custGeom>
                <a:avLst/>
                <a:gdLst>
                  <a:gd name="T0" fmla="*/ 0 w 93"/>
                  <a:gd name="T1" fmla="*/ 37 h 55"/>
                  <a:gd name="T2" fmla="*/ 62 w 93"/>
                  <a:gd name="T3" fmla="*/ 55 h 55"/>
                  <a:gd name="T4" fmla="*/ 93 w 93"/>
                  <a:gd name="T5" fmla="*/ 18 h 55"/>
                  <a:gd name="T6" fmla="*/ 31 w 93"/>
                  <a:gd name="T7" fmla="*/ 0 h 55"/>
                  <a:gd name="T8" fmla="*/ 0 w 93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55"/>
                  <a:gd name="T17" fmla="*/ 93 w 93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55">
                    <a:moveTo>
                      <a:pt x="0" y="37"/>
                    </a:moveTo>
                    <a:lnTo>
                      <a:pt x="62" y="55"/>
                    </a:lnTo>
                    <a:lnTo>
                      <a:pt x="93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799" name="Freeform 3836"/>
              <p:cNvSpPr>
                <a:spLocks/>
              </p:cNvSpPr>
              <p:nvPr/>
            </p:nvSpPr>
            <p:spPr bwMode="auto">
              <a:xfrm>
                <a:off x="3355" y="1990"/>
                <a:ext cx="93" cy="55"/>
              </a:xfrm>
              <a:custGeom>
                <a:avLst/>
                <a:gdLst>
                  <a:gd name="T0" fmla="*/ 0 w 15"/>
                  <a:gd name="T1" fmla="*/ 51572 h 9"/>
                  <a:gd name="T2" fmla="*/ 91524 w 15"/>
                  <a:gd name="T3" fmla="*/ 76670 h 9"/>
                  <a:gd name="T4" fmla="*/ 137497 w 15"/>
                  <a:gd name="T5" fmla="*/ 25098 h 9"/>
                  <a:gd name="T6" fmla="*/ 45744 w 15"/>
                  <a:gd name="T7" fmla="*/ 0 h 9"/>
                  <a:gd name="T8" fmla="*/ 0 w 15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9"/>
                  <a:gd name="T17" fmla="*/ 15 w 15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9">
                    <a:moveTo>
                      <a:pt x="0" y="6"/>
                    </a:moveTo>
                    <a:lnTo>
                      <a:pt x="10" y="9"/>
                    </a:lnTo>
                    <a:lnTo>
                      <a:pt x="15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800" name="Freeform 3837"/>
              <p:cNvSpPr>
                <a:spLocks/>
              </p:cNvSpPr>
              <p:nvPr/>
            </p:nvSpPr>
            <p:spPr bwMode="auto">
              <a:xfrm>
                <a:off x="2145" y="1990"/>
                <a:ext cx="99" cy="55"/>
              </a:xfrm>
              <a:custGeom>
                <a:avLst/>
                <a:gdLst>
                  <a:gd name="T0" fmla="*/ 0 w 99"/>
                  <a:gd name="T1" fmla="*/ 37 h 55"/>
                  <a:gd name="T2" fmla="*/ 68 w 99"/>
                  <a:gd name="T3" fmla="*/ 55 h 55"/>
                  <a:gd name="T4" fmla="*/ 99 w 99"/>
                  <a:gd name="T5" fmla="*/ 18 h 55"/>
                  <a:gd name="T6" fmla="*/ 37 w 99"/>
                  <a:gd name="T7" fmla="*/ 0 h 55"/>
                  <a:gd name="T8" fmla="*/ 0 w 99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5"/>
                  <a:gd name="T17" fmla="*/ 99 w 99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5">
                    <a:moveTo>
                      <a:pt x="0" y="37"/>
                    </a:moveTo>
                    <a:lnTo>
                      <a:pt x="68" y="55"/>
                    </a:lnTo>
                    <a:lnTo>
                      <a:pt x="99" y="18"/>
                    </a:lnTo>
                    <a:lnTo>
                      <a:pt x="37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801" name="Freeform 3838"/>
              <p:cNvSpPr>
                <a:spLocks/>
              </p:cNvSpPr>
              <p:nvPr/>
            </p:nvSpPr>
            <p:spPr bwMode="auto">
              <a:xfrm>
                <a:off x="2145" y="1990"/>
                <a:ext cx="99" cy="55"/>
              </a:xfrm>
              <a:custGeom>
                <a:avLst/>
                <a:gdLst>
                  <a:gd name="T0" fmla="*/ 0 w 16"/>
                  <a:gd name="T1" fmla="*/ 51572 h 9"/>
                  <a:gd name="T2" fmla="*/ 99730 w 16"/>
                  <a:gd name="T3" fmla="*/ 76670 h 9"/>
                  <a:gd name="T4" fmla="*/ 145214 w 16"/>
                  <a:gd name="T5" fmla="*/ 25098 h 9"/>
                  <a:gd name="T6" fmla="*/ 54252 w 16"/>
                  <a:gd name="T7" fmla="*/ 0 h 9"/>
                  <a:gd name="T8" fmla="*/ 0 w 16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802" name="Freeform 3839"/>
              <p:cNvSpPr>
                <a:spLocks/>
              </p:cNvSpPr>
              <p:nvPr/>
            </p:nvSpPr>
            <p:spPr bwMode="auto">
              <a:xfrm>
                <a:off x="3189" y="1990"/>
                <a:ext cx="98" cy="61"/>
              </a:xfrm>
              <a:custGeom>
                <a:avLst/>
                <a:gdLst>
                  <a:gd name="T0" fmla="*/ 0 w 98"/>
                  <a:gd name="T1" fmla="*/ 43 h 61"/>
                  <a:gd name="T2" fmla="*/ 67 w 98"/>
                  <a:gd name="T3" fmla="*/ 61 h 61"/>
                  <a:gd name="T4" fmla="*/ 98 w 98"/>
                  <a:gd name="T5" fmla="*/ 18 h 61"/>
                  <a:gd name="T6" fmla="*/ 30 w 98"/>
                  <a:gd name="T7" fmla="*/ 0 h 61"/>
                  <a:gd name="T8" fmla="*/ 0 w 98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1"/>
                  <a:gd name="T17" fmla="*/ 98 w 98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1">
                    <a:moveTo>
                      <a:pt x="0" y="43"/>
                    </a:moveTo>
                    <a:lnTo>
                      <a:pt x="67" y="61"/>
                    </a:lnTo>
                    <a:lnTo>
                      <a:pt x="98" y="18"/>
                    </a:lnTo>
                    <a:lnTo>
                      <a:pt x="30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803" name="Freeform 3840"/>
              <p:cNvSpPr>
                <a:spLocks/>
              </p:cNvSpPr>
              <p:nvPr/>
            </p:nvSpPr>
            <p:spPr bwMode="auto">
              <a:xfrm>
                <a:off x="3189" y="1990"/>
                <a:ext cx="98" cy="61"/>
              </a:xfrm>
              <a:custGeom>
                <a:avLst/>
                <a:gdLst>
                  <a:gd name="T0" fmla="*/ 0 w 16"/>
                  <a:gd name="T1" fmla="*/ 59463 h 10"/>
                  <a:gd name="T2" fmla="*/ 94203 w 16"/>
                  <a:gd name="T3" fmla="*/ 84430 h 10"/>
                  <a:gd name="T4" fmla="*/ 137868 w 16"/>
                  <a:gd name="T5" fmla="*/ 24967 h 10"/>
                  <a:gd name="T6" fmla="*/ 43671 w 16"/>
                  <a:gd name="T7" fmla="*/ 0 h 10"/>
                  <a:gd name="T8" fmla="*/ 0 w 16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804" name="Freeform 3841"/>
              <p:cNvSpPr>
                <a:spLocks/>
              </p:cNvSpPr>
              <p:nvPr/>
            </p:nvSpPr>
            <p:spPr bwMode="auto">
              <a:xfrm>
                <a:off x="3028" y="1996"/>
                <a:ext cx="99" cy="55"/>
              </a:xfrm>
              <a:custGeom>
                <a:avLst/>
                <a:gdLst>
                  <a:gd name="T0" fmla="*/ 0 w 99"/>
                  <a:gd name="T1" fmla="*/ 37 h 55"/>
                  <a:gd name="T2" fmla="*/ 68 w 99"/>
                  <a:gd name="T3" fmla="*/ 55 h 55"/>
                  <a:gd name="T4" fmla="*/ 99 w 99"/>
                  <a:gd name="T5" fmla="*/ 18 h 55"/>
                  <a:gd name="T6" fmla="*/ 31 w 99"/>
                  <a:gd name="T7" fmla="*/ 0 h 55"/>
                  <a:gd name="T8" fmla="*/ 0 w 99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5"/>
                  <a:gd name="T17" fmla="*/ 99 w 99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5">
                    <a:moveTo>
                      <a:pt x="0" y="37"/>
                    </a:moveTo>
                    <a:lnTo>
                      <a:pt x="68" y="55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805" name="Freeform 3842"/>
              <p:cNvSpPr>
                <a:spLocks/>
              </p:cNvSpPr>
              <p:nvPr/>
            </p:nvSpPr>
            <p:spPr bwMode="auto">
              <a:xfrm>
                <a:off x="3028" y="1996"/>
                <a:ext cx="99" cy="55"/>
              </a:xfrm>
              <a:custGeom>
                <a:avLst/>
                <a:gdLst>
                  <a:gd name="T0" fmla="*/ 0 w 16"/>
                  <a:gd name="T1" fmla="*/ 51572 h 9"/>
                  <a:gd name="T2" fmla="*/ 99730 w 16"/>
                  <a:gd name="T3" fmla="*/ 76670 h 9"/>
                  <a:gd name="T4" fmla="*/ 145214 w 16"/>
                  <a:gd name="T5" fmla="*/ 25098 h 9"/>
                  <a:gd name="T6" fmla="*/ 45484 w 16"/>
                  <a:gd name="T7" fmla="*/ 0 h 9"/>
                  <a:gd name="T8" fmla="*/ 0 w 16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806" name="Freeform 3843"/>
              <p:cNvSpPr>
                <a:spLocks/>
              </p:cNvSpPr>
              <p:nvPr/>
            </p:nvSpPr>
            <p:spPr bwMode="auto">
              <a:xfrm>
                <a:off x="2861" y="1996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8 h 62"/>
                  <a:gd name="T6" fmla="*/ 37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8"/>
                    </a:lnTo>
                    <a:lnTo>
                      <a:pt x="37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807" name="Freeform 3844"/>
              <p:cNvSpPr>
                <a:spLocks/>
              </p:cNvSpPr>
              <p:nvPr/>
            </p:nvSpPr>
            <p:spPr bwMode="auto">
              <a:xfrm>
                <a:off x="2861" y="1996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54252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808" name="Freeform 3845"/>
              <p:cNvSpPr>
                <a:spLocks/>
              </p:cNvSpPr>
              <p:nvPr/>
            </p:nvSpPr>
            <p:spPr bwMode="auto">
              <a:xfrm>
                <a:off x="2701" y="2002"/>
                <a:ext cx="99" cy="56"/>
              </a:xfrm>
              <a:custGeom>
                <a:avLst/>
                <a:gdLst>
                  <a:gd name="T0" fmla="*/ 0 w 99"/>
                  <a:gd name="T1" fmla="*/ 37 h 56"/>
                  <a:gd name="T2" fmla="*/ 68 w 99"/>
                  <a:gd name="T3" fmla="*/ 56 h 56"/>
                  <a:gd name="T4" fmla="*/ 99 w 99"/>
                  <a:gd name="T5" fmla="*/ 18 h 56"/>
                  <a:gd name="T6" fmla="*/ 31 w 99"/>
                  <a:gd name="T7" fmla="*/ 0 h 56"/>
                  <a:gd name="T8" fmla="*/ 0 w 99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6"/>
                  <a:gd name="T17" fmla="*/ 99 w 9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6">
                    <a:moveTo>
                      <a:pt x="0" y="37"/>
                    </a:moveTo>
                    <a:lnTo>
                      <a:pt x="68" y="56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809" name="Freeform 3846"/>
              <p:cNvSpPr>
                <a:spLocks/>
              </p:cNvSpPr>
              <p:nvPr/>
            </p:nvSpPr>
            <p:spPr bwMode="auto">
              <a:xfrm>
                <a:off x="2701" y="2002"/>
                <a:ext cx="99" cy="56"/>
              </a:xfrm>
              <a:custGeom>
                <a:avLst/>
                <a:gdLst>
                  <a:gd name="T0" fmla="*/ 0 w 16"/>
                  <a:gd name="T1" fmla="*/ 55403 h 9"/>
                  <a:gd name="T2" fmla="*/ 99730 w 16"/>
                  <a:gd name="T3" fmla="*/ 83820 h 9"/>
                  <a:gd name="T4" fmla="*/ 145214 w 16"/>
                  <a:gd name="T5" fmla="*/ 28417 h 9"/>
                  <a:gd name="T6" fmla="*/ 45484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810" name="Freeform 3847"/>
              <p:cNvSpPr>
                <a:spLocks/>
              </p:cNvSpPr>
              <p:nvPr/>
            </p:nvSpPr>
            <p:spPr bwMode="auto">
              <a:xfrm>
                <a:off x="2540" y="2002"/>
                <a:ext cx="93" cy="62"/>
              </a:xfrm>
              <a:custGeom>
                <a:avLst/>
                <a:gdLst>
                  <a:gd name="T0" fmla="*/ 0 w 93"/>
                  <a:gd name="T1" fmla="*/ 43 h 62"/>
                  <a:gd name="T2" fmla="*/ 62 w 93"/>
                  <a:gd name="T3" fmla="*/ 62 h 62"/>
                  <a:gd name="T4" fmla="*/ 93 w 93"/>
                  <a:gd name="T5" fmla="*/ 18 h 62"/>
                  <a:gd name="T6" fmla="*/ 31 w 93"/>
                  <a:gd name="T7" fmla="*/ 0 h 62"/>
                  <a:gd name="T8" fmla="*/ 0 w 93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62"/>
                  <a:gd name="T17" fmla="*/ 93 w 93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62">
                    <a:moveTo>
                      <a:pt x="0" y="43"/>
                    </a:moveTo>
                    <a:lnTo>
                      <a:pt x="62" y="62"/>
                    </a:lnTo>
                    <a:lnTo>
                      <a:pt x="93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811" name="Freeform 3848"/>
              <p:cNvSpPr>
                <a:spLocks/>
              </p:cNvSpPr>
              <p:nvPr/>
            </p:nvSpPr>
            <p:spPr bwMode="auto">
              <a:xfrm>
                <a:off x="2540" y="2002"/>
                <a:ext cx="93" cy="62"/>
              </a:xfrm>
              <a:custGeom>
                <a:avLst/>
                <a:gdLst>
                  <a:gd name="T0" fmla="*/ 0 w 15"/>
                  <a:gd name="T1" fmla="*/ 63618 h 10"/>
                  <a:gd name="T2" fmla="*/ 91524 w 15"/>
                  <a:gd name="T3" fmla="*/ 91524 h 10"/>
                  <a:gd name="T4" fmla="*/ 137497 w 15"/>
                  <a:gd name="T5" fmla="*/ 28136 h 10"/>
                  <a:gd name="T6" fmla="*/ 45744 w 15"/>
                  <a:gd name="T7" fmla="*/ 0 h 10"/>
                  <a:gd name="T8" fmla="*/ 0 w 15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0"/>
                  <a:gd name="T17" fmla="*/ 15 w 15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0">
                    <a:moveTo>
                      <a:pt x="0" y="7"/>
                    </a:moveTo>
                    <a:lnTo>
                      <a:pt x="10" y="10"/>
                    </a:lnTo>
                    <a:lnTo>
                      <a:pt x="15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812" name="Freeform 3849"/>
              <p:cNvSpPr>
                <a:spLocks/>
              </p:cNvSpPr>
              <p:nvPr/>
            </p:nvSpPr>
            <p:spPr bwMode="auto">
              <a:xfrm>
                <a:off x="3584" y="2002"/>
                <a:ext cx="92" cy="62"/>
              </a:xfrm>
              <a:custGeom>
                <a:avLst/>
                <a:gdLst>
                  <a:gd name="T0" fmla="*/ 0 w 92"/>
                  <a:gd name="T1" fmla="*/ 43 h 62"/>
                  <a:gd name="T2" fmla="*/ 61 w 92"/>
                  <a:gd name="T3" fmla="*/ 62 h 62"/>
                  <a:gd name="T4" fmla="*/ 92 w 92"/>
                  <a:gd name="T5" fmla="*/ 18 h 62"/>
                  <a:gd name="T6" fmla="*/ 31 w 92"/>
                  <a:gd name="T7" fmla="*/ 0 h 62"/>
                  <a:gd name="T8" fmla="*/ 0 w 92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2"/>
                  <a:gd name="T16" fmla="*/ 0 h 62"/>
                  <a:gd name="T17" fmla="*/ 92 w 92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2" h="62">
                    <a:moveTo>
                      <a:pt x="0" y="43"/>
                    </a:moveTo>
                    <a:lnTo>
                      <a:pt x="61" y="62"/>
                    </a:lnTo>
                    <a:lnTo>
                      <a:pt x="92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813" name="Freeform 3850"/>
              <p:cNvSpPr>
                <a:spLocks/>
              </p:cNvSpPr>
              <p:nvPr/>
            </p:nvSpPr>
            <p:spPr bwMode="auto">
              <a:xfrm>
                <a:off x="3584" y="2002"/>
                <a:ext cx="92" cy="62"/>
              </a:xfrm>
              <a:custGeom>
                <a:avLst/>
                <a:gdLst>
                  <a:gd name="T0" fmla="*/ 0 w 15"/>
                  <a:gd name="T1" fmla="*/ 63618 h 10"/>
                  <a:gd name="T2" fmla="*/ 86296 w 15"/>
                  <a:gd name="T3" fmla="*/ 91524 h 10"/>
                  <a:gd name="T4" fmla="*/ 130119 w 15"/>
                  <a:gd name="T5" fmla="*/ 28136 h 10"/>
                  <a:gd name="T6" fmla="*/ 43823 w 15"/>
                  <a:gd name="T7" fmla="*/ 0 h 10"/>
                  <a:gd name="T8" fmla="*/ 0 w 15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0"/>
                  <a:gd name="T17" fmla="*/ 15 w 15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0">
                    <a:moveTo>
                      <a:pt x="0" y="7"/>
                    </a:moveTo>
                    <a:lnTo>
                      <a:pt x="10" y="10"/>
                    </a:lnTo>
                    <a:lnTo>
                      <a:pt x="15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814" name="Freeform 3851"/>
              <p:cNvSpPr>
                <a:spLocks/>
              </p:cNvSpPr>
              <p:nvPr/>
            </p:nvSpPr>
            <p:spPr bwMode="auto">
              <a:xfrm>
                <a:off x="2373" y="2002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25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25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815" name="Freeform 3852"/>
              <p:cNvSpPr>
                <a:spLocks/>
              </p:cNvSpPr>
              <p:nvPr/>
            </p:nvSpPr>
            <p:spPr bwMode="auto">
              <a:xfrm>
                <a:off x="2373" y="2002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36940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816" name="Freeform 3853"/>
              <p:cNvSpPr>
                <a:spLocks/>
              </p:cNvSpPr>
              <p:nvPr/>
            </p:nvSpPr>
            <p:spPr bwMode="auto">
              <a:xfrm>
                <a:off x="3417" y="2008"/>
                <a:ext cx="99" cy="56"/>
              </a:xfrm>
              <a:custGeom>
                <a:avLst/>
                <a:gdLst>
                  <a:gd name="T0" fmla="*/ 0 w 99"/>
                  <a:gd name="T1" fmla="*/ 37 h 56"/>
                  <a:gd name="T2" fmla="*/ 68 w 99"/>
                  <a:gd name="T3" fmla="*/ 56 h 56"/>
                  <a:gd name="T4" fmla="*/ 99 w 99"/>
                  <a:gd name="T5" fmla="*/ 19 h 56"/>
                  <a:gd name="T6" fmla="*/ 31 w 99"/>
                  <a:gd name="T7" fmla="*/ 0 h 56"/>
                  <a:gd name="T8" fmla="*/ 0 w 99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6"/>
                  <a:gd name="T17" fmla="*/ 99 w 9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6">
                    <a:moveTo>
                      <a:pt x="0" y="37"/>
                    </a:moveTo>
                    <a:lnTo>
                      <a:pt x="68" y="56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817" name="Freeform 3854"/>
              <p:cNvSpPr>
                <a:spLocks/>
              </p:cNvSpPr>
              <p:nvPr/>
            </p:nvSpPr>
            <p:spPr bwMode="auto">
              <a:xfrm>
                <a:off x="3417" y="2008"/>
                <a:ext cx="99" cy="56"/>
              </a:xfrm>
              <a:custGeom>
                <a:avLst/>
                <a:gdLst>
                  <a:gd name="T0" fmla="*/ 0 w 16"/>
                  <a:gd name="T1" fmla="*/ 55403 h 9"/>
                  <a:gd name="T2" fmla="*/ 99730 w 16"/>
                  <a:gd name="T3" fmla="*/ 83820 h 9"/>
                  <a:gd name="T4" fmla="*/ 145214 w 16"/>
                  <a:gd name="T5" fmla="*/ 28417 h 9"/>
                  <a:gd name="T6" fmla="*/ 45484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818" name="Freeform 3855"/>
              <p:cNvSpPr>
                <a:spLocks/>
              </p:cNvSpPr>
              <p:nvPr/>
            </p:nvSpPr>
            <p:spPr bwMode="auto">
              <a:xfrm>
                <a:off x="2213" y="2008"/>
                <a:ext cx="99" cy="56"/>
              </a:xfrm>
              <a:custGeom>
                <a:avLst/>
                <a:gdLst>
                  <a:gd name="T0" fmla="*/ 0 w 99"/>
                  <a:gd name="T1" fmla="*/ 37 h 56"/>
                  <a:gd name="T2" fmla="*/ 62 w 99"/>
                  <a:gd name="T3" fmla="*/ 56 h 56"/>
                  <a:gd name="T4" fmla="*/ 99 w 99"/>
                  <a:gd name="T5" fmla="*/ 19 h 56"/>
                  <a:gd name="T6" fmla="*/ 31 w 99"/>
                  <a:gd name="T7" fmla="*/ 0 h 56"/>
                  <a:gd name="T8" fmla="*/ 0 w 99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6"/>
                  <a:gd name="T17" fmla="*/ 99 w 9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6">
                    <a:moveTo>
                      <a:pt x="0" y="37"/>
                    </a:moveTo>
                    <a:lnTo>
                      <a:pt x="62" y="56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819" name="Freeform 3856"/>
              <p:cNvSpPr>
                <a:spLocks/>
              </p:cNvSpPr>
              <p:nvPr/>
            </p:nvSpPr>
            <p:spPr bwMode="auto">
              <a:xfrm>
                <a:off x="2213" y="2008"/>
                <a:ext cx="99" cy="56"/>
              </a:xfrm>
              <a:custGeom>
                <a:avLst/>
                <a:gdLst>
                  <a:gd name="T0" fmla="*/ 0 w 16"/>
                  <a:gd name="T1" fmla="*/ 55403 h 9"/>
                  <a:gd name="T2" fmla="*/ 90969 w 16"/>
                  <a:gd name="T3" fmla="*/ 83820 h 9"/>
                  <a:gd name="T4" fmla="*/ 145214 w 16"/>
                  <a:gd name="T5" fmla="*/ 28417 h 9"/>
                  <a:gd name="T6" fmla="*/ 45484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0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820" name="Freeform 3857"/>
              <p:cNvSpPr>
                <a:spLocks/>
              </p:cNvSpPr>
              <p:nvPr/>
            </p:nvSpPr>
            <p:spPr bwMode="auto">
              <a:xfrm>
                <a:off x="3256" y="2008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821" name="Freeform 3858"/>
              <p:cNvSpPr>
                <a:spLocks/>
              </p:cNvSpPr>
              <p:nvPr/>
            </p:nvSpPr>
            <p:spPr bwMode="auto">
              <a:xfrm>
                <a:off x="3256" y="2008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822" name="Freeform 3859"/>
              <p:cNvSpPr>
                <a:spLocks/>
              </p:cNvSpPr>
              <p:nvPr/>
            </p:nvSpPr>
            <p:spPr bwMode="auto">
              <a:xfrm>
                <a:off x="3096" y="2014"/>
                <a:ext cx="93" cy="56"/>
              </a:xfrm>
              <a:custGeom>
                <a:avLst/>
                <a:gdLst>
                  <a:gd name="T0" fmla="*/ 0 w 93"/>
                  <a:gd name="T1" fmla="*/ 37 h 56"/>
                  <a:gd name="T2" fmla="*/ 62 w 93"/>
                  <a:gd name="T3" fmla="*/ 56 h 56"/>
                  <a:gd name="T4" fmla="*/ 93 w 93"/>
                  <a:gd name="T5" fmla="*/ 19 h 56"/>
                  <a:gd name="T6" fmla="*/ 31 w 93"/>
                  <a:gd name="T7" fmla="*/ 0 h 56"/>
                  <a:gd name="T8" fmla="*/ 0 w 93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56"/>
                  <a:gd name="T17" fmla="*/ 93 w 93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56">
                    <a:moveTo>
                      <a:pt x="0" y="37"/>
                    </a:moveTo>
                    <a:lnTo>
                      <a:pt x="62" y="56"/>
                    </a:lnTo>
                    <a:lnTo>
                      <a:pt x="93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4367" name="Group 3860"/>
            <p:cNvGrpSpPr>
              <a:grpSpLocks/>
            </p:cNvGrpSpPr>
            <p:nvPr/>
          </p:nvGrpSpPr>
          <p:grpSpPr bwMode="auto">
            <a:xfrm>
              <a:off x="2015" y="2014"/>
              <a:ext cx="2266" cy="223"/>
              <a:chOff x="2015" y="2014"/>
              <a:chExt cx="2266" cy="223"/>
            </a:xfrm>
          </p:grpSpPr>
          <p:sp>
            <p:nvSpPr>
              <p:cNvPr id="17423" name="Freeform 3861"/>
              <p:cNvSpPr>
                <a:spLocks/>
              </p:cNvSpPr>
              <p:nvPr/>
            </p:nvSpPr>
            <p:spPr bwMode="auto">
              <a:xfrm>
                <a:off x="3096" y="2014"/>
                <a:ext cx="93" cy="56"/>
              </a:xfrm>
              <a:custGeom>
                <a:avLst/>
                <a:gdLst>
                  <a:gd name="T0" fmla="*/ 0 w 15"/>
                  <a:gd name="T1" fmla="*/ 55403 h 9"/>
                  <a:gd name="T2" fmla="*/ 91524 w 15"/>
                  <a:gd name="T3" fmla="*/ 83820 h 9"/>
                  <a:gd name="T4" fmla="*/ 137497 w 15"/>
                  <a:gd name="T5" fmla="*/ 28417 h 9"/>
                  <a:gd name="T6" fmla="*/ 45744 w 15"/>
                  <a:gd name="T7" fmla="*/ 0 h 9"/>
                  <a:gd name="T8" fmla="*/ 0 w 15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9"/>
                  <a:gd name="T17" fmla="*/ 15 w 15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9">
                    <a:moveTo>
                      <a:pt x="0" y="6"/>
                    </a:moveTo>
                    <a:lnTo>
                      <a:pt x="10" y="9"/>
                    </a:lnTo>
                    <a:lnTo>
                      <a:pt x="15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24" name="Freeform 3862"/>
              <p:cNvSpPr>
                <a:spLocks/>
              </p:cNvSpPr>
              <p:nvPr/>
            </p:nvSpPr>
            <p:spPr bwMode="auto">
              <a:xfrm>
                <a:off x="2929" y="2014"/>
                <a:ext cx="99" cy="62"/>
              </a:xfrm>
              <a:custGeom>
                <a:avLst/>
                <a:gdLst>
                  <a:gd name="T0" fmla="*/ 0 w 99"/>
                  <a:gd name="T1" fmla="*/ 44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4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25" name="Freeform 3863"/>
              <p:cNvSpPr>
                <a:spLocks/>
              </p:cNvSpPr>
              <p:nvPr/>
            </p:nvSpPr>
            <p:spPr bwMode="auto">
              <a:xfrm>
                <a:off x="2929" y="2014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26" name="Freeform 3864"/>
              <p:cNvSpPr>
                <a:spLocks/>
              </p:cNvSpPr>
              <p:nvPr/>
            </p:nvSpPr>
            <p:spPr bwMode="auto">
              <a:xfrm>
                <a:off x="2769" y="2020"/>
                <a:ext cx="92" cy="56"/>
              </a:xfrm>
              <a:custGeom>
                <a:avLst/>
                <a:gdLst>
                  <a:gd name="T0" fmla="*/ 0 w 92"/>
                  <a:gd name="T1" fmla="*/ 38 h 56"/>
                  <a:gd name="T2" fmla="*/ 61 w 92"/>
                  <a:gd name="T3" fmla="*/ 56 h 56"/>
                  <a:gd name="T4" fmla="*/ 92 w 92"/>
                  <a:gd name="T5" fmla="*/ 19 h 56"/>
                  <a:gd name="T6" fmla="*/ 31 w 92"/>
                  <a:gd name="T7" fmla="*/ 0 h 56"/>
                  <a:gd name="T8" fmla="*/ 0 w 92"/>
                  <a:gd name="T9" fmla="*/ 38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2"/>
                  <a:gd name="T16" fmla="*/ 0 h 56"/>
                  <a:gd name="T17" fmla="*/ 92 w 92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2" h="56">
                    <a:moveTo>
                      <a:pt x="0" y="38"/>
                    </a:moveTo>
                    <a:lnTo>
                      <a:pt x="61" y="56"/>
                    </a:lnTo>
                    <a:lnTo>
                      <a:pt x="92" y="19"/>
                    </a:lnTo>
                    <a:lnTo>
                      <a:pt x="31" y="0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27" name="Freeform 3865"/>
              <p:cNvSpPr>
                <a:spLocks/>
              </p:cNvSpPr>
              <p:nvPr/>
            </p:nvSpPr>
            <p:spPr bwMode="auto">
              <a:xfrm>
                <a:off x="2769" y="2020"/>
                <a:ext cx="92" cy="56"/>
              </a:xfrm>
              <a:custGeom>
                <a:avLst/>
                <a:gdLst>
                  <a:gd name="T0" fmla="*/ 0 w 15"/>
                  <a:gd name="T1" fmla="*/ 55403 h 9"/>
                  <a:gd name="T2" fmla="*/ 86296 w 15"/>
                  <a:gd name="T3" fmla="*/ 83820 h 9"/>
                  <a:gd name="T4" fmla="*/ 130119 w 15"/>
                  <a:gd name="T5" fmla="*/ 28417 h 9"/>
                  <a:gd name="T6" fmla="*/ 43823 w 15"/>
                  <a:gd name="T7" fmla="*/ 0 h 9"/>
                  <a:gd name="T8" fmla="*/ 0 w 15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9"/>
                  <a:gd name="T17" fmla="*/ 15 w 15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9">
                    <a:moveTo>
                      <a:pt x="0" y="6"/>
                    </a:moveTo>
                    <a:lnTo>
                      <a:pt x="10" y="9"/>
                    </a:lnTo>
                    <a:lnTo>
                      <a:pt x="15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28" name="Freeform 3866"/>
              <p:cNvSpPr>
                <a:spLocks/>
              </p:cNvSpPr>
              <p:nvPr/>
            </p:nvSpPr>
            <p:spPr bwMode="auto">
              <a:xfrm>
                <a:off x="2602" y="2020"/>
                <a:ext cx="99" cy="62"/>
              </a:xfrm>
              <a:custGeom>
                <a:avLst/>
                <a:gdLst>
                  <a:gd name="T0" fmla="*/ 0 w 99"/>
                  <a:gd name="T1" fmla="*/ 44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4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29" name="Freeform 3867"/>
              <p:cNvSpPr>
                <a:spLocks/>
              </p:cNvSpPr>
              <p:nvPr/>
            </p:nvSpPr>
            <p:spPr bwMode="auto">
              <a:xfrm>
                <a:off x="2602" y="2020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30" name="Freeform 3868"/>
              <p:cNvSpPr>
                <a:spLocks/>
              </p:cNvSpPr>
              <p:nvPr/>
            </p:nvSpPr>
            <p:spPr bwMode="auto">
              <a:xfrm>
                <a:off x="3645" y="2020"/>
                <a:ext cx="99" cy="62"/>
              </a:xfrm>
              <a:custGeom>
                <a:avLst/>
                <a:gdLst>
                  <a:gd name="T0" fmla="*/ 0 w 99"/>
                  <a:gd name="T1" fmla="*/ 44 h 62"/>
                  <a:gd name="T2" fmla="*/ 68 w 99"/>
                  <a:gd name="T3" fmla="*/ 62 h 62"/>
                  <a:gd name="T4" fmla="*/ 99 w 99"/>
                  <a:gd name="T5" fmla="*/ 25 h 62"/>
                  <a:gd name="T6" fmla="*/ 31 w 99"/>
                  <a:gd name="T7" fmla="*/ 0 h 62"/>
                  <a:gd name="T8" fmla="*/ 0 w 99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4"/>
                    </a:moveTo>
                    <a:lnTo>
                      <a:pt x="68" y="62"/>
                    </a:lnTo>
                    <a:lnTo>
                      <a:pt x="99" y="25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31" name="Freeform 3869"/>
              <p:cNvSpPr>
                <a:spLocks/>
              </p:cNvSpPr>
              <p:nvPr/>
            </p:nvSpPr>
            <p:spPr bwMode="auto">
              <a:xfrm>
                <a:off x="3645" y="2020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36940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32" name="Freeform 3870"/>
              <p:cNvSpPr>
                <a:spLocks/>
              </p:cNvSpPr>
              <p:nvPr/>
            </p:nvSpPr>
            <p:spPr bwMode="auto">
              <a:xfrm>
                <a:off x="2441" y="2027"/>
                <a:ext cx="99" cy="55"/>
              </a:xfrm>
              <a:custGeom>
                <a:avLst/>
                <a:gdLst>
                  <a:gd name="T0" fmla="*/ 0 w 99"/>
                  <a:gd name="T1" fmla="*/ 37 h 55"/>
                  <a:gd name="T2" fmla="*/ 68 w 99"/>
                  <a:gd name="T3" fmla="*/ 55 h 55"/>
                  <a:gd name="T4" fmla="*/ 99 w 99"/>
                  <a:gd name="T5" fmla="*/ 18 h 55"/>
                  <a:gd name="T6" fmla="*/ 31 w 99"/>
                  <a:gd name="T7" fmla="*/ 0 h 55"/>
                  <a:gd name="T8" fmla="*/ 0 w 99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5"/>
                  <a:gd name="T17" fmla="*/ 99 w 99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5">
                    <a:moveTo>
                      <a:pt x="0" y="37"/>
                    </a:moveTo>
                    <a:lnTo>
                      <a:pt x="68" y="55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33" name="Freeform 3871"/>
              <p:cNvSpPr>
                <a:spLocks/>
              </p:cNvSpPr>
              <p:nvPr/>
            </p:nvSpPr>
            <p:spPr bwMode="auto">
              <a:xfrm>
                <a:off x="2441" y="2027"/>
                <a:ext cx="99" cy="55"/>
              </a:xfrm>
              <a:custGeom>
                <a:avLst/>
                <a:gdLst>
                  <a:gd name="T0" fmla="*/ 0 w 16"/>
                  <a:gd name="T1" fmla="*/ 51572 h 9"/>
                  <a:gd name="T2" fmla="*/ 99730 w 16"/>
                  <a:gd name="T3" fmla="*/ 76670 h 9"/>
                  <a:gd name="T4" fmla="*/ 145214 w 16"/>
                  <a:gd name="T5" fmla="*/ 25098 h 9"/>
                  <a:gd name="T6" fmla="*/ 45484 w 16"/>
                  <a:gd name="T7" fmla="*/ 0 h 9"/>
                  <a:gd name="T8" fmla="*/ 0 w 16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34" name="Freeform 3872"/>
              <p:cNvSpPr>
                <a:spLocks/>
              </p:cNvSpPr>
              <p:nvPr/>
            </p:nvSpPr>
            <p:spPr bwMode="auto">
              <a:xfrm>
                <a:off x="3485" y="2027"/>
                <a:ext cx="99" cy="55"/>
              </a:xfrm>
              <a:custGeom>
                <a:avLst/>
                <a:gdLst>
                  <a:gd name="T0" fmla="*/ 0 w 99"/>
                  <a:gd name="T1" fmla="*/ 37 h 55"/>
                  <a:gd name="T2" fmla="*/ 68 w 99"/>
                  <a:gd name="T3" fmla="*/ 55 h 55"/>
                  <a:gd name="T4" fmla="*/ 99 w 99"/>
                  <a:gd name="T5" fmla="*/ 18 h 55"/>
                  <a:gd name="T6" fmla="*/ 31 w 99"/>
                  <a:gd name="T7" fmla="*/ 0 h 55"/>
                  <a:gd name="T8" fmla="*/ 0 w 99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5"/>
                  <a:gd name="T17" fmla="*/ 99 w 99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5">
                    <a:moveTo>
                      <a:pt x="0" y="37"/>
                    </a:moveTo>
                    <a:lnTo>
                      <a:pt x="68" y="55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35" name="Freeform 3873"/>
              <p:cNvSpPr>
                <a:spLocks/>
              </p:cNvSpPr>
              <p:nvPr/>
            </p:nvSpPr>
            <p:spPr bwMode="auto">
              <a:xfrm>
                <a:off x="3485" y="2027"/>
                <a:ext cx="99" cy="55"/>
              </a:xfrm>
              <a:custGeom>
                <a:avLst/>
                <a:gdLst>
                  <a:gd name="T0" fmla="*/ 0 w 16"/>
                  <a:gd name="T1" fmla="*/ 51572 h 9"/>
                  <a:gd name="T2" fmla="*/ 99730 w 16"/>
                  <a:gd name="T3" fmla="*/ 76670 h 9"/>
                  <a:gd name="T4" fmla="*/ 145214 w 16"/>
                  <a:gd name="T5" fmla="*/ 25098 h 9"/>
                  <a:gd name="T6" fmla="*/ 45484 w 16"/>
                  <a:gd name="T7" fmla="*/ 0 h 9"/>
                  <a:gd name="T8" fmla="*/ 0 w 16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36" name="Freeform 3874"/>
              <p:cNvSpPr>
                <a:spLocks/>
              </p:cNvSpPr>
              <p:nvPr/>
            </p:nvSpPr>
            <p:spPr bwMode="auto">
              <a:xfrm>
                <a:off x="2275" y="2027"/>
                <a:ext cx="98" cy="55"/>
              </a:xfrm>
              <a:custGeom>
                <a:avLst/>
                <a:gdLst>
                  <a:gd name="T0" fmla="*/ 0 w 98"/>
                  <a:gd name="T1" fmla="*/ 37 h 55"/>
                  <a:gd name="T2" fmla="*/ 68 w 98"/>
                  <a:gd name="T3" fmla="*/ 55 h 55"/>
                  <a:gd name="T4" fmla="*/ 98 w 98"/>
                  <a:gd name="T5" fmla="*/ 18 h 55"/>
                  <a:gd name="T6" fmla="*/ 37 w 98"/>
                  <a:gd name="T7" fmla="*/ 0 h 55"/>
                  <a:gd name="T8" fmla="*/ 0 w 98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55"/>
                  <a:gd name="T17" fmla="*/ 98 w 98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55">
                    <a:moveTo>
                      <a:pt x="0" y="37"/>
                    </a:moveTo>
                    <a:lnTo>
                      <a:pt x="68" y="55"/>
                    </a:lnTo>
                    <a:lnTo>
                      <a:pt x="98" y="18"/>
                    </a:lnTo>
                    <a:lnTo>
                      <a:pt x="37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37" name="Freeform 3875"/>
              <p:cNvSpPr>
                <a:spLocks/>
              </p:cNvSpPr>
              <p:nvPr/>
            </p:nvSpPr>
            <p:spPr bwMode="auto">
              <a:xfrm>
                <a:off x="2275" y="2027"/>
                <a:ext cx="98" cy="55"/>
              </a:xfrm>
              <a:custGeom>
                <a:avLst/>
                <a:gdLst>
                  <a:gd name="T0" fmla="*/ 0 w 16"/>
                  <a:gd name="T1" fmla="*/ 51572 h 9"/>
                  <a:gd name="T2" fmla="*/ 94203 w 16"/>
                  <a:gd name="T3" fmla="*/ 76670 h 9"/>
                  <a:gd name="T4" fmla="*/ 137868 w 16"/>
                  <a:gd name="T5" fmla="*/ 25098 h 9"/>
                  <a:gd name="T6" fmla="*/ 52148 w 16"/>
                  <a:gd name="T7" fmla="*/ 0 h 9"/>
                  <a:gd name="T8" fmla="*/ 0 w 16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38" name="Freeform 3876"/>
              <p:cNvSpPr>
                <a:spLocks/>
              </p:cNvSpPr>
              <p:nvPr/>
            </p:nvSpPr>
            <p:spPr bwMode="auto">
              <a:xfrm>
                <a:off x="3324" y="2027"/>
                <a:ext cx="93" cy="61"/>
              </a:xfrm>
              <a:custGeom>
                <a:avLst/>
                <a:gdLst>
                  <a:gd name="T0" fmla="*/ 0 w 93"/>
                  <a:gd name="T1" fmla="*/ 43 h 61"/>
                  <a:gd name="T2" fmla="*/ 62 w 93"/>
                  <a:gd name="T3" fmla="*/ 61 h 61"/>
                  <a:gd name="T4" fmla="*/ 93 w 93"/>
                  <a:gd name="T5" fmla="*/ 18 h 61"/>
                  <a:gd name="T6" fmla="*/ 31 w 93"/>
                  <a:gd name="T7" fmla="*/ 0 h 61"/>
                  <a:gd name="T8" fmla="*/ 0 w 93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61"/>
                  <a:gd name="T17" fmla="*/ 93 w 93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61">
                    <a:moveTo>
                      <a:pt x="0" y="43"/>
                    </a:moveTo>
                    <a:lnTo>
                      <a:pt x="62" y="61"/>
                    </a:lnTo>
                    <a:lnTo>
                      <a:pt x="93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39" name="Freeform 3877"/>
              <p:cNvSpPr>
                <a:spLocks/>
              </p:cNvSpPr>
              <p:nvPr/>
            </p:nvSpPr>
            <p:spPr bwMode="auto">
              <a:xfrm>
                <a:off x="3324" y="2027"/>
                <a:ext cx="93" cy="61"/>
              </a:xfrm>
              <a:custGeom>
                <a:avLst/>
                <a:gdLst>
                  <a:gd name="T0" fmla="*/ 0 w 15"/>
                  <a:gd name="T1" fmla="*/ 59463 h 10"/>
                  <a:gd name="T2" fmla="*/ 91524 w 15"/>
                  <a:gd name="T3" fmla="*/ 84430 h 10"/>
                  <a:gd name="T4" fmla="*/ 137497 w 15"/>
                  <a:gd name="T5" fmla="*/ 24967 h 10"/>
                  <a:gd name="T6" fmla="*/ 45744 w 15"/>
                  <a:gd name="T7" fmla="*/ 0 h 10"/>
                  <a:gd name="T8" fmla="*/ 0 w 15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0"/>
                  <a:gd name="T17" fmla="*/ 15 w 15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0">
                    <a:moveTo>
                      <a:pt x="0" y="7"/>
                    </a:moveTo>
                    <a:lnTo>
                      <a:pt x="10" y="10"/>
                    </a:lnTo>
                    <a:lnTo>
                      <a:pt x="15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40" name="Freeform 3878"/>
              <p:cNvSpPr>
                <a:spLocks/>
              </p:cNvSpPr>
              <p:nvPr/>
            </p:nvSpPr>
            <p:spPr bwMode="auto">
              <a:xfrm>
                <a:off x="2114" y="2027"/>
                <a:ext cx="99" cy="61"/>
              </a:xfrm>
              <a:custGeom>
                <a:avLst/>
                <a:gdLst>
                  <a:gd name="T0" fmla="*/ 0 w 99"/>
                  <a:gd name="T1" fmla="*/ 43 h 61"/>
                  <a:gd name="T2" fmla="*/ 68 w 99"/>
                  <a:gd name="T3" fmla="*/ 61 h 61"/>
                  <a:gd name="T4" fmla="*/ 99 w 99"/>
                  <a:gd name="T5" fmla="*/ 18 h 61"/>
                  <a:gd name="T6" fmla="*/ 31 w 99"/>
                  <a:gd name="T7" fmla="*/ 0 h 61"/>
                  <a:gd name="T8" fmla="*/ 0 w 99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1"/>
                  <a:gd name="T17" fmla="*/ 99 w 99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1">
                    <a:moveTo>
                      <a:pt x="0" y="43"/>
                    </a:moveTo>
                    <a:lnTo>
                      <a:pt x="68" y="61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41" name="Freeform 3879"/>
              <p:cNvSpPr>
                <a:spLocks/>
              </p:cNvSpPr>
              <p:nvPr/>
            </p:nvSpPr>
            <p:spPr bwMode="auto">
              <a:xfrm>
                <a:off x="2114" y="2027"/>
                <a:ext cx="99" cy="61"/>
              </a:xfrm>
              <a:custGeom>
                <a:avLst/>
                <a:gdLst>
                  <a:gd name="T0" fmla="*/ 0 w 16"/>
                  <a:gd name="T1" fmla="*/ 59463 h 10"/>
                  <a:gd name="T2" fmla="*/ 99730 w 16"/>
                  <a:gd name="T3" fmla="*/ 84430 h 10"/>
                  <a:gd name="T4" fmla="*/ 145214 w 16"/>
                  <a:gd name="T5" fmla="*/ 24967 h 10"/>
                  <a:gd name="T6" fmla="*/ 45484 w 16"/>
                  <a:gd name="T7" fmla="*/ 0 h 10"/>
                  <a:gd name="T8" fmla="*/ 0 w 16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42" name="Freeform 3880"/>
              <p:cNvSpPr>
                <a:spLocks/>
              </p:cNvSpPr>
              <p:nvPr/>
            </p:nvSpPr>
            <p:spPr bwMode="auto">
              <a:xfrm>
                <a:off x="3158" y="2033"/>
                <a:ext cx="98" cy="55"/>
              </a:xfrm>
              <a:custGeom>
                <a:avLst/>
                <a:gdLst>
                  <a:gd name="T0" fmla="*/ 0 w 98"/>
                  <a:gd name="T1" fmla="*/ 37 h 55"/>
                  <a:gd name="T2" fmla="*/ 68 w 98"/>
                  <a:gd name="T3" fmla="*/ 55 h 55"/>
                  <a:gd name="T4" fmla="*/ 98 w 98"/>
                  <a:gd name="T5" fmla="*/ 18 h 55"/>
                  <a:gd name="T6" fmla="*/ 31 w 98"/>
                  <a:gd name="T7" fmla="*/ 0 h 55"/>
                  <a:gd name="T8" fmla="*/ 0 w 98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55"/>
                  <a:gd name="T17" fmla="*/ 98 w 98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55">
                    <a:moveTo>
                      <a:pt x="0" y="37"/>
                    </a:moveTo>
                    <a:lnTo>
                      <a:pt x="68" y="55"/>
                    </a:lnTo>
                    <a:lnTo>
                      <a:pt x="98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43" name="Freeform 3881"/>
              <p:cNvSpPr>
                <a:spLocks/>
              </p:cNvSpPr>
              <p:nvPr/>
            </p:nvSpPr>
            <p:spPr bwMode="auto">
              <a:xfrm>
                <a:off x="3158" y="2033"/>
                <a:ext cx="98" cy="55"/>
              </a:xfrm>
              <a:custGeom>
                <a:avLst/>
                <a:gdLst>
                  <a:gd name="T0" fmla="*/ 0 w 16"/>
                  <a:gd name="T1" fmla="*/ 51572 h 9"/>
                  <a:gd name="T2" fmla="*/ 94203 w 16"/>
                  <a:gd name="T3" fmla="*/ 76670 h 9"/>
                  <a:gd name="T4" fmla="*/ 137868 w 16"/>
                  <a:gd name="T5" fmla="*/ 25098 h 9"/>
                  <a:gd name="T6" fmla="*/ 43671 w 16"/>
                  <a:gd name="T7" fmla="*/ 0 h 9"/>
                  <a:gd name="T8" fmla="*/ 0 w 16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44" name="Freeform 3882"/>
              <p:cNvSpPr>
                <a:spLocks/>
              </p:cNvSpPr>
              <p:nvPr/>
            </p:nvSpPr>
            <p:spPr bwMode="auto">
              <a:xfrm>
                <a:off x="2997" y="2033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8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45" name="Freeform 3883"/>
              <p:cNvSpPr>
                <a:spLocks/>
              </p:cNvSpPr>
              <p:nvPr/>
            </p:nvSpPr>
            <p:spPr bwMode="auto">
              <a:xfrm>
                <a:off x="2997" y="2033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46" name="Freeform 3884"/>
              <p:cNvSpPr>
                <a:spLocks/>
              </p:cNvSpPr>
              <p:nvPr/>
            </p:nvSpPr>
            <p:spPr bwMode="auto">
              <a:xfrm>
                <a:off x="2830" y="2039"/>
                <a:ext cx="99" cy="56"/>
              </a:xfrm>
              <a:custGeom>
                <a:avLst/>
                <a:gdLst>
                  <a:gd name="T0" fmla="*/ 0 w 99"/>
                  <a:gd name="T1" fmla="*/ 37 h 56"/>
                  <a:gd name="T2" fmla="*/ 68 w 99"/>
                  <a:gd name="T3" fmla="*/ 56 h 56"/>
                  <a:gd name="T4" fmla="*/ 99 w 99"/>
                  <a:gd name="T5" fmla="*/ 19 h 56"/>
                  <a:gd name="T6" fmla="*/ 31 w 99"/>
                  <a:gd name="T7" fmla="*/ 0 h 56"/>
                  <a:gd name="T8" fmla="*/ 0 w 99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6"/>
                  <a:gd name="T17" fmla="*/ 99 w 9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6">
                    <a:moveTo>
                      <a:pt x="0" y="37"/>
                    </a:moveTo>
                    <a:lnTo>
                      <a:pt x="68" y="56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47" name="Freeform 3885"/>
              <p:cNvSpPr>
                <a:spLocks/>
              </p:cNvSpPr>
              <p:nvPr/>
            </p:nvSpPr>
            <p:spPr bwMode="auto">
              <a:xfrm>
                <a:off x="2830" y="2039"/>
                <a:ext cx="99" cy="56"/>
              </a:xfrm>
              <a:custGeom>
                <a:avLst/>
                <a:gdLst>
                  <a:gd name="T0" fmla="*/ 0 w 16"/>
                  <a:gd name="T1" fmla="*/ 55403 h 9"/>
                  <a:gd name="T2" fmla="*/ 99730 w 16"/>
                  <a:gd name="T3" fmla="*/ 83820 h 9"/>
                  <a:gd name="T4" fmla="*/ 145214 w 16"/>
                  <a:gd name="T5" fmla="*/ 28417 h 9"/>
                  <a:gd name="T6" fmla="*/ 45484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48" name="Freeform 3886"/>
              <p:cNvSpPr>
                <a:spLocks/>
              </p:cNvSpPr>
              <p:nvPr/>
            </p:nvSpPr>
            <p:spPr bwMode="auto">
              <a:xfrm>
                <a:off x="2670" y="2039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49" name="Freeform 3887"/>
              <p:cNvSpPr>
                <a:spLocks/>
              </p:cNvSpPr>
              <p:nvPr/>
            </p:nvSpPr>
            <p:spPr bwMode="auto">
              <a:xfrm>
                <a:off x="2670" y="2039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50" name="Freeform 3888"/>
              <p:cNvSpPr>
                <a:spLocks/>
              </p:cNvSpPr>
              <p:nvPr/>
            </p:nvSpPr>
            <p:spPr bwMode="auto">
              <a:xfrm>
                <a:off x="3713" y="2045"/>
                <a:ext cx="99" cy="56"/>
              </a:xfrm>
              <a:custGeom>
                <a:avLst/>
                <a:gdLst>
                  <a:gd name="T0" fmla="*/ 0 w 99"/>
                  <a:gd name="T1" fmla="*/ 37 h 56"/>
                  <a:gd name="T2" fmla="*/ 68 w 99"/>
                  <a:gd name="T3" fmla="*/ 56 h 56"/>
                  <a:gd name="T4" fmla="*/ 99 w 99"/>
                  <a:gd name="T5" fmla="*/ 19 h 56"/>
                  <a:gd name="T6" fmla="*/ 31 w 99"/>
                  <a:gd name="T7" fmla="*/ 0 h 56"/>
                  <a:gd name="T8" fmla="*/ 0 w 99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6"/>
                  <a:gd name="T17" fmla="*/ 99 w 9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6">
                    <a:moveTo>
                      <a:pt x="0" y="37"/>
                    </a:moveTo>
                    <a:lnTo>
                      <a:pt x="68" y="56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51" name="Freeform 3889"/>
              <p:cNvSpPr>
                <a:spLocks/>
              </p:cNvSpPr>
              <p:nvPr/>
            </p:nvSpPr>
            <p:spPr bwMode="auto">
              <a:xfrm>
                <a:off x="3713" y="2045"/>
                <a:ext cx="99" cy="56"/>
              </a:xfrm>
              <a:custGeom>
                <a:avLst/>
                <a:gdLst>
                  <a:gd name="T0" fmla="*/ 0 w 16"/>
                  <a:gd name="T1" fmla="*/ 55403 h 9"/>
                  <a:gd name="T2" fmla="*/ 99730 w 16"/>
                  <a:gd name="T3" fmla="*/ 83820 h 9"/>
                  <a:gd name="T4" fmla="*/ 145214 w 16"/>
                  <a:gd name="T5" fmla="*/ 28417 h 9"/>
                  <a:gd name="T6" fmla="*/ 45484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52" name="Freeform 3890"/>
              <p:cNvSpPr>
                <a:spLocks/>
              </p:cNvSpPr>
              <p:nvPr/>
            </p:nvSpPr>
            <p:spPr bwMode="auto">
              <a:xfrm>
                <a:off x="2509" y="2045"/>
                <a:ext cx="93" cy="56"/>
              </a:xfrm>
              <a:custGeom>
                <a:avLst/>
                <a:gdLst>
                  <a:gd name="T0" fmla="*/ 0 w 93"/>
                  <a:gd name="T1" fmla="*/ 37 h 56"/>
                  <a:gd name="T2" fmla="*/ 62 w 93"/>
                  <a:gd name="T3" fmla="*/ 56 h 56"/>
                  <a:gd name="T4" fmla="*/ 93 w 93"/>
                  <a:gd name="T5" fmla="*/ 19 h 56"/>
                  <a:gd name="T6" fmla="*/ 31 w 93"/>
                  <a:gd name="T7" fmla="*/ 0 h 56"/>
                  <a:gd name="T8" fmla="*/ 0 w 93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56"/>
                  <a:gd name="T17" fmla="*/ 93 w 93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56">
                    <a:moveTo>
                      <a:pt x="0" y="37"/>
                    </a:moveTo>
                    <a:lnTo>
                      <a:pt x="62" y="56"/>
                    </a:lnTo>
                    <a:lnTo>
                      <a:pt x="93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53" name="Freeform 3891"/>
              <p:cNvSpPr>
                <a:spLocks/>
              </p:cNvSpPr>
              <p:nvPr/>
            </p:nvSpPr>
            <p:spPr bwMode="auto">
              <a:xfrm>
                <a:off x="2509" y="2045"/>
                <a:ext cx="93" cy="56"/>
              </a:xfrm>
              <a:custGeom>
                <a:avLst/>
                <a:gdLst>
                  <a:gd name="T0" fmla="*/ 0 w 15"/>
                  <a:gd name="T1" fmla="*/ 55403 h 9"/>
                  <a:gd name="T2" fmla="*/ 91524 w 15"/>
                  <a:gd name="T3" fmla="*/ 83820 h 9"/>
                  <a:gd name="T4" fmla="*/ 137497 w 15"/>
                  <a:gd name="T5" fmla="*/ 28417 h 9"/>
                  <a:gd name="T6" fmla="*/ 45744 w 15"/>
                  <a:gd name="T7" fmla="*/ 0 h 9"/>
                  <a:gd name="T8" fmla="*/ 0 w 15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9"/>
                  <a:gd name="T17" fmla="*/ 15 w 15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9">
                    <a:moveTo>
                      <a:pt x="0" y="6"/>
                    </a:moveTo>
                    <a:lnTo>
                      <a:pt x="10" y="9"/>
                    </a:lnTo>
                    <a:lnTo>
                      <a:pt x="15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54" name="Freeform 3892"/>
              <p:cNvSpPr>
                <a:spLocks/>
              </p:cNvSpPr>
              <p:nvPr/>
            </p:nvSpPr>
            <p:spPr bwMode="auto">
              <a:xfrm>
                <a:off x="3553" y="2045"/>
                <a:ext cx="92" cy="62"/>
              </a:xfrm>
              <a:custGeom>
                <a:avLst/>
                <a:gdLst>
                  <a:gd name="T0" fmla="*/ 0 w 92"/>
                  <a:gd name="T1" fmla="*/ 37 h 62"/>
                  <a:gd name="T2" fmla="*/ 68 w 92"/>
                  <a:gd name="T3" fmla="*/ 62 h 62"/>
                  <a:gd name="T4" fmla="*/ 92 w 92"/>
                  <a:gd name="T5" fmla="*/ 19 h 62"/>
                  <a:gd name="T6" fmla="*/ 31 w 92"/>
                  <a:gd name="T7" fmla="*/ 0 h 62"/>
                  <a:gd name="T8" fmla="*/ 0 w 92"/>
                  <a:gd name="T9" fmla="*/ 37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2"/>
                  <a:gd name="T16" fmla="*/ 0 h 62"/>
                  <a:gd name="T17" fmla="*/ 92 w 92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2" h="62">
                    <a:moveTo>
                      <a:pt x="0" y="37"/>
                    </a:moveTo>
                    <a:lnTo>
                      <a:pt x="68" y="62"/>
                    </a:lnTo>
                    <a:lnTo>
                      <a:pt x="92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55" name="Freeform 3893"/>
              <p:cNvSpPr>
                <a:spLocks/>
              </p:cNvSpPr>
              <p:nvPr/>
            </p:nvSpPr>
            <p:spPr bwMode="auto">
              <a:xfrm>
                <a:off x="3553" y="2045"/>
                <a:ext cx="92" cy="62"/>
              </a:xfrm>
              <a:custGeom>
                <a:avLst/>
                <a:gdLst>
                  <a:gd name="T0" fmla="*/ 0 w 15"/>
                  <a:gd name="T1" fmla="*/ 54585 h 10"/>
                  <a:gd name="T2" fmla="*/ 94834 w 15"/>
                  <a:gd name="T3" fmla="*/ 91524 h 10"/>
                  <a:gd name="T4" fmla="*/ 130119 w 15"/>
                  <a:gd name="T5" fmla="*/ 28136 h 10"/>
                  <a:gd name="T6" fmla="*/ 43823 w 15"/>
                  <a:gd name="T7" fmla="*/ 0 h 10"/>
                  <a:gd name="T8" fmla="*/ 0 w 15"/>
                  <a:gd name="T9" fmla="*/ 54585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0"/>
                  <a:gd name="T17" fmla="*/ 15 w 15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0">
                    <a:moveTo>
                      <a:pt x="0" y="6"/>
                    </a:moveTo>
                    <a:lnTo>
                      <a:pt x="11" y="10"/>
                    </a:lnTo>
                    <a:lnTo>
                      <a:pt x="15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56" name="Freeform 3894"/>
              <p:cNvSpPr>
                <a:spLocks/>
              </p:cNvSpPr>
              <p:nvPr/>
            </p:nvSpPr>
            <p:spPr bwMode="auto">
              <a:xfrm>
                <a:off x="2343" y="2045"/>
                <a:ext cx="98" cy="62"/>
              </a:xfrm>
              <a:custGeom>
                <a:avLst/>
                <a:gdLst>
                  <a:gd name="T0" fmla="*/ 0 w 98"/>
                  <a:gd name="T1" fmla="*/ 37 h 62"/>
                  <a:gd name="T2" fmla="*/ 68 w 98"/>
                  <a:gd name="T3" fmla="*/ 62 h 62"/>
                  <a:gd name="T4" fmla="*/ 98 w 98"/>
                  <a:gd name="T5" fmla="*/ 19 h 62"/>
                  <a:gd name="T6" fmla="*/ 30 w 98"/>
                  <a:gd name="T7" fmla="*/ 0 h 62"/>
                  <a:gd name="T8" fmla="*/ 0 w 98"/>
                  <a:gd name="T9" fmla="*/ 37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2"/>
                  <a:gd name="T17" fmla="*/ 98 w 98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2">
                    <a:moveTo>
                      <a:pt x="0" y="37"/>
                    </a:moveTo>
                    <a:lnTo>
                      <a:pt x="68" y="62"/>
                    </a:lnTo>
                    <a:lnTo>
                      <a:pt x="98" y="19"/>
                    </a:lnTo>
                    <a:lnTo>
                      <a:pt x="30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57" name="Freeform 3895"/>
              <p:cNvSpPr>
                <a:spLocks/>
              </p:cNvSpPr>
              <p:nvPr/>
            </p:nvSpPr>
            <p:spPr bwMode="auto">
              <a:xfrm>
                <a:off x="2343" y="2045"/>
                <a:ext cx="98" cy="62"/>
              </a:xfrm>
              <a:custGeom>
                <a:avLst/>
                <a:gdLst>
                  <a:gd name="T0" fmla="*/ 0 w 16"/>
                  <a:gd name="T1" fmla="*/ 54585 h 10"/>
                  <a:gd name="T2" fmla="*/ 94203 w 16"/>
                  <a:gd name="T3" fmla="*/ 91524 h 10"/>
                  <a:gd name="T4" fmla="*/ 137868 w 16"/>
                  <a:gd name="T5" fmla="*/ 28136 h 10"/>
                  <a:gd name="T6" fmla="*/ 43671 w 16"/>
                  <a:gd name="T7" fmla="*/ 0 h 10"/>
                  <a:gd name="T8" fmla="*/ 0 w 16"/>
                  <a:gd name="T9" fmla="*/ 54585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6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58" name="Freeform 3896"/>
              <p:cNvSpPr>
                <a:spLocks/>
              </p:cNvSpPr>
              <p:nvPr/>
            </p:nvSpPr>
            <p:spPr bwMode="auto">
              <a:xfrm>
                <a:off x="3386" y="2045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59" name="Freeform 3897"/>
              <p:cNvSpPr>
                <a:spLocks/>
              </p:cNvSpPr>
              <p:nvPr/>
            </p:nvSpPr>
            <p:spPr bwMode="auto">
              <a:xfrm>
                <a:off x="3386" y="2045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60" name="Freeform 3898"/>
              <p:cNvSpPr>
                <a:spLocks/>
              </p:cNvSpPr>
              <p:nvPr/>
            </p:nvSpPr>
            <p:spPr bwMode="auto">
              <a:xfrm>
                <a:off x="2182" y="2045"/>
                <a:ext cx="93" cy="62"/>
              </a:xfrm>
              <a:custGeom>
                <a:avLst/>
                <a:gdLst>
                  <a:gd name="T0" fmla="*/ 0 w 93"/>
                  <a:gd name="T1" fmla="*/ 43 h 62"/>
                  <a:gd name="T2" fmla="*/ 62 w 93"/>
                  <a:gd name="T3" fmla="*/ 62 h 62"/>
                  <a:gd name="T4" fmla="*/ 93 w 93"/>
                  <a:gd name="T5" fmla="*/ 19 h 62"/>
                  <a:gd name="T6" fmla="*/ 31 w 93"/>
                  <a:gd name="T7" fmla="*/ 0 h 62"/>
                  <a:gd name="T8" fmla="*/ 0 w 93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62"/>
                  <a:gd name="T17" fmla="*/ 93 w 93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62">
                    <a:moveTo>
                      <a:pt x="0" y="43"/>
                    </a:moveTo>
                    <a:lnTo>
                      <a:pt x="62" y="62"/>
                    </a:lnTo>
                    <a:lnTo>
                      <a:pt x="93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61" name="Freeform 3899"/>
              <p:cNvSpPr>
                <a:spLocks/>
              </p:cNvSpPr>
              <p:nvPr/>
            </p:nvSpPr>
            <p:spPr bwMode="auto">
              <a:xfrm>
                <a:off x="2182" y="2045"/>
                <a:ext cx="93" cy="62"/>
              </a:xfrm>
              <a:custGeom>
                <a:avLst/>
                <a:gdLst>
                  <a:gd name="T0" fmla="*/ 0 w 15"/>
                  <a:gd name="T1" fmla="*/ 63618 h 10"/>
                  <a:gd name="T2" fmla="*/ 91524 w 15"/>
                  <a:gd name="T3" fmla="*/ 91524 h 10"/>
                  <a:gd name="T4" fmla="*/ 137497 w 15"/>
                  <a:gd name="T5" fmla="*/ 28136 h 10"/>
                  <a:gd name="T6" fmla="*/ 45744 w 15"/>
                  <a:gd name="T7" fmla="*/ 0 h 10"/>
                  <a:gd name="T8" fmla="*/ 0 w 15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0"/>
                  <a:gd name="T17" fmla="*/ 15 w 15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0">
                    <a:moveTo>
                      <a:pt x="0" y="7"/>
                    </a:moveTo>
                    <a:lnTo>
                      <a:pt x="10" y="10"/>
                    </a:lnTo>
                    <a:lnTo>
                      <a:pt x="15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62" name="Freeform 3900"/>
              <p:cNvSpPr>
                <a:spLocks/>
              </p:cNvSpPr>
              <p:nvPr/>
            </p:nvSpPr>
            <p:spPr bwMode="auto">
              <a:xfrm>
                <a:off x="3226" y="2051"/>
                <a:ext cx="98" cy="56"/>
              </a:xfrm>
              <a:custGeom>
                <a:avLst/>
                <a:gdLst>
                  <a:gd name="T0" fmla="*/ 0 w 98"/>
                  <a:gd name="T1" fmla="*/ 37 h 56"/>
                  <a:gd name="T2" fmla="*/ 68 w 98"/>
                  <a:gd name="T3" fmla="*/ 56 h 56"/>
                  <a:gd name="T4" fmla="*/ 98 w 98"/>
                  <a:gd name="T5" fmla="*/ 19 h 56"/>
                  <a:gd name="T6" fmla="*/ 30 w 98"/>
                  <a:gd name="T7" fmla="*/ 0 h 56"/>
                  <a:gd name="T8" fmla="*/ 0 w 98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56"/>
                  <a:gd name="T17" fmla="*/ 98 w 98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56">
                    <a:moveTo>
                      <a:pt x="0" y="37"/>
                    </a:moveTo>
                    <a:lnTo>
                      <a:pt x="68" y="56"/>
                    </a:lnTo>
                    <a:lnTo>
                      <a:pt x="98" y="19"/>
                    </a:lnTo>
                    <a:lnTo>
                      <a:pt x="30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63" name="Freeform 3901"/>
              <p:cNvSpPr>
                <a:spLocks/>
              </p:cNvSpPr>
              <p:nvPr/>
            </p:nvSpPr>
            <p:spPr bwMode="auto">
              <a:xfrm>
                <a:off x="3226" y="2051"/>
                <a:ext cx="98" cy="56"/>
              </a:xfrm>
              <a:custGeom>
                <a:avLst/>
                <a:gdLst>
                  <a:gd name="T0" fmla="*/ 0 w 16"/>
                  <a:gd name="T1" fmla="*/ 55403 h 9"/>
                  <a:gd name="T2" fmla="*/ 94203 w 16"/>
                  <a:gd name="T3" fmla="*/ 83820 h 9"/>
                  <a:gd name="T4" fmla="*/ 137868 w 16"/>
                  <a:gd name="T5" fmla="*/ 28417 h 9"/>
                  <a:gd name="T6" fmla="*/ 43671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64" name="Freeform 3902"/>
              <p:cNvSpPr>
                <a:spLocks/>
              </p:cNvSpPr>
              <p:nvPr/>
            </p:nvSpPr>
            <p:spPr bwMode="auto">
              <a:xfrm>
                <a:off x="3065" y="2051"/>
                <a:ext cx="93" cy="62"/>
              </a:xfrm>
              <a:custGeom>
                <a:avLst/>
                <a:gdLst>
                  <a:gd name="T0" fmla="*/ 0 w 93"/>
                  <a:gd name="T1" fmla="*/ 44 h 62"/>
                  <a:gd name="T2" fmla="*/ 62 w 93"/>
                  <a:gd name="T3" fmla="*/ 62 h 62"/>
                  <a:gd name="T4" fmla="*/ 93 w 93"/>
                  <a:gd name="T5" fmla="*/ 19 h 62"/>
                  <a:gd name="T6" fmla="*/ 31 w 93"/>
                  <a:gd name="T7" fmla="*/ 0 h 62"/>
                  <a:gd name="T8" fmla="*/ 0 w 93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62"/>
                  <a:gd name="T17" fmla="*/ 93 w 93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62">
                    <a:moveTo>
                      <a:pt x="0" y="44"/>
                    </a:moveTo>
                    <a:lnTo>
                      <a:pt x="62" y="62"/>
                    </a:lnTo>
                    <a:lnTo>
                      <a:pt x="93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65" name="Freeform 3903"/>
              <p:cNvSpPr>
                <a:spLocks/>
              </p:cNvSpPr>
              <p:nvPr/>
            </p:nvSpPr>
            <p:spPr bwMode="auto">
              <a:xfrm>
                <a:off x="3065" y="2051"/>
                <a:ext cx="93" cy="62"/>
              </a:xfrm>
              <a:custGeom>
                <a:avLst/>
                <a:gdLst>
                  <a:gd name="T0" fmla="*/ 0 w 15"/>
                  <a:gd name="T1" fmla="*/ 63618 h 10"/>
                  <a:gd name="T2" fmla="*/ 91524 w 15"/>
                  <a:gd name="T3" fmla="*/ 91524 h 10"/>
                  <a:gd name="T4" fmla="*/ 137497 w 15"/>
                  <a:gd name="T5" fmla="*/ 28136 h 10"/>
                  <a:gd name="T6" fmla="*/ 45744 w 15"/>
                  <a:gd name="T7" fmla="*/ 0 h 10"/>
                  <a:gd name="T8" fmla="*/ 0 w 15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0"/>
                  <a:gd name="T17" fmla="*/ 15 w 15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0">
                    <a:moveTo>
                      <a:pt x="0" y="7"/>
                    </a:moveTo>
                    <a:lnTo>
                      <a:pt x="10" y="10"/>
                    </a:lnTo>
                    <a:lnTo>
                      <a:pt x="15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66" name="Freeform 3904"/>
              <p:cNvSpPr>
                <a:spLocks/>
              </p:cNvSpPr>
              <p:nvPr/>
            </p:nvSpPr>
            <p:spPr bwMode="auto">
              <a:xfrm>
                <a:off x="2898" y="2058"/>
                <a:ext cx="99" cy="55"/>
              </a:xfrm>
              <a:custGeom>
                <a:avLst/>
                <a:gdLst>
                  <a:gd name="T0" fmla="*/ 0 w 99"/>
                  <a:gd name="T1" fmla="*/ 37 h 55"/>
                  <a:gd name="T2" fmla="*/ 68 w 99"/>
                  <a:gd name="T3" fmla="*/ 55 h 55"/>
                  <a:gd name="T4" fmla="*/ 99 w 99"/>
                  <a:gd name="T5" fmla="*/ 18 h 55"/>
                  <a:gd name="T6" fmla="*/ 31 w 99"/>
                  <a:gd name="T7" fmla="*/ 0 h 55"/>
                  <a:gd name="T8" fmla="*/ 0 w 99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5"/>
                  <a:gd name="T17" fmla="*/ 99 w 99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5">
                    <a:moveTo>
                      <a:pt x="0" y="37"/>
                    </a:moveTo>
                    <a:lnTo>
                      <a:pt x="68" y="55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67" name="Freeform 3905"/>
              <p:cNvSpPr>
                <a:spLocks/>
              </p:cNvSpPr>
              <p:nvPr/>
            </p:nvSpPr>
            <p:spPr bwMode="auto">
              <a:xfrm>
                <a:off x="2898" y="2058"/>
                <a:ext cx="99" cy="55"/>
              </a:xfrm>
              <a:custGeom>
                <a:avLst/>
                <a:gdLst>
                  <a:gd name="T0" fmla="*/ 0 w 16"/>
                  <a:gd name="T1" fmla="*/ 51572 h 9"/>
                  <a:gd name="T2" fmla="*/ 99730 w 16"/>
                  <a:gd name="T3" fmla="*/ 76670 h 9"/>
                  <a:gd name="T4" fmla="*/ 145214 w 16"/>
                  <a:gd name="T5" fmla="*/ 25098 h 9"/>
                  <a:gd name="T6" fmla="*/ 45484 w 16"/>
                  <a:gd name="T7" fmla="*/ 0 h 9"/>
                  <a:gd name="T8" fmla="*/ 0 w 16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68" name="Freeform 3906"/>
              <p:cNvSpPr>
                <a:spLocks/>
              </p:cNvSpPr>
              <p:nvPr/>
            </p:nvSpPr>
            <p:spPr bwMode="auto">
              <a:xfrm>
                <a:off x="2738" y="2058"/>
                <a:ext cx="92" cy="61"/>
              </a:xfrm>
              <a:custGeom>
                <a:avLst/>
                <a:gdLst>
                  <a:gd name="T0" fmla="*/ 0 w 92"/>
                  <a:gd name="T1" fmla="*/ 43 h 61"/>
                  <a:gd name="T2" fmla="*/ 62 w 92"/>
                  <a:gd name="T3" fmla="*/ 61 h 61"/>
                  <a:gd name="T4" fmla="*/ 92 w 92"/>
                  <a:gd name="T5" fmla="*/ 18 h 61"/>
                  <a:gd name="T6" fmla="*/ 31 w 92"/>
                  <a:gd name="T7" fmla="*/ 0 h 61"/>
                  <a:gd name="T8" fmla="*/ 0 w 92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2"/>
                  <a:gd name="T16" fmla="*/ 0 h 61"/>
                  <a:gd name="T17" fmla="*/ 92 w 92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2" h="61">
                    <a:moveTo>
                      <a:pt x="0" y="43"/>
                    </a:moveTo>
                    <a:lnTo>
                      <a:pt x="62" y="61"/>
                    </a:lnTo>
                    <a:lnTo>
                      <a:pt x="92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69" name="Freeform 3907"/>
              <p:cNvSpPr>
                <a:spLocks/>
              </p:cNvSpPr>
              <p:nvPr/>
            </p:nvSpPr>
            <p:spPr bwMode="auto">
              <a:xfrm>
                <a:off x="2738" y="2058"/>
                <a:ext cx="92" cy="61"/>
              </a:xfrm>
              <a:custGeom>
                <a:avLst/>
                <a:gdLst>
                  <a:gd name="T0" fmla="*/ 0 w 15"/>
                  <a:gd name="T1" fmla="*/ 59463 h 10"/>
                  <a:gd name="T2" fmla="*/ 86296 w 15"/>
                  <a:gd name="T3" fmla="*/ 84430 h 10"/>
                  <a:gd name="T4" fmla="*/ 130119 w 15"/>
                  <a:gd name="T5" fmla="*/ 24967 h 10"/>
                  <a:gd name="T6" fmla="*/ 43823 w 15"/>
                  <a:gd name="T7" fmla="*/ 0 h 10"/>
                  <a:gd name="T8" fmla="*/ 0 w 15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0"/>
                  <a:gd name="T17" fmla="*/ 15 w 15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0">
                    <a:moveTo>
                      <a:pt x="0" y="7"/>
                    </a:moveTo>
                    <a:lnTo>
                      <a:pt x="10" y="10"/>
                    </a:lnTo>
                    <a:lnTo>
                      <a:pt x="15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70" name="Freeform 3908"/>
              <p:cNvSpPr>
                <a:spLocks/>
              </p:cNvSpPr>
              <p:nvPr/>
            </p:nvSpPr>
            <p:spPr bwMode="auto">
              <a:xfrm>
                <a:off x="3781" y="2064"/>
                <a:ext cx="99" cy="55"/>
              </a:xfrm>
              <a:custGeom>
                <a:avLst/>
                <a:gdLst>
                  <a:gd name="T0" fmla="*/ 0 w 99"/>
                  <a:gd name="T1" fmla="*/ 37 h 55"/>
                  <a:gd name="T2" fmla="*/ 68 w 99"/>
                  <a:gd name="T3" fmla="*/ 55 h 55"/>
                  <a:gd name="T4" fmla="*/ 99 w 99"/>
                  <a:gd name="T5" fmla="*/ 18 h 55"/>
                  <a:gd name="T6" fmla="*/ 31 w 99"/>
                  <a:gd name="T7" fmla="*/ 0 h 55"/>
                  <a:gd name="T8" fmla="*/ 0 w 99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5"/>
                  <a:gd name="T17" fmla="*/ 99 w 99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5">
                    <a:moveTo>
                      <a:pt x="0" y="37"/>
                    </a:moveTo>
                    <a:lnTo>
                      <a:pt x="68" y="55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71" name="Freeform 3909"/>
              <p:cNvSpPr>
                <a:spLocks/>
              </p:cNvSpPr>
              <p:nvPr/>
            </p:nvSpPr>
            <p:spPr bwMode="auto">
              <a:xfrm>
                <a:off x="3781" y="2064"/>
                <a:ext cx="99" cy="55"/>
              </a:xfrm>
              <a:custGeom>
                <a:avLst/>
                <a:gdLst>
                  <a:gd name="T0" fmla="*/ 0 w 16"/>
                  <a:gd name="T1" fmla="*/ 51572 h 9"/>
                  <a:gd name="T2" fmla="*/ 99730 w 16"/>
                  <a:gd name="T3" fmla="*/ 76670 h 9"/>
                  <a:gd name="T4" fmla="*/ 145214 w 16"/>
                  <a:gd name="T5" fmla="*/ 25098 h 9"/>
                  <a:gd name="T6" fmla="*/ 45484 w 16"/>
                  <a:gd name="T7" fmla="*/ 0 h 9"/>
                  <a:gd name="T8" fmla="*/ 0 w 16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72" name="Freeform 3910"/>
              <p:cNvSpPr>
                <a:spLocks/>
              </p:cNvSpPr>
              <p:nvPr/>
            </p:nvSpPr>
            <p:spPr bwMode="auto">
              <a:xfrm>
                <a:off x="2571" y="2064"/>
                <a:ext cx="99" cy="55"/>
              </a:xfrm>
              <a:custGeom>
                <a:avLst/>
                <a:gdLst>
                  <a:gd name="T0" fmla="*/ 0 w 99"/>
                  <a:gd name="T1" fmla="*/ 37 h 55"/>
                  <a:gd name="T2" fmla="*/ 68 w 99"/>
                  <a:gd name="T3" fmla="*/ 55 h 55"/>
                  <a:gd name="T4" fmla="*/ 99 w 99"/>
                  <a:gd name="T5" fmla="*/ 18 h 55"/>
                  <a:gd name="T6" fmla="*/ 31 w 99"/>
                  <a:gd name="T7" fmla="*/ 0 h 55"/>
                  <a:gd name="T8" fmla="*/ 0 w 99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5"/>
                  <a:gd name="T17" fmla="*/ 99 w 99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5">
                    <a:moveTo>
                      <a:pt x="0" y="37"/>
                    </a:moveTo>
                    <a:lnTo>
                      <a:pt x="68" y="55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73" name="Freeform 3911"/>
              <p:cNvSpPr>
                <a:spLocks/>
              </p:cNvSpPr>
              <p:nvPr/>
            </p:nvSpPr>
            <p:spPr bwMode="auto">
              <a:xfrm>
                <a:off x="2571" y="2064"/>
                <a:ext cx="99" cy="55"/>
              </a:xfrm>
              <a:custGeom>
                <a:avLst/>
                <a:gdLst>
                  <a:gd name="T0" fmla="*/ 0 w 16"/>
                  <a:gd name="T1" fmla="*/ 51572 h 9"/>
                  <a:gd name="T2" fmla="*/ 99730 w 16"/>
                  <a:gd name="T3" fmla="*/ 76670 h 9"/>
                  <a:gd name="T4" fmla="*/ 145214 w 16"/>
                  <a:gd name="T5" fmla="*/ 25098 h 9"/>
                  <a:gd name="T6" fmla="*/ 45484 w 16"/>
                  <a:gd name="T7" fmla="*/ 0 h 9"/>
                  <a:gd name="T8" fmla="*/ 0 w 16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74" name="Freeform 3912"/>
              <p:cNvSpPr>
                <a:spLocks/>
              </p:cNvSpPr>
              <p:nvPr/>
            </p:nvSpPr>
            <p:spPr bwMode="auto">
              <a:xfrm>
                <a:off x="3621" y="2064"/>
                <a:ext cx="92" cy="61"/>
              </a:xfrm>
              <a:custGeom>
                <a:avLst/>
                <a:gdLst>
                  <a:gd name="T0" fmla="*/ 0 w 92"/>
                  <a:gd name="T1" fmla="*/ 43 h 61"/>
                  <a:gd name="T2" fmla="*/ 62 w 92"/>
                  <a:gd name="T3" fmla="*/ 61 h 61"/>
                  <a:gd name="T4" fmla="*/ 92 w 92"/>
                  <a:gd name="T5" fmla="*/ 18 h 61"/>
                  <a:gd name="T6" fmla="*/ 24 w 92"/>
                  <a:gd name="T7" fmla="*/ 0 h 61"/>
                  <a:gd name="T8" fmla="*/ 0 w 92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2"/>
                  <a:gd name="T16" fmla="*/ 0 h 61"/>
                  <a:gd name="T17" fmla="*/ 92 w 92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2" h="61">
                    <a:moveTo>
                      <a:pt x="0" y="43"/>
                    </a:moveTo>
                    <a:lnTo>
                      <a:pt x="62" y="61"/>
                    </a:lnTo>
                    <a:lnTo>
                      <a:pt x="92" y="18"/>
                    </a:lnTo>
                    <a:lnTo>
                      <a:pt x="24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75" name="Freeform 3913"/>
              <p:cNvSpPr>
                <a:spLocks/>
              </p:cNvSpPr>
              <p:nvPr/>
            </p:nvSpPr>
            <p:spPr bwMode="auto">
              <a:xfrm>
                <a:off x="3621" y="2064"/>
                <a:ext cx="92" cy="61"/>
              </a:xfrm>
              <a:custGeom>
                <a:avLst/>
                <a:gdLst>
                  <a:gd name="T0" fmla="*/ 0 w 15"/>
                  <a:gd name="T1" fmla="*/ 59463 h 10"/>
                  <a:gd name="T2" fmla="*/ 86296 w 15"/>
                  <a:gd name="T3" fmla="*/ 84430 h 10"/>
                  <a:gd name="T4" fmla="*/ 130119 w 15"/>
                  <a:gd name="T5" fmla="*/ 24967 h 10"/>
                  <a:gd name="T6" fmla="*/ 35285 w 15"/>
                  <a:gd name="T7" fmla="*/ 0 h 10"/>
                  <a:gd name="T8" fmla="*/ 0 w 15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0"/>
                  <a:gd name="T17" fmla="*/ 15 w 15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0">
                    <a:moveTo>
                      <a:pt x="0" y="7"/>
                    </a:moveTo>
                    <a:lnTo>
                      <a:pt x="10" y="10"/>
                    </a:lnTo>
                    <a:lnTo>
                      <a:pt x="15" y="3"/>
                    </a:lnTo>
                    <a:lnTo>
                      <a:pt x="4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76" name="Freeform 3914"/>
              <p:cNvSpPr>
                <a:spLocks/>
              </p:cNvSpPr>
              <p:nvPr/>
            </p:nvSpPr>
            <p:spPr bwMode="auto">
              <a:xfrm>
                <a:off x="2411" y="2064"/>
                <a:ext cx="98" cy="61"/>
              </a:xfrm>
              <a:custGeom>
                <a:avLst/>
                <a:gdLst>
                  <a:gd name="T0" fmla="*/ 0 w 98"/>
                  <a:gd name="T1" fmla="*/ 43 h 61"/>
                  <a:gd name="T2" fmla="*/ 61 w 98"/>
                  <a:gd name="T3" fmla="*/ 61 h 61"/>
                  <a:gd name="T4" fmla="*/ 98 w 98"/>
                  <a:gd name="T5" fmla="*/ 18 h 61"/>
                  <a:gd name="T6" fmla="*/ 30 w 98"/>
                  <a:gd name="T7" fmla="*/ 0 h 61"/>
                  <a:gd name="T8" fmla="*/ 0 w 98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1"/>
                  <a:gd name="T17" fmla="*/ 98 w 98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1">
                    <a:moveTo>
                      <a:pt x="0" y="43"/>
                    </a:moveTo>
                    <a:lnTo>
                      <a:pt x="61" y="61"/>
                    </a:lnTo>
                    <a:lnTo>
                      <a:pt x="98" y="18"/>
                    </a:lnTo>
                    <a:lnTo>
                      <a:pt x="30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77" name="Freeform 3915"/>
              <p:cNvSpPr>
                <a:spLocks/>
              </p:cNvSpPr>
              <p:nvPr/>
            </p:nvSpPr>
            <p:spPr bwMode="auto">
              <a:xfrm>
                <a:off x="2411" y="2064"/>
                <a:ext cx="98" cy="61"/>
              </a:xfrm>
              <a:custGeom>
                <a:avLst/>
                <a:gdLst>
                  <a:gd name="T0" fmla="*/ 0 w 16"/>
                  <a:gd name="T1" fmla="*/ 59463 h 10"/>
                  <a:gd name="T2" fmla="*/ 85946 w 16"/>
                  <a:gd name="T3" fmla="*/ 84430 h 10"/>
                  <a:gd name="T4" fmla="*/ 137868 w 16"/>
                  <a:gd name="T5" fmla="*/ 24967 h 10"/>
                  <a:gd name="T6" fmla="*/ 43671 w 16"/>
                  <a:gd name="T7" fmla="*/ 0 h 10"/>
                  <a:gd name="T8" fmla="*/ 0 w 16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0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78" name="Freeform 3916"/>
              <p:cNvSpPr>
                <a:spLocks/>
              </p:cNvSpPr>
              <p:nvPr/>
            </p:nvSpPr>
            <p:spPr bwMode="auto">
              <a:xfrm>
                <a:off x="3454" y="2064"/>
                <a:ext cx="99" cy="61"/>
              </a:xfrm>
              <a:custGeom>
                <a:avLst/>
                <a:gdLst>
                  <a:gd name="T0" fmla="*/ 0 w 99"/>
                  <a:gd name="T1" fmla="*/ 43 h 61"/>
                  <a:gd name="T2" fmla="*/ 68 w 99"/>
                  <a:gd name="T3" fmla="*/ 61 h 61"/>
                  <a:gd name="T4" fmla="*/ 99 w 99"/>
                  <a:gd name="T5" fmla="*/ 18 h 61"/>
                  <a:gd name="T6" fmla="*/ 31 w 99"/>
                  <a:gd name="T7" fmla="*/ 0 h 61"/>
                  <a:gd name="T8" fmla="*/ 0 w 99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1"/>
                  <a:gd name="T17" fmla="*/ 99 w 99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1">
                    <a:moveTo>
                      <a:pt x="0" y="43"/>
                    </a:moveTo>
                    <a:lnTo>
                      <a:pt x="68" y="61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79" name="Freeform 3917"/>
              <p:cNvSpPr>
                <a:spLocks/>
              </p:cNvSpPr>
              <p:nvPr/>
            </p:nvSpPr>
            <p:spPr bwMode="auto">
              <a:xfrm>
                <a:off x="3454" y="2064"/>
                <a:ext cx="99" cy="61"/>
              </a:xfrm>
              <a:custGeom>
                <a:avLst/>
                <a:gdLst>
                  <a:gd name="T0" fmla="*/ 0 w 16"/>
                  <a:gd name="T1" fmla="*/ 59463 h 10"/>
                  <a:gd name="T2" fmla="*/ 99730 w 16"/>
                  <a:gd name="T3" fmla="*/ 84430 h 10"/>
                  <a:gd name="T4" fmla="*/ 145214 w 16"/>
                  <a:gd name="T5" fmla="*/ 24967 h 10"/>
                  <a:gd name="T6" fmla="*/ 45484 w 16"/>
                  <a:gd name="T7" fmla="*/ 0 h 10"/>
                  <a:gd name="T8" fmla="*/ 0 w 16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80" name="Freeform 3918"/>
              <p:cNvSpPr>
                <a:spLocks/>
              </p:cNvSpPr>
              <p:nvPr/>
            </p:nvSpPr>
            <p:spPr bwMode="auto">
              <a:xfrm>
                <a:off x="2244" y="2064"/>
                <a:ext cx="99" cy="61"/>
              </a:xfrm>
              <a:custGeom>
                <a:avLst/>
                <a:gdLst>
                  <a:gd name="T0" fmla="*/ 0 w 99"/>
                  <a:gd name="T1" fmla="*/ 43 h 61"/>
                  <a:gd name="T2" fmla="*/ 68 w 99"/>
                  <a:gd name="T3" fmla="*/ 61 h 61"/>
                  <a:gd name="T4" fmla="*/ 99 w 99"/>
                  <a:gd name="T5" fmla="*/ 18 h 61"/>
                  <a:gd name="T6" fmla="*/ 31 w 99"/>
                  <a:gd name="T7" fmla="*/ 0 h 61"/>
                  <a:gd name="T8" fmla="*/ 0 w 99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1"/>
                  <a:gd name="T17" fmla="*/ 99 w 99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1">
                    <a:moveTo>
                      <a:pt x="0" y="43"/>
                    </a:moveTo>
                    <a:lnTo>
                      <a:pt x="68" y="61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81" name="Freeform 3919"/>
              <p:cNvSpPr>
                <a:spLocks/>
              </p:cNvSpPr>
              <p:nvPr/>
            </p:nvSpPr>
            <p:spPr bwMode="auto">
              <a:xfrm>
                <a:off x="2244" y="2064"/>
                <a:ext cx="99" cy="61"/>
              </a:xfrm>
              <a:custGeom>
                <a:avLst/>
                <a:gdLst>
                  <a:gd name="T0" fmla="*/ 0 w 16"/>
                  <a:gd name="T1" fmla="*/ 59463 h 10"/>
                  <a:gd name="T2" fmla="*/ 99730 w 16"/>
                  <a:gd name="T3" fmla="*/ 84430 h 10"/>
                  <a:gd name="T4" fmla="*/ 145214 w 16"/>
                  <a:gd name="T5" fmla="*/ 24967 h 10"/>
                  <a:gd name="T6" fmla="*/ 45484 w 16"/>
                  <a:gd name="T7" fmla="*/ 0 h 10"/>
                  <a:gd name="T8" fmla="*/ 0 w 16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82" name="Freeform 3920"/>
              <p:cNvSpPr>
                <a:spLocks/>
              </p:cNvSpPr>
              <p:nvPr/>
            </p:nvSpPr>
            <p:spPr bwMode="auto">
              <a:xfrm>
                <a:off x="3294" y="2070"/>
                <a:ext cx="92" cy="55"/>
              </a:xfrm>
              <a:custGeom>
                <a:avLst/>
                <a:gdLst>
                  <a:gd name="T0" fmla="*/ 0 w 92"/>
                  <a:gd name="T1" fmla="*/ 37 h 55"/>
                  <a:gd name="T2" fmla="*/ 61 w 92"/>
                  <a:gd name="T3" fmla="*/ 55 h 55"/>
                  <a:gd name="T4" fmla="*/ 92 w 92"/>
                  <a:gd name="T5" fmla="*/ 18 h 55"/>
                  <a:gd name="T6" fmla="*/ 30 w 92"/>
                  <a:gd name="T7" fmla="*/ 0 h 55"/>
                  <a:gd name="T8" fmla="*/ 0 w 92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2"/>
                  <a:gd name="T16" fmla="*/ 0 h 55"/>
                  <a:gd name="T17" fmla="*/ 92 w 92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2" h="55">
                    <a:moveTo>
                      <a:pt x="0" y="37"/>
                    </a:moveTo>
                    <a:lnTo>
                      <a:pt x="61" y="55"/>
                    </a:lnTo>
                    <a:lnTo>
                      <a:pt x="92" y="18"/>
                    </a:lnTo>
                    <a:lnTo>
                      <a:pt x="30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83" name="Freeform 3921"/>
              <p:cNvSpPr>
                <a:spLocks/>
              </p:cNvSpPr>
              <p:nvPr/>
            </p:nvSpPr>
            <p:spPr bwMode="auto">
              <a:xfrm>
                <a:off x="3294" y="2070"/>
                <a:ext cx="92" cy="55"/>
              </a:xfrm>
              <a:custGeom>
                <a:avLst/>
                <a:gdLst>
                  <a:gd name="T0" fmla="*/ 0 w 15"/>
                  <a:gd name="T1" fmla="*/ 51572 h 9"/>
                  <a:gd name="T2" fmla="*/ 86296 w 15"/>
                  <a:gd name="T3" fmla="*/ 76670 h 9"/>
                  <a:gd name="T4" fmla="*/ 130119 w 15"/>
                  <a:gd name="T5" fmla="*/ 25098 h 9"/>
                  <a:gd name="T6" fmla="*/ 43823 w 15"/>
                  <a:gd name="T7" fmla="*/ 0 h 9"/>
                  <a:gd name="T8" fmla="*/ 0 w 15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9"/>
                  <a:gd name="T17" fmla="*/ 15 w 15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9">
                    <a:moveTo>
                      <a:pt x="0" y="6"/>
                    </a:moveTo>
                    <a:lnTo>
                      <a:pt x="10" y="9"/>
                    </a:lnTo>
                    <a:lnTo>
                      <a:pt x="15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84" name="Freeform 3922"/>
              <p:cNvSpPr>
                <a:spLocks/>
              </p:cNvSpPr>
              <p:nvPr/>
            </p:nvSpPr>
            <p:spPr bwMode="auto">
              <a:xfrm>
                <a:off x="2083" y="2070"/>
                <a:ext cx="99" cy="55"/>
              </a:xfrm>
              <a:custGeom>
                <a:avLst/>
                <a:gdLst>
                  <a:gd name="T0" fmla="*/ 0 w 99"/>
                  <a:gd name="T1" fmla="*/ 37 h 55"/>
                  <a:gd name="T2" fmla="*/ 62 w 99"/>
                  <a:gd name="T3" fmla="*/ 55 h 55"/>
                  <a:gd name="T4" fmla="*/ 99 w 99"/>
                  <a:gd name="T5" fmla="*/ 18 h 55"/>
                  <a:gd name="T6" fmla="*/ 31 w 99"/>
                  <a:gd name="T7" fmla="*/ 0 h 55"/>
                  <a:gd name="T8" fmla="*/ 0 w 99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5"/>
                  <a:gd name="T17" fmla="*/ 99 w 99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5">
                    <a:moveTo>
                      <a:pt x="0" y="37"/>
                    </a:moveTo>
                    <a:lnTo>
                      <a:pt x="62" y="55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85" name="Freeform 3923"/>
              <p:cNvSpPr>
                <a:spLocks/>
              </p:cNvSpPr>
              <p:nvPr/>
            </p:nvSpPr>
            <p:spPr bwMode="auto">
              <a:xfrm>
                <a:off x="2083" y="2070"/>
                <a:ext cx="99" cy="55"/>
              </a:xfrm>
              <a:custGeom>
                <a:avLst/>
                <a:gdLst>
                  <a:gd name="T0" fmla="*/ 0 w 16"/>
                  <a:gd name="T1" fmla="*/ 51572 h 9"/>
                  <a:gd name="T2" fmla="*/ 90969 w 16"/>
                  <a:gd name="T3" fmla="*/ 76670 h 9"/>
                  <a:gd name="T4" fmla="*/ 145214 w 16"/>
                  <a:gd name="T5" fmla="*/ 25098 h 9"/>
                  <a:gd name="T6" fmla="*/ 45484 w 16"/>
                  <a:gd name="T7" fmla="*/ 0 h 9"/>
                  <a:gd name="T8" fmla="*/ 0 w 16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0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86" name="Freeform 3924"/>
              <p:cNvSpPr>
                <a:spLocks/>
              </p:cNvSpPr>
              <p:nvPr/>
            </p:nvSpPr>
            <p:spPr bwMode="auto">
              <a:xfrm>
                <a:off x="3127" y="2070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8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87" name="Freeform 3925"/>
              <p:cNvSpPr>
                <a:spLocks/>
              </p:cNvSpPr>
              <p:nvPr/>
            </p:nvSpPr>
            <p:spPr bwMode="auto">
              <a:xfrm>
                <a:off x="3127" y="2070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88" name="Freeform 3926"/>
              <p:cNvSpPr>
                <a:spLocks/>
              </p:cNvSpPr>
              <p:nvPr/>
            </p:nvSpPr>
            <p:spPr bwMode="auto">
              <a:xfrm>
                <a:off x="2966" y="2076"/>
                <a:ext cx="99" cy="56"/>
              </a:xfrm>
              <a:custGeom>
                <a:avLst/>
                <a:gdLst>
                  <a:gd name="T0" fmla="*/ 0 w 99"/>
                  <a:gd name="T1" fmla="*/ 37 h 56"/>
                  <a:gd name="T2" fmla="*/ 68 w 99"/>
                  <a:gd name="T3" fmla="*/ 56 h 56"/>
                  <a:gd name="T4" fmla="*/ 99 w 99"/>
                  <a:gd name="T5" fmla="*/ 19 h 56"/>
                  <a:gd name="T6" fmla="*/ 31 w 99"/>
                  <a:gd name="T7" fmla="*/ 0 h 56"/>
                  <a:gd name="T8" fmla="*/ 0 w 99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6"/>
                  <a:gd name="T17" fmla="*/ 99 w 9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6">
                    <a:moveTo>
                      <a:pt x="0" y="37"/>
                    </a:moveTo>
                    <a:lnTo>
                      <a:pt x="68" y="56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89" name="Freeform 3927"/>
              <p:cNvSpPr>
                <a:spLocks/>
              </p:cNvSpPr>
              <p:nvPr/>
            </p:nvSpPr>
            <p:spPr bwMode="auto">
              <a:xfrm>
                <a:off x="2966" y="2076"/>
                <a:ext cx="99" cy="56"/>
              </a:xfrm>
              <a:custGeom>
                <a:avLst/>
                <a:gdLst>
                  <a:gd name="T0" fmla="*/ 0 w 16"/>
                  <a:gd name="T1" fmla="*/ 55403 h 9"/>
                  <a:gd name="T2" fmla="*/ 99730 w 16"/>
                  <a:gd name="T3" fmla="*/ 83820 h 9"/>
                  <a:gd name="T4" fmla="*/ 145214 w 16"/>
                  <a:gd name="T5" fmla="*/ 28417 h 9"/>
                  <a:gd name="T6" fmla="*/ 45484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90" name="Freeform 3928"/>
              <p:cNvSpPr>
                <a:spLocks/>
              </p:cNvSpPr>
              <p:nvPr/>
            </p:nvSpPr>
            <p:spPr bwMode="auto">
              <a:xfrm>
                <a:off x="2800" y="2076"/>
                <a:ext cx="98" cy="62"/>
              </a:xfrm>
              <a:custGeom>
                <a:avLst/>
                <a:gdLst>
                  <a:gd name="T0" fmla="*/ 0 w 98"/>
                  <a:gd name="T1" fmla="*/ 43 h 62"/>
                  <a:gd name="T2" fmla="*/ 67 w 98"/>
                  <a:gd name="T3" fmla="*/ 62 h 62"/>
                  <a:gd name="T4" fmla="*/ 98 w 98"/>
                  <a:gd name="T5" fmla="*/ 19 h 62"/>
                  <a:gd name="T6" fmla="*/ 30 w 98"/>
                  <a:gd name="T7" fmla="*/ 0 h 62"/>
                  <a:gd name="T8" fmla="*/ 0 w 98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2"/>
                  <a:gd name="T17" fmla="*/ 98 w 98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2">
                    <a:moveTo>
                      <a:pt x="0" y="43"/>
                    </a:moveTo>
                    <a:lnTo>
                      <a:pt x="67" y="62"/>
                    </a:lnTo>
                    <a:lnTo>
                      <a:pt x="98" y="19"/>
                    </a:lnTo>
                    <a:lnTo>
                      <a:pt x="30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91" name="Freeform 3929"/>
              <p:cNvSpPr>
                <a:spLocks/>
              </p:cNvSpPr>
              <p:nvPr/>
            </p:nvSpPr>
            <p:spPr bwMode="auto">
              <a:xfrm>
                <a:off x="2800" y="2076"/>
                <a:ext cx="98" cy="62"/>
              </a:xfrm>
              <a:custGeom>
                <a:avLst/>
                <a:gdLst>
                  <a:gd name="T0" fmla="*/ 0 w 16"/>
                  <a:gd name="T1" fmla="*/ 63618 h 10"/>
                  <a:gd name="T2" fmla="*/ 94203 w 16"/>
                  <a:gd name="T3" fmla="*/ 91524 h 10"/>
                  <a:gd name="T4" fmla="*/ 137868 w 16"/>
                  <a:gd name="T5" fmla="*/ 28136 h 10"/>
                  <a:gd name="T6" fmla="*/ 43671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92" name="Freeform 3930"/>
              <p:cNvSpPr>
                <a:spLocks/>
              </p:cNvSpPr>
              <p:nvPr/>
            </p:nvSpPr>
            <p:spPr bwMode="auto">
              <a:xfrm>
                <a:off x="3849" y="2082"/>
                <a:ext cx="93" cy="56"/>
              </a:xfrm>
              <a:custGeom>
                <a:avLst/>
                <a:gdLst>
                  <a:gd name="T0" fmla="*/ 0 w 93"/>
                  <a:gd name="T1" fmla="*/ 37 h 56"/>
                  <a:gd name="T2" fmla="*/ 68 w 93"/>
                  <a:gd name="T3" fmla="*/ 56 h 56"/>
                  <a:gd name="T4" fmla="*/ 93 w 93"/>
                  <a:gd name="T5" fmla="*/ 19 h 56"/>
                  <a:gd name="T6" fmla="*/ 31 w 93"/>
                  <a:gd name="T7" fmla="*/ 0 h 56"/>
                  <a:gd name="T8" fmla="*/ 0 w 93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56"/>
                  <a:gd name="T17" fmla="*/ 93 w 93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56">
                    <a:moveTo>
                      <a:pt x="0" y="37"/>
                    </a:moveTo>
                    <a:lnTo>
                      <a:pt x="68" y="56"/>
                    </a:lnTo>
                    <a:lnTo>
                      <a:pt x="93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93" name="Freeform 3931"/>
              <p:cNvSpPr>
                <a:spLocks/>
              </p:cNvSpPr>
              <p:nvPr/>
            </p:nvSpPr>
            <p:spPr bwMode="auto">
              <a:xfrm>
                <a:off x="3849" y="2082"/>
                <a:ext cx="93" cy="56"/>
              </a:xfrm>
              <a:custGeom>
                <a:avLst/>
                <a:gdLst>
                  <a:gd name="T0" fmla="*/ 0 w 15"/>
                  <a:gd name="T1" fmla="*/ 55403 h 9"/>
                  <a:gd name="T2" fmla="*/ 100558 w 15"/>
                  <a:gd name="T3" fmla="*/ 83820 h 9"/>
                  <a:gd name="T4" fmla="*/ 137497 w 15"/>
                  <a:gd name="T5" fmla="*/ 28417 h 9"/>
                  <a:gd name="T6" fmla="*/ 45744 w 15"/>
                  <a:gd name="T7" fmla="*/ 0 h 9"/>
                  <a:gd name="T8" fmla="*/ 0 w 15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9"/>
                  <a:gd name="T17" fmla="*/ 15 w 15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9">
                    <a:moveTo>
                      <a:pt x="0" y="6"/>
                    </a:moveTo>
                    <a:lnTo>
                      <a:pt x="11" y="9"/>
                    </a:lnTo>
                    <a:lnTo>
                      <a:pt x="15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94" name="Freeform 3932"/>
              <p:cNvSpPr>
                <a:spLocks/>
              </p:cNvSpPr>
              <p:nvPr/>
            </p:nvSpPr>
            <p:spPr bwMode="auto">
              <a:xfrm>
                <a:off x="2639" y="2082"/>
                <a:ext cx="99" cy="56"/>
              </a:xfrm>
              <a:custGeom>
                <a:avLst/>
                <a:gdLst>
                  <a:gd name="T0" fmla="*/ 0 w 99"/>
                  <a:gd name="T1" fmla="*/ 37 h 56"/>
                  <a:gd name="T2" fmla="*/ 68 w 99"/>
                  <a:gd name="T3" fmla="*/ 56 h 56"/>
                  <a:gd name="T4" fmla="*/ 99 w 99"/>
                  <a:gd name="T5" fmla="*/ 19 h 56"/>
                  <a:gd name="T6" fmla="*/ 31 w 99"/>
                  <a:gd name="T7" fmla="*/ 0 h 56"/>
                  <a:gd name="T8" fmla="*/ 0 w 99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6"/>
                  <a:gd name="T17" fmla="*/ 99 w 9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6">
                    <a:moveTo>
                      <a:pt x="0" y="37"/>
                    </a:moveTo>
                    <a:lnTo>
                      <a:pt x="68" y="56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95" name="Freeform 3933"/>
              <p:cNvSpPr>
                <a:spLocks/>
              </p:cNvSpPr>
              <p:nvPr/>
            </p:nvSpPr>
            <p:spPr bwMode="auto">
              <a:xfrm>
                <a:off x="2639" y="2082"/>
                <a:ext cx="99" cy="56"/>
              </a:xfrm>
              <a:custGeom>
                <a:avLst/>
                <a:gdLst>
                  <a:gd name="T0" fmla="*/ 0 w 16"/>
                  <a:gd name="T1" fmla="*/ 55403 h 9"/>
                  <a:gd name="T2" fmla="*/ 99730 w 16"/>
                  <a:gd name="T3" fmla="*/ 83820 h 9"/>
                  <a:gd name="T4" fmla="*/ 145214 w 16"/>
                  <a:gd name="T5" fmla="*/ 28417 h 9"/>
                  <a:gd name="T6" fmla="*/ 45484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96" name="Freeform 3934"/>
              <p:cNvSpPr>
                <a:spLocks/>
              </p:cNvSpPr>
              <p:nvPr/>
            </p:nvSpPr>
            <p:spPr bwMode="auto">
              <a:xfrm>
                <a:off x="3683" y="2082"/>
                <a:ext cx="98" cy="62"/>
              </a:xfrm>
              <a:custGeom>
                <a:avLst/>
                <a:gdLst>
                  <a:gd name="T0" fmla="*/ 0 w 98"/>
                  <a:gd name="T1" fmla="*/ 43 h 62"/>
                  <a:gd name="T2" fmla="*/ 67 w 98"/>
                  <a:gd name="T3" fmla="*/ 62 h 62"/>
                  <a:gd name="T4" fmla="*/ 98 w 98"/>
                  <a:gd name="T5" fmla="*/ 19 h 62"/>
                  <a:gd name="T6" fmla="*/ 30 w 98"/>
                  <a:gd name="T7" fmla="*/ 0 h 62"/>
                  <a:gd name="T8" fmla="*/ 0 w 98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2"/>
                  <a:gd name="T17" fmla="*/ 98 w 98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2">
                    <a:moveTo>
                      <a:pt x="0" y="43"/>
                    </a:moveTo>
                    <a:lnTo>
                      <a:pt x="67" y="62"/>
                    </a:lnTo>
                    <a:lnTo>
                      <a:pt x="98" y="19"/>
                    </a:lnTo>
                    <a:lnTo>
                      <a:pt x="30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97" name="Freeform 3935"/>
              <p:cNvSpPr>
                <a:spLocks/>
              </p:cNvSpPr>
              <p:nvPr/>
            </p:nvSpPr>
            <p:spPr bwMode="auto">
              <a:xfrm>
                <a:off x="3683" y="2082"/>
                <a:ext cx="98" cy="62"/>
              </a:xfrm>
              <a:custGeom>
                <a:avLst/>
                <a:gdLst>
                  <a:gd name="T0" fmla="*/ 0 w 16"/>
                  <a:gd name="T1" fmla="*/ 63618 h 10"/>
                  <a:gd name="T2" fmla="*/ 94203 w 16"/>
                  <a:gd name="T3" fmla="*/ 91524 h 10"/>
                  <a:gd name="T4" fmla="*/ 137868 w 16"/>
                  <a:gd name="T5" fmla="*/ 28136 h 10"/>
                  <a:gd name="T6" fmla="*/ 43671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98" name="Freeform 3936"/>
              <p:cNvSpPr>
                <a:spLocks/>
              </p:cNvSpPr>
              <p:nvPr/>
            </p:nvSpPr>
            <p:spPr bwMode="auto">
              <a:xfrm>
                <a:off x="2472" y="2082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9 h 62"/>
                  <a:gd name="T6" fmla="*/ 37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7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99" name="Freeform 3937"/>
              <p:cNvSpPr>
                <a:spLocks/>
              </p:cNvSpPr>
              <p:nvPr/>
            </p:nvSpPr>
            <p:spPr bwMode="auto">
              <a:xfrm>
                <a:off x="2472" y="2082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54252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00" name="Freeform 3938"/>
              <p:cNvSpPr>
                <a:spLocks/>
              </p:cNvSpPr>
              <p:nvPr/>
            </p:nvSpPr>
            <p:spPr bwMode="auto">
              <a:xfrm>
                <a:off x="3522" y="2082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25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25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01" name="Freeform 3939"/>
              <p:cNvSpPr>
                <a:spLocks/>
              </p:cNvSpPr>
              <p:nvPr/>
            </p:nvSpPr>
            <p:spPr bwMode="auto">
              <a:xfrm>
                <a:off x="3522" y="2082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36940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02" name="Freeform 3940"/>
              <p:cNvSpPr>
                <a:spLocks/>
              </p:cNvSpPr>
              <p:nvPr/>
            </p:nvSpPr>
            <p:spPr bwMode="auto">
              <a:xfrm>
                <a:off x="2312" y="2082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25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25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03" name="Freeform 3941"/>
              <p:cNvSpPr>
                <a:spLocks/>
              </p:cNvSpPr>
              <p:nvPr/>
            </p:nvSpPr>
            <p:spPr bwMode="auto">
              <a:xfrm>
                <a:off x="2312" y="2082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36940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04" name="Freeform 3942"/>
              <p:cNvSpPr>
                <a:spLocks/>
              </p:cNvSpPr>
              <p:nvPr/>
            </p:nvSpPr>
            <p:spPr bwMode="auto">
              <a:xfrm>
                <a:off x="3355" y="2088"/>
                <a:ext cx="99" cy="56"/>
              </a:xfrm>
              <a:custGeom>
                <a:avLst/>
                <a:gdLst>
                  <a:gd name="T0" fmla="*/ 0 w 99"/>
                  <a:gd name="T1" fmla="*/ 37 h 56"/>
                  <a:gd name="T2" fmla="*/ 68 w 99"/>
                  <a:gd name="T3" fmla="*/ 56 h 56"/>
                  <a:gd name="T4" fmla="*/ 99 w 99"/>
                  <a:gd name="T5" fmla="*/ 19 h 56"/>
                  <a:gd name="T6" fmla="*/ 31 w 99"/>
                  <a:gd name="T7" fmla="*/ 0 h 56"/>
                  <a:gd name="T8" fmla="*/ 0 w 99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6"/>
                  <a:gd name="T17" fmla="*/ 99 w 9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6">
                    <a:moveTo>
                      <a:pt x="0" y="37"/>
                    </a:moveTo>
                    <a:lnTo>
                      <a:pt x="68" y="56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05" name="Freeform 3943"/>
              <p:cNvSpPr>
                <a:spLocks/>
              </p:cNvSpPr>
              <p:nvPr/>
            </p:nvSpPr>
            <p:spPr bwMode="auto">
              <a:xfrm>
                <a:off x="3355" y="2088"/>
                <a:ext cx="99" cy="56"/>
              </a:xfrm>
              <a:custGeom>
                <a:avLst/>
                <a:gdLst>
                  <a:gd name="T0" fmla="*/ 0 w 16"/>
                  <a:gd name="T1" fmla="*/ 55403 h 9"/>
                  <a:gd name="T2" fmla="*/ 99730 w 16"/>
                  <a:gd name="T3" fmla="*/ 83820 h 9"/>
                  <a:gd name="T4" fmla="*/ 145214 w 16"/>
                  <a:gd name="T5" fmla="*/ 28417 h 9"/>
                  <a:gd name="T6" fmla="*/ 45484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06" name="Freeform 3944"/>
              <p:cNvSpPr>
                <a:spLocks/>
              </p:cNvSpPr>
              <p:nvPr/>
            </p:nvSpPr>
            <p:spPr bwMode="auto">
              <a:xfrm>
                <a:off x="2145" y="2088"/>
                <a:ext cx="99" cy="62"/>
              </a:xfrm>
              <a:custGeom>
                <a:avLst/>
                <a:gdLst>
                  <a:gd name="T0" fmla="*/ 0 w 99"/>
                  <a:gd name="T1" fmla="*/ 37 h 62"/>
                  <a:gd name="T2" fmla="*/ 68 w 99"/>
                  <a:gd name="T3" fmla="*/ 62 h 62"/>
                  <a:gd name="T4" fmla="*/ 99 w 99"/>
                  <a:gd name="T5" fmla="*/ 19 h 62"/>
                  <a:gd name="T6" fmla="*/ 37 w 99"/>
                  <a:gd name="T7" fmla="*/ 0 h 62"/>
                  <a:gd name="T8" fmla="*/ 0 w 99"/>
                  <a:gd name="T9" fmla="*/ 37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37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7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07" name="Freeform 3945"/>
              <p:cNvSpPr>
                <a:spLocks/>
              </p:cNvSpPr>
              <p:nvPr/>
            </p:nvSpPr>
            <p:spPr bwMode="auto">
              <a:xfrm>
                <a:off x="2145" y="2088"/>
                <a:ext cx="99" cy="62"/>
              </a:xfrm>
              <a:custGeom>
                <a:avLst/>
                <a:gdLst>
                  <a:gd name="T0" fmla="*/ 0 w 16"/>
                  <a:gd name="T1" fmla="*/ 54585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54252 w 16"/>
                  <a:gd name="T7" fmla="*/ 0 h 10"/>
                  <a:gd name="T8" fmla="*/ 0 w 16"/>
                  <a:gd name="T9" fmla="*/ 54585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6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08" name="Freeform 3946"/>
              <p:cNvSpPr>
                <a:spLocks/>
              </p:cNvSpPr>
              <p:nvPr/>
            </p:nvSpPr>
            <p:spPr bwMode="auto">
              <a:xfrm>
                <a:off x="3195" y="2088"/>
                <a:ext cx="99" cy="62"/>
              </a:xfrm>
              <a:custGeom>
                <a:avLst/>
                <a:gdLst>
                  <a:gd name="T0" fmla="*/ 0 w 99"/>
                  <a:gd name="T1" fmla="*/ 44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4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09" name="Freeform 3947"/>
              <p:cNvSpPr>
                <a:spLocks/>
              </p:cNvSpPr>
              <p:nvPr/>
            </p:nvSpPr>
            <p:spPr bwMode="auto">
              <a:xfrm>
                <a:off x="3195" y="2088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10" name="Freeform 3948"/>
              <p:cNvSpPr>
                <a:spLocks/>
              </p:cNvSpPr>
              <p:nvPr/>
            </p:nvSpPr>
            <p:spPr bwMode="auto">
              <a:xfrm>
                <a:off x="3034" y="2095"/>
                <a:ext cx="93" cy="55"/>
              </a:xfrm>
              <a:custGeom>
                <a:avLst/>
                <a:gdLst>
                  <a:gd name="T0" fmla="*/ 0 w 93"/>
                  <a:gd name="T1" fmla="*/ 37 h 55"/>
                  <a:gd name="T2" fmla="*/ 62 w 93"/>
                  <a:gd name="T3" fmla="*/ 55 h 55"/>
                  <a:gd name="T4" fmla="*/ 93 w 93"/>
                  <a:gd name="T5" fmla="*/ 18 h 55"/>
                  <a:gd name="T6" fmla="*/ 31 w 93"/>
                  <a:gd name="T7" fmla="*/ 0 h 55"/>
                  <a:gd name="T8" fmla="*/ 0 w 93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55"/>
                  <a:gd name="T17" fmla="*/ 93 w 93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55">
                    <a:moveTo>
                      <a:pt x="0" y="37"/>
                    </a:moveTo>
                    <a:lnTo>
                      <a:pt x="62" y="55"/>
                    </a:lnTo>
                    <a:lnTo>
                      <a:pt x="93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11" name="Freeform 3949"/>
              <p:cNvSpPr>
                <a:spLocks/>
              </p:cNvSpPr>
              <p:nvPr/>
            </p:nvSpPr>
            <p:spPr bwMode="auto">
              <a:xfrm>
                <a:off x="3034" y="2095"/>
                <a:ext cx="93" cy="55"/>
              </a:xfrm>
              <a:custGeom>
                <a:avLst/>
                <a:gdLst>
                  <a:gd name="T0" fmla="*/ 0 w 15"/>
                  <a:gd name="T1" fmla="*/ 51572 h 9"/>
                  <a:gd name="T2" fmla="*/ 91524 w 15"/>
                  <a:gd name="T3" fmla="*/ 76670 h 9"/>
                  <a:gd name="T4" fmla="*/ 137497 w 15"/>
                  <a:gd name="T5" fmla="*/ 25098 h 9"/>
                  <a:gd name="T6" fmla="*/ 45744 w 15"/>
                  <a:gd name="T7" fmla="*/ 0 h 9"/>
                  <a:gd name="T8" fmla="*/ 0 w 15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9"/>
                  <a:gd name="T17" fmla="*/ 15 w 15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9">
                    <a:moveTo>
                      <a:pt x="0" y="6"/>
                    </a:moveTo>
                    <a:lnTo>
                      <a:pt x="10" y="9"/>
                    </a:lnTo>
                    <a:lnTo>
                      <a:pt x="15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12" name="Freeform 3950"/>
              <p:cNvSpPr>
                <a:spLocks/>
              </p:cNvSpPr>
              <p:nvPr/>
            </p:nvSpPr>
            <p:spPr bwMode="auto">
              <a:xfrm>
                <a:off x="2867" y="2095"/>
                <a:ext cx="99" cy="61"/>
              </a:xfrm>
              <a:custGeom>
                <a:avLst/>
                <a:gdLst>
                  <a:gd name="T0" fmla="*/ 0 w 99"/>
                  <a:gd name="T1" fmla="*/ 43 h 61"/>
                  <a:gd name="T2" fmla="*/ 68 w 99"/>
                  <a:gd name="T3" fmla="*/ 61 h 61"/>
                  <a:gd name="T4" fmla="*/ 99 w 99"/>
                  <a:gd name="T5" fmla="*/ 18 h 61"/>
                  <a:gd name="T6" fmla="*/ 31 w 99"/>
                  <a:gd name="T7" fmla="*/ 0 h 61"/>
                  <a:gd name="T8" fmla="*/ 0 w 99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1"/>
                  <a:gd name="T17" fmla="*/ 99 w 99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1">
                    <a:moveTo>
                      <a:pt x="0" y="43"/>
                    </a:moveTo>
                    <a:lnTo>
                      <a:pt x="68" y="61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13" name="Freeform 3951"/>
              <p:cNvSpPr>
                <a:spLocks/>
              </p:cNvSpPr>
              <p:nvPr/>
            </p:nvSpPr>
            <p:spPr bwMode="auto">
              <a:xfrm>
                <a:off x="2867" y="2095"/>
                <a:ext cx="99" cy="61"/>
              </a:xfrm>
              <a:custGeom>
                <a:avLst/>
                <a:gdLst>
                  <a:gd name="T0" fmla="*/ 0 w 16"/>
                  <a:gd name="T1" fmla="*/ 59463 h 10"/>
                  <a:gd name="T2" fmla="*/ 99730 w 16"/>
                  <a:gd name="T3" fmla="*/ 84430 h 10"/>
                  <a:gd name="T4" fmla="*/ 145214 w 16"/>
                  <a:gd name="T5" fmla="*/ 24967 h 10"/>
                  <a:gd name="T6" fmla="*/ 45484 w 16"/>
                  <a:gd name="T7" fmla="*/ 0 h 10"/>
                  <a:gd name="T8" fmla="*/ 0 w 16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14" name="Freeform 3952"/>
              <p:cNvSpPr>
                <a:spLocks/>
              </p:cNvSpPr>
              <p:nvPr/>
            </p:nvSpPr>
            <p:spPr bwMode="auto">
              <a:xfrm>
                <a:off x="3917" y="2101"/>
                <a:ext cx="93" cy="55"/>
              </a:xfrm>
              <a:custGeom>
                <a:avLst/>
                <a:gdLst>
                  <a:gd name="T0" fmla="*/ 0 w 93"/>
                  <a:gd name="T1" fmla="*/ 37 h 55"/>
                  <a:gd name="T2" fmla="*/ 62 w 93"/>
                  <a:gd name="T3" fmla="*/ 55 h 55"/>
                  <a:gd name="T4" fmla="*/ 93 w 93"/>
                  <a:gd name="T5" fmla="*/ 18 h 55"/>
                  <a:gd name="T6" fmla="*/ 25 w 93"/>
                  <a:gd name="T7" fmla="*/ 0 h 55"/>
                  <a:gd name="T8" fmla="*/ 0 w 93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55"/>
                  <a:gd name="T17" fmla="*/ 93 w 93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55">
                    <a:moveTo>
                      <a:pt x="0" y="37"/>
                    </a:moveTo>
                    <a:lnTo>
                      <a:pt x="62" y="55"/>
                    </a:lnTo>
                    <a:lnTo>
                      <a:pt x="93" y="18"/>
                    </a:lnTo>
                    <a:lnTo>
                      <a:pt x="25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15" name="Freeform 3953"/>
              <p:cNvSpPr>
                <a:spLocks/>
              </p:cNvSpPr>
              <p:nvPr/>
            </p:nvSpPr>
            <p:spPr bwMode="auto">
              <a:xfrm>
                <a:off x="3917" y="2101"/>
                <a:ext cx="93" cy="55"/>
              </a:xfrm>
              <a:custGeom>
                <a:avLst/>
                <a:gdLst>
                  <a:gd name="T0" fmla="*/ 0 w 15"/>
                  <a:gd name="T1" fmla="*/ 51572 h 9"/>
                  <a:gd name="T2" fmla="*/ 91524 w 15"/>
                  <a:gd name="T3" fmla="*/ 76670 h 9"/>
                  <a:gd name="T4" fmla="*/ 137497 w 15"/>
                  <a:gd name="T5" fmla="*/ 25098 h 9"/>
                  <a:gd name="T6" fmla="*/ 36940 w 15"/>
                  <a:gd name="T7" fmla="*/ 0 h 9"/>
                  <a:gd name="T8" fmla="*/ 0 w 15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9"/>
                  <a:gd name="T17" fmla="*/ 15 w 15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9">
                    <a:moveTo>
                      <a:pt x="0" y="6"/>
                    </a:moveTo>
                    <a:lnTo>
                      <a:pt x="10" y="9"/>
                    </a:lnTo>
                    <a:lnTo>
                      <a:pt x="15" y="3"/>
                    </a:lnTo>
                    <a:lnTo>
                      <a:pt x="4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16" name="Freeform 3954"/>
              <p:cNvSpPr>
                <a:spLocks/>
              </p:cNvSpPr>
              <p:nvPr/>
            </p:nvSpPr>
            <p:spPr bwMode="auto">
              <a:xfrm>
                <a:off x="2707" y="2101"/>
                <a:ext cx="93" cy="55"/>
              </a:xfrm>
              <a:custGeom>
                <a:avLst/>
                <a:gdLst>
                  <a:gd name="T0" fmla="*/ 0 w 93"/>
                  <a:gd name="T1" fmla="*/ 37 h 55"/>
                  <a:gd name="T2" fmla="*/ 62 w 93"/>
                  <a:gd name="T3" fmla="*/ 55 h 55"/>
                  <a:gd name="T4" fmla="*/ 93 w 93"/>
                  <a:gd name="T5" fmla="*/ 18 h 55"/>
                  <a:gd name="T6" fmla="*/ 31 w 93"/>
                  <a:gd name="T7" fmla="*/ 0 h 55"/>
                  <a:gd name="T8" fmla="*/ 0 w 93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55"/>
                  <a:gd name="T17" fmla="*/ 93 w 93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55">
                    <a:moveTo>
                      <a:pt x="0" y="37"/>
                    </a:moveTo>
                    <a:lnTo>
                      <a:pt x="62" y="55"/>
                    </a:lnTo>
                    <a:lnTo>
                      <a:pt x="93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17" name="Freeform 3955"/>
              <p:cNvSpPr>
                <a:spLocks/>
              </p:cNvSpPr>
              <p:nvPr/>
            </p:nvSpPr>
            <p:spPr bwMode="auto">
              <a:xfrm>
                <a:off x="2707" y="2101"/>
                <a:ext cx="93" cy="55"/>
              </a:xfrm>
              <a:custGeom>
                <a:avLst/>
                <a:gdLst>
                  <a:gd name="T0" fmla="*/ 0 w 15"/>
                  <a:gd name="T1" fmla="*/ 51572 h 9"/>
                  <a:gd name="T2" fmla="*/ 91524 w 15"/>
                  <a:gd name="T3" fmla="*/ 76670 h 9"/>
                  <a:gd name="T4" fmla="*/ 137497 w 15"/>
                  <a:gd name="T5" fmla="*/ 25098 h 9"/>
                  <a:gd name="T6" fmla="*/ 45744 w 15"/>
                  <a:gd name="T7" fmla="*/ 0 h 9"/>
                  <a:gd name="T8" fmla="*/ 0 w 15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9"/>
                  <a:gd name="T17" fmla="*/ 15 w 15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9">
                    <a:moveTo>
                      <a:pt x="0" y="6"/>
                    </a:moveTo>
                    <a:lnTo>
                      <a:pt x="10" y="9"/>
                    </a:lnTo>
                    <a:lnTo>
                      <a:pt x="15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18" name="Freeform 3956"/>
              <p:cNvSpPr>
                <a:spLocks/>
              </p:cNvSpPr>
              <p:nvPr/>
            </p:nvSpPr>
            <p:spPr bwMode="auto">
              <a:xfrm>
                <a:off x="3750" y="2101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8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19" name="Freeform 3957"/>
              <p:cNvSpPr>
                <a:spLocks/>
              </p:cNvSpPr>
              <p:nvPr/>
            </p:nvSpPr>
            <p:spPr bwMode="auto">
              <a:xfrm>
                <a:off x="3750" y="2101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20" name="Freeform 3958"/>
              <p:cNvSpPr>
                <a:spLocks/>
              </p:cNvSpPr>
              <p:nvPr/>
            </p:nvSpPr>
            <p:spPr bwMode="auto">
              <a:xfrm>
                <a:off x="2540" y="2101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8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21" name="Freeform 3959"/>
              <p:cNvSpPr>
                <a:spLocks/>
              </p:cNvSpPr>
              <p:nvPr/>
            </p:nvSpPr>
            <p:spPr bwMode="auto">
              <a:xfrm>
                <a:off x="2540" y="2101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22" name="Freeform 3960"/>
              <p:cNvSpPr>
                <a:spLocks/>
              </p:cNvSpPr>
              <p:nvPr/>
            </p:nvSpPr>
            <p:spPr bwMode="auto">
              <a:xfrm>
                <a:off x="3590" y="2107"/>
                <a:ext cx="93" cy="56"/>
              </a:xfrm>
              <a:custGeom>
                <a:avLst/>
                <a:gdLst>
                  <a:gd name="T0" fmla="*/ 0 w 93"/>
                  <a:gd name="T1" fmla="*/ 37 h 56"/>
                  <a:gd name="T2" fmla="*/ 62 w 93"/>
                  <a:gd name="T3" fmla="*/ 56 h 56"/>
                  <a:gd name="T4" fmla="*/ 93 w 93"/>
                  <a:gd name="T5" fmla="*/ 18 h 56"/>
                  <a:gd name="T6" fmla="*/ 31 w 93"/>
                  <a:gd name="T7" fmla="*/ 0 h 56"/>
                  <a:gd name="T8" fmla="*/ 0 w 93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56"/>
                  <a:gd name="T17" fmla="*/ 93 w 93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56">
                    <a:moveTo>
                      <a:pt x="0" y="37"/>
                    </a:moveTo>
                    <a:lnTo>
                      <a:pt x="62" y="56"/>
                    </a:lnTo>
                    <a:lnTo>
                      <a:pt x="93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23" name="Freeform 3961"/>
              <p:cNvSpPr>
                <a:spLocks/>
              </p:cNvSpPr>
              <p:nvPr/>
            </p:nvSpPr>
            <p:spPr bwMode="auto">
              <a:xfrm>
                <a:off x="3590" y="2107"/>
                <a:ext cx="93" cy="56"/>
              </a:xfrm>
              <a:custGeom>
                <a:avLst/>
                <a:gdLst>
                  <a:gd name="T0" fmla="*/ 0 w 15"/>
                  <a:gd name="T1" fmla="*/ 55403 h 9"/>
                  <a:gd name="T2" fmla="*/ 91524 w 15"/>
                  <a:gd name="T3" fmla="*/ 83820 h 9"/>
                  <a:gd name="T4" fmla="*/ 137497 w 15"/>
                  <a:gd name="T5" fmla="*/ 28417 h 9"/>
                  <a:gd name="T6" fmla="*/ 45744 w 15"/>
                  <a:gd name="T7" fmla="*/ 0 h 9"/>
                  <a:gd name="T8" fmla="*/ 0 w 15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9"/>
                  <a:gd name="T17" fmla="*/ 15 w 15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9">
                    <a:moveTo>
                      <a:pt x="0" y="6"/>
                    </a:moveTo>
                    <a:lnTo>
                      <a:pt x="10" y="9"/>
                    </a:lnTo>
                    <a:lnTo>
                      <a:pt x="15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24" name="Freeform 3962"/>
              <p:cNvSpPr>
                <a:spLocks/>
              </p:cNvSpPr>
              <p:nvPr/>
            </p:nvSpPr>
            <p:spPr bwMode="auto">
              <a:xfrm>
                <a:off x="2380" y="2107"/>
                <a:ext cx="92" cy="56"/>
              </a:xfrm>
              <a:custGeom>
                <a:avLst/>
                <a:gdLst>
                  <a:gd name="T0" fmla="*/ 0 w 92"/>
                  <a:gd name="T1" fmla="*/ 37 h 56"/>
                  <a:gd name="T2" fmla="*/ 61 w 92"/>
                  <a:gd name="T3" fmla="*/ 56 h 56"/>
                  <a:gd name="T4" fmla="*/ 92 w 92"/>
                  <a:gd name="T5" fmla="*/ 18 h 56"/>
                  <a:gd name="T6" fmla="*/ 31 w 92"/>
                  <a:gd name="T7" fmla="*/ 0 h 56"/>
                  <a:gd name="T8" fmla="*/ 0 w 92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2"/>
                  <a:gd name="T16" fmla="*/ 0 h 56"/>
                  <a:gd name="T17" fmla="*/ 92 w 92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2" h="56">
                    <a:moveTo>
                      <a:pt x="0" y="37"/>
                    </a:moveTo>
                    <a:lnTo>
                      <a:pt x="61" y="56"/>
                    </a:lnTo>
                    <a:lnTo>
                      <a:pt x="92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25" name="Freeform 3963"/>
              <p:cNvSpPr>
                <a:spLocks/>
              </p:cNvSpPr>
              <p:nvPr/>
            </p:nvSpPr>
            <p:spPr bwMode="auto">
              <a:xfrm>
                <a:off x="2380" y="2107"/>
                <a:ext cx="92" cy="56"/>
              </a:xfrm>
              <a:custGeom>
                <a:avLst/>
                <a:gdLst>
                  <a:gd name="T0" fmla="*/ 0 w 15"/>
                  <a:gd name="T1" fmla="*/ 55403 h 9"/>
                  <a:gd name="T2" fmla="*/ 86296 w 15"/>
                  <a:gd name="T3" fmla="*/ 83820 h 9"/>
                  <a:gd name="T4" fmla="*/ 130119 w 15"/>
                  <a:gd name="T5" fmla="*/ 28417 h 9"/>
                  <a:gd name="T6" fmla="*/ 43823 w 15"/>
                  <a:gd name="T7" fmla="*/ 0 h 9"/>
                  <a:gd name="T8" fmla="*/ 0 w 15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9"/>
                  <a:gd name="T17" fmla="*/ 15 w 15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9">
                    <a:moveTo>
                      <a:pt x="0" y="6"/>
                    </a:moveTo>
                    <a:lnTo>
                      <a:pt x="10" y="9"/>
                    </a:lnTo>
                    <a:lnTo>
                      <a:pt x="15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26" name="Freeform 3964"/>
              <p:cNvSpPr>
                <a:spLocks/>
              </p:cNvSpPr>
              <p:nvPr/>
            </p:nvSpPr>
            <p:spPr bwMode="auto">
              <a:xfrm>
                <a:off x="3423" y="2107"/>
                <a:ext cx="99" cy="62"/>
              </a:xfrm>
              <a:custGeom>
                <a:avLst/>
                <a:gdLst>
                  <a:gd name="T0" fmla="*/ 0 w 99"/>
                  <a:gd name="T1" fmla="*/ 37 h 62"/>
                  <a:gd name="T2" fmla="*/ 68 w 99"/>
                  <a:gd name="T3" fmla="*/ 62 h 62"/>
                  <a:gd name="T4" fmla="*/ 99 w 99"/>
                  <a:gd name="T5" fmla="*/ 18 h 62"/>
                  <a:gd name="T6" fmla="*/ 31 w 99"/>
                  <a:gd name="T7" fmla="*/ 0 h 62"/>
                  <a:gd name="T8" fmla="*/ 0 w 99"/>
                  <a:gd name="T9" fmla="*/ 37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37"/>
                    </a:moveTo>
                    <a:lnTo>
                      <a:pt x="68" y="62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27" name="Freeform 3965"/>
              <p:cNvSpPr>
                <a:spLocks/>
              </p:cNvSpPr>
              <p:nvPr/>
            </p:nvSpPr>
            <p:spPr bwMode="auto">
              <a:xfrm>
                <a:off x="3423" y="2107"/>
                <a:ext cx="99" cy="62"/>
              </a:xfrm>
              <a:custGeom>
                <a:avLst/>
                <a:gdLst>
                  <a:gd name="T0" fmla="*/ 0 w 16"/>
                  <a:gd name="T1" fmla="*/ 54585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54585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6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28" name="Freeform 3966"/>
              <p:cNvSpPr>
                <a:spLocks/>
              </p:cNvSpPr>
              <p:nvPr/>
            </p:nvSpPr>
            <p:spPr bwMode="auto">
              <a:xfrm>
                <a:off x="2213" y="2107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8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29" name="Freeform 3967"/>
              <p:cNvSpPr>
                <a:spLocks/>
              </p:cNvSpPr>
              <p:nvPr/>
            </p:nvSpPr>
            <p:spPr bwMode="auto">
              <a:xfrm>
                <a:off x="2213" y="2107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30" name="Freeform 3968"/>
              <p:cNvSpPr>
                <a:spLocks/>
              </p:cNvSpPr>
              <p:nvPr/>
            </p:nvSpPr>
            <p:spPr bwMode="auto">
              <a:xfrm>
                <a:off x="3263" y="2107"/>
                <a:ext cx="92" cy="62"/>
              </a:xfrm>
              <a:custGeom>
                <a:avLst/>
                <a:gdLst>
                  <a:gd name="T0" fmla="*/ 0 w 92"/>
                  <a:gd name="T1" fmla="*/ 43 h 62"/>
                  <a:gd name="T2" fmla="*/ 61 w 92"/>
                  <a:gd name="T3" fmla="*/ 62 h 62"/>
                  <a:gd name="T4" fmla="*/ 92 w 92"/>
                  <a:gd name="T5" fmla="*/ 18 h 62"/>
                  <a:gd name="T6" fmla="*/ 31 w 92"/>
                  <a:gd name="T7" fmla="*/ 0 h 62"/>
                  <a:gd name="T8" fmla="*/ 0 w 92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2"/>
                  <a:gd name="T16" fmla="*/ 0 h 62"/>
                  <a:gd name="T17" fmla="*/ 92 w 92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2" h="62">
                    <a:moveTo>
                      <a:pt x="0" y="43"/>
                    </a:moveTo>
                    <a:lnTo>
                      <a:pt x="61" y="62"/>
                    </a:lnTo>
                    <a:lnTo>
                      <a:pt x="92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31" name="Freeform 3969"/>
              <p:cNvSpPr>
                <a:spLocks/>
              </p:cNvSpPr>
              <p:nvPr/>
            </p:nvSpPr>
            <p:spPr bwMode="auto">
              <a:xfrm>
                <a:off x="3263" y="2107"/>
                <a:ext cx="92" cy="62"/>
              </a:xfrm>
              <a:custGeom>
                <a:avLst/>
                <a:gdLst>
                  <a:gd name="T0" fmla="*/ 0 w 15"/>
                  <a:gd name="T1" fmla="*/ 63618 h 10"/>
                  <a:gd name="T2" fmla="*/ 86296 w 15"/>
                  <a:gd name="T3" fmla="*/ 91524 h 10"/>
                  <a:gd name="T4" fmla="*/ 130119 w 15"/>
                  <a:gd name="T5" fmla="*/ 28136 h 10"/>
                  <a:gd name="T6" fmla="*/ 43823 w 15"/>
                  <a:gd name="T7" fmla="*/ 0 h 10"/>
                  <a:gd name="T8" fmla="*/ 0 w 15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0"/>
                  <a:gd name="T17" fmla="*/ 15 w 15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0">
                    <a:moveTo>
                      <a:pt x="0" y="7"/>
                    </a:moveTo>
                    <a:lnTo>
                      <a:pt x="10" y="10"/>
                    </a:lnTo>
                    <a:lnTo>
                      <a:pt x="15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32" name="Freeform 3970"/>
              <p:cNvSpPr>
                <a:spLocks/>
              </p:cNvSpPr>
              <p:nvPr/>
            </p:nvSpPr>
            <p:spPr bwMode="auto">
              <a:xfrm>
                <a:off x="2052" y="2107"/>
                <a:ext cx="93" cy="62"/>
              </a:xfrm>
              <a:custGeom>
                <a:avLst/>
                <a:gdLst>
                  <a:gd name="T0" fmla="*/ 0 w 93"/>
                  <a:gd name="T1" fmla="*/ 43 h 62"/>
                  <a:gd name="T2" fmla="*/ 62 w 93"/>
                  <a:gd name="T3" fmla="*/ 62 h 62"/>
                  <a:gd name="T4" fmla="*/ 93 w 93"/>
                  <a:gd name="T5" fmla="*/ 18 h 62"/>
                  <a:gd name="T6" fmla="*/ 31 w 93"/>
                  <a:gd name="T7" fmla="*/ 0 h 62"/>
                  <a:gd name="T8" fmla="*/ 0 w 93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62"/>
                  <a:gd name="T17" fmla="*/ 93 w 93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62">
                    <a:moveTo>
                      <a:pt x="0" y="43"/>
                    </a:moveTo>
                    <a:lnTo>
                      <a:pt x="62" y="62"/>
                    </a:lnTo>
                    <a:lnTo>
                      <a:pt x="93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33" name="Freeform 3971"/>
              <p:cNvSpPr>
                <a:spLocks/>
              </p:cNvSpPr>
              <p:nvPr/>
            </p:nvSpPr>
            <p:spPr bwMode="auto">
              <a:xfrm>
                <a:off x="2052" y="2107"/>
                <a:ext cx="93" cy="62"/>
              </a:xfrm>
              <a:custGeom>
                <a:avLst/>
                <a:gdLst>
                  <a:gd name="T0" fmla="*/ 0 w 15"/>
                  <a:gd name="T1" fmla="*/ 63618 h 10"/>
                  <a:gd name="T2" fmla="*/ 91524 w 15"/>
                  <a:gd name="T3" fmla="*/ 91524 h 10"/>
                  <a:gd name="T4" fmla="*/ 137497 w 15"/>
                  <a:gd name="T5" fmla="*/ 28136 h 10"/>
                  <a:gd name="T6" fmla="*/ 45744 w 15"/>
                  <a:gd name="T7" fmla="*/ 0 h 10"/>
                  <a:gd name="T8" fmla="*/ 0 w 15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0"/>
                  <a:gd name="T17" fmla="*/ 15 w 15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0">
                    <a:moveTo>
                      <a:pt x="0" y="7"/>
                    </a:moveTo>
                    <a:lnTo>
                      <a:pt x="10" y="10"/>
                    </a:lnTo>
                    <a:lnTo>
                      <a:pt x="15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34" name="Freeform 3972"/>
              <p:cNvSpPr>
                <a:spLocks/>
              </p:cNvSpPr>
              <p:nvPr/>
            </p:nvSpPr>
            <p:spPr bwMode="auto">
              <a:xfrm>
                <a:off x="3096" y="2113"/>
                <a:ext cx="99" cy="56"/>
              </a:xfrm>
              <a:custGeom>
                <a:avLst/>
                <a:gdLst>
                  <a:gd name="T0" fmla="*/ 0 w 99"/>
                  <a:gd name="T1" fmla="*/ 37 h 56"/>
                  <a:gd name="T2" fmla="*/ 68 w 99"/>
                  <a:gd name="T3" fmla="*/ 56 h 56"/>
                  <a:gd name="T4" fmla="*/ 99 w 99"/>
                  <a:gd name="T5" fmla="*/ 19 h 56"/>
                  <a:gd name="T6" fmla="*/ 31 w 99"/>
                  <a:gd name="T7" fmla="*/ 0 h 56"/>
                  <a:gd name="T8" fmla="*/ 0 w 99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6"/>
                  <a:gd name="T17" fmla="*/ 99 w 9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6">
                    <a:moveTo>
                      <a:pt x="0" y="37"/>
                    </a:moveTo>
                    <a:lnTo>
                      <a:pt x="68" y="56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35" name="Freeform 3973"/>
              <p:cNvSpPr>
                <a:spLocks/>
              </p:cNvSpPr>
              <p:nvPr/>
            </p:nvSpPr>
            <p:spPr bwMode="auto">
              <a:xfrm>
                <a:off x="3096" y="2113"/>
                <a:ext cx="99" cy="56"/>
              </a:xfrm>
              <a:custGeom>
                <a:avLst/>
                <a:gdLst>
                  <a:gd name="T0" fmla="*/ 0 w 16"/>
                  <a:gd name="T1" fmla="*/ 55403 h 9"/>
                  <a:gd name="T2" fmla="*/ 99730 w 16"/>
                  <a:gd name="T3" fmla="*/ 83820 h 9"/>
                  <a:gd name="T4" fmla="*/ 145214 w 16"/>
                  <a:gd name="T5" fmla="*/ 28417 h 9"/>
                  <a:gd name="T6" fmla="*/ 45484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36" name="Freeform 3974"/>
              <p:cNvSpPr>
                <a:spLocks/>
              </p:cNvSpPr>
              <p:nvPr/>
            </p:nvSpPr>
            <p:spPr bwMode="auto">
              <a:xfrm>
                <a:off x="2935" y="2113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2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2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37" name="Freeform 3975"/>
              <p:cNvSpPr>
                <a:spLocks/>
              </p:cNvSpPr>
              <p:nvPr/>
            </p:nvSpPr>
            <p:spPr bwMode="auto">
              <a:xfrm>
                <a:off x="2935" y="2113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0969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0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38" name="Freeform 3976"/>
              <p:cNvSpPr>
                <a:spLocks/>
              </p:cNvSpPr>
              <p:nvPr/>
            </p:nvSpPr>
            <p:spPr bwMode="auto">
              <a:xfrm>
                <a:off x="3979" y="2119"/>
                <a:ext cx="99" cy="56"/>
              </a:xfrm>
              <a:custGeom>
                <a:avLst/>
                <a:gdLst>
                  <a:gd name="T0" fmla="*/ 0 w 99"/>
                  <a:gd name="T1" fmla="*/ 37 h 56"/>
                  <a:gd name="T2" fmla="*/ 68 w 99"/>
                  <a:gd name="T3" fmla="*/ 56 h 56"/>
                  <a:gd name="T4" fmla="*/ 99 w 99"/>
                  <a:gd name="T5" fmla="*/ 19 h 56"/>
                  <a:gd name="T6" fmla="*/ 31 w 99"/>
                  <a:gd name="T7" fmla="*/ 0 h 56"/>
                  <a:gd name="T8" fmla="*/ 0 w 99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6"/>
                  <a:gd name="T17" fmla="*/ 99 w 9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6">
                    <a:moveTo>
                      <a:pt x="0" y="37"/>
                    </a:moveTo>
                    <a:lnTo>
                      <a:pt x="68" y="56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39" name="Freeform 3977"/>
              <p:cNvSpPr>
                <a:spLocks/>
              </p:cNvSpPr>
              <p:nvPr/>
            </p:nvSpPr>
            <p:spPr bwMode="auto">
              <a:xfrm>
                <a:off x="3979" y="2119"/>
                <a:ext cx="99" cy="56"/>
              </a:xfrm>
              <a:custGeom>
                <a:avLst/>
                <a:gdLst>
                  <a:gd name="T0" fmla="*/ 0 w 16"/>
                  <a:gd name="T1" fmla="*/ 55403 h 9"/>
                  <a:gd name="T2" fmla="*/ 99730 w 16"/>
                  <a:gd name="T3" fmla="*/ 83820 h 9"/>
                  <a:gd name="T4" fmla="*/ 145214 w 16"/>
                  <a:gd name="T5" fmla="*/ 28417 h 9"/>
                  <a:gd name="T6" fmla="*/ 45484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40" name="Freeform 3978"/>
              <p:cNvSpPr>
                <a:spLocks/>
              </p:cNvSpPr>
              <p:nvPr/>
            </p:nvSpPr>
            <p:spPr bwMode="auto">
              <a:xfrm>
                <a:off x="2769" y="2119"/>
                <a:ext cx="98" cy="56"/>
              </a:xfrm>
              <a:custGeom>
                <a:avLst/>
                <a:gdLst>
                  <a:gd name="T0" fmla="*/ 0 w 98"/>
                  <a:gd name="T1" fmla="*/ 37 h 56"/>
                  <a:gd name="T2" fmla="*/ 68 w 98"/>
                  <a:gd name="T3" fmla="*/ 56 h 56"/>
                  <a:gd name="T4" fmla="*/ 98 w 98"/>
                  <a:gd name="T5" fmla="*/ 19 h 56"/>
                  <a:gd name="T6" fmla="*/ 31 w 98"/>
                  <a:gd name="T7" fmla="*/ 0 h 56"/>
                  <a:gd name="T8" fmla="*/ 0 w 98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56"/>
                  <a:gd name="T17" fmla="*/ 98 w 98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56">
                    <a:moveTo>
                      <a:pt x="0" y="37"/>
                    </a:moveTo>
                    <a:lnTo>
                      <a:pt x="68" y="56"/>
                    </a:lnTo>
                    <a:lnTo>
                      <a:pt x="98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41" name="Freeform 3979"/>
              <p:cNvSpPr>
                <a:spLocks/>
              </p:cNvSpPr>
              <p:nvPr/>
            </p:nvSpPr>
            <p:spPr bwMode="auto">
              <a:xfrm>
                <a:off x="2769" y="2119"/>
                <a:ext cx="98" cy="56"/>
              </a:xfrm>
              <a:custGeom>
                <a:avLst/>
                <a:gdLst>
                  <a:gd name="T0" fmla="*/ 0 w 16"/>
                  <a:gd name="T1" fmla="*/ 55403 h 9"/>
                  <a:gd name="T2" fmla="*/ 94203 w 16"/>
                  <a:gd name="T3" fmla="*/ 83820 h 9"/>
                  <a:gd name="T4" fmla="*/ 137868 w 16"/>
                  <a:gd name="T5" fmla="*/ 28417 h 9"/>
                  <a:gd name="T6" fmla="*/ 43671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42" name="Freeform 3980"/>
              <p:cNvSpPr>
                <a:spLocks/>
              </p:cNvSpPr>
              <p:nvPr/>
            </p:nvSpPr>
            <p:spPr bwMode="auto">
              <a:xfrm>
                <a:off x="3818" y="2119"/>
                <a:ext cx="99" cy="62"/>
              </a:xfrm>
              <a:custGeom>
                <a:avLst/>
                <a:gdLst>
                  <a:gd name="T0" fmla="*/ 0 w 99"/>
                  <a:gd name="T1" fmla="*/ 44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4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43" name="Freeform 3981"/>
              <p:cNvSpPr>
                <a:spLocks/>
              </p:cNvSpPr>
              <p:nvPr/>
            </p:nvSpPr>
            <p:spPr bwMode="auto">
              <a:xfrm>
                <a:off x="3818" y="2119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44" name="Freeform 3982"/>
              <p:cNvSpPr>
                <a:spLocks/>
              </p:cNvSpPr>
              <p:nvPr/>
            </p:nvSpPr>
            <p:spPr bwMode="auto">
              <a:xfrm>
                <a:off x="2608" y="2119"/>
                <a:ext cx="99" cy="62"/>
              </a:xfrm>
              <a:custGeom>
                <a:avLst/>
                <a:gdLst>
                  <a:gd name="T0" fmla="*/ 0 w 99"/>
                  <a:gd name="T1" fmla="*/ 44 h 62"/>
                  <a:gd name="T2" fmla="*/ 62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4"/>
                    </a:moveTo>
                    <a:lnTo>
                      <a:pt x="62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45" name="Freeform 3983"/>
              <p:cNvSpPr>
                <a:spLocks/>
              </p:cNvSpPr>
              <p:nvPr/>
            </p:nvSpPr>
            <p:spPr bwMode="auto">
              <a:xfrm>
                <a:off x="2608" y="2119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0969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0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46" name="Freeform 3984"/>
              <p:cNvSpPr>
                <a:spLocks/>
              </p:cNvSpPr>
              <p:nvPr/>
            </p:nvSpPr>
            <p:spPr bwMode="auto">
              <a:xfrm>
                <a:off x="3652" y="2125"/>
                <a:ext cx="98" cy="56"/>
              </a:xfrm>
              <a:custGeom>
                <a:avLst/>
                <a:gdLst>
                  <a:gd name="T0" fmla="*/ 0 w 98"/>
                  <a:gd name="T1" fmla="*/ 38 h 56"/>
                  <a:gd name="T2" fmla="*/ 68 w 98"/>
                  <a:gd name="T3" fmla="*/ 56 h 56"/>
                  <a:gd name="T4" fmla="*/ 98 w 98"/>
                  <a:gd name="T5" fmla="*/ 19 h 56"/>
                  <a:gd name="T6" fmla="*/ 31 w 98"/>
                  <a:gd name="T7" fmla="*/ 0 h 56"/>
                  <a:gd name="T8" fmla="*/ 0 w 98"/>
                  <a:gd name="T9" fmla="*/ 38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56"/>
                  <a:gd name="T17" fmla="*/ 98 w 98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56">
                    <a:moveTo>
                      <a:pt x="0" y="38"/>
                    </a:moveTo>
                    <a:lnTo>
                      <a:pt x="68" y="56"/>
                    </a:lnTo>
                    <a:lnTo>
                      <a:pt x="98" y="19"/>
                    </a:lnTo>
                    <a:lnTo>
                      <a:pt x="31" y="0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47" name="Freeform 3985"/>
              <p:cNvSpPr>
                <a:spLocks/>
              </p:cNvSpPr>
              <p:nvPr/>
            </p:nvSpPr>
            <p:spPr bwMode="auto">
              <a:xfrm>
                <a:off x="3652" y="2125"/>
                <a:ext cx="98" cy="56"/>
              </a:xfrm>
              <a:custGeom>
                <a:avLst/>
                <a:gdLst>
                  <a:gd name="T0" fmla="*/ 0 w 16"/>
                  <a:gd name="T1" fmla="*/ 55403 h 9"/>
                  <a:gd name="T2" fmla="*/ 94203 w 16"/>
                  <a:gd name="T3" fmla="*/ 83820 h 9"/>
                  <a:gd name="T4" fmla="*/ 137868 w 16"/>
                  <a:gd name="T5" fmla="*/ 28417 h 9"/>
                  <a:gd name="T6" fmla="*/ 43671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48" name="Freeform 3986"/>
              <p:cNvSpPr>
                <a:spLocks/>
              </p:cNvSpPr>
              <p:nvPr/>
            </p:nvSpPr>
            <p:spPr bwMode="auto">
              <a:xfrm>
                <a:off x="2441" y="2125"/>
                <a:ext cx="99" cy="56"/>
              </a:xfrm>
              <a:custGeom>
                <a:avLst/>
                <a:gdLst>
                  <a:gd name="T0" fmla="*/ 0 w 99"/>
                  <a:gd name="T1" fmla="*/ 38 h 56"/>
                  <a:gd name="T2" fmla="*/ 68 w 99"/>
                  <a:gd name="T3" fmla="*/ 56 h 56"/>
                  <a:gd name="T4" fmla="*/ 99 w 99"/>
                  <a:gd name="T5" fmla="*/ 19 h 56"/>
                  <a:gd name="T6" fmla="*/ 31 w 99"/>
                  <a:gd name="T7" fmla="*/ 0 h 56"/>
                  <a:gd name="T8" fmla="*/ 0 w 99"/>
                  <a:gd name="T9" fmla="*/ 38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6"/>
                  <a:gd name="T17" fmla="*/ 99 w 9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6">
                    <a:moveTo>
                      <a:pt x="0" y="38"/>
                    </a:moveTo>
                    <a:lnTo>
                      <a:pt x="68" y="56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49" name="Freeform 3987"/>
              <p:cNvSpPr>
                <a:spLocks/>
              </p:cNvSpPr>
              <p:nvPr/>
            </p:nvSpPr>
            <p:spPr bwMode="auto">
              <a:xfrm>
                <a:off x="2441" y="2125"/>
                <a:ext cx="99" cy="56"/>
              </a:xfrm>
              <a:custGeom>
                <a:avLst/>
                <a:gdLst>
                  <a:gd name="T0" fmla="*/ 0 w 16"/>
                  <a:gd name="T1" fmla="*/ 55403 h 9"/>
                  <a:gd name="T2" fmla="*/ 99730 w 16"/>
                  <a:gd name="T3" fmla="*/ 83820 h 9"/>
                  <a:gd name="T4" fmla="*/ 145214 w 16"/>
                  <a:gd name="T5" fmla="*/ 28417 h 9"/>
                  <a:gd name="T6" fmla="*/ 45484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50" name="Freeform 3988"/>
              <p:cNvSpPr>
                <a:spLocks/>
              </p:cNvSpPr>
              <p:nvPr/>
            </p:nvSpPr>
            <p:spPr bwMode="auto">
              <a:xfrm>
                <a:off x="3491" y="2125"/>
                <a:ext cx="99" cy="62"/>
              </a:xfrm>
              <a:custGeom>
                <a:avLst/>
                <a:gdLst>
                  <a:gd name="T0" fmla="*/ 0 w 99"/>
                  <a:gd name="T1" fmla="*/ 44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4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51" name="Freeform 3989"/>
              <p:cNvSpPr>
                <a:spLocks/>
              </p:cNvSpPr>
              <p:nvPr/>
            </p:nvSpPr>
            <p:spPr bwMode="auto">
              <a:xfrm>
                <a:off x="3491" y="2125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52" name="Freeform 3990"/>
              <p:cNvSpPr>
                <a:spLocks/>
              </p:cNvSpPr>
              <p:nvPr/>
            </p:nvSpPr>
            <p:spPr bwMode="auto">
              <a:xfrm>
                <a:off x="2281" y="2125"/>
                <a:ext cx="99" cy="62"/>
              </a:xfrm>
              <a:custGeom>
                <a:avLst/>
                <a:gdLst>
                  <a:gd name="T0" fmla="*/ 0 w 99"/>
                  <a:gd name="T1" fmla="*/ 44 h 62"/>
                  <a:gd name="T2" fmla="*/ 62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4"/>
                    </a:moveTo>
                    <a:lnTo>
                      <a:pt x="62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53" name="Freeform 3991"/>
              <p:cNvSpPr>
                <a:spLocks/>
              </p:cNvSpPr>
              <p:nvPr/>
            </p:nvSpPr>
            <p:spPr bwMode="auto">
              <a:xfrm>
                <a:off x="2281" y="2125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0969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0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54" name="Freeform 3992"/>
              <p:cNvSpPr>
                <a:spLocks/>
              </p:cNvSpPr>
              <p:nvPr/>
            </p:nvSpPr>
            <p:spPr bwMode="auto">
              <a:xfrm>
                <a:off x="3324" y="2125"/>
                <a:ext cx="99" cy="62"/>
              </a:xfrm>
              <a:custGeom>
                <a:avLst/>
                <a:gdLst>
                  <a:gd name="T0" fmla="*/ 0 w 99"/>
                  <a:gd name="T1" fmla="*/ 44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4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55" name="Freeform 3993"/>
              <p:cNvSpPr>
                <a:spLocks/>
              </p:cNvSpPr>
              <p:nvPr/>
            </p:nvSpPr>
            <p:spPr bwMode="auto">
              <a:xfrm>
                <a:off x="3324" y="2125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56" name="Freeform 3994"/>
              <p:cNvSpPr>
                <a:spLocks/>
              </p:cNvSpPr>
              <p:nvPr/>
            </p:nvSpPr>
            <p:spPr bwMode="auto">
              <a:xfrm>
                <a:off x="2114" y="2125"/>
                <a:ext cx="99" cy="62"/>
              </a:xfrm>
              <a:custGeom>
                <a:avLst/>
                <a:gdLst>
                  <a:gd name="T0" fmla="*/ 0 w 99"/>
                  <a:gd name="T1" fmla="*/ 44 h 62"/>
                  <a:gd name="T2" fmla="*/ 68 w 99"/>
                  <a:gd name="T3" fmla="*/ 62 h 62"/>
                  <a:gd name="T4" fmla="*/ 99 w 99"/>
                  <a:gd name="T5" fmla="*/ 25 h 62"/>
                  <a:gd name="T6" fmla="*/ 31 w 99"/>
                  <a:gd name="T7" fmla="*/ 0 h 62"/>
                  <a:gd name="T8" fmla="*/ 0 w 99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4"/>
                    </a:moveTo>
                    <a:lnTo>
                      <a:pt x="68" y="62"/>
                    </a:lnTo>
                    <a:lnTo>
                      <a:pt x="99" y="25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57" name="Freeform 3995"/>
              <p:cNvSpPr>
                <a:spLocks/>
              </p:cNvSpPr>
              <p:nvPr/>
            </p:nvSpPr>
            <p:spPr bwMode="auto">
              <a:xfrm>
                <a:off x="2114" y="2125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36940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58" name="Freeform 3996"/>
              <p:cNvSpPr>
                <a:spLocks/>
              </p:cNvSpPr>
              <p:nvPr/>
            </p:nvSpPr>
            <p:spPr bwMode="auto">
              <a:xfrm>
                <a:off x="3164" y="2132"/>
                <a:ext cx="99" cy="55"/>
              </a:xfrm>
              <a:custGeom>
                <a:avLst/>
                <a:gdLst>
                  <a:gd name="T0" fmla="*/ 0 w 99"/>
                  <a:gd name="T1" fmla="*/ 37 h 55"/>
                  <a:gd name="T2" fmla="*/ 68 w 99"/>
                  <a:gd name="T3" fmla="*/ 55 h 55"/>
                  <a:gd name="T4" fmla="*/ 99 w 99"/>
                  <a:gd name="T5" fmla="*/ 18 h 55"/>
                  <a:gd name="T6" fmla="*/ 31 w 99"/>
                  <a:gd name="T7" fmla="*/ 0 h 55"/>
                  <a:gd name="T8" fmla="*/ 0 w 99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5"/>
                  <a:gd name="T17" fmla="*/ 99 w 99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5">
                    <a:moveTo>
                      <a:pt x="0" y="37"/>
                    </a:moveTo>
                    <a:lnTo>
                      <a:pt x="68" y="55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59" name="Freeform 3997"/>
              <p:cNvSpPr>
                <a:spLocks/>
              </p:cNvSpPr>
              <p:nvPr/>
            </p:nvSpPr>
            <p:spPr bwMode="auto">
              <a:xfrm>
                <a:off x="3164" y="2132"/>
                <a:ext cx="99" cy="55"/>
              </a:xfrm>
              <a:custGeom>
                <a:avLst/>
                <a:gdLst>
                  <a:gd name="T0" fmla="*/ 0 w 16"/>
                  <a:gd name="T1" fmla="*/ 51572 h 9"/>
                  <a:gd name="T2" fmla="*/ 99730 w 16"/>
                  <a:gd name="T3" fmla="*/ 76670 h 9"/>
                  <a:gd name="T4" fmla="*/ 145214 w 16"/>
                  <a:gd name="T5" fmla="*/ 25098 h 9"/>
                  <a:gd name="T6" fmla="*/ 45484 w 16"/>
                  <a:gd name="T7" fmla="*/ 0 h 9"/>
                  <a:gd name="T8" fmla="*/ 0 w 16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60" name="Freeform 3998"/>
              <p:cNvSpPr>
                <a:spLocks/>
              </p:cNvSpPr>
              <p:nvPr/>
            </p:nvSpPr>
            <p:spPr bwMode="auto">
              <a:xfrm>
                <a:off x="2997" y="2132"/>
                <a:ext cx="99" cy="61"/>
              </a:xfrm>
              <a:custGeom>
                <a:avLst/>
                <a:gdLst>
                  <a:gd name="T0" fmla="*/ 0 w 99"/>
                  <a:gd name="T1" fmla="*/ 43 h 61"/>
                  <a:gd name="T2" fmla="*/ 68 w 99"/>
                  <a:gd name="T3" fmla="*/ 61 h 61"/>
                  <a:gd name="T4" fmla="*/ 99 w 99"/>
                  <a:gd name="T5" fmla="*/ 18 h 61"/>
                  <a:gd name="T6" fmla="*/ 37 w 99"/>
                  <a:gd name="T7" fmla="*/ 0 h 61"/>
                  <a:gd name="T8" fmla="*/ 0 w 99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1"/>
                  <a:gd name="T17" fmla="*/ 99 w 99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1">
                    <a:moveTo>
                      <a:pt x="0" y="43"/>
                    </a:moveTo>
                    <a:lnTo>
                      <a:pt x="68" y="61"/>
                    </a:lnTo>
                    <a:lnTo>
                      <a:pt x="99" y="18"/>
                    </a:lnTo>
                    <a:lnTo>
                      <a:pt x="37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61" name="Freeform 3999"/>
              <p:cNvSpPr>
                <a:spLocks/>
              </p:cNvSpPr>
              <p:nvPr/>
            </p:nvSpPr>
            <p:spPr bwMode="auto">
              <a:xfrm>
                <a:off x="2997" y="2132"/>
                <a:ext cx="99" cy="61"/>
              </a:xfrm>
              <a:custGeom>
                <a:avLst/>
                <a:gdLst>
                  <a:gd name="T0" fmla="*/ 0 w 16"/>
                  <a:gd name="T1" fmla="*/ 59463 h 10"/>
                  <a:gd name="T2" fmla="*/ 99730 w 16"/>
                  <a:gd name="T3" fmla="*/ 84430 h 10"/>
                  <a:gd name="T4" fmla="*/ 145214 w 16"/>
                  <a:gd name="T5" fmla="*/ 24967 h 10"/>
                  <a:gd name="T6" fmla="*/ 54252 w 16"/>
                  <a:gd name="T7" fmla="*/ 0 h 10"/>
                  <a:gd name="T8" fmla="*/ 0 w 16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62" name="Freeform 4000"/>
              <p:cNvSpPr>
                <a:spLocks/>
              </p:cNvSpPr>
              <p:nvPr/>
            </p:nvSpPr>
            <p:spPr bwMode="auto">
              <a:xfrm>
                <a:off x="4047" y="2138"/>
                <a:ext cx="99" cy="55"/>
              </a:xfrm>
              <a:custGeom>
                <a:avLst/>
                <a:gdLst>
                  <a:gd name="T0" fmla="*/ 0 w 99"/>
                  <a:gd name="T1" fmla="*/ 37 h 55"/>
                  <a:gd name="T2" fmla="*/ 68 w 99"/>
                  <a:gd name="T3" fmla="*/ 55 h 55"/>
                  <a:gd name="T4" fmla="*/ 99 w 99"/>
                  <a:gd name="T5" fmla="*/ 18 h 55"/>
                  <a:gd name="T6" fmla="*/ 31 w 99"/>
                  <a:gd name="T7" fmla="*/ 0 h 55"/>
                  <a:gd name="T8" fmla="*/ 0 w 99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5"/>
                  <a:gd name="T17" fmla="*/ 99 w 99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5">
                    <a:moveTo>
                      <a:pt x="0" y="37"/>
                    </a:moveTo>
                    <a:lnTo>
                      <a:pt x="68" y="55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63" name="Freeform 4001"/>
              <p:cNvSpPr>
                <a:spLocks/>
              </p:cNvSpPr>
              <p:nvPr/>
            </p:nvSpPr>
            <p:spPr bwMode="auto">
              <a:xfrm>
                <a:off x="4047" y="2138"/>
                <a:ext cx="99" cy="55"/>
              </a:xfrm>
              <a:custGeom>
                <a:avLst/>
                <a:gdLst>
                  <a:gd name="T0" fmla="*/ 0 w 16"/>
                  <a:gd name="T1" fmla="*/ 51572 h 9"/>
                  <a:gd name="T2" fmla="*/ 99730 w 16"/>
                  <a:gd name="T3" fmla="*/ 76670 h 9"/>
                  <a:gd name="T4" fmla="*/ 145214 w 16"/>
                  <a:gd name="T5" fmla="*/ 25098 h 9"/>
                  <a:gd name="T6" fmla="*/ 45484 w 16"/>
                  <a:gd name="T7" fmla="*/ 0 h 9"/>
                  <a:gd name="T8" fmla="*/ 0 w 16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64" name="Freeform 4002"/>
              <p:cNvSpPr>
                <a:spLocks/>
              </p:cNvSpPr>
              <p:nvPr/>
            </p:nvSpPr>
            <p:spPr bwMode="auto">
              <a:xfrm>
                <a:off x="2837" y="2138"/>
                <a:ext cx="98" cy="55"/>
              </a:xfrm>
              <a:custGeom>
                <a:avLst/>
                <a:gdLst>
                  <a:gd name="T0" fmla="*/ 0 w 98"/>
                  <a:gd name="T1" fmla="*/ 37 h 55"/>
                  <a:gd name="T2" fmla="*/ 68 w 98"/>
                  <a:gd name="T3" fmla="*/ 55 h 55"/>
                  <a:gd name="T4" fmla="*/ 98 w 98"/>
                  <a:gd name="T5" fmla="*/ 18 h 55"/>
                  <a:gd name="T6" fmla="*/ 30 w 98"/>
                  <a:gd name="T7" fmla="*/ 0 h 55"/>
                  <a:gd name="T8" fmla="*/ 0 w 98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55"/>
                  <a:gd name="T17" fmla="*/ 98 w 98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55">
                    <a:moveTo>
                      <a:pt x="0" y="37"/>
                    </a:moveTo>
                    <a:lnTo>
                      <a:pt x="68" y="55"/>
                    </a:lnTo>
                    <a:lnTo>
                      <a:pt x="98" y="18"/>
                    </a:lnTo>
                    <a:lnTo>
                      <a:pt x="30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65" name="Freeform 4003"/>
              <p:cNvSpPr>
                <a:spLocks/>
              </p:cNvSpPr>
              <p:nvPr/>
            </p:nvSpPr>
            <p:spPr bwMode="auto">
              <a:xfrm>
                <a:off x="2837" y="2138"/>
                <a:ext cx="98" cy="55"/>
              </a:xfrm>
              <a:custGeom>
                <a:avLst/>
                <a:gdLst>
                  <a:gd name="T0" fmla="*/ 0 w 16"/>
                  <a:gd name="T1" fmla="*/ 51572 h 9"/>
                  <a:gd name="T2" fmla="*/ 94203 w 16"/>
                  <a:gd name="T3" fmla="*/ 76670 h 9"/>
                  <a:gd name="T4" fmla="*/ 137868 w 16"/>
                  <a:gd name="T5" fmla="*/ 25098 h 9"/>
                  <a:gd name="T6" fmla="*/ 43671 w 16"/>
                  <a:gd name="T7" fmla="*/ 0 h 9"/>
                  <a:gd name="T8" fmla="*/ 0 w 16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66" name="Freeform 4004"/>
              <p:cNvSpPr>
                <a:spLocks/>
              </p:cNvSpPr>
              <p:nvPr/>
            </p:nvSpPr>
            <p:spPr bwMode="auto">
              <a:xfrm>
                <a:off x="3886" y="2138"/>
                <a:ext cx="93" cy="62"/>
              </a:xfrm>
              <a:custGeom>
                <a:avLst/>
                <a:gdLst>
                  <a:gd name="T0" fmla="*/ 0 w 93"/>
                  <a:gd name="T1" fmla="*/ 43 h 62"/>
                  <a:gd name="T2" fmla="*/ 68 w 93"/>
                  <a:gd name="T3" fmla="*/ 62 h 62"/>
                  <a:gd name="T4" fmla="*/ 93 w 93"/>
                  <a:gd name="T5" fmla="*/ 18 h 62"/>
                  <a:gd name="T6" fmla="*/ 31 w 93"/>
                  <a:gd name="T7" fmla="*/ 0 h 62"/>
                  <a:gd name="T8" fmla="*/ 0 w 93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62"/>
                  <a:gd name="T17" fmla="*/ 93 w 93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3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67" name="Freeform 4005"/>
              <p:cNvSpPr>
                <a:spLocks/>
              </p:cNvSpPr>
              <p:nvPr/>
            </p:nvSpPr>
            <p:spPr bwMode="auto">
              <a:xfrm>
                <a:off x="3886" y="2138"/>
                <a:ext cx="93" cy="62"/>
              </a:xfrm>
              <a:custGeom>
                <a:avLst/>
                <a:gdLst>
                  <a:gd name="T0" fmla="*/ 0 w 15"/>
                  <a:gd name="T1" fmla="*/ 63618 h 10"/>
                  <a:gd name="T2" fmla="*/ 100558 w 15"/>
                  <a:gd name="T3" fmla="*/ 91524 h 10"/>
                  <a:gd name="T4" fmla="*/ 137497 w 15"/>
                  <a:gd name="T5" fmla="*/ 28136 h 10"/>
                  <a:gd name="T6" fmla="*/ 45744 w 15"/>
                  <a:gd name="T7" fmla="*/ 0 h 10"/>
                  <a:gd name="T8" fmla="*/ 0 w 15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0"/>
                  <a:gd name="T17" fmla="*/ 15 w 15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0">
                    <a:moveTo>
                      <a:pt x="0" y="7"/>
                    </a:moveTo>
                    <a:lnTo>
                      <a:pt x="11" y="10"/>
                    </a:lnTo>
                    <a:lnTo>
                      <a:pt x="15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68" name="Freeform 4006"/>
              <p:cNvSpPr>
                <a:spLocks/>
              </p:cNvSpPr>
              <p:nvPr/>
            </p:nvSpPr>
            <p:spPr bwMode="auto">
              <a:xfrm>
                <a:off x="2670" y="2138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8 h 62"/>
                  <a:gd name="T6" fmla="*/ 37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8"/>
                    </a:lnTo>
                    <a:lnTo>
                      <a:pt x="37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69" name="Freeform 4007"/>
              <p:cNvSpPr>
                <a:spLocks/>
              </p:cNvSpPr>
              <p:nvPr/>
            </p:nvSpPr>
            <p:spPr bwMode="auto">
              <a:xfrm>
                <a:off x="2670" y="2138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54252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70" name="Freeform 4008"/>
              <p:cNvSpPr>
                <a:spLocks/>
              </p:cNvSpPr>
              <p:nvPr/>
            </p:nvSpPr>
            <p:spPr bwMode="auto">
              <a:xfrm>
                <a:off x="3720" y="2144"/>
                <a:ext cx="98" cy="56"/>
              </a:xfrm>
              <a:custGeom>
                <a:avLst/>
                <a:gdLst>
                  <a:gd name="T0" fmla="*/ 0 w 98"/>
                  <a:gd name="T1" fmla="*/ 37 h 56"/>
                  <a:gd name="T2" fmla="*/ 67 w 98"/>
                  <a:gd name="T3" fmla="*/ 56 h 56"/>
                  <a:gd name="T4" fmla="*/ 98 w 98"/>
                  <a:gd name="T5" fmla="*/ 19 h 56"/>
                  <a:gd name="T6" fmla="*/ 30 w 98"/>
                  <a:gd name="T7" fmla="*/ 0 h 56"/>
                  <a:gd name="T8" fmla="*/ 0 w 98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56"/>
                  <a:gd name="T17" fmla="*/ 98 w 98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56">
                    <a:moveTo>
                      <a:pt x="0" y="37"/>
                    </a:moveTo>
                    <a:lnTo>
                      <a:pt x="67" y="56"/>
                    </a:lnTo>
                    <a:lnTo>
                      <a:pt x="98" y="19"/>
                    </a:lnTo>
                    <a:lnTo>
                      <a:pt x="30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71" name="Freeform 4009"/>
              <p:cNvSpPr>
                <a:spLocks/>
              </p:cNvSpPr>
              <p:nvPr/>
            </p:nvSpPr>
            <p:spPr bwMode="auto">
              <a:xfrm>
                <a:off x="3720" y="2144"/>
                <a:ext cx="98" cy="56"/>
              </a:xfrm>
              <a:custGeom>
                <a:avLst/>
                <a:gdLst>
                  <a:gd name="T0" fmla="*/ 0 w 16"/>
                  <a:gd name="T1" fmla="*/ 55403 h 9"/>
                  <a:gd name="T2" fmla="*/ 94203 w 16"/>
                  <a:gd name="T3" fmla="*/ 83820 h 9"/>
                  <a:gd name="T4" fmla="*/ 137868 w 16"/>
                  <a:gd name="T5" fmla="*/ 28417 h 9"/>
                  <a:gd name="T6" fmla="*/ 43671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72" name="Freeform 4010"/>
              <p:cNvSpPr>
                <a:spLocks/>
              </p:cNvSpPr>
              <p:nvPr/>
            </p:nvSpPr>
            <p:spPr bwMode="auto">
              <a:xfrm>
                <a:off x="2509" y="2144"/>
                <a:ext cx="99" cy="56"/>
              </a:xfrm>
              <a:custGeom>
                <a:avLst/>
                <a:gdLst>
                  <a:gd name="T0" fmla="*/ 0 w 99"/>
                  <a:gd name="T1" fmla="*/ 37 h 56"/>
                  <a:gd name="T2" fmla="*/ 68 w 99"/>
                  <a:gd name="T3" fmla="*/ 56 h 56"/>
                  <a:gd name="T4" fmla="*/ 99 w 99"/>
                  <a:gd name="T5" fmla="*/ 19 h 56"/>
                  <a:gd name="T6" fmla="*/ 31 w 99"/>
                  <a:gd name="T7" fmla="*/ 0 h 56"/>
                  <a:gd name="T8" fmla="*/ 0 w 99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6"/>
                  <a:gd name="T17" fmla="*/ 99 w 9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6">
                    <a:moveTo>
                      <a:pt x="0" y="37"/>
                    </a:moveTo>
                    <a:lnTo>
                      <a:pt x="68" y="56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73" name="Freeform 4011"/>
              <p:cNvSpPr>
                <a:spLocks/>
              </p:cNvSpPr>
              <p:nvPr/>
            </p:nvSpPr>
            <p:spPr bwMode="auto">
              <a:xfrm>
                <a:off x="2509" y="2144"/>
                <a:ext cx="99" cy="56"/>
              </a:xfrm>
              <a:custGeom>
                <a:avLst/>
                <a:gdLst>
                  <a:gd name="T0" fmla="*/ 0 w 16"/>
                  <a:gd name="T1" fmla="*/ 55403 h 9"/>
                  <a:gd name="T2" fmla="*/ 99730 w 16"/>
                  <a:gd name="T3" fmla="*/ 83820 h 9"/>
                  <a:gd name="T4" fmla="*/ 145214 w 16"/>
                  <a:gd name="T5" fmla="*/ 28417 h 9"/>
                  <a:gd name="T6" fmla="*/ 45484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74" name="Freeform 4012"/>
              <p:cNvSpPr>
                <a:spLocks/>
              </p:cNvSpPr>
              <p:nvPr/>
            </p:nvSpPr>
            <p:spPr bwMode="auto">
              <a:xfrm>
                <a:off x="3559" y="2144"/>
                <a:ext cx="93" cy="62"/>
              </a:xfrm>
              <a:custGeom>
                <a:avLst/>
                <a:gdLst>
                  <a:gd name="T0" fmla="*/ 0 w 93"/>
                  <a:gd name="T1" fmla="*/ 43 h 62"/>
                  <a:gd name="T2" fmla="*/ 68 w 93"/>
                  <a:gd name="T3" fmla="*/ 62 h 62"/>
                  <a:gd name="T4" fmla="*/ 93 w 93"/>
                  <a:gd name="T5" fmla="*/ 19 h 62"/>
                  <a:gd name="T6" fmla="*/ 31 w 93"/>
                  <a:gd name="T7" fmla="*/ 0 h 62"/>
                  <a:gd name="T8" fmla="*/ 0 w 93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62"/>
                  <a:gd name="T17" fmla="*/ 93 w 93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3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75" name="Freeform 4013"/>
              <p:cNvSpPr>
                <a:spLocks/>
              </p:cNvSpPr>
              <p:nvPr/>
            </p:nvSpPr>
            <p:spPr bwMode="auto">
              <a:xfrm>
                <a:off x="3559" y="2144"/>
                <a:ext cx="93" cy="62"/>
              </a:xfrm>
              <a:custGeom>
                <a:avLst/>
                <a:gdLst>
                  <a:gd name="T0" fmla="*/ 0 w 15"/>
                  <a:gd name="T1" fmla="*/ 63618 h 10"/>
                  <a:gd name="T2" fmla="*/ 100558 w 15"/>
                  <a:gd name="T3" fmla="*/ 91524 h 10"/>
                  <a:gd name="T4" fmla="*/ 137497 w 15"/>
                  <a:gd name="T5" fmla="*/ 28136 h 10"/>
                  <a:gd name="T6" fmla="*/ 45744 w 15"/>
                  <a:gd name="T7" fmla="*/ 0 h 10"/>
                  <a:gd name="T8" fmla="*/ 0 w 15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0"/>
                  <a:gd name="T17" fmla="*/ 15 w 15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0">
                    <a:moveTo>
                      <a:pt x="0" y="7"/>
                    </a:moveTo>
                    <a:lnTo>
                      <a:pt x="11" y="10"/>
                    </a:lnTo>
                    <a:lnTo>
                      <a:pt x="15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76" name="Freeform 4014"/>
              <p:cNvSpPr>
                <a:spLocks/>
              </p:cNvSpPr>
              <p:nvPr/>
            </p:nvSpPr>
            <p:spPr bwMode="auto">
              <a:xfrm>
                <a:off x="2343" y="2144"/>
                <a:ext cx="98" cy="62"/>
              </a:xfrm>
              <a:custGeom>
                <a:avLst/>
                <a:gdLst>
                  <a:gd name="T0" fmla="*/ 0 w 98"/>
                  <a:gd name="T1" fmla="*/ 43 h 62"/>
                  <a:gd name="T2" fmla="*/ 68 w 98"/>
                  <a:gd name="T3" fmla="*/ 62 h 62"/>
                  <a:gd name="T4" fmla="*/ 98 w 98"/>
                  <a:gd name="T5" fmla="*/ 19 h 62"/>
                  <a:gd name="T6" fmla="*/ 37 w 98"/>
                  <a:gd name="T7" fmla="*/ 0 h 62"/>
                  <a:gd name="T8" fmla="*/ 0 w 98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2"/>
                  <a:gd name="T17" fmla="*/ 98 w 98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8" y="19"/>
                    </a:lnTo>
                    <a:lnTo>
                      <a:pt x="37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77" name="Freeform 4015"/>
              <p:cNvSpPr>
                <a:spLocks/>
              </p:cNvSpPr>
              <p:nvPr/>
            </p:nvSpPr>
            <p:spPr bwMode="auto">
              <a:xfrm>
                <a:off x="2343" y="2144"/>
                <a:ext cx="98" cy="62"/>
              </a:xfrm>
              <a:custGeom>
                <a:avLst/>
                <a:gdLst>
                  <a:gd name="T0" fmla="*/ 0 w 16"/>
                  <a:gd name="T1" fmla="*/ 63618 h 10"/>
                  <a:gd name="T2" fmla="*/ 94203 w 16"/>
                  <a:gd name="T3" fmla="*/ 91524 h 10"/>
                  <a:gd name="T4" fmla="*/ 137868 w 16"/>
                  <a:gd name="T5" fmla="*/ 28136 h 10"/>
                  <a:gd name="T6" fmla="*/ 52148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78" name="Freeform 4016"/>
              <p:cNvSpPr>
                <a:spLocks/>
              </p:cNvSpPr>
              <p:nvPr/>
            </p:nvSpPr>
            <p:spPr bwMode="auto">
              <a:xfrm>
                <a:off x="3392" y="2144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25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25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79" name="Freeform 4017"/>
              <p:cNvSpPr>
                <a:spLocks/>
              </p:cNvSpPr>
              <p:nvPr/>
            </p:nvSpPr>
            <p:spPr bwMode="auto">
              <a:xfrm>
                <a:off x="3392" y="2144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36940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80" name="Freeform 4018"/>
              <p:cNvSpPr>
                <a:spLocks/>
              </p:cNvSpPr>
              <p:nvPr/>
            </p:nvSpPr>
            <p:spPr bwMode="auto">
              <a:xfrm>
                <a:off x="2182" y="2150"/>
                <a:ext cx="99" cy="56"/>
              </a:xfrm>
              <a:custGeom>
                <a:avLst/>
                <a:gdLst>
                  <a:gd name="T0" fmla="*/ 0 w 99"/>
                  <a:gd name="T1" fmla="*/ 37 h 56"/>
                  <a:gd name="T2" fmla="*/ 62 w 99"/>
                  <a:gd name="T3" fmla="*/ 56 h 56"/>
                  <a:gd name="T4" fmla="*/ 99 w 99"/>
                  <a:gd name="T5" fmla="*/ 19 h 56"/>
                  <a:gd name="T6" fmla="*/ 31 w 99"/>
                  <a:gd name="T7" fmla="*/ 0 h 56"/>
                  <a:gd name="T8" fmla="*/ 0 w 99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6"/>
                  <a:gd name="T17" fmla="*/ 99 w 9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6">
                    <a:moveTo>
                      <a:pt x="0" y="37"/>
                    </a:moveTo>
                    <a:lnTo>
                      <a:pt x="62" y="56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81" name="Freeform 4019"/>
              <p:cNvSpPr>
                <a:spLocks/>
              </p:cNvSpPr>
              <p:nvPr/>
            </p:nvSpPr>
            <p:spPr bwMode="auto">
              <a:xfrm>
                <a:off x="2182" y="2150"/>
                <a:ext cx="99" cy="56"/>
              </a:xfrm>
              <a:custGeom>
                <a:avLst/>
                <a:gdLst>
                  <a:gd name="T0" fmla="*/ 0 w 16"/>
                  <a:gd name="T1" fmla="*/ 55403 h 9"/>
                  <a:gd name="T2" fmla="*/ 90969 w 16"/>
                  <a:gd name="T3" fmla="*/ 83820 h 9"/>
                  <a:gd name="T4" fmla="*/ 145214 w 16"/>
                  <a:gd name="T5" fmla="*/ 28417 h 9"/>
                  <a:gd name="T6" fmla="*/ 45484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0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82" name="Freeform 4020"/>
              <p:cNvSpPr>
                <a:spLocks/>
              </p:cNvSpPr>
              <p:nvPr/>
            </p:nvSpPr>
            <p:spPr bwMode="auto">
              <a:xfrm>
                <a:off x="3232" y="2150"/>
                <a:ext cx="92" cy="62"/>
              </a:xfrm>
              <a:custGeom>
                <a:avLst/>
                <a:gdLst>
                  <a:gd name="T0" fmla="*/ 0 w 92"/>
                  <a:gd name="T1" fmla="*/ 37 h 62"/>
                  <a:gd name="T2" fmla="*/ 68 w 92"/>
                  <a:gd name="T3" fmla="*/ 62 h 62"/>
                  <a:gd name="T4" fmla="*/ 92 w 92"/>
                  <a:gd name="T5" fmla="*/ 19 h 62"/>
                  <a:gd name="T6" fmla="*/ 31 w 92"/>
                  <a:gd name="T7" fmla="*/ 0 h 62"/>
                  <a:gd name="T8" fmla="*/ 0 w 92"/>
                  <a:gd name="T9" fmla="*/ 37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2"/>
                  <a:gd name="T16" fmla="*/ 0 h 62"/>
                  <a:gd name="T17" fmla="*/ 92 w 92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2" h="62">
                    <a:moveTo>
                      <a:pt x="0" y="37"/>
                    </a:moveTo>
                    <a:lnTo>
                      <a:pt x="68" y="62"/>
                    </a:lnTo>
                    <a:lnTo>
                      <a:pt x="92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83" name="Freeform 4021"/>
              <p:cNvSpPr>
                <a:spLocks/>
              </p:cNvSpPr>
              <p:nvPr/>
            </p:nvSpPr>
            <p:spPr bwMode="auto">
              <a:xfrm>
                <a:off x="3232" y="2150"/>
                <a:ext cx="92" cy="62"/>
              </a:xfrm>
              <a:custGeom>
                <a:avLst/>
                <a:gdLst>
                  <a:gd name="T0" fmla="*/ 0 w 15"/>
                  <a:gd name="T1" fmla="*/ 54585 h 10"/>
                  <a:gd name="T2" fmla="*/ 94834 w 15"/>
                  <a:gd name="T3" fmla="*/ 91524 h 10"/>
                  <a:gd name="T4" fmla="*/ 130119 w 15"/>
                  <a:gd name="T5" fmla="*/ 28136 h 10"/>
                  <a:gd name="T6" fmla="*/ 43823 w 15"/>
                  <a:gd name="T7" fmla="*/ 0 h 10"/>
                  <a:gd name="T8" fmla="*/ 0 w 15"/>
                  <a:gd name="T9" fmla="*/ 54585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0"/>
                  <a:gd name="T17" fmla="*/ 15 w 15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0">
                    <a:moveTo>
                      <a:pt x="0" y="6"/>
                    </a:moveTo>
                    <a:lnTo>
                      <a:pt x="11" y="10"/>
                    </a:lnTo>
                    <a:lnTo>
                      <a:pt x="15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84" name="Freeform 4022"/>
              <p:cNvSpPr>
                <a:spLocks/>
              </p:cNvSpPr>
              <p:nvPr/>
            </p:nvSpPr>
            <p:spPr bwMode="auto">
              <a:xfrm>
                <a:off x="2015" y="2150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9 h 62"/>
                  <a:gd name="T6" fmla="*/ 37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7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85" name="Freeform 4023"/>
              <p:cNvSpPr>
                <a:spLocks/>
              </p:cNvSpPr>
              <p:nvPr/>
            </p:nvSpPr>
            <p:spPr bwMode="auto">
              <a:xfrm>
                <a:off x="2015" y="2150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54252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86" name="Freeform 4024"/>
              <p:cNvSpPr>
                <a:spLocks/>
              </p:cNvSpPr>
              <p:nvPr/>
            </p:nvSpPr>
            <p:spPr bwMode="auto">
              <a:xfrm>
                <a:off x="3065" y="2150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87" name="Freeform 4025"/>
              <p:cNvSpPr>
                <a:spLocks/>
              </p:cNvSpPr>
              <p:nvPr/>
            </p:nvSpPr>
            <p:spPr bwMode="auto">
              <a:xfrm>
                <a:off x="3065" y="2150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88" name="Freeform 4026"/>
              <p:cNvSpPr>
                <a:spLocks/>
              </p:cNvSpPr>
              <p:nvPr/>
            </p:nvSpPr>
            <p:spPr bwMode="auto">
              <a:xfrm>
                <a:off x="4115" y="2156"/>
                <a:ext cx="99" cy="56"/>
              </a:xfrm>
              <a:custGeom>
                <a:avLst/>
                <a:gdLst>
                  <a:gd name="T0" fmla="*/ 0 w 99"/>
                  <a:gd name="T1" fmla="*/ 37 h 56"/>
                  <a:gd name="T2" fmla="*/ 68 w 99"/>
                  <a:gd name="T3" fmla="*/ 56 h 56"/>
                  <a:gd name="T4" fmla="*/ 99 w 99"/>
                  <a:gd name="T5" fmla="*/ 19 h 56"/>
                  <a:gd name="T6" fmla="*/ 31 w 99"/>
                  <a:gd name="T7" fmla="*/ 0 h 56"/>
                  <a:gd name="T8" fmla="*/ 0 w 99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6"/>
                  <a:gd name="T17" fmla="*/ 99 w 9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6">
                    <a:moveTo>
                      <a:pt x="0" y="37"/>
                    </a:moveTo>
                    <a:lnTo>
                      <a:pt x="68" y="56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89" name="Freeform 4027"/>
              <p:cNvSpPr>
                <a:spLocks/>
              </p:cNvSpPr>
              <p:nvPr/>
            </p:nvSpPr>
            <p:spPr bwMode="auto">
              <a:xfrm>
                <a:off x="4115" y="2156"/>
                <a:ext cx="99" cy="56"/>
              </a:xfrm>
              <a:custGeom>
                <a:avLst/>
                <a:gdLst>
                  <a:gd name="T0" fmla="*/ 0 w 16"/>
                  <a:gd name="T1" fmla="*/ 55403 h 9"/>
                  <a:gd name="T2" fmla="*/ 99730 w 16"/>
                  <a:gd name="T3" fmla="*/ 83820 h 9"/>
                  <a:gd name="T4" fmla="*/ 145214 w 16"/>
                  <a:gd name="T5" fmla="*/ 28417 h 9"/>
                  <a:gd name="T6" fmla="*/ 45484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90" name="Freeform 4028"/>
              <p:cNvSpPr>
                <a:spLocks/>
              </p:cNvSpPr>
              <p:nvPr/>
            </p:nvSpPr>
            <p:spPr bwMode="auto">
              <a:xfrm>
                <a:off x="2905" y="2156"/>
                <a:ext cx="92" cy="56"/>
              </a:xfrm>
              <a:custGeom>
                <a:avLst/>
                <a:gdLst>
                  <a:gd name="T0" fmla="*/ 0 w 92"/>
                  <a:gd name="T1" fmla="*/ 37 h 56"/>
                  <a:gd name="T2" fmla="*/ 61 w 92"/>
                  <a:gd name="T3" fmla="*/ 56 h 56"/>
                  <a:gd name="T4" fmla="*/ 92 w 92"/>
                  <a:gd name="T5" fmla="*/ 19 h 56"/>
                  <a:gd name="T6" fmla="*/ 30 w 92"/>
                  <a:gd name="T7" fmla="*/ 0 h 56"/>
                  <a:gd name="T8" fmla="*/ 0 w 92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2"/>
                  <a:gd name="T16" fmla="*/ 0 h 56"/>
                  <a:gd name="T17" fmla="*/ 92 w 92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2" h="56">
                    <a:moveTo>
                      <a:pt x="0" y="37"/>
                    </a:moveTo>
                    <a:lnTo>
                      <a:pt x="61" y="56"/>
                    </a:lnTo>
                    <a:lnTo>
                      <a:pt x="92" y="19"/>
                    </a:lnTo>
                    <a:lnTo>
                      <a:pt x="30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91" name="Freeform 4029"/>
              <p:cNvSpPr>
                <a:spLocks/>
              </p:cNvSpPr>
              <p:nvPr/>
            </p:nvSpPr>
            <p:spPr bwMode="auto">
              <a:xfrm>
                <a:off x="2905" y="2156"/>
                <a:ext cx="92" cy="56"/>
              </a:xfrm>
              <a:custGeom>
                <a:avLst/>
                <a:gdLst>
                  <a:gd name="T0" fmla="*/ 0 w 15"/>
                  <a:gd name="T1" fmla="*/ 55403 h 9"/>
                  <a:gd name="T2" fmla="*/ 86296 w 15"/>
                  <a:gd name="T3" fmla="*/ 83820 h 9"/>
                  <a:gd name="T4" fmla="*/ 130119 w 15"/>
                  <a:gd name="T5" fmla="*/ 28417 h 9"/>
                  <a:gd name="T6" fmla="*/ 43823 w 15"/>
                  <a:gd name="T7" fmla="*/ 0 h 9"/>
                  <a:gd name="T8" fmla="*/ 0 w 15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9"/>
                  <a:gd name="T17" fmla="*/ 15 w 15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9">
                    <a:moveTo>
                      <a:pt x="0" y="6"/>
                    </a:moveTo>
                    <a:lnTo>
                      <a:pt x="10" y="9"/>
                    </a:lnTo>
                    <a:lnTo>
                      <a:pt x="15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92" name="Freeform 4030"/>
              <p:cNvSpPr>
                <a:spLocks/>
              </p:cNvSpPr>
              <p:nvPr/>
            </p:nvSpPr>
            <p:spPr bwMode="auto">
              <a:xfrm>
                <a:off x="3954" y="2156"/>
                <a:ext cx="93" cy="62"/>
              </a:xfrm>
              <a:custGeom>
                <a:avLst/>
                <a:gdLst>
                  <a:gd name="T0" fmla="*/ 0 w 93"/>
                  <a:gd name="T1" fmla="*/ 44 h 62"/>
                  <a:gd name="T2" fmla="*/ 68 w 93"/>
                  <a:gd name="T3" fmla="*/ 62 h 62"/>
                  <a:gd name="T4" fmla="*/ 93 w 93"/>
                  <a:gd name="T5" fmla="*/ 19 h 62"/>
                  <a:gd name="T6" fmla="*/ 25 w 93"/>
                  <a:gd name="T7" fmla="*/ 0 h 62"/>
                  <a:gd name="T8" fmla="*/ 0 w 93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62"/>
                  <a:gd name="T17" fmla="*/ 93 w 93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62">
                    <a:moveTo>
                      <a:pt x="0" y="44"/>
                    </a:moveTo>
                    <a:lnTo>
                      <a:pt x="68" y="62"/>
                    </a:lnTo>
                    <a:lnTo>
                      <a:pt x="93" y="19"/>
                    </a:lnTo>
                    <a:lnTo>
                      <a:pt x="25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93" name="Freeform 4031"/>
              <p:cNvSpPr>
                <a:spLocks/>
              </p:cNvSpPr>
              <p:nvPr/>
            </p:nvSpPr>
            <p:spPr bwMode="auto">
              <a:xfrm>
                <a:off x="3954" y="2156"/>
                <a:ext cx="93" cy="62"/>
              </a:xfrm>
              <a:custGeom>
                <a:avLst/>
                <a:gdLst>
                  <a:gd name="T0" fmla="*/ 0 w 15"/>
                  <a:gd name="T1" fmla="*/ 63618 h 10"/>
                  <a:gd name="T2" fmla="*/ 100558 w 15"/>
                  <a:gd name="T3" fmla="*/ 91524 h 10"/>
                  <a:gd name="T4" fmla="*/ 137497 w 15"/>
                  <a:gd name="T5" fmla="*/ 28136 h 10"/>
                  <a:gd name="T6" fmla="*/ 36940 w 15"/>
                  <a:gd name="T7" fmla="*/ 0 h 10"/>
                  <a:gd name="T8" fmla="*/ 0 w 15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0"/>
                  <a:gd name="T17" fmla="*/ 15 w 15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0">
                    <a:moveTo>
                      <a:pt x="0" y="7"/>
                    </a:moveTo>
                    <a:lnTo>
                      <a:pt x="11" y="10"/>
                    </a:lnTo>
                    <a:lnTo>
                      <a:pt x="15" y="3"/>
                    </a:lnTo>
                    <a:lnTo>
                      <a:pt x="4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94" name="Freeform 4032"/>
              <p:cNvSpPr>
                <a:spLocks/>
              </p:cNvSpPr>
              <p:nvPr/>
            </p:nvSpPr>
            <p:spPr bwMode="auto">
              <a:xfrm>
                <a:off x="2738" y="2156"/>
                <a:ext cx="99" cy="62"/>
              </a:xfrm>
              <a:custGeom>
                <a:avLst/>
                <a:gdLst>
                  <a:gd name="T0" fmla="*/ 0 w 99"/>
                  <a:gd name="T1" fmla="*/ 44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4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95" name="Freeform 4033"/>
              <p:cNvSpPr>
                <a:spLocks/>
              </p:cNvSpPr>
              <p:nvPr/>
            </p:nvSpPr>
            <p:spPr bwMode="auto">
              <a:xfrm>
                <a:off x="2738" y="2156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96" name="Freeform 4034"/>
              <p:cNvSpPr>
                <a:spLocks/>
              </p:cNvSpPr>
              <p:nvPr/>
            </p:nvSpPr>
            <p:spPr bwMode="auto">
              <a:xfrm>
                <a:off x="3787" y="2163"/>
                <a:ext cx="99" cy="55"/>
              </a:xfrm>
              <a:custGeom>
                <a:avLst/>
                <a:gdLst>
                  <a:gd name="T0" fmla="*/ 0 w 99"/>
                  <a:gd name="T1" fmla="*/ 37 h 55"/>
                  <a:gd name="T2" fmla="*/ 68 w 99"/>
                  <a:gd name="T3" fmla="*/ 55 h 55"/>
                  <a:gd name="T4" fmla="*/ 99 w 99"/>
                  <a:gd name="T5" fmla="*/ 18 h 55"/>
                  <a:gd name="T6" fmla="*/ 31 w 99"/>
                  <a:gd name="T7" fmla="*/ 0 h 55"/>
                  <a:gd name="T8" fmla="*/ 0 w 99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5"/>
                  <a:gd name="T17" fmla="*/ 99 w 99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5">
                    <a:moveTo>
                      <a:pt x="0" y="37"/>
                    </a:moveTo>
                    <a:lnTo>
                      <a:pt x="68" y="55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97" name="Freeform 4035"/>
              <p:cNvSpPr>
                <a:spLocks/>
              </p:cNvSpPr>
              <p:nvPr/>
            </p:nvSpPr>
            <p:spPr bwMode="auto">
              <a:xfrm>
                <a:off x="3787" y="2163"/>
                <a:ext cx="99" cy="55"/>
              </a:xfrm>
              <a:custGeom>
                <a:avLst/>
                <a:gdLst>
                  <a:gd name="T0" fmla="*/ 0 w 16"/>
                  <a:gd name="T1" fmla="*/ 51572 h 9"/>
                  <a:gd name="T2" fmla="*/ 99730 w 16"/>
                  <a:gd name="T3" fmla="*/ 76670 h 9"/>
                  <a:gd name="T4" fmla="*/ 145214 w 16"/>
                  <a:gd name="T5" fmla="*/ 25098 h 9"/>
                  <a:gd name="T6" fmla="*/ 45484 w 16"/>
                  <a:gd name="T7" fmla="*/ 0 h 9"/>
                  <a:gd name="T8" fmla="*/ 0 w 16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98" name="Freeform 4036"/>
              <p:cNvSpPr>
                <a:spLocks/>
              </p:cNvSpPr>
              <p:nvPr/>
            </p:nvSpPr>
            <p:spPr bwMode="auto">
              <a:xfrm>
                <a:off x="2577" y="2163"/>
                <a:ext cx="93" cy="55"/>
              </a:xfrm>
              <a:custGeom>
                <a:avLst/>
                <a:gdLst>
                  <a:gd name="T0" fmla="*/ 0 w 93"/>
                  <a:gd name="T1" fmla="*/ 37 h 55"/>
                  <a:gd name="T2" fmla="*/ 62 w 93"/>
                  <a:gd name="T3" fmla="*/ 55 h 55"/>
                  <a:gd name="T4" fmla="*/ 93 w 93"/>
                  <a:gd name="T5" fmla="*/ 18 h 55"/>
                  <a:gd name="T6" fmla="*/ 31 w 93"/>
                  <a:gd name="T7" fmla="*/ 0 h 55"/>
                  <a:gd name="T8" fmla="*/ 0 w 93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55"/>
                  <a:gd name="T17" fmla="*/ 93 w 93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55">
                    <a:moveTo>
                      <a:pt x="0" y="37"/>
                    </a:moveTo>
                    <a:lnTo>
                      <a:pt x="62" y="55"/>
                    </a:lnTo>
                    <a:lnTo>
                      <a:pt x="93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599" name="Freeform 4037"/>
              <p:cNvSpPr>
                <a:spLocks/>
              </p:cNvSpPr>
              <p:nvPr/>
            </p:nvSpPr>
            <p:spPr bwMode="auto">
              <a:xfrm>
                <a:off x="2577" y="2163"/>
                <a:ext cx="93" cy="55"/>
              </a:xfrm>
              <a:custGeom>
                <a:avLst/>
                <a:gdLst>
                  <a:gd name="T0" fmla="*/ 0 w 15"/>
                  <a:gd name="T1" fmla="*/ 51572 h 9"/>
                  <a:gd name="T2" fmla="*/ 91524 w 15"/>
                  <a:gd name="T3" fmla="*/ 76670 h 9"/>
                  <a:gd name="T4" fmla="*/ 137497 w 15"/>
                  <a:gd name="T5" fmla="*/ 25098 h 9"/>
                  <a:gd name="T6" fmla="*/ 45744 w 15"/>
                  <a:gd name="T7" fmla="*/ 0 h 9"/>
                  <a:gd name="T8" fmla="*/ 0 w 15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9"/>
                  <a:gd name="T17" fmla="*/ 15 w 15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9">
                    <a:moveTo>
                      <a:pt x="0" y="6"/>
                    </a:moveTo>
                    <a:lnTo>
                      <a:pt x="10" y="9"/>
                    </a:lnTo>
                    <a:lnTo>
                      <a:pt x="15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00" name="Freeform 4038"/>
              <p:cNvSpPr>
                <a:spLocks/>
              </p:cNvSpPr>
              <p:nvPr/>
            </p:nvSpPr>
            <p:spPr bwMode="auto">
              <a:xfrm>
                <a:off x="3627" y="2163"/>
                <a:ext cx="93" cy="61"/>
              </a:xfrm>
              <a:custGeom>
                <a:avLst/>
                <a:gdLst>
                  <a:gd name="T0" fmla="*/ 0 w 93"/>
                  <a:gd name="T1" fmla="*/ 43 h 61"/>
                  <a:gd name="T2" fmla="*/ 62 w 93"/>
                  <a:gd name="T3" fmla="*/ 61 h 61"/>
                  <a:gd name="T4" fmla="*/ 93 w 93"/>
                  <a:gd name="T5" fmla="*/ 18 h 61"/>
                  <a:gd name="T6" fmla="*/ 25 w 93"/>
                  <a:gd name="T7" fmla="*/ 0 h 61"/>
                  <a:gd name="T8" fmla="*/ 0 w 93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61"/>
                  <a:gd name="T17" fmla="*/ 93 w 93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61">
                    <a:moveTo>
                      <a:pt x="0" y="43"/>
                    </a:moveTo>
                    <a:lnTo>
                      <a:pt x="62" y="61"/>
                    </a:lnTo>
                    <a:lnTo>
                      <a:pt x="93" y="18"/>
                    </a:lnTo>
                    <a:lnTo>
                      <a:pt x="25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01" name="Freeform 4039"/>
              <p:cNvSpPr>
                <a:spLocks/>
              </p:cNvSpPr>
              <p:nvPr/>
            </p:nvSpPr>
            <p:spPr bwMode="auto">
              <a:xfrm>
                <a:off x="3627" y="2163"/>
                <a:ext cx="93" cy="61"/>
              </a:xfrm>
              <a:custGeom>
                <a:avLst/>
                <a:gdLst>
                  <a:gd name="T0" fmla="*/ 0 w 15"/>
                  <a:gd name="T1" fmla="*/ 59463 h 10"/>
                  <a:gd name="T2" fmla="*/ 91524 w 15"/>
                  <a:gd name="T3" fmla="*/ 84430 h 10"/>
                  <a:gd name="T4" fmla="*/ 137497 w 15"/>
                  <a:gd name="T5" fmla="*/ 24967 h 10"/>
                  <a:gd name="T6" fmla="*/ 36940 w 15"/>
                  <a:gd name="T7" fmla="*/ 0 h 10"/>
                  <a:gd name="T8" fmla="*/ 0 w 15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0"/>
                  <a:gd name="T17" fmla="*/ 15 w 15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0">
                    <a:moveTo>
                      <a:pt x="0" y="7"/>
                    </a:moveTo>
                    <a:lnTo>
                      <a:pt x="10" y="10"/>
                    </a:lnTo>
                    <a:lnTo>
                      <a:pt x="15" y="3"/>
                    </a:lnTo>
                    <a:lnTo>
                      <a:pt x="4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02" name="Freeform 4040"/>
              <p:cNvSpPr>
                <a:spLocks/>
              </p:cNvSpPr>
              <p:nvPr/>
            </p:nvSpPr>
            <p:spPr bwMode="auto">
              <a:xfrm>
                <a:off x="2411" y="2163"/>
                <a:ext cx="98" cy="61"/>
              </a:xfrm>
              <a:custGeom>
                <a:avLst/>
                <a:gdLst>
                  <a:gd name="T0" fmla="*/ 0 w 98"/>
                  <a:gd name="T1" fmla="*/ 43 h 61"/>
                  <a:gd name="T2" fmla="*/ 67 w 98"/>
                  <a:gd name="T3" fmla="*/ 61 h 61"/>
                  <a:gd name="T4" fmla="*/ 98 w 98"/>
                  <a:gd name="T5" fmla="*/ 18 h 61"/>
                  <a:gd name="T6" fmla="*/ 30 w 98"/>
                  <a:gd name="T7" fmla="*/ 0 h 61"/>
                  <a:gd name="T8" fmla="*/ 0 w 98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1"/>
                  <a:gd name="T17" fmla="*/ 98 w 98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1">
                    <a:moveTo>
                      <a:pt x="0" y="43"/>
                    </a:moveTo>
                    <a:lnTo>
                      <a:pt x="67" y="61"/>
                    </a:lnTo>
                    <a:lnTo>
                      <a:pt x="98" y="18"/>
                    </a:lnTo>
                    <a:lnTo>
                      <a:pt x="30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03" name="Freeform 4041"/>
              <p:cNvSpPr>
                <a:spLocks/>
              </p:cNvSpPr>
              <p:nvPr/>
            </p:nvSpPr>
            <p:spPr bwMode="auto">
              <a:xfrm>
                <a:off x="2411" y="2163"/>
                <a:ext cx="98" cy="61"/>
              </a:xfrm>
              <a:custGeom>
                <a:avLst/>
                <a:gdLst>
                  <a:gd name="T0" fmla="*/ 0 w 16"/>
                  <a:gd name="T1" fmla="*/ 59463 h 10"/>
                  <a:gd name="T2" fmla="*/ 94203 w 16"/>
                  <a:gd name="T3" fmla="*/ 84430 h 10"/>
                  <a:gd name="T4" fmla="*/ 137868 w 16"/>
                  <a:gd name="T5" fmla="*/ 24967 h 10"/>
                  <a:gd name="T6" fmla="*/ 43671 w 16"/>
                  <a:gd name="T7" fmla="*/ 0 h 10"/>
                  <a:gd name="T8" fmla="*/ 0 w 16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04" name="Freeform 4042"/>
              <p:cNvSpPr>
                <a:spLocks/>
              </p:cNvSpPr>
              <p:nvPr/>
            </p:nvSpPr>
            <p:spPr bwMode="auto">
              <a:xfrm>
                <a:off x="3460" y="2169"/>
                <a:ext cx="99" cy="55"/>
              </a:xfrm>
              <a:custGeom>
                <a:avLst/>
                <a:gdLst>
                  <a:gd name="T0" fmla="*/ 0 w 99"/>
                  <a:gd name="T1" fmla="*/ 37 h 55"/>
                  <a:gd name="T2" fmla="*/ 68 w 99"/>
                  <a:gd name="T3" fmla="*/ 55 h 55"/>
                  <a:gd name="T4" fmla="*/ 99 w 99"/>
                  <a:gd name="T5" fmla="*/ 18 h 55"/>
                  <a:gd name="T6" fmla="*/ 31 w 99"/>
                  <a:gd name="T7" fmla="*/ 0 h 55"/>
                  <a:gd name="T8" fmla="*/ 0 w 99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5"/>
                  <a:gd name="T17" fmla="*/ 99 w 99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5">
                    <a:moveTo>
                      <a:pt x="0" y="37"/>
                    </a:moveTo>
                    <a:lnTo>
                      <a:pt x="68" y="55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05" name="Freeform 4043"/>
              <p:cNvSpPr>
                <a:spLocks/>
              </p:cNvSpPr>
              <p:nvPr/>
            </p:nvSpPr>
            <p:spPr bwMode="auto">
              <a:xfrm>
                <a:off x="3460" y="2169"/>
                <a:ext cx="99" cy="55"/>
              </a:xfrm>
              <a:custGeom>
                <a:avLst/>
                <a:gdLst>
                  <a:gd name="T0" fmla="*/ 0 w 16"/>
                  <a:gd name="T1" fmla="*/ 51572 h 9"/>
                  <a:gd name="T2" fmla="*/ 99730 w 16"/>
                  <a:gd name="T3" fmla="*/ 76670 h 9"/>
                  <a:gd name="T4" fmla="*/ 145214 w 16"/>
                  <a:gd name="T5" fmla="*/ 25098 h 9"/>
                  <a:gd name="T6" fmla="*/ 45484 w 16"/>
                  <a:gd name="T7" fmla="*/ 0 h 9"/>
                  <a:gd name="T8" fmla="*/ 0 w 16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06" name="Freeform 4044"/>
              <p:cNvSpPr>
                <a:spLocks/>
              </p:cNvSpPr>
              <p:nvPr/>
            </p:nvSpPr>
            <p:spPr bwMode="auto">
              <a:xfrm>
                <a:off x="2244" y="2169"/>
                <a:ext cx="99" cy="55"/>
              </a:xfrm>
              <a:custGeom>
                <a:avLst/>
                <a:gdLst>
                  <a:gd name="T0" fmla="*/ 0 w 99"/>
                  <a:gd name="T1" fmla="*/ 37 h 55"/>
                  <a:gd name="T2" fmla="*/ 68 w 99"/>
                  <a:gd name="T3" fmla="*/ 55 h 55"/>
                  <a:gd name="T4" fmla="*/ 99 w 99"/>
                  <a:gd name="T5" fmla="*/ 18 h 55"/>
                  <a:gd name="T6" fmla="*/ 37 w 99"/>
                  <a:gd name="T7" fmla="*/ 0 h 55"/>
                  <a:gd name="T8" fmla="*/ 0 w 99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5"/>
                  <a:gd name="T17" fmla="*/ 99 w 99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5">
                    <a:moveTo>
                      <a:pt x="0" y="37"/>
                    </a:moveTo>
                    <a:lnTo>
                      <a:pt x="68" y="55"/>
                    </a:lnTo>
                    <a:lnTo>
                      <a:pt x="99" y="18"/>
                    </a:lnTo>
                    <a:lnTo>
                      <a:pt x="37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07" name="Freeform 4045"/>
              <p:cNvSpPr>
                <a:spLocks/>
              </p:cNvSpPr>
              <p:nvPr/>
            </p:nvSpPr>
            <p:spPr bwMode="auto">
              <a:xfrm>
                <a:off x="2244" y="2169"/>
                <a:ext cx="99" cy="55"/>
              </a:xfrm>
              <a:custGeom>
                <a:avLst/>
                <a:gdLst>
                  <a:gd name="T0" fmla="*/ 0 w 16"/>
                  <a:gd name="T1" fmla="*/ 51572 h 9"/>
                  <a:gd name="T2" fmla="*/ 99730 w 16"/>
                  <a:gd name="T3" fmla="*/ 76670 h 9"/>
                  <a:gd name="T4" fmla="*/ 145214 w 16"/>
                  <a:gd name="T5" fmla="*/ 25098 h 9"/>
                  <a:gd name="T6" fmla="*/ 54252 w 16"/>
                  <a:gd name="T7" fmla="*/ 0 h 9"/>
                  <a:gd name="T8" fmla="*/ 0 w 16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08" name="Freeform 4046"/>
              <p:cNvSpPr>
                <a:spLocks/>
              </p:cNvSpPr>
              <p:nvPr/>
            </p:nvSpPr>
            <p:spPr bwMode="auto">
              <a:xfrm>
                <a:off x="3300" y="2169"/>
                <a:ext cx="92" cy="61"/>
              </a:xfrm>
              <a:custGeom>
                <a:avLst/>
                <a:gdLst>
                  <a:gd name="T0" fmla="*/ 0 w 92"/>
                  <a:gd name="T1" fmla="*/ 43 h 61"/>
                  <a:gd name="T2" fmla="*/ 61 w 92"/>
                  <a:gd name="T3" fmla="*/ 61 h 61"/>
                  <a:gd name="T4" fmla="*/ 92 w 92"/>
                  <a:gd name="T5" fmla="*/ 18 h 61"/>
                  <a:gd name="T6" fmla="*/ 24 w 92"/>
                  <a:gd name="T7" fmla="*/ 0 h 61"/>
                  <a:gd name="T8" fmla="*/ 0 w 92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2"/>
                  <a:gd name="T16" fmla="*/ 0 h 61"/>
                  <a:gd name="T17" fmla="*/ 92 w 92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2" h="61">
                    <a:moveTo>
                      <a:pt x="0" y="43"/>
                    </a:moveTo>
                    <a:lnTo>
                      <a:pt x="61" y="61"/>
                    </a:lnTo>
                    <a:lnTo>
                      <a:pt x="92" y="18"/>
                    </a:lnTo>
                    <a:lnTo>
                      <a:pt x="24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09" name="Freeform 4047"/>
              <p:cNvSpPr>
                <a:spLocks/>
              </p:cNvSpPr>
              <p:nvPr/>
            </p:nvSpPr>
            <p:spPr bwMode="auto">
              <a:xfrm>
                <a:off x="3300" y="2169"/>
                <a:ext cx="92" cy="61"/>
              </a:xfrm>
              <a:custGeom>
                <a:avLst/>
                <a:gdLst>
                  <a:gd name="T0" fmla="*/ 0 w 15"/>
                  <a:gd name="T1" fmla="*/ 59463 h 10"/>
                  <a:gd name="T2" fmla="*/ 86296 w 15"/>
                  <a:gd name="T3" fmla="*/ 84430 h 10"/>
                  <a:gd name="T4" fmla="*/ 130119 w 15"/>
                  <a:gd name="T5" fmla="*/ 24967 h 10"/>
                  <a:gd name="T6" fmla="*/ 35285 w 15"/>
                  <a:gd name="T7" fmla="*/ 0 h 10"/>
                  <a:gd name="T8" fmla="*/ 0 w 15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0"/>
                  <a:gd name="T17" fmla="*/ 15 w 15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0">
                    <a:moveTo>
                      <a:pt x="0" y="7"/>
                    </a:moveTo>
                    <a:lnTo>
                      <a:pt x="10" y="10"/>
                    </a:lnTo>
                    <a:lnTo>
                      <a:pt x="15" y="3"/>
                    </a:lnTo>
                    <a:lnTo>
                      <a:pt x="4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10" name="Freeform 4048"/>
              <p:cNvSpPr>
                <a:spLocks/>
              </p:cNvSpPr>
              <p:nvPr/>
            </p:nvSpPr>
            <p:spPr bwMode="auto">
              <a:xfrm>
                <a:off x="2083" y="2169"/>
                <a:ext cx="99" cy="61"/>
              </a:xfrm>
              <a:custGeom>
                <a:avLst/>
                <a:gdLst>
                  <a:gd name="T0" fmla="*/ 0 w 99"/>
                  <a:gd name="T1" fmla="*/ 43 h 61"/>
                  <a:gd name="T2" fmla="*/ 68 w 99"/>
                  <a:gd name="T3" fmla="*/ 61 h 61"/>
                  <a:gd name="T4" fmla="*/ 99 w 99"/>
                  <a:gd name="T5" fmla="*/ 18 h 61"/>
                  <a:gd name="T6" fmla="*/ 31 w 99"/>
                  <a:gd name="T7" fmla="*/ 0 h 61"/>
                  <a:gd name="T8" fmla="*/ 0 w 99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1"/>
                  <a:gd name="T17" fmla="*/ 99 w 99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1">
                    <a:moveTo>
                      <a:pt x="0" y="43"/>
                    </a:moveTo>
                    <a:lnTo>
                      <a:pt x="68" y="61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11" name="Freeform 4049"/>
              <p:cNvSpPr>
                <a:spLocks/>
              </p:cNvSpPr>
              <p:nvPr/>
            </p:nvSpPr>
            <p:spPr bwMode="auto">
              <a:xfrm>
                <a:off x="2083" y="2169"/>
                <a:ext cx="99" cy="61"/>
              </a:xfrm>
              <a:custGeom>
                <a:avLst/>
                <a:gdLst>
                  <a:gd name="T0" fmla="*/ 0 w 16"/>
                  <a:gd name="T1" fmla="*/ 59463 h 10"/>
                  <a:gd name="T2" fmla="*/ 99730 w 16"/>
                  <a:gd name="T3" fmla="*/ 84430 h 10"/>
                  <a:gd name="T4" fmla="*/ 145214 w 16"/>
                  <a:gd name="T5" fmla="*/ 24967 h 10"/>
                  <a:gd name="T6" fmla="*/ 45484 w 16"/>
                  <a:gd name="T7" fmla="*/ 0 h 10"/>
                  <a:gd name="T8" fmla="*/ 0 w 16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12" name="Freeform 4050"/>
              <p:cNvSpPr>
                <a:spLocks/>
              </p:cNvSpPr>
              <p:nvPr/>
            </p:nvSpPr>
            <p:spPr bwMode="auto">
              <a:xfrm>
                <a:off x="3133" y="2169"/>
                <a:ext cx="99" cy="61"/>
              </a:xfrm>
              <a:custGeom>
                <a:avLst/>
                <a:gdLst>
                  <a:gd name="T0" fmla="*/ 0 w 99"/>
                  <a:gd name="T1" fmla="*/ 43 h 61"/>
                  <a:gd name="T2" fmla="*/ 68 w 99"/>
                  <a:gd name="T3" fmla="*/ 61 h 61"/>
                  <a:gd name="T4" fmla="*/ 99 w 99"/>
                  <a:gd name="T5" fmla="*/ 18 h 61"/>
                  <a:gd name="T6" fmla="*/ 31 w 99"/>
                  <a:gd name="T7" fmla="*/ 0 h 61"/>
                  <a:gd name="T8" fmla="*/ 0 w 99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1"/>
                  <a:gd name="T17" fmla="*/ 99 w 99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1">
                    <a:moveTo>
                      <a:pt x="0" y="43"/>
                    </a:moveTo>
                    <a:lnTo>
                      <a:pt x="68" y="61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13" name="Freeform 4051"/>
              <p:cNvSpPr>
                <a:spLocks/>
              </p:cNvSpPr>
              <p:nvPr/>
            </p:nvSpPr>
            <p:spPr bwMode="auto">
              <a:xfrm>
                <a:off x="3133" y="2169"/>
                <a:ext cx="99" cy="61"/>
              </a:xfrm>
              <a:custGeom>
                <a:avLst/>
                <a:gdLst>
                  <a:gd name="T0" fmla="*/ 0 w 16"/>
                  <a:gd name="T1" fmla="*/ 59463 h 10"/>
                  <a:gd name="T2" fmla="*/ 99730 w 16"/>
                  <a:gd name="T3" fmla="*/ 84430 h 10"/>
                  <a:gd name="T4" fmla="*/ 145214 w 16"/>
                  <a:gd name="T5" fmla="*/ 24967 h 10"/>
                  <a:gd name="T6" fmla="*/ 45484 w 16"/>
                  <a:gd name="T7" fmla="*/ 0 h 10"/>
                  <a:gd name="T8" fmla="*/ 0 w 16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14" name="Freeform 4052"/>
              <p:cNvSpPr>
                <a:spLocks/>
              </p:cNvSpPr>
              <p:nvPr/>
            </p:nvSpPr>
            <p:spPr bwMode="auto">
              <a:xfrm>
                <a:off x="4183" y="2175"/>
                <a:ext cx="98" cy="55"/>
              </a:xfrm>
              <a:custGeom>
                <a:avLst/>
                <a:gdLst>
                  <a:gd name="T0" fmla="*/ 0 w 98"/>
                  <a:gd name="T1" fmla="*/ 37 h 55"/>
                  <a:gd name="T2" fmla="*/ 68 w 98"/>
                  <a:gd name="T3" fmla="*/ 55 h 55"/>
                  <a:gd name="T4" fmla="*/ 98 w 98"/>
                  <a:gd name="T5" fmla="*/ 18 h 55"/>
                  <a:gd name="T6" fmla="*/ 31 w 98"/>
                  <a:gd name="T7" fmla="*/ 0 h 55"/>
                  <a:gd name="T8" fmla="*/ 0 w 98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55"/>
                  <a:gd name="T17" fmla="*/ 98 w 98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55">
                    <a:moveTo>
                      <a:pt x="0" y="37"/>
                    </a:moveTo>
                    <a:lnTo>
                      <a:pt x="68" y="55"/>
                    </a:lnTo>
                    <a:lnTo>
                      <a:pt x="98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15" name="Freeform 4053"/>
              <p:cNvSpPr>
                <a:spLocks/>
              </p:cNvSpPr>
              <p:nvPr/>
            </p:nvSpPr>
            <p:spPr bwMode="auto">
              <a:xfrm>
                <a:off x="4183" y="2175"/>
                <a:ext cx="98" cy="55"/>
              </a:xfrm>
              <a:custGeom>
                <a:avLst/>
                <a:gdLst>
                  <a:gd name="T0" fmla="*/ 0 w 16"/>
                  <a:gd name="T1" fmla="*/ 51572 h 9"/>
                  <a:gd name="T2" fmla="*/ 94203 w 16"/>
                  <a:gd name="T3" fmla="*/ 76670 h 9"/>
                  <a:gd name="T4" fmla="*/ 137868 w 16"/>
                  <a:gd name="T5" fmla="*/ 25098 h 9"/>
                  <a:gd name="T6" fmla="*/ 43671 w 16"/>
                  <a:gd name="T7" fmla="*/ 0 h 9"/>
                  <a:gd name="T8" fmla="*/ 0 w 16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16" name="Freeform 4054"/>
              <p:cNvSpPr>
                <a:spLocks/>
              </p:cNvSpPr>
              <p:nvPr/>
            </p:nvSpPr>
            <p:spPr bwMode="auto">
              <a:xfrm>
                <a:off x="2966" y="2175"/>
                <a:ext cx="99" cy="62"/>
              </a:xfrm>
              <a:custGeom>
                <a:avLst/>
                <a:gdLst>
                  <a:gd name="T0" fmla="*/ 0 w 99"/>
                  <a:gd name="T1" fmla="*/ 37 h 62"/>
                  <a:gd name="T2" fmla="*/ 68 w 99"/>
                  <a:gd name="T3" fmla="*/ 62 h 62"/>
                  <a:gd name="T4" fmla="*/ 99 w 99"/>
                  <a:gd name="T5" fmla="*/ 18 h 62"/>
                  <a:gd name="T6" fmla="*/ 31 w 99"/>
                  <a:gd name="T7" fmla="*/ 0 h 62"/>
                  <a:gd name="T8" fmla="*/ 0 w 99"/>
                  <a:gd name="T9" fmla="*/ 37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37"/>
                    </a:moveTo>
                    <a:lnTo>
                      <a:pt x="68" y="62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17" name="Freeform 4055"/>
              <p:cNvSpPr>
                <a:spLocks/>
              </p:cNvSpPr>
              <p:nvPr/>
            </p:nvSpPr>
            <p:spPr bwMode="auto">
              <a:xfrm>
                <a:off x="2966" y="2175"/>
                <a:ext cx="99" cy="62"/>
              </a:xfrm>
              <a:custGeom>
                <a:avLst/>
                <a:gdLst>
                  <a:gd name="T0" fmla="*/ 0 w 16"/>
                  <a:gd name="T1" fmla="*/ 54585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54585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6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18" name="Freeform 4056"/>
              <p:cNvSpPr>
                <a:spLocks/>
              </p:cNvSpPr>
              <p:nvPr/>
            </p:nvSpPr>
            <p:spPr bwMode="auto">
              <a:xfrm>
                <a:off x="4022" y="2175"/>
                <a:ext cx="93" cy="62"/>
              </a:xfrm>
              <a:custGeom>
                <a:avLst/>
                <a:gdLst>
                  <a:gd name="T0" fmla="*/ 0 w 93"/>
                  <a:gd name="T1" fmla="*/ 43 h 62"/>
                  <a:gd name="T2" fmla="*/ 62 w 93"/>
                  <a:gd name="T3" fmla="*/ 62 h 62"/>
                  <a:gd name="T4" fmla="*/ 93 w 93"/>
                  <a:gd name="T5" fmla="*/ 18 h 62"/>
                  <a:gd name="T6" fmla="*/ 25 w 93"/>
                  <a:gd name="T7" fmla="*/ 0 h 62"/>
                  <a:gd name="T8" fmla="*/ 0 w 93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62"/>
                  <a:gd name="T17" fmla="*/ 93 w 93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62">
                    <a:moveTo>
                      <a:pt x="0" y="43"/>
                    </a:moveTo>
                    <a:lnTo>
                      <a:pt x="62" y="62"/>
                    </a:lnTo>
                    <a:lnTo>
                      <a:pt x="93" y="18"/>
                    </a:lnTo>
                    <a:lnTo>
                      <a:pt x="25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19" name="Freeform 4057"/>
              <p:cNvSpPr>
                <a:spLocks/>
              </p:cNvSpPr>
              <p:nvPr/>
            </p:nvSpPr>
            <p:spPr bwMode="auto">
              <a:xfrm>
                <a:off x="4022" y="2175"/>
                <a:ext cx="93" cy="62"/>
              </a:xfrm>
              <a:custGeom>
                <a:avLst/>
                <a:gdLst>
                  <a:gd name="T0" fmla="*/ 0 w 15"/>
                  <a:gd name="T1" fmla="*/ 63618 h 10"/>
                  <a:gd name="T2" fmla="*/ 91524 w 15"/>
                  <a:gd name="T3" fmla="*/ 91524 h 10"/>
                  <a:gd name="T4" fmla="*/ 137497 w 15"/>
                  <a:gd name="T5" fmla="*/ 28136 h 10"/>
                  <a:gd name="T6" fmla="*/ 36940 w 15"/>
                  <a:gd name="T7" fmla="*/ 0 h 10"/>
                  <a:gd name="T8" fmla="*/ 0 w 15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0"/>
                  <a:gd name="T17" fmla="*/ 15 w 15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0">
                    <a:moveTo>
                      <a:pt x="0" y="7"/>
                    </a:moveTo>
                    <a:lnTo>
                      <a:pt x="10" y="10"/>
                    </a:lnTo>
                    <a:lnTo>
                      <a:pt x="15" y="3"/>
                    </a:lnTo>
                    <a:lnTo>
                      <a:pt x="4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20" name="Freeform 4058"/>
              <p:cNvSpPr>
                <a:spLocks/>
              </p:cNvSpPr>
              <p:nvPr/>
            </p:nvSpPr>
            <p:spPr bwMode="auto">
              <a:xfrm>
                <a:off x="2806" y="2175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8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21" name="Freeform 4059"/>
              <p:cNvSpPr>
                <a:spLocks/>
              </p:cNvSpPr>
              <p:nvPr/>
            </p:nvSpPr>
            <p:spPr bwMode="auto">
              <a:xfrm>
                <a:off x="2806" y="2175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622" name="Freeform 4060"/>
              <p:cNvSpPr>
                <a:spLocks/>
              </p:cNvSpPr>
              <p:nvPr/>
            </p:nvSpPr>
            <p:spPr bwMode="auto">
              <a:xfrm>
                <a:off x="3855" y="2181"/>
                <a:ext cx="99" cy="56"/>
              </a:xfrm>
              <a:custGeom>
                <a:avLst/>
                <a:gdLst>
                  <a:gd name="T0" fmla="*/ 0 w 99"/>
                  <a:gd name="T1" fmla="*/ 37 h 56"/>
                  <a:gd name="T2" fmla="*/ 68 w 99"/>
                  <a:gd name="T3" fmla="*/ 56 h 56"/>
                  <a:gd name="T4" fmla="*/ 99 w 99"/>
                  <a:gd name="T5" fmla="*/ 19 h 56"/>
                  <a:gd name="T6" fmla="*/ 31 w 99"/>
                  <a:gd name="T7" fmla="*/ 0 h 56"/>
                  <a:gd name="T8" fmla="*/ 0 w 99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6"/>
                  <a:gd name="T17" fmla="*/ 99 w 9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6">
                    <a:moveTo>
                      <a:pt x="0" y="37"/>
                    </a:moveTo>
                    <a:lnTo>
                      <a:pt x="68" y="56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4368" name="Group 4061"/>
            <p:cNvGrpSpPr>
              <a:grpSpLocks/>
            </p:cNvGrpSpPr>
            <p:nvPr/>
          </p:nvGrpSpPr>
          <p:grpSpPr bwMode="auto">
            <a:xfrm>
              <a:off x="1917" y="2181"/>
              <a:ext cx="2834" cy="185"/>
              <a:chOff x="1917" y="2181"/>
              <a:chExt cx="2834" cy="185"/>
            </a:xfrm>
          </p:grpSpPr>
          <p:sp>
            <p:nvSpPr>
              <p:cNvPr id="17223" name="Freeform 4062"/>
              <p:cNvSpPr>
                <a:spLocks/>
              </p:cNvSpPr>
              <p:nvPr/>
            </p:nvSpPr>
            <p:spPr bwMode="auto">
              <a:xfrm>
                <a:off x="3855" y="2181"/>
                <a:ext cx="99" cy="56"/>
              </a:xfrm>
              <a:custGeom>
                <a:avLst/>
                <a:gdLst>
                  <a:gd name="T0" fmla="*/ 0 w 16"/>
                  <a:gd name="T1" fmla="*/ 55403 h 9"/>
                  <a:gd name="T2" fmla="*/ 99730 w 16"/>
                  <a:gd name="T3" fmla="*/ 83820 h 9"/>
                  <a:gd name="T4" fmla="*/ 145214 w 16"/>
                  <a:gd name="T5" fmla="*/ 28417 h 9"/>
                  <a:gd name="T6" fmla="*/ 45484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24" name="Freeform 4063"/>
              <p:cNvSpPr>
                <a:spLocks/>
              </p:cNvSpPr>
              <p:nvPr/>
            </p:nvSpPr>
            <p:spPr bwMode="auto">
              <a:xfrm>
                <a:off x="2639" y="2181"/>
                <a:ext cx="99" cy="56"/>
              </a:xfrm>
              <a:custGeom>
                <a:avLst/>
                <a:gdLst>
                  <a:gd name="T0" fmla="*/ 0 w 99"/>
                  <a:gd name="T1" fmla="*/ 37 h 56"/>
                  <a:gd name="T2" fmla="*/ 68 w 99"/>
                  <a:gd name="T3" fmla="*/ 56 h 56"/>
                  <a:gd name="T4" fmla="*/ 99 w 99"/>
                  <a:gd name="T5" fmla="*/ 19 h 56"/>
                  <a:gd name="T6" fmla="*/ 31 w 99"/>
                  <a:gd name="T7" fmla="*/ 0 h 56"/>
                  <a:gd name="T8" fmla="*/ 0 w 99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6"/>
                  <a:gd name="T17" fmla="*/ 99 w 9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6">
                    <a:moveTo>
                      <a:pt x="0" y="37"/>
                    </a:moveTo>
                    <a:lnTo>
                      <a:pt x="68" y="56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25" name="Freeform 4064"/>
              <p:cNvSpPr>
                <a:spLocks/>
              </p:cNvSpPr>
              <p:nvPr/>
            </p:nvSpPr>
            <p:spPr bwMode="auto">
              <a:xfrm>
                <a:off x="2639" y="2181"/>
                <a:ext cx="99" cy="56"/>
              </a:xfrm>
              <a:custGeom>
                <a:avLst/>
                <a:gdLst>
                  <a:gd name="T0" fmla="*/ 0 w 16"/>
                  <a:gd name="T1" fmla="*/ 55403 h 9"/>
                  <a:gd name="T2" fmla="*/ 99730 w 16"/>
                  <a:gd name="T3" fmla="*/ 83820 h 9"/>
                  <a:gd name="T4" fmla="*/ 145214 w 16"/>
                  <a:gd name="T5" fmla="*/ 28417 h 9"/>
                  <a:gd name="T6" fmla="*/ 45484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26" name="Freeform 4065"/>
              <p:cNvSpPr>
                <a:spLocks/>
              </p:cNvSpPr>
              <p:nvPr/>
            </p:nvSpPr>
            <p:spPr bwMode="auto">
              <a:xfrm>
                <a:off x="3689" y="2181"/>
                <a:ext cx="98" cy="62"/>
              </a:xfrm>
              <a:custGeom>
                <a:avLst/>
                <a:gdLst>
                  <a:gd name="T0" fmla="*/ 0 w 98"/>
                  <a:gd name="T1" fmla="*/ 43 h 62"/>
                  <a:gd name="T2" fmla="*/ 68 w 98"/>
                  <a:gd name="T3" fmla="*/ 62 h 62"/>
                  <a:gd name="T4" fmla="*/ 98 w 98"/>
                  <a:gd name="T5" fmla="*/ 19 h 62"/>
                  <a:gd name="T6" fmla="*/ 31 w 98"/>
                  <a:gd name="T7" fmla="*/ 0 h 62"/>
                  <a:gd name="T8" fmla="*/ 0 w 98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2"/>
                  <a:gd name="T17" fmla="*/ 98 w 98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8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27" name="Freeform 4066"/>
              <p:cNvSpPr>
                <a:spLocks/>
              </p:cNvSpPr>
              <p:nvPr/>
            </p:nvSpPr>
            <p:spPr bwMode="auto">
              <a:xfrm>
                <a:off x="3689" y="2181"/>
                <a:ext cx="98" cy="62"/>
              </a:xfrm>
              <a:custGeom>
                <a:avLst/>
                <a:gdLst>
                  <a:gd name="T0" fmla="*/ 0 w 16"/>
                  <a:gd name="T1" fmla="*/ 63618 h 10"/>
                  <a:gd name="T2" fmla="*/ 94203 w 16"/>
                  <a:gd name="T3" fmla="*/ 91524 h 10"/>
                  <a:gd name="T4" fmla="*/ 137868 w 16"/>
                  <a:gd name="T5" fmla="*/ 28136 h 10"/>
                  <a:gd name="T6" fmla="*/ 43671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28" name="Freeform 4067"/>
              <p:cNvSpPr>
                <a:spLocks/>
              </p:cNvSpPr>
              <p:nvPr/>
            </p:nvSpPr>
            <p:spPr bwMode="auto">
              <a:xfrm>
                <a:off x="2478" y="2181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2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2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29" name="Freeform 4068"/>
              <p:cNvSpPr>
                <a:spLocks/>
              </p:cNvSpPr>
              <p:nvPr/>
            </p:nvSpPr>
            <p:spPr bwMode="auto">
              <a:xfrm>
                <a:off x="2478" y="2181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0969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0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30" name="Freeform 4069"/>
              <p:cNvSpPr>
                <a:spLocks/>
              </p:cNvSpPr>
              <p:nvPr/>
            </p:nvSpPr>
            <p:spPr bwMode="auto">
              <a:xfrm>
                <a:off x="3528" y="2187"/>
                <a:ext cx="99" cy="56"/>
              </a:xfrm>
              <a:custGeom>
                <a:avLst/>
                <a:gdLst>
                  <a:gd name="T0" fmla="*/ 0 w 99"/>
                  <a:gd name="T1" fmla="*/ 37 h 56"/>
                  <a:gd name="T2" fmla="*/ 68 w 99"/>
                  <a:gd name="T3" fmla="*/ 56 h 56"/>
                  <a:gd name="T4" fmla="*/ 99 w 99"/>
                  <a:gd name="T5" fmla="*/ 19 h 56"/>
                  <a:gd name="T6" fmla="*/ 31 w 99"/>
                  <a:gd name="T7" fmla="*/ 0 h 56"/>
                  <a:gd name="T8" fmla="*/ 0 w 99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6"/>
                  <a:gd name="T17" fmla="*/ 99 w 9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6">
                    <a:moveTo>
                      <a:pt x="0" y="37"/>
                    </a:moveTo>
                    <a:lnTo>
                      <a:pt x="68" y="56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31" name="Freeform 4070"/>
              <p:cNvSpPr>
                <a:spLocks/>
              </p:cNvSpPr>
              <p:nvPr/>
            </p:nvSpPr>
            <p:spPr bwMode="auto">
              <a:xfrm>
                <a:off x="3528" y="2187"/>
                <a:ext cx="99" cy="56"/>
              </a:xfrm>
              <a:custGeom>
                <a:avLst/>
                <a:gdLst>
                  <a:gd name="T0" fmla="*/ 0 w 16"/>
                  <a:gd name="T1" fmla="*/ 55403 h 9"/>
                  <a:gd name="T2" fmla="*/ 99730 w 16"/>
                  <a:gd name="T3" fmla="*/ 83820 h 9"/>
                  <a:gd name="T4" fmla="*/ 145214 w 16"/>
                  <a:gd name="T5" fmla="*/ 28417 h 9"/>
                  <a:gd name="T6" fmla="*/ 45484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32" name="Freeform 4071"/>
              <p:cNvSpPr>
                <a:spLocks/>
              </p:cNvSpPr>
              <p:nvPr/>
            </p:nvSpPr>
            <p:spPr bwMode="auto">
              <a:xfrm>
                <a:off x="2312" y="2187"/>
                <a:ext cx="99" cy="56"/>
              </a:xfrm>
              <a:custGeom>
                <a:avLst/>
                <a:gdLst>
                  <a:gd name="T0" fmla="*/ 0 w 99"/>
                  <a:gd name="T1" fmla="*/ 37 h 56"/>
                  <a:gd name="T2" fmla="*/ 68 w 99"/>
                  <a:gd name="T3" fmla="*/ 56 h 56"/>
                  <a:gd name="T4" fmla="*/ 99 w 99"/>
                  <a:gd name="T5" fmla="*/ 19 h 56"/>
                  <a:gd name="T6" fmla="*/ 31 w 99"/>
                  <a:gd name="T7" fmla="*/ 0 h 56"/>
                  <a:gd name="T8" fmla="*/ 0 w 99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6"/>
                  <a:gd name="T17" fmla="*/ 99 w 9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6">
                    <a:moveTo>
                      <a:pt x="0" y="37"/>
                    </a:moveTo>
                    <a:lnTo>
                      <a:pt x="68" y="56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33" name="Freeform 4072"/>
              <p:cNvSpPr>
                <a:spLocks/>
              </p:cNvSpPr>
              <p:nvPr/>
            </p:nvSpPr>
            <p:spPr bwMode="auto">
              <a:xfrm>
                <a:off x="2312" y="2187"/>
                <a:ext cx="99" cy="56"/>
              </a:xfrm>
              <a:custGeom>
                <a:avLst/>
                <a:gdLst>
                  <a:gd name="T0" fmla="*/ 0 w 16"/>
                  <a:gd name="T1" fmla="*/ 55403 h 9"/>
                  <a:gd name="T2" fmla="*/ 99730 w 16"/>
                  <a:gd name="T3" fmla="*/ 83820 h 9"/>
                  <a:gd name="T4" fmla="*/ 145214 w 16"/>
                  <a:gd name="T5" fmla="*/ 28417 h 9"/>
                  <a:gd name="T6" fmla="*/ 45484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34" name="Freeform 4073"/>
              <p:cNvSpPr>
                <a:spLocks/>
              </p:cNvSpPr>
              <p:nvPr/>
            </p:nvSpPr>
            <p:spPr bwMode="auto">
              <a:xfrm>
                <a:off x="3361" y="2187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35" name="Freeform 4074"/>
              <p:cNvSpPr>
                <a:spLocks/>
              </p:cNvSpPr>
              <p:nvPr/>
            </p:nvSpPr>
            <p:spPr bwMode="auto">
              <a:xfrm>
                <a:off x="3361" y="2187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36" name="Freeform 4075"/>
              <p:cNvSpPr>
                <a:spLocks/>
              </p:cNvSpPr>
              <p:nvPr/>
            </p:nvSpPr>
            <p:spPr bwMode="auto">
              <a:xfrm>
                <a:off x="2151" y="2187"/>
                <a:ext cx="93" cy="62"/>
              </a:xfrm>
              <a:custGeom>
                <a:avLst/>
                <a:gdLst>
                  <a:gd name="T0" fmla="*/ 0 w 93"/>
                  <a:gd name="T1" fmla="*/ 43 h 62"/>
                  <a:gd name="T2" fmla="*/ 62 w 93"/>
                  <a:gd name="T3" fmla="*/ 62 h 62"/>
                  <a:gd name="T4" fmla="*/ 93 w 93"/>
                  <a:gd name="T5" fmla="*/ 19 h 62"/>
                  <a:gd name="T6" fmla="*/ 31 w 93"/>
                  <a:gd name="T7" fmla="*/ 0 h 62"/>
                  <a:gd name="T8" fmla="*/ 0 w 93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62"/>
                  <a:gd name="T17" fmla="*/ 93 w 93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62">
                    <a:moveTo>
                      <a:pt x="0" y="43"/>
                    </a:moveTo>
                    <a:lnTo>
                      <a:pt x="62" y="62"/>
                    </a:lnTo>
                    <a:lnTo>
                      <a:pt x="93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37" name="Freeform 4076"/>
              <p:cNvSpPr>
                <a:spLocks/>
              </p:cNvSpPr>
              <p:nvPr/>
            </p:nvSpPr>
            <p:spPr bwMode="auto">
              <a:xfrm>
                <a:off x="2151" y="2187"/>
                <a:ext cx="93" cy="62"/>
              </a:xfrm>
              <a:custGeom>
                <a:avLst/>
                <a:gdLst>
                  <a:gd name="T0" fmla="*/ 0 w 15"/>
                  <a:gd name="T1" fmla="*/ 63618 h 10"/>
                  <a:gd name="T2" fmla="*/ 91524 w 15"/>
                  <a:gd name="T3" fmla="*/ 91524 h 10"/>
                  <a:gd name="T4" fmla="*/ 137497 w 15"/>
                  <a:gd name="T5" fmla="*/ 28136 h 10"/>
                  <a:gd name="T6" fmla="*/ 45744 w 15"/>
                  <a:gd name="T7" fmla="*/ 0 h 10"/>
                  <a:gd name="T8" fmla="*/ 0 w 15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0"/>
                  <a:gd name="T17" fmla="*/ 15 w 15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0">
                    <a:moveTo>
                      <a:pt x="0" y="7"/>
                    </a:moveTo>
                    <a:lnTo>
                      <a:pt x="10" y="10"/>
                    </a:lnTo>
                    <a:lnTo>
                      <a:pt x="15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38" name="Freeform 4077"/>
              <p:cNvSpPr>
                <a:spLocks/>
              </p:cNvSpPr>
              <p:nvPr/>
            </p:nvSpPr>
            <p:spPr bwMode="auto">
              <a:xfrm>
                <a:off x="3201" y="2187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25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25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39" name="Freeform 4078"/>
              <p:cNvSpPr>
                <a:spLocks/>
              </p:cNvSpPr>
              <p:nvPr/>
            </p:nvSpPr>
            <p:spPr bwMode="auto">
              <a:xfrm>
                <a:off x="3201" y="2187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36940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40" name="Freeform 4079"/>
              <p:cNvSpPr>
                <a:spLocks/>
              </p:cNvSpPr>
              <p:nvPr/>
            </p:nvSpPr>
            <p:spPr bwMode="auto">
              <a:xfrm>
                <a:off x="1984" y="2193"/>
                <a:ext cx="99" cy="56"/>
              </a:xfrm>
              <a:custGeom>
                <a:avLst/>
                <a:gdLst>
                  <a:gd name="T0" fmla="*/ 0 w 99"/>
                  <a:gd name="T1" fmla="*/ 37 h 56"/>
                  <a:gd name="T2" fmla="*/ 68 w 99"/>
                  <a:gd name="T3" fmla="*/ 56 h 56"/>
                  <a:gd name="T4" fmla="*/ 99 w 99"/>
                  <a:gd name="T5" fmla="*/ 19 h 56"/>
                  <a:gd name="T6" fmla="*/ 31 w 99"/>
                  <a:gd name="T7" fmla="*/ 0 h 56"/>
                  <a:gd name="T8" fmla="*/ 0 w 99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6"/>
                  <a:gd name="T17" fmla="*/ 99 w 9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6">
                    <a:moveTo>
                      <a:pt x="0" y="37"/>
                    </a:moveTo>
                    <a:lnTo>
                      <a:pt x="68" y="56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41" name="Freeform 4080"/>
              <p:cNvSpPr>
                <a:spLocks/>
              </p:cNvSpPr>
              <p:nvPr/>
            </p:nvSpPr>
            <p:spPr bwMode="auto">
              <a:xfrm>
                <a:off x="1984" y="2193"/>
                <a:ext cx="99" cy="56"/>
              </a:xfrm>
              <a:custGeom>
                <a:avLst/>
                <a:gdLst>
                  <a:gd name="T0" fmla="*/ 0 w 16"/>
                  <a:gd name="T1" fmla="*/ 55403 h 9"/>
                  <a:gd name="T2" fmla="*/ 99730 w 16"/>
                  <a:gd name="T3" fmla="*/ 83820 h 9"/>
                  <a:gd name="T4" fmla="*/ 145214 w 16"/>
                  <a:gd name="T5" fmla="*/ 28417 h 9"/>
                  <a:gd name="T6" fmla="*/ 45484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42" name="Freeform 4081"/>
              <p:cNvSpPr>
                <a:spLocks/>
              </p:cNvSpPr>
              <p:nvPr/>
            </p:nvSpPr>
            <p:spPr bwMode="auto">
              <a:xfrm>
                <a:off x="4251" y="2193"/>
                <a:ext cx="98" cy="62"/>
              </a:xfrm>
              <a:custGeom>
                <a:avLst/>
                <a:gdLst>
                  <a:gd name="T0" fmla="*/ 0 w 98"/>
                  <a:gd name="T1" fmla="*/ 37 h 62"/>
                  <a:gd name="T2" fmla="*/ 68 w 98"/>
                  <a:gd name="T3" fmla="*/ 62 h 62"/>
                  <a:gd name="T4" fmla="*/ 98 w 98"/>
                  <a:gd name="T5" fmla="*/ 19 h 62"/>
                  <a:gd name="T6" fmla="*/ 30 w 98"/>
                  <a:gd name="T7" fmla="*/ 0 h 62"/>
                  <a:gd name="T8" fmla="*/ 0 w 98"/>
                  <a:gd name="T9" fmla="*/ 37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2"/>
                  <a:gd name="T17" fmla="*/ 98 w 98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2">
                    <a:moveTo>
                      <a:pt x="0" y="37"/>
                    </a:moveTo>
                    <a:lnTo>
                      <a:pt x="68" y="62"/>
                    </a:lnTo>
                    <a:lnTo>
                      <a:pt x="98" y="19"/>
                    </a:lnTo>
                    <a:lnTo>
                      <a:pt x="30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43" name="Freeform 4082"/>
              <p:cNvSpPr>
                <a:spLocks/>
              </p:cNvSpPr>
              <p:nvPr/>
            </p:nvSpPr>
            <p:spPr bwMode="auto">
              <a:xfrm>
                <a:off x="4251" y="2193"/>
                <a:ext cx="98" cy="62"/>
              </a:xfrm>
              <a:custGeom>
                <a:avLst/>
                <a:gdLst>
                  <a:gd name="T0" fmla="*/ 0 w 16"/>
                  <a:gd name="T1" fmla="*/ 54585 h 10"/>
                  <a:gd name="T2" fmla="*/ 94203 w 16"/>
                  <a:gd name="T3" fmla="*/ 91524 h 10"/>
                  <a:gd name="T4" fmla="*/ 137868 w 16"/>
                  <a:gd name="T5" fmla="*/ 28136 h 10"/>
                  <a:gd name="T6" fmla="*/ 43671 w 16"/>
                  <a:gd name="T7" fmla="*/ 0 h 10"/>
                  <a:gd name="T8" fmla="*/ 0 w 16"/>
                  <a:gd name="T9" fmla="*/ 54585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6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44" name="Freeform 4083"/>
              <p:cNvSpPr>
                <a:spLocks/>
              </p:cNvSpPr>
              <p:nvPr/>
            </p:nvSpPr>
            <p:spPr bwMode="auto">
              <a:xfrm>
                <a:off x="3034" y="2193"/>
                <a:ext cx="99" cy="62"/>
              </a:xfrm>
              <a:custGeom>
                <a:avLst/>
                <a:gdLst>
                  <a:gd name="T0" fmla="*/ 0 w 99"/>
                  <a:gd name="T1" fmla="*/ 44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4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45" name="Freeform 4084"/>
              <p:cNvSpPr>
                <a:spLocks/>
              </p:cNvSpPr>
              <p:nvPr/>
            </p:nvSpPr>
            <p:spPr bwMode="auto">
              <a:xfrm>
                <a:off x="3034" y="2193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46" name="Freeform 4085"/>
              <p:cNvSpPr>
                <a:spLocks/>
              </p:cNvSpPr>
              <p:nvPr/>
            </p:nvSpPr>
            <p:spPr bwMode="auto">
              <a:xfrm>
                <a:off x="4084" y="2193"/>
                <a:ext cx="99" cy="62"/>
              </a:xfrm>
              <a:custGeom>
                <a:avLst/>
                <a:gdLst>
                  <a:gd name="T0" fmla="*/ 0 w 99"/>
                  <a:gd name="T1" fmla="*/ 44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4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47" name="Freeform 4086"/>
              <p:cNvSpPr>
                <a:spLocks/>
              </p:cNvSpPr>
              <p:nvPr/>
            </p:nvSpPr>
            <p:spPr bwMode="auto">
              <a:xfrm>
                <a:off x="4084" y="2193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48" name="Freeform 4087"/>
              <p:cNvSpPr>
                <a:spLocks/>
              </p:cNvSpPr>
              <p:nvPr/>
            </p:nvSpPr>
            <p:spPr bwMode="auto">
              <a:xfrm>
                <a:off x="2874" y="2193"/>
                <a:ext cx="92" cy="62"/>
              </a:xfrm>
              <a:custGeom>
                <a:avLst/>
                <a:gdLst>
                  <a:gd name="T0" fmla="*/ 0 w 92"/>
                  <a:gd name="T1" fmla="*/ 44 h 62"/>
                  <a:gd name="T2" fmla="*/ 61 w 92"/>
                  <a:gd name="T3" fmla="*/ 62 h 62"/>
                  <a:gd name="T4" fmla="*/ 92 w 92"/>
                  <a:gd name="T5" fmla="*/ 19 h 62"/>
                  <a:gd name="T6" fmla="*/ 31 w 92"/>
                  <a:gd name="T7" fmla="*/ 0 h 62"/>
                  <a:gd name="T8" fmla="*/ 0 w 92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2"/>
                  <a:gd name="T16" fmla="*/ 0 h 62"/>
                  <a:gd name="T17" fmla="*/ 92 w 92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2" h="62">
                    <a:moveTo>
                      <a:pt x="0" y="44"/>
                    </a:moveTo>
                    <a:lnTo>
                      <a:pt x="61" y="62"/>
                    </a:lnTo>
                    <a:lnTo>
                      <a:pt x="92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49" name="Freeform 4088"/>
              <p:cNvSpPr>
                <a:spLocks/>
              </p:cNvSpPr>
              <p:nvPr/>
            </p:nvSpPr>
            <p:spPr bwMode="auto">
              <a:xfrm>
                <a:off x="2874" y="2193"/>
                <a:ext cx="92" cy="62"/>
              </a:xfrm>
              <a:custGeom>
                <a:avLst/>
                <a:gdLst>
                  <a:gd name="T0" fmla="*/ 0 w 15"/>
                  <a:gd name="T1" fmla="*/ 63618 h 10"/>
                  <a:gd name="T2" fmla="*/ 86296 w 15"/>
                  <a:gd name="T3" fmla="*/ 91524 h 10"/>
                  <a:gd name="T4" fmla="*/ 130119 w 15"/>
                  <a:gd name="T5" fmla="*/ 28136 h 10"/>
                  <a:gd name="T6" fmla="*/ 43823 w 15"/>
                  <a:gd name="T7" fmla="*/ 0 h 10"/>
                  <a:gd name="T8" fmla="*/ 0 w 15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0"/>
                  <a:gd name="T17" fmla="*/ 15 w 15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0">
                    <a:moveTo>
                      <a:pt x="0" y="7"/>
                    </a:moveTo>
                    <a:lnTo>
                      <a:pt x="10" y="10"/>
                    </a:lnTo>
                    <a:lnTo>
                      <a:pt x="15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50" name="Freeform 4089"/>
              <p:cNvSpPr>
                <a:spLocks/>
              </p:cNvSpPr>
              <p:nvPr/>
            </p:nvSpPr>
            <p:spPr bwMode="auto">
              <a:xfrm>
                <a:off x="3923" y="2200"/>
                <a:ext cx="99" cy="55"/>
              </a:xfrm>
              <a:custGeom>
                <a:avLst/>
                <a:gdLst>
                  <a:gd name="T0" fmla="*/ 0 w 99"/>
                  <a:gd name="T1" fmla="*/ 37 h 55"/>
                  <a:gd name="T2" fmla="*/ 68 w 99"/>
                  <a:gd name="T3" fmla="*/ 55 h 55"/>
                  <a:gd name="T4" fmla="*/ 99 w 99"/>
                  <a:gd name="T5" fmla="*/ 18 h 55"/>
                  <a:gd name="T6" fmla="*/ 31 w 99"/>
                  <a:gd name="T7" fmla="*/ 0 h 55"/>
                  <a:gd name="T8" fmla="*/ 0 w 99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5"/>
                  <a:gd name="T17" fmla="*/ 99 w 99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5">
                    <a:moveTo>
                      <a:pt x="0" y="37"/>
                    </a:moveTo>
                    <a:lnTo>
                      <a:pt x="68" y="55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51" name="Freeform 4090"/>
              <p:cNvSpPr>
                <a:spLocks/>
              </p:cNvSpPr>
              <p:nvPr/>
            </p:nvSpPr>
            <p:spPr bwMode="auto">
              <a:xfrm>
                <a:off x="3923" y="2200"/>
                <a:ext cx="99" cy="55"/>
              </a:xfrm>
              <a:custGeom>
                <a:avLst/>
                <a:gdLst>
                  <a:gd name="T0" fmla="*/ 0 w 16"/>
                  <a:gd name="T1" fmla="*/ 51572 h 9"/>
                  <a:gd name="T2" fmla="*/ 99730 w 16"/>
                  <a:gd name="T3" fmla="*/ 76670 h 9"/>
                  <a:gd name="T4" fmla="*/ 145214 w 16"/>
                  <a:gd name="T5" fmla="*/ 25098 h 9"/>
                  <a:gd name="T6" fmla="*/ 45484 w 16"/>
                  <a:gd name="T7" fmla="*/ 0 h 9"/>
                  <a:gd name="T8" fmla="*/ 0 w 16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52" name="Freeform 4091"/>
              <p:cNvSpPr>
                <a:spLocks/>
              </p:cNvSpPr>
              <p:nvPr/>
            </p:nvSpPr>
            <p:spPr bwMode="auto">
              <a:xfrm>
                <a:off x="2707" y="2200"/>
                <a:ext cx="99" cy="55"/>
              </a:xfrm>
              <a:custGeom>
                <a:avLst/>
                <a:gdLst>
                  <a:gd name="T0" fmla="*/ 0 w 99"/>
                  <a:gd name="T1" fmla="*/ 37 h 55"/>
                  <a:gd name="T2" fmla="*/ 68 w 99"/>
                  <a:gd name="T3" fmla="*/ 55 h 55"/>
                  <a:gd name="T4" fmla="*/ 99 w 99"/>
                  <a:gd name="T5" fmla="*/ 18 h 55"/>
                  <a:gd name="T6" fmla="*/ 31 w 99"/>
                  <a:gd name="T7" fmla="*/ 0 h 55"/>
                  <a:gd name="T8" fmla="*/ 0 w 99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5"/>
                  <a:gd name="T17" fmla="*/ 99 w 99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5">
                    <a:moveTo>
                      <a:pt x="0" y="37"/>
                    </a:moveTo>
                    <a:lnTo>
                      <a:pt x="68" y="55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53" name="Freeform 4092"/>
              <p:cNvSpPr>
                <a:spLocks/>
              </p:cNvSpPr>
              <p:nvPr/>
            </p:nvSpPr>
            <p:spPr bwMode="auto">
              <a:xfrm>
                <a:off x="2707" y="2200"/>
                <a:ext cx="99" cy="55"/>
              </a:xfrm>
              <a:custGeom>
                <a:avLst/>
                <a:gdLst>
                  <a:gd name="T0" fmla="*/ 0 w 16"/>
                  <a:gd name="T1" fmla="*/ 51572 h 9"/>
                  <a:gd name="T2" fmla="*/ 99730 w 16"/>
                  <a:gd name="T3" fmla="*/ 76670 h 9"/>
                  <a:gd name="T4" fmla="*/ 145214 w 16"/>
                  <a:gd name="T5" fmla="*/ 25098 h 9"/>
                  <a:gd name="T6" fmla="*/ 45484 w 16"/>
                  <a:gd name="T7" fmla="*/ 0 h 9"/>
                  <a:gd name="T8" fmla="*/ 0 w 16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54" name="Freeform 4093"/>
              <p:cNvSpPr>
                <a:spLocks/>
              </p:cNvSpPr>
              <p:nvPr/>
            </p:nvSpPr>
            <p:spPr bwMode="auto">
              <a:xfrm>
                <a:off x="3757" y="2200"/>
                <a:ext cx="98" cy="61"/>
              </a:xfrm>
              <a:custGeom>
                <a:avLst/>
                <a:gdLst>
                  <a:gd name="T0" fmla="*/ 0 w 98"/>
                  <a:gd name="T1" fmla="*/ 43 h 61"/>
                  <a:gd name="T2" fmla="*/ 68 w 98"/>
                  <a:gd name="T3" fmla="*/ 61 h 61"/>
                  <a:gd name="T4" fmla="*/ 98 w 98"/>
                  <a:gd name="T5" fmla="*/ 18 h 61"/>
                  <a:gd name="T6" fmla="*/ 30 w 98"/>
                  <a:gd name="T7" fmla="*/ 0 h 61"/>
                  <a:gd name="T8" fmla="*/ 0 w 98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1"/>
                  <a:gd name="T17" fmla="*/ 98 w 98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1">
                    <a:moveTo>
                      <a:pt x="0" y="43"/>
                    </a:moveTo>
                    <a:lnTo>
                      <a:pt x="68" y="61"/>
                    </a:lnTo>
                    <a:lnTo>
                      <a:pt x="98" y="18"/>
                    </a:lnTo>
                    <a:lnTo>
                      <a:pt x="30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55" name="Freeform 4094"/>
              <p:cNvSpPr>
                <a:spLocks/>
              </p:cNvSpPr>
              <p:nvPr/>
            </p:nvSpPr>
            <p:spPr bwMode="auto">
              <a:xfrm>
                <a:off x="3757" y="2200"/>
                <a:ext cx="98" cy="61"/>
              </a:xfrm>
              <a:custGeom>
                <a:avLst/>
                <a:gdLst>
                  <a:gd name="T0" fmla="*/ 0 w 16"/>
                  <a:gd name="T1" fmla="*/ 59463 h 10"/>
                  <a:gd name="T2" fmla="*/ 94203 w 16"/>
                  <a:gd name="T3" fmla="*/ 84430 h 10"/>
                  <a:gd name="T4" fmla="*/ 137868 w 16"/>
                  <a:gd name="T5" fmla="*/ 24967 h 10"/>
                  <a:gd name="T6" fmla="*/ 43671 w 16"/>
                  <a:gd name="T7" fmla="*/ 0 h 10"/>
                  <a:gd name="T8" fmla="*/ 0 w 16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56" name="Freeform 4095"/>
              <p:cNvSpPr>
                <a:spLocks/>
              </p:cNvSpPr>
              <p:nvPr/>
            </p:nvSpPr>
            <p:spPr bwMode="auto">
              <a:xfrm>
                <a:off x="2540" y="2200"/>
                <a:ext cx="99" cy="61"/>
              </a:xfrm>
              <a:custGeom>
                <a:avLst/>
                <a:gdLst>
                  <a:gd name="T0" fmla="*/ 0 w 99"/>
                  <a:gd name="T1" fmla="*/ 43 h 61"/>
                  <a:gd name="T2" fmla="*/ 68 w 99"/>
                  <a:gd name="T3" fmla="*/ 61 h 61"/>
                  <a:gd name="T4" fmla="*/ 99 w 99"/>
                  <a:gd name="T5" fmla="*/ 18 h 61"/>
                  <a:gd name="T6" fmla="*/ 37 w 99"/>
                  <a:gd name="T7" fmla="*/ 0 h 61"/>
                  <a:gd name="T8" fmla="*/ 0 w 99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1"/>
                  <a:gd name="T17" fmla="*/ 99 w 99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1">
                    <a:moveTo>
                      <a:pt x="0" y="43"/>
                    </a:moveTo>
                    <a:lnTo>
                      <a:pt x="68" y="61"/>
                    </a:lnTo>
                    <a:lnTo>
                      <a:pt x="99" y="18"/>
                    </a:lnTo>
                    <a:lnTo>
                      <a:pt x="37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57" name="Freeform 4096"/>
              <p:cNvSpPr>
                <a:spLocks/>
              </p:cNvSpPr>
              <p:nvPr/>
            </p:nvSpPr>
            <p:spPr bwMode="auto">
              <a:xfrm>
                <a:off x="2540" y="2200"/>
                <a:ext cx="99" cy="61"/>
              </a:xfrm>
              <a:custGeom>
                <a:avLst/>
                <a:gdLst>
                  <a:gd name="T0" fmla="*/ 0 w 16"/>
                  <a:gd name="T1" fmla="*/ 59463 h 10"/>
                  <a:gd name="T2" fmla="*/ 99730 w 16"/>
                  <a:gd name="T3" fmla="*/ 84430 h 10"/>
                  <a:gd name="T4" fmla="*/ 145214 w 16"/>
                  <a:gd name="T5" fmla="*/ 24967 h 10"/>
                  <a:gd name="T6" fmla="*/ 54252 w 16"/>
                  <a:gd name="T7" fmla="*/ 0 h 10"/>
                  <a:gd name="T8" fmla="*/ 0 w 16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58" name="Freeform 4097"/>
              <p:cNvSpPr>
                <a:spLocks/>
              </p:cNvSpPr>
              <p:nvPr/>
            </p:nvSpPr>
            <p:spPr bwMode="auto">
              <a:xfrm>
                <a:off x="3596" y="2206"/>
                <a:ext cx="93" cy="55"/>
              </a:xfrm>
              <a:custGeom>
                <a:avLst/>
                <a:gdLst>
                  <a:gd name="T0" fmla="*/ 0 w 93"/>
                  <a:gd name="T1" fmla="*/ 37 h 55"/>
                  <a:gd name="T2" fmla="*/ 68 w 93"/>
                  <a:gd name="T3" fmla="*/ 55 h 55"/>
                  <a:gd name="T4" fmla="*/ 93 w 93"/>
                  <a:gd name="T5" fmla="*/ 18 h 55"/>
                  <a:gd name="T6" fmla="*/ 31 w 93"/>
                  <a:gd name="T7" fmla="*/ 0 h 55"/>
                  <a:gd name="T8" fmla="*/ 0 w 93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55"/>
                  <a:gd name="T17" fmla="*/ 93 w 93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55">
                    <a:moveTo>
                      <a:pt x="0" y="37"/>
                    </a:moveTo>
                    <a:lnTo>
                      <a:pt x="68" y="55"/>
                    </a:lnTo>
                    <a:lnTo>
                      <a:pt x="93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59" name="Freeform 4098"/>
              <p:cNvSpPr>
                <a:spLocks/>
              </p:cNvSpPr>
              <p:nvPr/>
            </p:nvSpPr>
            <p:spPr bwMode="auto">
              <a:xfrm>
                <a:off x="3596" y="2206"/>
                <a:ext cx="93" cy="55"/>
              </a:xfrm>
              <a:custGeom>
                <a:avLst/>
                <a:gdLst>
                  <a:gd name="T0" fmla="*/ 0 w 15"/>
                  <a:gd name="T1" fmla="*/ 51572 h 9"/>
                  <a:gd name="T2" fmla="*/ 100558 w 15"/>
                  <a:gd name="T3" fmla="*/ 76670 h 9"/>
                  <a:gd name="T4" fmla="*/ 137497 w 15"/>
                  <a:gd name="T5" fmla="*/ 25098 h 9"/>
                  <a:gd name="T6" fmla="*/ 45744 w 15"/>
                  <a:gd name="T7" fmla="*/ 0 h 9"/>
                  <a:gd name="T8" fmla="*/ 0 w 15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9"/>
                  <a:gd name="T17" fmla="*/ 15 w 15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9">
                    <a:moveTo>
                      <a:pt x="0" y="6"/>
                    </a:moveTo>
                    <a:lnTo>
                      <a:pt x="11" y="9"/>
                    </a:lnTo>
                    <a:lnTo>
                      <a:pt x="15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60" name="Freeform 4099"/>
              <p:cNvSpPr>
                <a:spLocks/>
              </p:cNvSpPr>
              <p:nvPr/>
            </p:nvSpPr>
            <p:spPr bwMode="auto">
              <a:xfrm>
                <a:off x="2380" y="2206"/>
                <a:ext cx="98" cy="55"/>
              </a:xfrm>
              <a:custGeom>
                <a:avLst/>
                <a:gdLst>
                  <a:gd name="T0" fmla="*/ 0 w 98"/>
                  <a:gd name="T1" fmla="*/ 37 h 55"/>
                  <a:gd name="T2" fmla="*/ 68 w 98"/>
                  <a:gd name="T3" fmla="*/ 55 h 55"/>
                  <a:gd name="T4" fmla="*/ 98 w 98"/>
                  <a:gd name="T5" fmla="*/ 18 h 55"/>
                  <a:gd name="T6" fmla="*/ 31 w 98"/>
                  <a:gd name="T7" fmla="*/ 0 h 55"/>
                  <a:gd name="T8" fmla="*/ 0 w 98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55"/>
                  <a:gd name="T17" fmla="*/ 98 w 98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55">
                    <a:moveTo>
                      <a:pt x="0" y="37"/>
                    </a:moveTo>
                    <a:lnTo>
                      <a:pt x="68" y="55"/>
                    </a:lnTo>
                    <a:lnTo>
                      <a:pt x="98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61" name="Freeform 4100"/>
              <p:cNvSpPr>
                <a:spLocks/>
              </p:cNvSpPr>
              <p:nvPr/>
            </p:nvSpPr>
            <p:spPr bwMode="auto">
              <a:xfrm>
                <a:off x="2380" y="2206"/>
                <a:ext cx="98" cy="55"/>
              </a:xfrm>
              <a:custGeom>
                <a:avLst/>
                <a:gdLst>
                  <a:gd name="T0" fmla="*/ 0 w 16"/>
                  <a:gd name="T1" fmla="*/ 51572 h 9"/>
                  <a:gd name="T2" fmla="*/ 94203 w 16"/>
                  <a:gd name="T3" fmla="*/ 76670 h 9"/>
                  <a:gd name="T4" fmla="*/ 137868 w 16"/>
                  <a:gd name="T5" fmla="*/ 25098 h 9"/>
                  <a:gd name="T6" fmla="*/ 43671 w 16"/>
                  <a:gd name="T7" fmla="*/ 0 h 9"/>
                  <a:gd name="T8" fmla="*/ 0 w 16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62" name="Freeform 4101"/>
              <p:cNvSpPr>
                <a:spLocks/>
              </p:cNvSpPr>
              <p:nvPr/>
            </p:nvSpPr>
            <p:spPr bwMode="auto">
              <a:xfrm>
                <a:off x="3429" y="2206"/>
                <a:ext cx="99" cy="61"/>
              </a:xfrm>
              <a:custGeom>
                <a:avLst/>
                <a:gdLst>
                  <a:gd name="T0" fmla="*/ 0 w 99"/>
                  <a:gd name="T1" fmla="*/ 43 h 61"/>
                  <a:gd name="T2" fmla="*/ 68 w 99"/>
                  <a:gd name="T3" fmla="*/ 61 h 61"/>
                  <a:gd name="T4" fmla="*/ 99 w 99"/>
                  <a:gd name="T5" fmla="*/ 18 h 61"/>
                  <a:gd name="T6" fmla="*/ 31 w 99"/>
                  <a:gd name="T7" fmla="*/ 0 h 61"/>
                  <a:gd name="T8" fmla="*/ 0 w 99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1"/>
                  <a:gd name="T17" fmla="*/ 99 w 99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1">
                    <a:moveTo>
                      <a:pt x="0" y="43"/>
                    </a:moveTo>
                    <a:lnTo>
                      <a:pt x="68" y="61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63" name="Freeform 4102"/>
              <p:cNvSpPr>
                <a:spLocks/>
              </p:cNvSpPr>
              <p:nvPr/>
            </p:nvSpPr>
            <p:spPr bwMode="auto">
              <a:xfrm>
                <a:off x="3429" y="2206"/>
                <a:ext cx="99" cy="61"/>
              </a:xfrm>
              <a:custGeom>
                <a:avLst/>
                <a:gdLst>
                  <a:gd name="T0" fmla="*/ 0 w 16"/>
                  <a:gd name="T1" fmla="*/ 59463 h 10"/>
                  <a:gd name="T2" fmla="*/ 99730 w 16"/>
                  <a:gd name="T3" fmla="*/ 84430 h 10"/>
                  <a:gd name="T4" fmla="*/ 145214 w 16"/>
                  <a:gd name="T5" fmla="*/ 24967 h 10"/>
                  <a:gd name="T6" fmla="*/ 45484 w 16"/>
                  <a:gd name="T7" fmla="*/ 0 h 10"/>
                  <a:gd name="T8" fmla="*/ 0 w 16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64" name="Freeform 4103"/>
              <p:cNvSpPr>
                <a:spLocks/>
              </p:cNvSpPr>
              <p:nvPr/>
            </p:nvSpPr>
            <p:spPr bwMode="auto">
              <a:xfrm>
                <a:off x="2213" y="2206"/>
                <a:ext cx="99" cy="61"/>
              </a:xfrm>
              <a:custGeom>
                <a:avLst/>
                <a:gdLst>
                  <a:gd name="T0" fmla="*/ 0 w 99"/>
                  <a:gd name="T1" fmla="*/ 43 h 61"/>
                  <a:gd name="T2" fmla="*/ 68 w 99"/>
                  <a:gd name="T3" fmla="*/ 61 h 61"/>
                  <a:gd name="T4" fmla="*/ 99 w 99"/>
                  <a:gd name="T5" fmla="*/ 18 h 61"/>
                  <a:gd name="T6" fmla="*/ 31 w 99"/>
                  <a:gd name="T7" fmla="*/ 0 h 61"/>
                  <a:gd name="T8" fmla="*/ 0 w 99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1"/>
                  <a:gd name="T17" fmla="*/ 99 w 99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1">
                    <a:moveTo>
                      <a:pt x="0" y="43"/>
                    </a:moveTo>
                    <a:lnTo>
                      <a:pt x="68" y="61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65" name="Freeform 4104"/>
              <p:cNvSpPr>
                <a:spLocks/>
              </p:cNvSpPr>
              <p:nvPr/>
            </p:nvSpPr>
            <p:spPr bwMode="auto">
              <a:xfrm>
                <a:off x="2213" y="2206"/>
                <a:ext cx="99" cy="61"/>
              </a:xfrm>
              <a:custGeom>
                <a:avLst/>
                <a:gdLst>
                  <a:gd name="T0" fmla="*/ 0 w 16"/>
                  <a:gd name="T1" fmla="*/ 59463 h 10"/>
                  <a:gd name="T2" fmla="*/ 99730 w 16"/>
                  <a:gd name="T3" fmla="*/ 84430 h 10"/>
                  <a:gd name="T4" fmla="*/ 145214 w 16"/>
                  <a:gd name="T5" fmla="*/ 24967 h 10"/>
                  <a:gd name="T6" fmla="*/ 45484 w 16"/>
                  <a:gd name="T7" fmla="*/ 0 h 10"/>
                  <a:gd name="T8" fmla="*/ 0 w 16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66" name="Freeform 4105"/>
              <p:cNvSpPr>
                <a:spLocks/>
              </p:cNvSpPr>
              <p:nvPr/>
            </p:nvSpPr>
            <p:spPr bwMode="auto">
              <a:xfrm>
                <a:off x="3269" y="2212"/>
                <a:ext cx="92" cy="55"/>
              </a:xfrm>
              <a:custGeom>
                <a:avLst/>
                <a:gdLst>
                  <a:gd name="T0" fmla="*/ 0 w 92"/>
                  <a:gd name="T1" fmla="*/ 37 h 55"/>
                  <a:gd name="T2" fmla="*/ 62 w 92"/>
                  <a:gd name="T3" fmla="*/ 55 h 55"/>
                  <a:gd name="T4" fmla="*/ 92 w 92"/>
                  <a:gd name="T5" fmla="*/ 18 h 55"/>
                  <a:gd name="T6" fmla="*/ 31 w 92"/>
                  <a:gd name="T7" fmla="*/ 0 h 55"/>
                  <a:gd name="T8" fmla="*/ 0 w 92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2"/>
                  <a:gd name="T16" fmla="*/ 0 h 55"/>
                  <a:gd name="T17" fmla="*/ 92 w 92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2" h="55">
                    <a:moveTo>
                      <a:pt x="0" y="37"/>
                    </a:moveTo>
                    <a:lnTo>
                      <a:pt x="62" y="55"/>
                    </a:lnTo>
                    <a:lnTo>
                      <a:pt x="92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67" name="Freeform 4106"/>
              <p:cNvSpPr>
                <a:spLocks/>
              </p:cNvSpPr>
              <p:nvPr/>
            </p:nvSpPr>
            <p:spPr bwMode="auto">
              <a:xfrm>
                <a:off x="3269" y="2212"/>
                <a:ext cx="92" cy="55"/>
              </a:xfrm>
              <a:custGeom>
                <a:avLst/>
                <a:gdLst>
                  <a:gd name="T0" fmla="*/ 0 w 15"/>
                  <a:gd name="T1" fmla="*/ 51572 h 9"/>
                  <a:gd name="T2" fmla="*/ 86296 w 15"/>
                  <a:gd name="T3" fmla="*/ 76670 h 9"/>
                  <a:gd name="T4" fmla="*/ 130119 w 15"/>
                  <a:gd name="T5" fmla="*/ 25098 h 9"/>
                  <a:gd name="T6" fmla="*/ 43823 w 15"/>
                  <a:gd name="T7" fmla="*/ 0 h 9"/>
                  <a:gd name="T8" fmla="*/ 0 w 15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9"/>
                  <a:gd name="T17" fmla="*/ 15 w 15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9">
                    <a:moveTo>
                      <a:pt x="0" y="6"/>
                    </a:moveTo>
                    <a:lnTo>
                      <a:pt x="10" y="9"/>
                    </a:lnTo>
                    <a:lnTo>
                      <a:pt x="15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68" name="Freeform 4107"/>
              <p:cNvSpPr>
                <a:spLocks/>
              </p:cNvSpPr>
              <p:nvPr/>
            </p:nvSpPr>
            <p:spPr bwMode="auto">
              <a:xfrm>
                <a:off x="2052" y="2212"/>
                <a:ext cx="99" cy="55"/>
              </a:xfrm>
              <a:custGeom>
                <a:avLst/>
                <a:gdLst>
                  <a:gd name="T0" fmla="*/ 0 w 99"/>
                  <a:gd name="T1" fmla="*/ 37 h 55"/>
                  <a:gd name="T2" fmla="*/ 62 w 99"/>
                  <a:gd name="T3" fmla="*/ 55 h 55"/>
                  <a:gd name="T4" fmla="*/ 99 w 99"/>
                  <a:gd name="T5" fmla="*/ 18 h 55"/>
                  <a:gd name="T6" fmla="*/ 31 w 99"/>
                  <a:gd name="T7" fmla="*/ 0 h 55"/>
                  <a:gd name="T8" fmla="*/ 0 w 99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5"/>
                  <a:gd name="T17" fmla="*/ 99 w 99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5">
                    <a:moveTo>
                      <a:pt x="0" y="37"/>
                    </a:moveTo>
                    <a:lnTo>
                      <a:pt x="62" y="55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69" name="Freeform 4108"/>
              <p:cNvSpPr>
                <a:spLocks/>
              </p:cNvSpPr>
              <p:nvPr/>
            </p:nvSpPr>
            <p:spPr bwMode="auto">
              <a:xfrm>
                <a:off x="2052" y="2212"/>
                <a:ext cx="99" cy="55"/>
              </a:xfrm>
              <a:custGeom>
                <a:avLst/>
                <a:gdLst>
                  <a:gd name="T0" fmla="*/ 0 w 16"/>
                  <a:gd name="T1" fmla="*/ 51572 h 9"/>
                  <a:gd name="T2" fmla="*/ 90969 w 16"/>
                  <a:gd name="T3" fmla="*/ 76670 h 9"/>
                  <a:gd name="T4" fmla="*/ 145214 w 16"/>
                  <a:gd name="T5" fmla="*/ 25098 h 9"/>
                  <a:gd name="T6" fmla="*/ 45484 w 16"/>
                  <a:gd name="T7" fmla="*/ 0 h 9"/>
                  <a:gd name="T8" fmla="*/ 0 w 16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0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70" name="Freeform 4109"/>
              <p:cNvSpPr>
                <a:spLocks/>
              </p:cNvSpPr>
              <p:nvPr/>
            </p:nvSpPr>
            <p:spPr bwMode="auto">
              <a:xfrm>
                <a:off x="4319" y="2212"/>
                <a:ext cx="98" cy="62"/>
              </a:xfrm>
              <a:custGeom>
                <a:avLst/>
                <a:gdLst>
                  <a:gd name="T0" fmla="*/ 0 w 98"/>
                  <a:gd name="T1" fmla="*/ 43 h 62"/>
                  <a:gd name="T2" fmla="*/ 67 w 98"/>
                  <a:gd name="T3" fmla="*/ 62 h 62"/>
                  <a:gd name="T4" fmla="*/ 98 w 98"/>
                  <a:gd name="T5" fmla="*/ 18 h 62"/>
                  <a:gd name="T6" fmla="*/ 30 w 98"/>
                  <a:gd name="T7" fmla="*/ 0 h 62"/>
                  <a:gd name="T8" fmla="*/ 0 w 98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2"/>
                  <a:gd name="T17" fmla="*/ 98 w 98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2">
                    <a:moveTo>
                      <a:pt x="0" y="43"/>
                    </a:moveTo>
                    <a:lnTo>
                      <a:pt x="67" y="62"/>
                    </a:lnTo>
                    <a:lnTo>
                      <a:pt x="98" y="18"/>
                    </a:lnTo>
                    <a:lnTo>
                      <a:pt x="30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71" name="Freeform 4110"/>
              <p:cNvSpPr>
                <a:spLocks/>
              </p:cNvSpPr>
              <p:nvPr/>
            </p:nvSpPr>
            <p:spPr bwMode="auto">
              <a:xfrm>
                <a:off x="4319" y="2212"/>
                <a:ext cx="98" cy="62"/>
              </a:xfrm>
              <a:custGeom>
                <a:avLst/>
                <a:gdLst>
                  <a:gd name="T0" fmla="*/ 0 w 16"/>
                  <a:gd name="T1" fmla="*/ 63618 h 10"/>
                  <a:gd name="T2" fmla="*/ 94203 w 16"/>
                  <a:gd name="T3" fmla="*/ 91524 h 10"/>
                  <a:gd name="T4" fmla="*/ 137868 w 16"/>
                  <a:gd name="T5" fmla="*/ 28136 h 10"/>
                  <a:gd name="T6" fmla="*/ 43671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72" name="Freeform 4111"/>
              <p:cNvSpPr>
                <a:spLocks/>
              </p:cNvSpPr>
              <p:nvPr/>
            </p:nvSpPr>
            <p:spPr bwMode="auto">
              <a:xfrm>
                <a:off x="3102" y="2212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8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73" name="Freeform 4112"/>
              <p:cNvSpPr>
                <a:spLocks/>
              </p:cNvSpPr>
              <p:nvPr/>
            </p:nvSpPr>
            <p:spPr bwMode="auto">
              <a:xfrm>
                <a:off x="3102" y="2212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74" name="Freeform 4113"/>
              <p:cNvSpPr>
                <a:spLocks/>
              </p:cNvSpPr>
              <p:nvPr/>
            </p:nvSpPr>
            <p:spPr bwMode="auto">
              <a:xfrm>
                <a:off x="4152" y="2212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8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75" name="Freeform 4114"/>
              <p:cNvSpPr>
                <a:spLocks/>
              </p:cNvSpPr>
              <p:nvPr/>
            </p:nvSpPr>
            <p:spPr bwMode="auto">
              <a:xfrm>
                <a:off x="4152" y="2212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76" name="Freeform 4115"/>
              <p:cNvSpPr>
                <a:spLocks/>
              </p:cNvSpPr>
              <p:nvPr/>
            </p:nvSpPr>
            <p:spPr bwMode="auto">
              <a:xfrm>
                <a:off x="2935" y="2212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25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25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77" name="Freeform 4116"/>
              <p:cNvSpPr>
                <a:spLocks/>
              </p:cNvSpPr>
              <p:nvPr/>
            </p:nvSpPr>
            <p:spPr bwMode="auto">
              <a:xfrm>
                <a:off x="2935" y="2212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36940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78" name="Freeform 4117"/>
              <p:cNvSpPr>
                <a:spLocks/>
              </p:cNvSpPr>
              <p:nvPr/>
            </p:nvSpPr>
            <p:spPr bwMode="auto">
              <a:xfrm>
                <a:off x="3991" y="2218"/>
                <a:ext cx="93" cy="62"/>
              </a:xfrm>
              <a:custGeom>
                <a:avLst/>
                <a:gdLst>
                  <a:gd name="T0" fmla="*/ 0 w 93"/>
                  <a:gd name="T1" fmla="*/ 37 h 62"/>
                  <a:gd name="T2" fmla="*/ 68 w 93"/>
                  <a:gd name="T3" fmla="*/ 62 h 62"/>
                  <a:gd name="T4" fmla="*/ 93 w 93"/>
                  <a:gd name="T5" fmla="*/ 19 h 62"/>
                  <a:gd name="T6" fmla="*/ 31 w 93"/>
                  <a:gd name="T7" fmla="*/ 0 h 62"/>
                  <a:gd name="T8" fmla="*/ 0 w 93"/>
                  <a:gd name="T9" fmla="*/ 37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62"/>
                  <a:gd name="T17" fmla="*/ 93 w 93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62">
                    <a:moveTo>
                      <a:pt x="0" y="37"/>
                    </a:moveTo>
                    <a:lnTo>
                      <a:pt x="68" y="62"/>
                    </a:lnTo>
                    <a:lnTo>
                      <a:pt x="93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79" name="Freeform 4118"/>
              <p:cNvSpPr>
                <a:spLocks/>
              </p:cNvSpPr>
              <p:nvPr/>
            </p:nvSpPr>
            <p:spPr bwMode="auto">
              <a:xfrm>
                <a:off x="3991" y="2218"/>
                <a:ext cx="93" cy="62"/>
              </a:xfrm>
              <a:custGeom>
                <a:avLst/>
                <a:gdLst>
                  <a:gd name="T0" fmla="*/ 0 w 15"/>
                  <a:gd name="T1" fmla="*/ 54585 h 10"/>
                  <a:gd name="T2" fmla="*/ 100558 w 15"/>
                  <a:gd name="T3" fmla="*/ 91524 h 10"/>
                  <a:gd name="T4" fmla="*/ 137497 w 15"/>
                  <a:gd name="T5" fmla="*/ 28136 h 10"/>
                  <a:gd name="T6" fmla="*/ 45744 w 15"/>
                  <a:gd name="T7" fmla="*/ 0 h 10"/>
                  <a:gd name="T8" fmla="*/ 0 w 15"/>
                  <a:gd name="T9" fmla="*/ 54585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0"/>
                  <a:gd name="T17" fmla="*/ 15 w 15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0">
                    <a:moveTo>
                      <a:pt x="0" y="6"/>
                    </a:moveTo>
                    <a:lnTo>
                      <a:pt x="11" y="10"/>
                    </a:lnTo>
                    <a:lnTo>
                      <a:pt x="15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80" name="Freeform 4119"/>
              <p:cNvSpPr>
                <a:spLocks/>
              </p:cNvSpPr>
              <p:nvPr/>
            </p:nvSpPr>
            <p:spPr bwMode="auto">
              <a:xfrm>
                <a:off x="2775" y="2218"/>
                <a:ext cx="99" cy="62"/>
              </a:xfrm>
              <a:custGeom>
                <a:avLst/>
                <a:gdLst>
                  <a:gd name="T0" fmla="*/ 0 w 99"/>
                  <a:gd name="T1" fmla="*/ 37 h 62"/>
                  <a:gd name="T2" fmla="*/ 62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37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37"/>
                    </a:moveTo>
                    <a:lnTo>
                      <a:pt x="62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81" name="Freeform 4120"/>
              <p:cNvSpPr>
                <a:spLocks/>
              </p:cNvSpPr>
              <p:nvPr/>
            </p:nvSpPr>
            <p:spPr bwMode="auto">
              <a:xfrm>
                <a:off x="2775" y="2218"/>
                <a:ext cx="99" cy="62"/>
              </a:xfrm>
              <a:custGeom>
                <a:avLst/>
                <a:gdLst>
                  <a:gd name="T0" fmla="*/ 0 w 16"/>
                  <a:gd name="T1" fmla="*/ 54585 h 10"/>
                  <a:gd name="T2" fmla="*/ 90969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54585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6"/>
                    </a:moveTo>
                    <a:lnTo>
                      <a:pt x="10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82" name="Freeform 4121"/>
              <p:cNvSpPr>
                <a:spLocks/>
              </p:cNvSpPr>
              <p:nvPr/>
            </p:nvSpPr>
            <p:spPr bwMode="auto">
              <a:xfrm>
                <a:off x="3825" y="2218"/>
                <a:ext cx="98" cy="62"/>
              </a:xfrm>
              <a:custGeom>
                <a:avLst/>
                <a:gdLst>
                  <a:gd name="T0" fmla="*/ 0 w 98"/>
                  <a:gd name="T1" fmla="*/ 43 h 62"/>
                  <a:gd name="T2" fmla="*/ 67 w 98"/>
                  <a:gd name="T3" fmla="*/ 62 h 62"/>
                  <a:gd name="T4" fmla="*/ 98 w 98"/>
                  <a:gd name="T5" fmla="*/ 19 h 62"/>
                  <a:gd name="T6" fmla="*/ 30 w 98"/>
                  <a:gd name="T7" fmla="*/ 0 h 62"/>
                  <a:gd name="T8" fmla="*/ 0 w 98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2"/>
                  <a:gd name="T17" fmla="*/ 98 w 98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2">
                    <a:moveTo>
                      <a:pt x="0" y="43"/>
                    </a:moveTo>
                    <a:lnTo>
                      <a:pt x="67" y="62"/>
                    </a:lnTo>
                    <a:lnTo>
                      <a:pt x="98" y="19"/>
                    </a:lnTo>
                    <a:lnTo>
                      <a:pt x="30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83" name="Freeform 4122"/>
              <p:cNvSpPr>
                <a:spLocks/>
              </p:cNvSpPr>
              <p:nvPr/>
            </p:nvSpPr>
            <p:spPr bwMode="auto">
              <a:xfrm>
                <a:off x="3825" y="2218"/>
                <a:ext cx="98" cy="62"/>
              </a:xfrm>
              <a:custGeom>
                <a:avLst/>
                <a:gdLst>
                  <a:gd name="T0" fmla="*/ 0 w 16"/>
                  <a:gd name="T1" fmla="*/ 63618 h 10"/>
                  <a:gd name="T2" fmla="*/ 94203 w 16"/>
                  <a:gd name="T3" fmla="*/ 91524 h 10"/>
                  <a:gd name="T4" fmla="*/ 137868 w 16"/>
                  <a:gd name="T5" fmla="*/ 28136 h 10"/>
                  <a:gd name="T6" fmla="*/ 43671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84" name="Freeform 4123"/>
              <p:cNvSpPr>
                <a:spLocks/>
              </p:cNvSpPr>
              <p:nvPr/>
            </p:nvSpPr>
            <p:spPr bwMode="auto">
              <a:xfrm>
                <a:off x="2608" y="2218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85" name="Freeform 4124"/>
              <p:cNvSpPr>
                <a:spLocks/>
              </p:cNvSpPr>
              <p:nvPr/>
            </p:nvSpPr>
            <p:spPr bwMode="auto">
              <a:xfrm>
                <a:off x="2608" y="2218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86" name="Freeform 4125"/>
              <p:cNvSpPr>
                <a:spLocks/>
              </p:cNvSpPr>
              <p:nvPr/>
            </p:nvSpPr>
            <p:spPr bwMode="auto">
              <a:xfrm>
                <a:off x="3664" y="2224"/>
                <a:ext cx="93" cy="56"/>
              </a:xfrm>
              <a:custGeom>
                <a:avLst/>
                <a:gdLst>
                  <a:gd name="T0" fmla="*/ 0 w 93"/>
                  <a:gd name="T1" fmla="*/ 37 h 56"/>
                  <a:gd name="T2" fmla="*/ 62 w 93"/>
                  <a:gd name="T3" fmla="*/ 56 h 56"/>
                  <a:gd name="T4" fmla="*/ 93 w 93"/>
                  <a:gd name="T5" fmla="*/ 19 h 56"/>
                  <a:gd name="T6" fmla="*/ 25 w 93"/>
                  <a:gd name="T7" fmla="*/ 0 h 56"/>
                  <a:gd name="T8" fmla="*/ 0 w 93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56"/>
                  <a:gd name="T17" fmla="*/ 93 w 93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56">
                    <a:moveTo>
                      <a:pt x="0" y="37"/>
                    </a:moveTo>
                    <a:lnTo>
                      <a:pt x="62" y="56"/>
                    </a:lnTo>
                    <a:lnTo>
                      <a:pt x="93" y="19"/>
                    </a:lnTo>
                    <a:lnTo>
                      <a:pt x="25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87" name="Freeform 4126"/>
              <p:cNvSpPr>
                <a:spLocks/>
              </p:cNvSpPr>
              <p:nvPr/>
            </p:nvSpPr>
            <p:spPr bwMode="auto">
              <a:xfrm>
                <a:off x="3664" y="2224"/>
                <a:ext cx="93" cy="56"/>
              </a:xfrm>
              <a:custGeom>
                <a:avLst/>
                <a:gdLst>
                  <a:gd name="T0" fmla="*/ 0 w 15"/>
                  <a:gd name="T1" fmla="*/ 55403 h 9"/>
                  <a:gd name="T2" fmla="*/ 91524 w 15"/>
                  <a:gd name="T3" fmla="*/ 83820 h 9"/>
                  <a:gd name="T4" fmla="*/ 137497 w 15"/>
                  <a:gd name="T5" fmla="*/ 28417 h 9"/>
                  <a:gd name="T6" fmla="*/ 36940 w 15"/>
                  <a:gd name="T7" fmla="*/ 0 h 9"/>
                  <a:gd name="T8" fmla="*/ 0 w 15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9"/>
                  <a:gd name="T17" fmla="*/ 15 w 15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9">
                    <a:moveTo>
                      <a:pt x="0" y="6"/>
                    </a:moveTo>
                    <a:lnTo>
                      <a:pt x="10" y="9"/>
                    </a:lnTo>
                    <a:lnTo>
                      <a:pt x="15" y="3"/>
                    </a:lnTo>
                    <a:lnTo>
                      <a:pt x="4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88" name="Freeform 4127"/>
              <p:cNvSpPr>
                <a:spLocks/>
              </p:cNvSpPr>
              <p:nvPr/>
            </p:nvSpPr>
            <p:spPr bwMode="auto">
              <a:xfrm>
                <a:off x="2448" y="2224"/>
                <a:ext cx="92" cy="56"/>
              </a:xfrm>
              <a:custGeom>
                <a:avLst/>
                <a:gdLst>
                  <a:gd name="T0" fmla="*/ 0 w 92"/>
                  <a:gd name="T1" fmla="*/ 37 h 56"/>
                  <a:gd name="T2" fmla="*/ 61 w 92"/>
                  <a:gd name="T3" fmla="*/ 56 h 56"/>
                  <a:gd name="T4" fmla="*/ 92 w 92"/>
                  <a:gd name="T5" fmla="*/ 19 h 56"/>
                  <a:gd name="T6" fmla="*/ 30 w 92"/>
                  <a:gd name="T7" fmla="*/ 0 h 56"/>
                  <a:gd name="T8" fmla="*/ 0 w 92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2"/>
                  <a:gd name="T16" fmla="*/ 0 h 56"/>
                  <a:gd name="T17" fmla="*/ 92 w 92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2" h="56">
                    <a:moveTo>
                      <a:pt x="0" y="37"/>
                    </a:moveTo>
                    <a:lnTo>
                      <a:pt x="61" y="56"/>
                    </a:lnTo>
                    <a:lnTo>
                      <a:pt x="92" y="19"/>
                    </a:lnTo>
                    <a:lnTo>
                      <a:pt x="30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89" name="Freeform 4128"/>
              <p:cNvSpPr>
                <a:spLocks/>
              </p:cNvSpPr>
              <p:nvPr/>
            </p:nvSpPr>
            <p:spPr bwMode="auto">
              <a:xfrm>
                <a:off x="2448" y="2224"/>
                <a:ext cx="92" cy="56"/>
              </a:xfrm>
              <a:custGeom>
                <a:avLst/>
                <a:gdLst>
                  <a:gd name="T0" fmla="*/ 0 w 15"/>
                  <a:gd name="T1" fmla="*/ 55403 h 9"/>
                  <a:gd name="T2" fmla="*/ 86296 w 15"/>
                  <a:gd name="T3" fmla="*/ 83820 h 9"/>
                  <a:gd name="T4" fmla="*/ 130119 w 15"/>
                  <a:gd name="T5" fmla="*/ 28417 h 9"/>
                  <a:gd name="T6" fmla="*/ 43823 w 15"/>
                  <a:gd name="T7" fmla="*/ 0 h 9"/>
                  <a:gd name="T8" fmla="*/ 0 w 15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9"/>
                  <a:gd name="T17" fmla="*/ 15 w 15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9">
                    <a:moveTo>
                      <a:pt x="0" y="6"/>
                    </a:moveTo>
                    <a:lnTo>
                      <a:pt x="10" y="9"/>
                    </a:lnTo>
                    <a:lnTo>
                      <a:pt x="15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90" name="Freeform 4129"/>
              <p:cNvSpPr>
                <a:spLocks/>
              </p:cNvSpPr>
              <p:nvPr/>
            </p:nvSpPr>
            <p:spPr bwMode="auto">
              <a:xfrm>
                <a:off x="3497" y="2224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91" name="Freeform 4130"/>
              <p:cNvSpPr>
                <a:spLocks/>
              </p:cNvSpPr>
              <p:nvPr/>
            </p:nvSpPr>
            <p:spPr bwMode="auto">
              <a:xfrm>
                <a:off x="3497" y="2224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92" name="Freeform 4131"/>
              <p:cNvSpPr>
                <a:spLocks/>
              </p:cNvSpPr>
              <p:nvPr/>
            </p:nvSpPr>
            <p:spPr bwMode="auto">
              <a:xfrm>
                <a:off x="2281" y="2224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93" name="Freeform 4132"/>
              <p:cNvSpPr>
                <a:spLocks/>
              </p:cNvSpPr>
              <p:nvPr/>
            </p:nvSpPr>
            <p:spPr bwMode="auto">
              <a:xfrm>
                <a:off x="2281" y="2224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94" name="Freeform 4133"/>
              <p:cNvSpPr>
                <a:spLocks/>
              </p:cNvSpPr>
              <p:nvPr/>
            </p:nvSpPr>
            <p:spPr bwMode="auto">
              <a:xfrm>
                <a:off x="3331" y="2230"/>
                <a:ext cx="98" cy="56"/>
              </a:xfrm>
              <a:custGeom>
                <a:avLst/>
                <a:gdLst>
                  <a:gd name="T0" fmla="*/ 0 w 98"/>
                  <a:gd name="T1" fmla="*/ 37 h 56"/>
                  <a:gd name="T2" fmla="*/ 67 w 98"/>
                  <a:gd name="T3" fmla="*/ 56 h 56"/>
                  <a:gd name="T4" fmla="*/ 98 w 98"/>
                  <a:gd name="T5" fmla="*/ 19 h 56"/>
                  <a:gd name="T6" fmla="*/ 30 w 98"/>
                  <a:gd name="T7" fmla="*/ 0 h 56"/>
                  <a:gd name="T8" fmla="*/ 0 w 98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56"/>
                  <a:gd name="T17" fmla="*/ 98 w 98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56">
                    <a:moveTo>
                      <a:pt x="0" y="37"/>
                    </a:moveTo>
                    <a:lnTo>
                      <a:pt x="67" y="56"/>
                    </a:lnTo>
                    <a:lnTo>
                      <a:pt x="98" y="19"/>
                    </a:lnTo>
                    <a:lnTo>
                      <a:pt x="30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95" name="Freeform 4134"/>
              <p:cNvSpPr>
                <a:spLocks/>
              </p:cNvSpPr>
              <p:nvPr/>
            </p:nvSpPr>
            <p:spPr bwMode="auto">
              <a:xfrm>
                <a:off x="3331" y="2230"/>
                <a:ext cx="98" cy="56"/>
              </a:xfrm>
              <a:custGeom>
                <a:avLst/>
                <a:gdLst>
                  <a:gd name="T0" fmla="*/ 0 w 16"/>
                  <a:gd name="T1" fmla="*/ 55403 h 9"/>
                  <a:gd name="T2" fmla="*/ 94203 w 16"/>
                  <a:gd name="T3" fmla="*/ 83820 h 9"/>
                  <a:gd name="T4" fmla="*/ 137868 w 16"/>
                  <a:gd name="T5" fmla="*/ 28417 h 9"/>
                  <a:gd name="T6" fmla="*/ 43671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96" name="Freeform 4135"/>
              <p:cNvSpPr>
                <a:spLocks/>
              </p:cNvSpPr>
              <p:nvPr/>
            </p:nvSpPr>
            <p:spPr bwMode="auto">
              <a:xfrm>
                <a:off x="2114" y="2230"/>
                <a:ext cx="99" cy="56"/>
              </a:xfrm>
              <a:custGeom>
                <a:avLst/>
                <a:gdLst>
                  <a:gd name="T0" fmla="*/ 0 w 99"/>
                  <a:gd name="T1" fmla="*/ 37 h 56"/>
                  <a:gd name="T2" fmla="*/ 68 w 99"/>
                  <a:gd name="T3" fmla="*/ 56 h 56"/>
                  <a:gd name="T4" fmla="*/ 99 w 99"/>
                  <a:gd name="T5" fmla="*/ 19 h 56"/>
                  <a:gd name="T6" fmla="*/ 37 w 99"/>
                  <a:gd name="T7" fmla="*/ 0 h 56"/>
                  <a:gd name="T8" fmla="*/ 0 w 99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6"/>
                  <a:gd name="T17" fmla="*/ 99 w 9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6">
                    <a:moveTo>
                      <a:pt x="0" y="37"/>
                    </a:moveTo>
                    <a:lnTo>
                      <a:pt x="68" y="56"/>
                    </a:lnTo>
                    <a:lnTo>
                      <a:pt x="99" y="19"/>
                    </a:lnTo>
                    <a:lnTo>
                      <a:pt x="37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97" name="Freeform 4136"/>
              <p:cNvSpPr>
                <a:spLocks/>
              </p:cNvSpPr>
              <p:nvPr/>
            </p:nvSpPr>
            <p:spPr bwMode="auto">
              <a:xfrm>
                <a:off x="2114" y="2230"/>
                <a:ext cx="99" cy="56"/>
              </a:xfrm>
              <a:custGeom>
                <a:avLst/>
                <a:gdLst>
                  <a:gd name="T0" fmla="*/ 0 w 16"/>
                  <a:gd name="T1" fmla="*/ 55403 h 9"/>
                  <a:gd name="T2" fmla="*/ 99730 w 16"/>
                  <a:gd name="T3" fmla="*/ 83820 h 9"/>
                  <a:gd name="T4" fmla="*/ 145214 w 16"/>
                  <a:gd name="T5" fmla="*/ 28417 h 9"/>
                  <a:gd name="T6" fmla="*/ 54252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98" name="Freeform 4137"/>
              <p:cNvSpPr>
                <a:spLocks/>
              </p:cNvSpPr>
              <p:nvPr/>
            </p:nvSpPr>
            <p:spPr bwMode="auto">
              <a:xfrm>
                <a:off x="4386" y="2230"/>
                <a:ext cx="93" cy="62"/>
              </a:xfrm>
              <a:custGeom>
                <a:avLst/>
                <a:gdLst>
                  <a:gd name="T0" fmla="*/ 0 w 93"/>
                  <a:gd name="T1" fmla="*/ 44 h 62"/>
                  <a:gd name="T2" fmla="*/ 68 w 93"/>
                  <a:gd name="T3" fmla="*/ 62 h 62"/>
                  <a:gd name="T4" fmla="*/ 93 w 93"/>
                  <a:gd name="T5" fmla="*/ 19 h 62"/>
                  <a:gd name="T6" fmla="*/ 31 w 93"/>
                  <a:gd name="T7" fmla="*/ 0 h 62"/>
                  <a:gd name="T8" fmla="*/ 0 w 93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62"/>
                  <a:gd name="T17" fmla="*/ 93 w 93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62">
                    <a:moveTo>
                      <a:pt x="0" y="44"/>
                    </a:moveTo>
                    <a:lnTo>
                      <a:pt x="68" y="62"/>
                    </a:lnTo>
                    <a:lnTo>
                      <a:pt x="93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99" name="Freeform 4138"/>
              <p:cNvSpPr>
                <a:spLocks/>
              </p:cNvSpPr>
              <p:nvPr/>
            </p:nvSpPr>
            <p:spPr bwMode="auto">
              <a:xfrm>
                <a:off x="4386" y="2230"/>
                <a:ext cx="93" cy="62"/>
              </a:xfrm>
              <a:custGeom>
                <a:avLst/>
                <a:gdLst>
                  <a:gd name="T0" fmla="*/ 0 w 15"/>
                  <a:gd name="T1" fmla="*/ 63618 h 10"/>
                  <a:gd name="T2" fmla="*/ 100558 w 15"/>
                  <a:gd name="T3" fmla="*/ 91524 h 10"/>
                  <a:gd name="T4" fmla="*/ 137497 w 15"/>
                  <a:gd name="T5" fmla="*/ 28136 h 10"/>
                  <a:gd name="T6" fmla="*/ 45744 w 15"/>
                  <a:gd name="T7" fmla="*/ 0 h 10"/>
                  <a:gd name="T8" fmla="*/ 0 w 15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0"/>
                  <a:gd name="T17" fmla="*/ 15 w 15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0">
                    <a:moveTo>
                      <a:pt x="0" y="7"/>
                    </a:moveTo>
                    <a:lnTo>
                      <a:pt x="11" y="10"/>
                    </a:lnTo>
                    <a:lnTo>
                      <a:pt x="15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00" name="Freeform 4139"/>
              <p:cNvSpPr>
                <a:spLocks/>
              </p:cNvSpPr>
              <p:nvPr/>
            </p:nvSpPr>
            <p:spPr bwMode="auto">
              <a:xfrm>
                <a:off x="3170" y="2230"/>
                <a:ext cx="99" cy="62"/>
              </a:xfrm>
              <a:custGeom>
                <a:avLst/>
                <a:gdLst>
                  <a:gd name="T0" fmla="*/ 0 w 99"/>
                  <a:gd name="T1" fmla="*/ 44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4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01" name="Freeform 4140"/>
              <p:cNvSpPr>
                <a:spLocks/>
              </p:cNvSpPr>
              <p:nvPr/>
            </p:nvSpPr>
            <p:spPr bwMode="auto">
              <a:xfrm>
                <a:off x="3170" y="2230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02" name="Freeform 4141"/>
              <p:cNvSpPr>
                <a:spLocks/>
              </p:cNvSpPr>
              <p:nvPr/>
            </p:nvSpPr>
            <p:spPr bwMode="auto">
              <a:xfrm>
                <a:off x="1954" y="2230"/>
                <a:ext cx="98" cy="62"/>
              </a:xfrm>
              <a:custGeom>
                <a:avLst/>
                <a:gdLst>
                  <a:gd name="T0" fmla="*/ 0 w 98"/>
                  <a:gd name="T1" fmla="*/ 44 h 62"/>
                  <a:gd name="T2" fmla="*/ 61 w 98"/>
                  <a:gd name="T3" fmla="*/ 62 h 62"/>
                  <a:gd name="T4" fmla="*/ 98 w 98"/>
                  <a:gd name="T5" fmla="*/ 19 h 62"/>
                  <a:gd name="T6" fmla="*/ 30 w 98"/>
                  <a:gd name="T7" fmla="*/ 0 h 62"/>
                  <a:gd name="T8" fmla="*/ 0 w 98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2"/>
                  <a:gd name="T17" fmla="*/ 98 w 98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2">
                    <a:moveTo>
                      <a:pt x="0" y="44"/>
                    </a:moveTo>
                    <a:lnTo>
                      <a:pt x="61" y="62"/>
                    </a:lnTo>
                    <a:lnTo>
                      <a:pt x="98" y="19"/>
                    </a:lnTo>
                    <a:lnTo>
                      <a:pt x="30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03" name="Freeform 4142"/>
              <p:cNvSpPr>
                <a:spLocks/>
              </p:cNvSpPr>
              <p:nvPr/>
            </p:nvSpPr>
            <p:spPr bwMode="auto">
              <a:xfrm>
                <a:off x="1954" y="2230"/>
                <a:ext cx="98" cy="62"/>
              </a:xfrm>
              <a:custGeom>
                <a:avLst/>
                <a:gdLst>
                  <a:gd name="T0" fmla="*/ 0 w 16"/>
                  <a:gd name="T1" fmla="*/ 63618 h 10"/>
                  <a:gd name="T2" fmla="*/ 85946 w 16"/>
                  <a:gd name="T3" fmla="*/ 91524 h 10"/>
                  <a:gd name="T4" fmla="*/ 137868 w 16"/>
                  <a:gd name="T5" fmla="*/ 28136 h 10"/>
                  <a:gd name="T6" fmla="*/ 43671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0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04" name="Freeform 4143"/>
              <p:cNvSpPr>
                <a:spLocks/>
              </p:cNvSpPr>
              <p:nvPr/>
            </p:nvSpPr>
            <p:spPr bwMode="auto">
              <a:xfrm>
                <a:off x="4220" y="2230"/>
                <a:ext cx="99" cy="62"/>
              </a:xfrm>
              <a:custGeom>
                <a:avLst/>
                <a:gdLst>
                  <a:gd name="T0" fmla="*/ 0 w 99"/>
                  <a:gd name="T1" fmla="*/ 44 h 62"/>
                  <a:gd name="T2" fmla="*/ 68 w 99"/>
                  <a:gd name="T3" fmla="*/ 62 h 62"/>
                  <a:gd name="T4" fmla="*/ 99 w 99"/>
                  <a:gd name="T5" fmla="*/ 25 h 62"/>
                  <a:gd name="T6" fmla="*/ 31 w 99"/>
                  <a:gd name="T7" fmla="*/ 0 h 62"/>
                  <a:gd name="T8" fmla="*/ 0 w 99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4"/>
                    </a:moveTo>
                    <a:lnTo>
                      <a:pt x="68" y="62"/>
                    </a:lnTo>
                    <a:lnTo>
                      <a:pt x="99" y="25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05" name="Freeform 4144"/>
              <p:cNvSpPr>
                <a:spLocks/>
              </p:cNvSpPr>
              <p:nvPr/>
            </p:nvSpPr>
            <p:spPr bwMode="auto">
              <a:xfrm>
                <a:off x="4220" y="2230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36940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06" name="Freeform 4145"/>
              <p:cNvSpPr>
                <a:spLocks/>
              </p:cNvSpPr>
              <p:nvPr/>
            </p:nvSpPr>
            <p:spPr bwMode="auto">
              <a:xfrm>
                <a:off x="3003" y="2237"/>
                <a:ext cx="99" cy="55"/>
              </a:xfrm>
              <a:custGeom>
                <a:avLst/>
                <a:gdLst>
                  <a:gd name="T0" fmla="*/ 0 w 99"/>
                  <a:gd name="T1" fmla="*/ 37 h 55"/>
                  <a:gd name="T2" fmla="*/ 68 w 99"/>
                  <a:gd name="T3" fmla="*/ 55 h 55"/>
                  <a:gd name="T4" fmla="*/ 99 w 99"/>
                  <a:gd name="T5" fmla="*/ 18 h 55"/>
                  <a:gd name="T6" fmla="*/ 31 w 99"/>
                  <a:gd name="T7" fmla="*/ 0 h 55"/>
                  <a:gd name="T8" fmla="*/ 0 w 99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5"/>
                  <a:gd name="T17" fmla="*/ 99 w 99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5">
                    <a:moveTo>
                      <a:pt x="0" y="37"/>
                    </a:moveTo>
                    <a:lnTo>
                      <a:pt x="68" y="55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07" name="Freeform 4146"/>
              <p:cNvSpPr>
                <a:spLocks/>
              </p:cNvSpPr>
              <p:nvPr/>
            </p:nvSpPr>
            <p:spPr bwMode="auto">
              <a:xfrm>
                <a:off x="3003" y="2237"/>
                <a:ext cx="99" cy="55"/>
              </a:xfrm>
              <a:custGeom>
                <a:avLst/>
                <a:gdLst>
                  <a:gd name="T0" fmla="*/ 0 w 16"/>
                  <a:gd name="T1" fmla="*/ 51572 h 9"/>
                  <a:gd name="T2" fmla="*/ 99730 w 16"/>
                  <a:gd name="T3" fmla="*/ 76670 h 9"/>
                  <a:gd name="T4" fmla="*/ 145214 w 16"/>
                  <a:gd name="T5" fmla="*/ 25098 h 9"/>
                  <a:gd name="T6" fmla="*/ 45484 w 16"/>
                  <a:gd name="T7" fmla="*/ 0 h 9"/>
                  <a:gd name="T8" fmla="*/ 0 w 16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08" name="Freeform 4147"/>
              <p:cNvSpPr>
                <a:spLocks/>
              </p:cNvSpPr>
              <p:nvPr/>
            </p:nvSpPr>
            <p:spPr bwMode="auto">
              <a:xfrm>
                <a:off x="4059" y="2237"/>
                <a:ext cx="93" cy="61"/>
              </a:xfrm>
              <a:custGeom>
                <a:avLst/>
                <a:gdLst>
                  <a:gd name="T0" fmla="*/ 0 w 93"/>
                  <a:gd name="T1" fmla="*/ 43 h 61"/>
                  <a:gd name="T2" fmla="*/ 68 w 93"/>
                  <a:gd name="T3" fmla="*/ 61 h 61"/>
                  <a:gd name="T4" fmla="*/ 93 w 93"/>
                  <a:gd name="T5" fmla="*/ 18 h 61"/>
                  <a:gd name="T6" fmla="*/ 25 w 93"/>
                  <a:gd name="T7" fmla="*/ 0 h 61"/>
                  <a:gd name="T8" fmla="*/ 0 w 93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61"/>
                  <a:gd name="T17" fmla="*/ 93 w 93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61">
                    <a:moveTo>
                      <a:pt x="0" y="43"/>
                    </a:moveTo>
                    <a:lnTo>
                      <a:pt x="68" y="61"/>
                    </a:lnTo>
                    <a:lnTo>
                      <a:pt x="93" y="18"/>
                    </a:lnTo>
                    <a:lnTo>
                      <a:pt x="25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09" name="Freeform 4148"/>
              <p:cNvSpPr>
                <a:spLocks/>
              </p:cNvSpPr>
              <p:nvPr/>
            </p:nvSpPr>
            <p:spPr bwMode="auto">
              <a:xfrm>
                <a:off x="4059" y="2237"/>
                <a:ext cx="93" cy="61"/>
              </a:xfrm>
              <a:custGeom>
                <a:avLst/>
                <a:gdLst>
                  <a:gd name="T0" fmla="*/ 0 w 15"/>
                  <a:gd name="T1" fmla="*/ 59463 h 10"/>
                  <a:gd name="T2" fmla="*/ 100558 w 15"/>
                  <a:gd name="T3" fmla="*/ 84430 h 10"/>
                  <a:gd name="T4" fmla="*/ 137497 w 15"/>
                  <a:gd name="T5" fmla="*/ 24967 h 10"/>
                  <a:gd name="T6" fmla="*/ 36940 w 15"/>
                  <a:gd name="T7" fmla="*/ 0 h 10"/>
                  <a:gd name="T8" fmla="*/ 0 w 15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0"/>
                  <a:gd name="T17" fmla="*/ 15 w 15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0">
                    <a:moveTo>
                      <a:pt x="0" y="7"/>
                    </a:moveTo>
                    <a:lnTo>
                      <a:pt x="11" y="10"/>
                    </a:lnTo>
                    <a:lnTo>
                      <a:pt x="15" y="3"/>
                    </a:lnTo>
                    <a:lnTo>
                      <a:pt x="4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10" name="Freeform 4149"/>
              <p:cNvSpPr>
                <a:spLocks/>
              </p:cNvSpPr>
              <p:nvPr/>
            </p:nvSpPr>
            <p:spPr bwMode="auto">
              <a:xfrm>
                <a:off x="2837" y="2237"/>
                <a:ext cx="98" cy="61"/>
              </a:xfrm>
              <a:custGeom>
                <a:avLst/>
                <a:gdLst>
                  <a:gd name="T0" fmla="*/ 0 w 98"/>
                  <a:gd name="T1" fmla="*/ 43 h 61"/>
                  <a:gd name="T2" fmla="*/ 68 w 98"/>
                  <a:gd name="T3" fmla="*/ 61 h 61"/>
                  <a:gd name="T4" fmla="*/ 98 w 98"/>
                  <a:gd name="T5" fmla="*/ 18 h 61"/>
                  <a:gd name="T6" fmla="*/ 37 w 98"/>
                  <a:gd name="T7" fmla="*/ 0 h 61"/>
                  <a:gd name="T8" fmla="*/ 0 w 98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1"/>
                  <a:gd name="T17" fmla="*/ 98 w 98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1">
                    <a:moveTo>
                      <a:pt x="0" y="43"/>
                    </a:moveTo>
                    <a:lnTo>
                      <a:pt x="68" y="61"/>
                    </a:lnTo>
                    <a:lnTo>
                      <a:pt x="98" y="18"/>
                    </a:lnTo>
                    <a:lnTo>
                      <a:pt x="37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11" name="Freeform 4150"/>
              <p:cNvSpPr>
                <a:spLocks/>
              </p:cNvSpPr>
              <p:nvPr/>
            </p:nvSpPr>
            <p:spPr bwMode="auto">
              <a:xfrm>
                <a:off x="2837" y="2237"/>
                <a:ext cx="98" cy="61"/>
              </a:xfrm>
              <a:custGeom>
                <a:avLst/>
                <a:gdLst>
                  <a:gd name="T0" fmla="*/ 0 w 16"/>
                  <a:gd name="T1" fmla="*/ 59463 h 10"/>
                  <a:gd name="T2" fmla="*/ 94203 w 16"/>
                  <a:gd name="T3" fmla="*/ 84430 h 10"/>
                  <a:gd name="T4" fmla="*/ 137868 w 16"/>
                  <a:gd name="T5" fmla="*/ 24967 h 10"/>
                  <a:gd name="T6" fmla="*/ 52148 w 16"/>
                  <a:gd name="T7" fmla="*/ 0 h 10"/>
                  <a:gd name="T8" fmla="*/ 0 w 16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12" name="Freeform 4151"/>
              <p:cNvSpPr>
                <a:spLocks/>
              </p:cNvSpPr>
              <p:nvPr/>
            </p:nvSpPr>
            <p:spPr bwMode="auto">
              <a:xfrm>
                <a:off x="3892" y="2237"/>
                <a:ext cx="99" cy="61"/>
              </a:xfrm>
              <a:custGeom>
                <a:avLst/>
                <a:gdLst>
                  <a:gd name="T0" fmla="*/ 0 w 99"/>
                  <a:gd name="T1" fmla="*/ 43 h 61"/>
                  <a:gd name="T2" fmla="*/ 68 w 99"/>
                  <a:gd name="T3" fmla="*/ 61 h 61"/>
                  <a:gd name="T4" fmla="*/ 99 w 99"/>
                  <a:gd name="T5" fmla="*/ 18 h 61"/>
                  <a:gd name="T6" fmla="*/ 31 w 99"/>
                  <a:gd name="T7" fmla="*/ 0 h 61"/>
                  <a:gd name="T8" fmla="*/ 0 w 99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1"/>
                  <a:gd name="T17" fmla="*/ 99 w 99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1">
                    <a:moveTo>
                      <a:pt x="0" y="43"/>
                    </a:moveTo>
                    <a:lnTo>
                      <a:pt x="68" y="61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13" name="Freeform 4152"/>
              <p:cNvSpPr>
                <a:spLocks/>
              </p:cNvSpPr>
              <p:nvPr/>
            </p:nvSpPr>
            <p:spPr bwMode="auto">
              <a:xfrm>
                <a:off x="3892" y="2237"/>
                <a:ext cx="99" cy="61"/>
              </a:xfrm>
              <a:custGeom>
                <a:avLst/>
                <a:gdLst>
                  <a:gd name="T0" fmla="*/ 0 w 16"/>
                  <a:gd name="T1" fmla="*/ 59463 h 10"/>
                  <a:gd name="T2" fmla="*/ 99730 w 16"/>
                  <a:gd name="T3" fmla="*/ 84430 h 10"/>
                  <a:gd name="T4" fmla="*/ 145214 w 16"/>
                  <a:gd name="T5" fmla="*/ 24967 h 10"/>
                  <a:gd name="T6" fmla="*/ 45484 w 16"/>
                  <a:gd name="T7" fmla="*/ 0 h 10"/>
                  <a:gd name="T8" fmla="*/ 0 w 16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14" name="Freeform 4153"/>
              <p:cNvSpPr>
                <a:spLocks/>
              </p:cNvSpPr>
              <p:nvPr/>
            </p:nvSpPr>
            <p:spPr bwMode="auto">
              <a:xfrm>
                <a:off x="2676" y="2237"/>
                <a:ext cx="99" cy="61"/>
              </a:xfrm>
              <a:custGeom>
                <a:avLst/>
                <a:gdLst>
                  <a:gd name="T0" fmla="*/ 0 w 99"/>
                  <a:gd name="T1" fmla="*/ 43 h 61"/>
                  <a:gd name="T2" fmla="*/ 68 w 99"/>
                  <a:gd name="T3" fmla="*/ 61 h 61"/>
                  <a:gd name="T4" fmla="*/ 99 w 99"/>
                  <a:gd name="T5" fmla="*/ 18 h 61"/>
                  <a:gd name="T6" fmla="*/ 31 w 99"/>
                  <a:gd name="T7" fmla="*/ 0 h 61"/>
                  <a:gd name="T8" fmla="*/ 0 w 99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1"/>
                  <a:gd name="T17" fmla="*/ 99 w 99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1">
                    <a:moveTo>
                      <a:pt x="0" y="43"/>
                    </a:moveTo>
                    <a:lnTo>
                      <a:pt x="68" y="61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15" name="Freeform 4154"/>
              <p:cNvSpPr>
                <a:spLocks/>
              </p:cNvSpPr>
              <p:nvPr/>
            </p:nvSpPr>
            <p:spPr bwMode="auto">
              <a:xfrm>
                <a:off x="2676" y="2237"/>
                <a:ext cx="99" cy="61"/>
              </a:xfrm>
              <a:custGeom>
                <a:avLst/>
                <a:gdLst>
                  <a:gd name="T0" fmla="*/ 0 w 16"/>
                  <a:gd name="T1" fmla="*/ 59463 h 10"/>
                  <a:gd name="T2" fmla="*/ 99730 w 16"/>
                  <a:gd name="T3" fmla="*/ 84430 h 10"/>
                  <a:gd name="T4" fmla="*/ 145214 w 16"/>
                  <a:gd name="T5" fmla="*/ 24967 h 10"/>
                  <a:gd name="T6" fmla="*/ 45484 w 16"/>
                  <a:gd name="T7" fmla="*/ 0 h 10"/>
                  <a:gd name="T8" fmla="*/ 0 w 16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16" name="Freeform 4155"/>
              <p:cNvSpPr>
                <a:spLocks/>
              </p:cNvSpPr>
              <p:nvPr/>
            </p:nvSpPr>
            <p:spPr bwMode="auto">
              <a:xfrm>
                <a:off x="3726" y="2243"/>
                <a:ext cx="99" cy="62"/>
              </a:xfrm>
              <a:custGeom>
                <a:avLst/>
                <a:gdLst>
                  <a:gd name="T0" fmla="*/ 0 w 99"/>
                  <a:gd name="T1" fmla="*/ 37 h 62"/>
                  <a:gd name="T2" fmla="*/ 68 w 99"/>
                  <a:gd name="T3" fmla="*/ 62 h 62"/>
                  <a:gd name="T4" fmla="*/ 99 w 99"/>
                  <a:gd name="T5" fmla="*/ 18 h 62"/>
                  <a:gd name="T6" fmla="*/ 31 w 99"/>
                  <a:gd name="T7" fmla="*/ 0 h 62"/>
                  <a:gd name="T8" fmla="*/ 0 w 99"/>
                  <a:gd name="T9" fmla="*/ 37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37"/>
                    </a:moveTo>
                    <a:lnTo>
                      <a:pt x="68" y="62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17" name="Freeform 4156"/>
              <p:cNvSpPr>
                <a:spLocks/>
              </p:cNvSpPr>
              <p:nvPr/>
            </p:nvSpPr>
            <p:spPr bwMode="auto">
              <a:xfrm>
                <a:off x="3726" y="2243"/>
                <a:ext cx="99" cy="62"/>
              </a:xfrm>
              <a:custGeom>
                <a:avLst/>
                <a:gdLst>
                  <a:gd name="T0" fmla="*/ 0 w 16"/>
                  <a:gd name="T1" fmla="*/ 54585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54585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6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18" name="Freeform 4157"/>
              <p:cNvSpPr>
                <a:spLocks/>
              </p:cNvSpPr>
              <p:nvPr/>
            </p:nvSpPr>
            <p:spPr bwMode="auto">
              <a:xfrm>
                <a:off x="2509" y="2243"/>
                <a:ext cx="99" cy="62"/>
              </a:xfrm>
              <a:custGeom>
                <a:avLst/>
                <a:gdLst>
                  <a:gd name="T0" fmla="*/ 0 w 99"/>
                  <a:gd name="T1" fmla="*/ 37 h 62"/>
                  <a:gd name="T2" fmla="*/ 68 w 99"/>
                  <a:gd name="T3" fmla="*/ 62 h 62"/>
                  <a:gd name="T4" fmla="*/ 99 w 99"/>
                  <a:gd name="T5" fmla="*/ 18 h 62"/>
                  <a:gd name="T6" fmla="*/ 31 w 99"/>
                  <a:gd name="T7" fmla="*/ 0 h 62"/>
                  <a:gd name="T8" fmla="*/ 0 w 99"/>
                  <a:gd name="T9" fmla="*/ 37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37"/>
                    </a:moveTo>
                    <a:lnTo>
                      <a:pt x="68" y="62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19" name="Freeform 4158"/>
              <p:cNvSpPr>
                <a:spLocks/>
              </p:cNvSpPr>
              <p:nvPr/>
            </p:nvSpPr>
            <p:spPr bwMode="auto">
              <a:xfrm>
                <a:off x="2509" y="2243"/>
                <a:ext cx="99" cy="62"/>
              </a:xfrm>
              <a:custGeom>
                <a:avLst/>
                <a:gdLst>
                  <a:gd name="T0" fmla="*/ 0 w 16"/>
                  <a:gd name="T1" fmla="*/ 54585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54585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6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20" name="Freeform 4159"/>
              <p:cNvSpPr>
                <a:spLocks/>
              </p:cNvSpPr>
              <p:nvPr/>
            </p:nvSpPr>
            <p:spPr bwMode="auto">
              <a:xfrm>
                <a:off x="3565" y="2243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8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21" name="Freeform 4160"/>
              <p:cNvSpPr>
                <a:spLocks/>
              </p:cNvSpPr>
              <p:nvPr/>
            </p:nvSpPr>
            <p:spPr bwMode="auto">
              <a:xfrm>
                <a:off x="3565" y="2243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22" name="Freeform 4161"/>
              <p:cNvSpPr>
                <a:spLocks/>
              </p:cNvSpPr>
              <p:nvPr/>
            </p:nvSpPr>
            <p:spPr bwMode="auto">
              <a:xfrm>
                <a:off x="2349" y="2243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2 w 99"/>
                  <a:gd name="T3" fmla="*/ 62 h 62"/>
                  <a:gd name="T4" fmla="*/ 99 w 99"/>
                  <a:gd name="T5" fmla="*/ 18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2" y="62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23" name="Freeform 4162"/>
              <p:cNvSpPr>
                <a:spLocks/>
              </p:cNvSpPr>
              <p:nvPr/>
            </p:nvSpPr>
            <p:spPr bwMode="auto">
              <a:xfrm>
                <a:off x="2349" y="2243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0969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0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24" name="Freeform 4163"/>
              <p:cNvSpPr>
                <a:spLocks/>
              </p:cNvSpPr>
              <p:nvPr/>
            </p:nvSpPr>
            <p:spPr bwMode="auto">
              <a:xfrm>
                <a:off x="3398" y="2249"/>
                <a:ext cx="99" cy="56"/>
              </a:xfrm>
              <a:custGeom>
                <a:avLst/>
                <a:gdLst>
                  <a:gd name="T0" fmla="*/ 0 w 99"/>
                  <a:gd name="T1" fmla="*/ 37 h 56"/>
                  <a:gd name="T2" fmla="*/ 68 w 99"/>
                  <a:gd name="T3" fmla="*/ 56 h 56"/>
                  <a:gd name="T4" fmla="*/ 99 w 99"/>
                  <a:gd name="T5" fmla="*/ 18 h 56"/>
                  <a:gd name="T6" fmla="*/ 31 w 99"/>
                  <a:gd name="T7" fmla="*/ 0 h 56"/>
                  <a:gd name="T8" fmla="*/ 0 w 99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6"/>
                  <a:gd name="T17" fmla="*/ 99 w 9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6">
                    <a:moveTo>
                      <a:pt x="0" y="37"/>
                    </a:moveTo>
                    <a:lnTo>
                      <a:pt x="68" y="56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25" name="Freeform 4164"/>
              <p:cNvSpPr>
                <a:spLocks/>
              </p:cNvSpPr>
              <p:nvPr/>
            </p:nvSpPr>
            <p:spPr bwMode="auto">
              <a:xfrm>
                <a:off x="3398" y="2249"/>
                <a:ext cx="99" cy="56"/>
              </a:xfrm>
              <a:custGeom>
                <a:avLst/>
                <a:gdLst>
                  <a:gd name="T0" fmla="*/ 0 w 16"/>
                  <a:gd name="T1" fmla="*/ 55403 h 9"/>
                  <a:gd name="T2" fmla="*/ 99730 w 16"/>
                  <a:gd name="T3" fmla="*/ 83820 h 9"/>
                  <a:gd name="T4" fmla="*/ 145214 w 16"/>
                  <a:gd name="T5" fmla="*/ 28417 h 9"/>
                  <a:gd name="T6" fmla="*/ 45484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26" name="Freeform 4165"/>
              <p:cNvSpPr>
                <a:spLocks/>
              </p:cNvSpPr>
              <p:nvPr/>
            </p:nvSpPr>
            <p:spPr bwMode="auto">
              <a:xfrm>
                <a:off x="2182" y="2249"/>
                <a:ext cx="99" cy="56"/>
              </a:xfrm>
              <a:custGeom>
                <a:avLst/>
                <a:gdLst>
                  <a:gd name="T0" fmla="*/ 0 w 99"/>
                  <a:gd name="T1" fmla="*/ 37 h 56"/>
                  <a:gd name="T2" fmla="*/ 68 w 99"/>
                  <a:gd name="T3" fmla="*/ 56 h 56"/>
                  <a:gd name="T4" fmla="*/ 99 w 99"/>
                  <a:gd name="T5" fmla="*/ 18 h 56"/>
                  <a:gd name="T6" fmla="*/ 31 w 99"/>
                  <a:gd name="T7" fmla="*/ 0 h 56"/>
                  <a:gd name="T8" fmla="*/ 0 w 99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6"/>
                  <a:gd name="T17" fmla="*/ 99 w 9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6">
                    <a:moveTo>
                      <a:pt x="0" y="37"/>
                    </a:moveTo>
                    <a:lnTo>
                      <a:pt x="68" y="56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27" name="Freeform 4166"/>
              <p:cNvSpPr>
                <a:spLocks/>
              </p:cNvSpPr>
              <p:nvPr/>
            </p:nvSpPr>
            <p:spPr bwMode="auto">
              <a:xfrm>
                <a:off x="2182" y="2249"/>
                <a:ext cx="99" cy="56"/>
              </a:xfrm>
              <a:custGeom>
                <a:avLst/>
                <a:gdLst>
                  <a:gd name="T0" fmla="*/ 0 w 16"/>
                  <a:gd name="T1" fmla="*/ 55403 h 9"/>
                  <a:gd name="T2" fmla="*/ 99730 w 16"/>
                  <a:gd name="T3" fmla="*/ 83820 h 9"/>
                  <a:gd name="T4" fmla="*/ 145214 w 16"/>
                  <a:gd name="T5" fmla="*/ 28417 h 9"/>
                  <a:gd name="T6" fmla="*/ 45484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28" name="Freeform 4167"/>
              <p:cNvSpPr>
                <a:spLocks/>
              </p:cNvSpPr>
              <p:nvPr/>
            </p:nvSpPr>
            <p:spPr bwMode="auto">
              <a:xfrm>
                <a:off x="4454" y="2249"/>
                <a:ext cx="93" cy="62"/>
              </a:xfrm>
              <a:custGeom>
                <a:avLst/>
                <a:gdLst>
                  <a:gd name="T0" fmla="*/ 0 w 93"/>
                  <a:gd name="T1" fmla="*/ 43 h 62"/>
                  <a:gd name="T2" fmla="*/ 68 w 93"/>
                  <a:gd name="T3" fmla="*/ 62 h 62"/>
                  <a:gd name="T4" fmla="*/ 93 w 93"/>
                  <a:gd name="T5" fmla="*/ 18 h 62"/>
                  <a:gd name="T6" fmla="*/ 25 w 93"/>
                  <a:gd name="T7" fmla="*/ 0 h 62"/>
                  <a:gd name="T8" fmla="*/ 0 w 93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62"/>
                  <a:gd name="T17" fmla="*/ 93 w 93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3" y="18"/>
                    </a:lnTo>
                    <a:lnTo>
                      <a:pt x="25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29" name="Freeform 4168"/>
              <p:cNvSpPr>
                <a:spLocks/>
              </p:cNvSpPr>
              <p:nvPr/>
            </p:nvSpPr>
            <p:spPr bwMode="auto">
              <a:xfrm>
                <a:off x="4454" y="2249"/>
                <a:ext cx="93" cy="62"/>
              </a:xfrm>
              <a:custGeom>
                <a:avLst/>
                <a:gdLst>
                  <a:gd name="T0" fmla="*/ 0 w 15"/>
                  <a:gd name="T1" fmla="*/ 63618 h 10"/>
                  <a:gd name="T2" fmla="*/ 100558 w 15"/>
                  <a:gd name="T3" fmla="*/ 91524 h 10"/>
                  <a:gd name="T4" fmla="*/ 137497 w 15"/>
                  <a:gd name="T5" fmla="*/ 28136 h 10"/>
                  <a:gd name="T6" fmla="*/ 36940 w 15"/>
                  <a:gd name="T7" fmla="*/ 0 h 10"/>
                  <a:gd name="T8" fmla="*/ 0 w 15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0"/>
                  <a:gd name="T17" fmla="*/ 15 w 15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0">
                    <a:moveTo>
                      <a:pt x="0" y="7"/>
                    </a:moveTo>
                    <a:lnTo>
                      <a:pt x="11" y="10"/>
                    </a:lnTo>
                    <a:lnTo>
                      <a:pt x="15" y="3"/>
                    </a:lnTo>
                    <a:lnTo>
                      <a:pt x="4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30" name="Freeform 4169"/>
              <p:cNvSpPr>
                <a:spLocks/>
              </p:cNvSpPr>
              <p:nvPr/>
            </p:nvSpPr>
            <p:spPr bwMode="auto">
              <a:xfrm>
                <a:off x="3238" y="2249"/>
                <a:ext cx="93" cy="62"/>
              </a:xfrm>
              <a:custGeom>
                <a:avLst/>
                <a:gdLst>
                  <a:gd name="T0" fmla="*/ 0 w 93"/>
                  <a:gd name="T1" fmla="*/ 43 h 62"/>
                  <a:gd name="T2" fmla="*/ 62 w 93"/>
                  <a:gd name="T3" fmla="*/ 62 h 62"/>
                  <a:gd name="T4" fmla="*/ 93 w 93"/>
                  <a:gd name="T5" fmla="*/ 18 h 62"/>
                  <a:gd name="T6" fmla="*/ 31 w 93"/>
                  <a:gd name="T7" fmla="*/ 0 h 62"/>
                  <a:gd name="T8" fmla="*/ 0 w 93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62"/>
                  <a:gd name="T17" fmla="*/ 93 w 93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62">
                    <a:moveTo>
                      <a:pt x="0" y="43"/>
                    </a:moveTo>
                    <a:lnTo>
                      <a:pt x="62" y="62"/>
                    </a:lnTo>
                    <a:lnTo>
                      <a:pt x="93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31" name="Freeform 4170"/>
              <p:cNvSpPr>
                <a:spLocks/>
              </p:cNvSpPr>
              <p:nvPr/>
            </p:nvSpPr>
            <p:spPr bwMode="auto">
              <a:xfrm>
                <a:off x="3238" y="2249"/>
                <a:ext cx="93" cy="62"/>
              </a:xfrm>
              <a:custGeom>
                <a:avLst/>
                <a:gdLst>
                  <a:gd name="T0" fmla="*/ 0 w 15"/>
                  <a:gd name="T1" fmla="*/ 63618 h 10"/>
                  <a:gd name="T2" fmla="*/ 91524 w 15"/>
                  <a:gd name="T3" fmla="*/ 91524 h 10"/>
                  <a:gd name="T4" fmla="*/ 137497 w 15"/>
                  <a:gd name="T5" fmla="*/ 28136 h 10"/>
                  <a:gd name="T6" fmla="*/ 45744 w 15"/>
                  <a:gd name="T7" fmla="*/ 0 h 10"/>
                  <a:gd name="T8" fmla="*/ 0 w 15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0"/>
                  <a:gd name="T17" fmla="*/ 15 w 15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0">
                    <a:moveTo>
                      <a:pt x="0" y="7"/>
                    </a:moveTo>
                    <a:lnTo>
                      <a:pt x="10" y="10"/>
                    </a:lnTo>
                    <a:lnTo>
                      <a:pt x="15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32" name="Freeform 4171"/>
              <p:cNvSpPr>
                <a:spLocks/>
              </p:cNvSpPr>
              <p:nvPr/>
            </p:nvSpPr>
            <p:spPr bwMode="auto">
              <a:xfrm>
                <a:off x="2015" y="2249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8 h 62"/>
                  <a:gd name="T6" fmla="*/ 37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8"/>
                    </a:lnTo>
                    <a:lnTo>
                      <a:pt x="37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33" name="Freeform 4172"/>
              <p:cNvSpPr>
                <a:spLocks/>
              </p:cNvSpPr>
              <p:nvPr/>
            </p:nvSpPr>
            <p:spPr bwMode="auto">
              <a:xfrm>
                <a:off x="2015" y="2249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54252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34" name="Freeform 4173"/>
              <p:cNvSpPr>
                <a:spLocks/>
              </p:cNvSpPr>
              <p:nvPr/>
            </p:nvSpPr>
            <p:spPr bwMode="auto">
              <a:xfrm>
                <a:off x="4288" y="2255"/>
                <a:ext cx="98" cy="56"/>
              </a:xfrm>
              <a:custGeom>
                <a:avLst/>
                <a:gdLst>
                  <a:gd name="T0" fmla="*/ 0 w 98"/>
                  <a:gd name="T1" fmla="*/ 37 h 56"/>
                  <a:gd name="T2" fmla="*/ 68 w 98"/>
                  <a:gd name="T3" fmla="*/ 56 h 56"/>
                  <a:gd name="T4" fmla="*/ 98 w 98"/>
                  <a:gd name="T5" fmla="*/ 19 h 56"/>
                  <a:gd name="T6" fmla="*/ 31 w 98"/>
                  <a:gd name="T7" fmla="*/ 0 h 56"/>
                  <a:gd name="T8" fmla="*/ 0 w 98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56"/>
                  <a:gd name="T17" fmla="*/ 98 w 98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56">
                    <a:moveTo>
                      <a:pt x="0" y="37"/>
                    </a:moveTo>
                    <a:lnTo>
                      <a:pt x="68" y="56"/>
                    </a:lnTo>
                    <a:lnTo>
                      <a:pt x="98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35" name="Freeform 4174"/>
              <p:cNvSpPr>
                <a:spLocks/>
              </p:cNvSpPr>
              <p:nvPr/>
            </p:nvSpPr>
            <p:spPr bwMode="auto">
              <a:xfrm>
                <a:off x="4288" y="2255"/>
                <a:ext cx="98" cy="56"/>
              </a:xfrm>
              <a:custGeom>
                <a:avLst/>
                <a:gdLst>
                  <a:gd name="T0" fmla="*/ 0 w 16"/>
                  <a:gd name="T1" fmla="*/ 55403 h 9"/>
                  <a:gd name="T2" fmla="*/ 94203 w 16"/>
                  <a:gd name="T3" fmla="*/ 83820 h 9"/>
                  <a:gd name="T4" fmla="*/ 137868 w 16"/>
                  <a:gd name="T5" fmla="*/ 28417 h 9"/>
                  <a:gd name="T6" fmla="*/ 43671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36" name="Freeform 4175"/>
              <p:cNvSpPr>
                <a:spLocks/>
              </p:cNvSpPr>
              <p:nvPr/>
            </p:nvSpPr>
            <p:spPr bwMode="auto">
              <a:xfrm>
                <a:off x="3071" y="2255"/>
                <a:ext cx="99" cy="56"/>
              </a:xfrm>
              <a:custGeom>
                <a:avLst/>
                <a:gdLst>
                  <a:gd name="T0" fmla="*/ 0 w 99"/>
                  <a:gd name="T1" fmla="*/ 37 h 56"/>
                  <a:gd name="T2" fmla="*/ 68 w 99"/>
                  <a:gd name="T3" fmla="*/ 56 h 56"/>
                  <a:gd name="T4" fmla="*/ 99 w 99"/>
                  <a:gd name="T5" fmla="*/ 19 h 56"/>
                  <a:gd name="T6" fmla="*/ 31 w 99"/>
                  <a:gd name="T7" fmla="*/ 0 h 56"/>
                  <a:gd name="T8" fmla="*/ 0 w 99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6"/>
                  <a:gd name="T17" fmla="*/ 99 w 9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6">
                    <a:moveTo>
                      <a:pt x="0" y="37"/>
                    </a:moveTo>
                    <a:lnTo>
                      <a:pt x="68" y="56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37" name="Freeform 4176"/>
              <p:cNvSpPr>
                <a:spLocks/>
              </p:cNvSpPr>
              <p:nvPr/>
            </p:nvSpPr>
            <p:spPr bwMode="auto">
              <a:xfrm>
                <a:off x="3071" y="2255"/>
                <a:ext cx="99" cy="56"/>
              </a:xfrm>
              <a:custGeom>
                <a:avLst/>
                <a:gdLst>
                  <a:gd name="T0" fmla="*/ 0 w 16"/>
                  <a:gd name="T1" fmla="*/ 55403 h 9"/>
                  <a:gd name="T2" fmla="*/ 99730 w 16"/>
                  <a:gd name="T3" fmla="*/ 83820 h 9"/>
                  <a:gd name="T4" fmla="*/ 145214 w 16"/>
                  <a:gd name="T5" fmla="*/ 28417 h 9"/>
                  <a:gd name="T6" fmla="*/ 45484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38" name="Freeform 4177"/>
              <p:cNvSpPr>
                <a:spLocks/>
              </p:cNvSpPr>
              <p:nvPr/>
            </p:nvSpPr>
            <p:spPr bwMode="auto">
              <a:xfrm>
                <a:off x="4127" y="2255"/>
                <a:ext cx="93" cy="62"/>
              </a:xfrm>
              <a:custGeom>
                <a:avLst/>
                <a:gdLst>
                  <a:gd name="T0" fmla="*/ 0 w 93"/>
                  <a:gd name="T1" fmla="*/ 43 h 62"/>
                  <a:gd name="T2" fmla="*/ 62 w 93"/>
                  <a:gd name="T3" fmla="*/ 62 h 62"/>
                  <a:gd name="T4" fmla="*/ 93 w 93"/>
                  <a:gd name="T5" fmla="*/ 19 h 62"/>
                  <a:gd name="T6" fmla="*/ 25 w 93"/>
                  <a:gd name="T7" fmla="*/ 0 h 62"/>
                  <a:gd name="T8" fmla="*/ 0 w 93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62"/>
                  <a:gd name="T17" fmla="*/ 93 w 93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62">
                    <a:moveTo>
                      <a:pt x="0" y="43"/>
                    </a:moveTo>
                    <a:lnTo>
                      <a:pt x="62" y="62"/>
                    </a:lnTo>
                    <a:lnTo>
                      <a:pt x="93" y="19"/>
                    </a:lnTo>
                    <a:lnTo>
                      <a:pt x="25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39" name="Freeform 4178"/>
              <p:cNvSpPr>
                <a:spLocks/>
              </p:cNvSpPr>
              <p:nvPr/>
            </p:nvSpPr>
            <p:spPr bwMode="auto">
              <a:xfrm>
                <a:off x="4127" y="2255"/>
                <a:ext cx="93" cy="62"/>
              </a:xfrm>
              <a:custGeom>
                <a:avLst/>
                <a:gdLst>
                  <a:gd name="T0" fmla="*/ 0 w 15"/>
                  <a:gd name="T1" fmla="*/ 63618 h 10"/>
                  <a:gd name="T2" fmla="*/ 91524 w 15"/>
                  <a:gd name="T3" fmla="*/ 91524 h 10"/>
                  <a:gd name="T4" fmla="*/ 137497 w 15"/>
                  <a:gd name="T5" fmla="*/ 28136 h 10"/>
                  <a:gd name="T6" fmla="*/ 36940 w 15"/>
                  <a:gd name="T7" fmla="*/ 0 h 10"/>
                  <a:gd name="T8" fmla="*/ 0 w 15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0"/>
                  <a:gd name="T17" fmla="*/ 15 w 15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0">
                    <a:moveTo>
                      <a:pt x="0" y="7"/>
                    </a:moveTo>
                    <a:lnTo>
                      <a:pt x="10" y="10"/>
                    </a:lnTo>
                    <a:lnTo>
                      <a:pt x="15" y="3"/>
                    </a:lnTo>
                    <a:lnTo>
                      <a:pt x="4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40" name="Freeform 4179"/>
              <p:cNvSpPr>
                <a:spLocks/>
              </p:cNvSpPr>
              <p:nvPr/>
            </p:nvSpPr>
            <p:spPr bwMode="auto">
              <a:xfrm>
                <a:off x="2905" y="2255"/>
                <a:ext cx="98" cy="62"/>
              </a:xfrm>
              <a:custGeom>
                <a:avLst/>
                <a:gdLst>
                  <a:gd name="T0" fmla="*/ 0 w 98"/>
                  <a:gd name="T1" fmla="*/ 43 h 62"/>
                  <a:gd name="T2" fmla="*/ 67 w 98"/>
                  <a:gd name="T3" fmla="*/ 62 h 62"/>
                  <a:gd name="T4" fmla="*/ 98 w 98"/>
                  <a:gd name="T5" fmla="*/ 19 h 62"/>
                  <a:gd name="T6" fmla="*/ 30 w 98"/>
                  <a:gd name="T7" fmla="*/ 0 h 62"/>
                  <a:gd name="T8" fmla="*/ 0 w 98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2"/>
                  <a:gd name="T17" fmla="*/ 98 w 98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2">
                    <a:moveTo>
                      <a:pt x="0" y="43"/>
                    </a:moveTo>
                    <a:lnTo>
                      <a:pt x="67" y="62"/>
                    </a:lnTo>
                    <a:lnTo>
                      <a:pt x="98" y="19"/>
                    </a:lnTo>
                    <a:lnTo>
                      <a:pt x="30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41" name="Freeform 4180"/>
              <p:cNvSpPr>
                <a:spLocks/>
              </p:cNvSpPr>
              <p:nvPr/>
            </p:nvSpPr>
            <p:spPr bwMode="auto">
              <a:xfrm>
                <a:off x="2905" y="2255"/>
                <a:ext cx="98" cy="62"/>
              </a:xfrm>
              <a:custGeom>
                <a:avLst/>
                <a:gdLst>
                  <a:gd name="T0" fmla="*/ 0 w 16"/>
                  <a:gd name="T1" fmla="*/ 63618 h 10"/>
                  <a:gd name="T2" fmla="*/ 94203 w 16"/>
                  <a:gd name="T3" fmla="*/ 91524 h 10"/>
                  <a:gd name="T4" fmla="*/ 137868 w 16"/>
                  <a:gd name="T5" fmla="*/ 28136 h 10"/>
                  <a:gd name="T6" fmla="*/ 43671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42" name="Freeform 4181"/>
              <p:cNvSpPr>
                <a:spLocks/>
              </p:cNvSpPr>
              <p:nvPr/>
            </p:nvSpPr>
            <p:spPr bwMode="auto">
              <a:xfrm>
                <a:off x="3960" y="2255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25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25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43" name="Freeform 4182"/>
              <p:cNvSpPr>
                <a:spLocks/>
              </p:cNvSpPr>
              <p:nvPr/>
            </p:nvSpPr>
            <p:spPr bwMode="auto">
              <a:xfrm>
                <a:off x="3960" y="2255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36940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44" name="Freeform 4183"/>
              <p:cNvSpPr>
                <a:spLocks/>
              </p:cNvSpPr>
              <p:nvPr/>
            </p:nvSpPr>
            <p:spPr bwMode="auto">
              <a:xfrm>
                <a:off x="2744" y="2255"/>
                <a:ext cx="93" cy="62"/>
              </a:xfrm>
              <a:custGeom>
                <a:avLst/>
                <a:gdLst>
                  <a:gd name="T0" fmla="*/ 0 w 93"/>
                  <a:gd name="T1" fmla="*/ 43 h 62"/>
                  <a:gd name="T2" fmla="*/ 62 w 93"/>
                  <a:gd name="T3" fmla="*/ 62 h 62"/>
                  <a:gd name="T4" fmla="*/ 93 w 93"/>
                  <a:gd name="T5" fmla="*/ 25 h 62"/>
                  <a:gd name="T6" fmla="*/ 31 w 93"/>
                  <a:gd name="T7" fmla="*/ 0 h 62"/>
                  <a:gd name="T8" fmla="*/ 0 w 93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62"/>
                  <a:gd name="T17" fmla="*/ 93 w 93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62">
                    <a:moveTo>
                      <a:pt x="0" y="43"/>
                    </a:moveTo>
                    <a:lnTo>
                      <a:pt x="62" y="62"/>
                    </a:lnTo>
                    <a:lnTo>
                      <a:pt x="93" y="25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45" name="Freeform 4184"/>
              <p:cNvSpPr>
                <a:spLocks/>
              </p:cNvSpPr>
              <p:nvPr/>
            </p:nvSpPr>
            <p:spPr bwMode="auto">
              <a:xfrm>
                <a:off x="2744" y="2255"/>
                <a:ext cx="93" cy="62"/>
              </a:xfrm>
              <a:custGeom>
                <a:avLst/>
                <a:gdLst>
                  <a:gd name="T0" fmla="*/ 0 w 15"/>
                  <a:gd name="T1" fmla="*/ 63618 h 10"/>
                  <a:gd name="T2" fmla="*/ 91524 w 15"/>
                  <a:gd name="T3" fmla="*/ 91524 h 10"/>
                  <a:gd name="T4" fmla="*/ 137497 w 15"/>
                  <a:gd name="T5" fmla="*/ 36940 h 10"/>
                  <a:gd name="T6" fmla="*/ 45744 w 15"/>
                  <a:gd name="T7" fmla="*/ 0 h 10"/>
                  <a:gd name="T8" fmla="*/ 0 w 15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0"/>
                  <a:gd name="T17" fmla="*/ 15 w 15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0">
                    <a:moveTo>
                      <a:pt x="0" y="7"/>
                    </a:moveTo>
                    <a:lnTo>
                      <a:pt x="10" y="10"/>
                    </a:lnTo>
                    <a:lnTo>
                      <a:pt x="15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46" name="Freeform 4185"/>
              <p:cNvSpPr>
                <a:spLocks/>
              </p:cNvSpPr>
              <p:nvPr/>
            </p:nvSpPr>
            <p:spPr bwMode="auto">
              <a:xfrm>
                <a:off x="3794" y="2261"/>
                <a:ext cx="98" cy="62"/>
              </a:xfrm>
              <a:custGeom>
                <a:avLst/>
                <a:gdLst>
                  <a:gd name="T0" fmla="*/ 0 w 98"/>
                  <a:gd name="T1" fmla="*/ 44 h 62"/>
                  <a:gd name="T2" fmla="*/ 68 w 98"/>
                  <a:gd name="T3" fmla="*/ 62 h 62"/>
                  <a:gd name="T4" fmla="*/ 98 w 98"/>
                  <a:gd name="T5" fmla="*/ 19 h 62"/>
                  <a:gd name="T6" fmla="*/ 31 w 98"/>
                  <a:gd name="T7" fmla="*/ 0 h 62"/>
                  <a:gd name="T8" fmla="*/ 0 w 98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2"/>
                  <a:gd name="T17" fmla="*/ 98 w 98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2">
                    <a:moveTo>
                      <a:pt x="0" y="44"/>
                    </a:moveTo>
                    <a:lnTo>
                      <a:pt x="68" y="62"/>
                    </a:lnTo>
                    <a:lnTo>
                      <a:pt x="98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47" name="Freeform 4186"/>
              <p:cNvSpPr>
                <a:spLocks/>
              </p:cNvSpPr>
              <p:nvPr/>
            </p:nvSpPr>
            <p:spPr bwMode="auto">
              <a:xfrm>
                <a:off x="3794" y="2261"/>
                <a:ext cx="98" cy="62"/>
              </a:xfrm>
              <a:custGeom>
                <a:avLst/>
                <a:gdLst>
                  <a:gd name="T0" fmla="*/ 0 w 16"/>
                  <a:gd name="T1" fmla="*/ 63618 h 10"/>
                  <a:gd name="T2" fmla="*/ 94203 w 16"/>
                  <a:gd name="T3" fmla="*/ 91524 h 10"/>
                  <a:gd name="T4" fmla="*/ 137868 w 16"/>
                  <a:gd name="T5" fmla="*/ 28136 h 10"/>
                  <a:gd name="T6" fmla="*/ 43671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48" name="Freeform 4187"/>
              <p:cNvSpPr>
                <a:spLocks/>
              </p:cNvSpPr>
              <p:nvPr/>
            </p:nvSpPr>
            <p:spPr bwMode="auto">
              <a:xfrm>
                <a:off x="2577" y="2261"/>
                <a:ext cx="99" cy="62"/>
              </a:xfrm>
              <a:custGeom>
                <a:avLst/>
                <a:gdLst>
                  <a:gd name="T0" fmla="*/ 0 w 99"/>
                  <a:gd name="T1" fmla="*/ 44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4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49" name="Freeform 4188"/>
              <p:cNvSpPr>
                <a:spLocks/>
              </p:cNvSpPr>
              <p:nvPr/>
            </p:nvSpPr>
            <p:spPr bwMode="auto">
              <a:xfrm>
                <a:off x="2577" y="2261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50" name="Freeform 4189"/>
              <p:cNvSpPr>
                <a:spLocks/>
              </p:cNvSpPr>
              <p:nvPr/>
            </p:nvSpPr>
            <p:spPr bwMode="auto">
              <a:xfrm>
                <a:off x="3633" y="2261"/>
                <a:ext cx="93" cy="62"/>
              </a:xfrm>
              <a:custGeom>
                <a:avLst/>
                <a:gdLst>
                  <a:gd name="T0" fmla="*/ 0 w 93"/>
                  <a:gd name="T1" fmla="*/ 44 h 62"/>
                  <a:gd name="T2" fmla="*/ 68 w 93"/>
                  <a:gd name="T3" fmla="*/ 62 h 62"/>
                  <a:gd name="T4" fmla="*/ 93 w 93"/>
                  <a:gd name="T5" fmla="*/ 19 h 62"/>
                  <a:gd name="T6" fmla="*/ 31 w 93"/>
                  <a:gd name="T7" fmla="*/ 0 h 62"/>
                  <a:gd name="T8" fmla="*/ 0 w 93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62"/>
                  <a:gd name="T17" fmla="*/ 93 w 93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62">
                    <a:moveTo>
                      <a:pt x="0" y="44"/>
                    </a:moveTo>
                    <a:lnTo>
                      <a:pt x="68" y="62"/>
                    </a:lnTo>
                    <a:lnTo>
                      <a:pt x="93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51" name="Freeform 4190"/>
              <p:cNvSpPr>
                <a:spLocks/>
              </p:cNvSpPr>
              <p:nvPr/>
            </p:nvSpPr>
            <p:spPr bwMode="auto">
              <a:xfrm>
                <a:off x="3633" y="2261"/>
                <a:ext cx="93" cy="62"/>
              </a:xfrm>
              <a:custGeom>
                <a:avLst/>
                <a:gdLst>
                  <a:gd name="T0" fmla="*/ 0 w 15"/>
                  <a:gd name="T1" fmla="*/ 63618 h 10"/>
                  <a:gd name="T2" fmla="*/ 100558 w 15"/>
                  <a:gd name="T3" fmla="*/ 91524 h 10"/>
                  <a:gd name="T4" fmla="*/ 137497 w 15"/>
                  <a:gd name="T5" fmla="*/ 28136 h 10"/>
                  <a:gd name="T6" fmla="*/ 45744 w 15"/>
                  <a:gd name="T7" fmla="*/ 0 h 10"/>
                  <a:gd name="T8" fmla="*/ 0 w 15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0"/>
                  <a:gd name="T17" fmla="*/ 15 w 15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0">
                    <a:moveTo>
                      <a:pt x="0" y="7"/>
                    </a:moveTo>
                    <a:lnTo>
                      <a:pt x="11" y="10"/>
                    </a:lnTo>
                    <a:lnTo>
                      <a:pt x="15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52" name="Freeform 4191"/>
              <p:cNvSpPr>
                <a:spLocks/>
              </p:cNvSpPr>
              <p:nvPr/>
            </p:nvSpPr>
            <p:spPr bwMode="auto">
              <a:xfrm>
                <a:off x="2411" y="2261"/>
                <a:ext cx="98" cy="62"/>
              </a:xfrm>
              <a:custGeom>
                <a:avLst/>
                <a:gdLst>
                  <a:gd name="T0" fmla="*/ 0 w 98"/>
                  <a:gd name="T1" fmla="*/ 44 h 62"/>
                  <a:gd name="T2" fmla="*/ 67 w 98"/>
                  <a:gd name="T3" fmla="*/ 62 h 62"/>
                  <a:gd name="T4" fmla="*/ 98 w 98"/>
                  <a:gd name="T5" fmla="*/ 19 h 62"/>
                  <a:gd name="T6" fmla="*/ 37 w 98"/>
                  <a:gd name="T7" fmla="*/ 0 h 62"/>
                  <a:gd name="T8" fmla="*/ 0 w 98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2"/>
                  <a:gd name="T17" fmla="*/ 98 w 98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2">
                    <a:moveTo>
                      <a:pt x="0" y="44"/>
                    </a:moveTo>
                    <a:lnTo>
                      <a:pt x="67" y="62"/>
                    </a:lnTo>
                    <a:lnTo>
                      <a:pt x="98" y="19"/>
                    </a:lnTo>
                    <a:lnTo>
                      <a:pt x="37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53" name="Freeform 4192"/>
              <p:cNvSpPr>
                <a:spLocks/>
              </p:cNvSpPr>
              <p:nvPr/>
            </p:nvSpPr>
            <p:spPr bwMode="auto">
              <a:xfrm>
                <a:off x="2411" y="2261"/>
                <a:ext cx="98" cy="62"/>
              </a:xfrm>
              <a:custGeom>
                <a:avLst/>
                <a:gdLst>
                  <a:gd name="T0" fmla="*/ 0 w 16"/>
                  <a:gd name="T1" fmla="*/ 63618 h 10"/>
                  <a:gd name="T2" fmla="*/ 94203 w 16"/>
                  <a:gd name="T3" fmla="*/ 91524 h 10"/>
                  <a:gd name="T4" fmla="*/ 137868 w 16"/>
                  <a:gd name="T5" fmla="*/ 28136 h 10"/>
                  <a:gd name="T6" fmla="*/ 52148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54" name="Freeform 4193"/>
              <p:cNvSpPr>
                <a:spLocks/>
              </p:cNvSpPr>
              <p:nvPr/>
            </p:nvSpPr>
            <p:spPr bwMode="auto">
              <a:xfrm>
                <a:off x="3466" y="2267"/>
                <a:ext cx="99" cy="56"/>
              </a:xfrm>
              <a:custGeom>
                <a:avLst/>
                <a:gdLst>
                  <a:gd name="T0" fmla="*/ 0 w 99"/>
                  <a:gd name="T1" fmla="*/ 38 h 56"/>
                  <a:gd name="T2" fmla="*/ 68 w 99"/>
                  <a:gd name="T3" fmla="*/ 56 h 56"/>
                  <a:gd name="T4" fmla="*/ 99 w 99"/>
                  <a:gd name="T5" fmla="*/ 19 h 56"/>
                  <a:gd name="T6" fmla="*/ 31 w 99"/>
                  <a:gd name="T7" fmla="*/ 0 h 56"/>
                  <a:gd name="T8" fmla="*/ 0 w 99"/>
                  <a:gd name="T9" fmla="*/ 38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6"/>
                  <a:gd name="T17" fmla="*/ 99 w 9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6">
                    <a:moveTo>
                      <a:pt x="0" y="38"/>
                    </a:moveTo>
                    <a:lnTo>
                      <a:pt x="68" y="56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55" name="Freeform 4194"/>
              <p:cNvSpPr>
                <a:spLocks/>
              </p:cNvSpPr>
              <p:nvPr/>
            </p:nvSpPr>
            <p:spPr bwMode="auto">
              <a:xfrm>
                <a:off x="3466" y="2267"/>
                <a:ext cx="99" cy="56"/>
              </a:xfrm>
              <a:custGeom>
                <a:avLst/>
                <a:gdLst>
                  <a:gd name="T0" fmla="*/ 0 w 16"/>
                  <a:gd name="T1" fmla="*/ 55403 h 9"/>
                  <a:gd name="T2" fmla="*/ 99730 w 16"/>
                  <a:gd name="T3" fmla="*/ 83820 h 9"/>
                  <a:gd name="T4" fmla="*/ 145214 w 16"/>
                  <a:gd name="T5" fmla="*/ 28417 h 9"/>
                  <a:gd name="T6" fmla="*/ 45484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56" name="Freeform 4195"/>
              <p:cNvSpPr>
                <a:spLocks/>
              </p:cNvSpPr>
              <p:nvPr/>
            </p:nvSpPr>
            <p:spPr bwMode="auto">
              <a:xfrm>
                <a:off x="2250" y="2267"/>
                <a:ext cx="99" cy="62"/>
              </a:xfrm>
              <a:custGeom>
                <a:avLst/>
                <a:gdLst>
                  <a:gd name="T0" fmla="*/ 0 w 99"/>
                  <a:gd name="T1" fmla="*/ 38 h 62"/>
                  <a:gd name="T2" fmla="*/ 62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38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38"/>
                    </a:moveTo>
                    <a:lnTo>
                      <a:pt x="62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57" name="Freeform 4196"/>
              <p:cNvSpPr>
                <a:spLocks/>
              </p:cNvSpPr>
              <p:nvPr/>
            </p:nvSpPr>
            <p:spPr bwMode="auto">
              <a:xfrm>
                <a:off x="2250" y="2267"/>
                <a:ext cx="99" cy="62"/>
              </a:xfrm>
              <a:custGeom>
                <a:avLst/>
                <a:gdLst>
                  <a:gd name="T0" fmla="*/ 0 w 16"/>
                  <a:gd name="T1" fmla="*/ 54585 h 10"/>
                  <a:gd name="T2" fmla="*/ 90969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54585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6"/>
                    </a:moveTo>
                    <a:lnTo>
                      <a:pt x="10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58" name="Freeform 4197"/>
              <p:cNvSpPr>
                <a:spLocks/>
              </p:cNvSpPr>
              <p:nvPr/>
            </p:nvSpPr>
            <p:spPr bwMode="auto">
              <a:xfrm>
                <a:off x="4522" y="2267"/>
                <a:ext cx="93" cy="62"/>
              </a:xfrm>
              <a:custGeom>
                <a:avLst/>
                <a:gdLst>
                  <a:gd name="T0" fmla="*/ 0 w 93"/>
                  <a:gd name="T1" fmla="*/ 44 h 62"/>
                  <a:gd name="T2" fmla="*/ 68 w 93"/>
                  <a:gd name="T3" fmla="*/ 62 h 62"/>
                  <a:gd name="T4" fmla="*/ 93 w 93"/>
                  <a:gd name="T5" fmla="*/ 19 h 62"/>
                  <a:gd name="T6" fmla="*/ 25 w 93"/>
                  <a:gd name="T7" fmla="*/ 0 h 62"/>
                  <a:gd name="T8" fmla="*/ 0 w 93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62"/>
                  <a:gd name="T17" fmla="*/ 93 w 93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62">
                    <a:moveTo>
                      <a:pt x="0" y="44"/>
                    </a:moveTo>
                    <a:lnTo>
                      <a:pt x="68" y="62"/>
                    </a:lnTo>
                    <a:lnTo>
                      <a:pt x="93" y="19"/>
                    </a:lnTo>
                    <a:lnTo>
                      <a:pt x="25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59" name="Freeform 4198"/>
              <p:cNvSpPr>
                <a:spLocks/>
              </p:cNvSpPr>
              <p:nvPr/>
            </p:nvSpPr>
            <p:spPr bwMode="auto">
              <a:xfrm>
                <a:off x="4522" y="2267"/>
                <a:ext cx="93" cy="62"/>
              </a:xfrm>
              <a:custGeom>
                <a:avLst/>
                <a:gdLst>
                  <a:gd name="T0" fmla="*/ 0 w 15"/>
                  <a:gd name="T1" fmla="*/ 63618 h 10"/>
                  <a:gd name="T2" fmla="*/ 100558 w 15"/>
                  <a:gd name="T3" fmla="*/ 91524 h 10"/>
                  <a:gd name="T4" fmla="*/ 137497 w 15"/>
                  <a:gd name="T5" fmla="*/ 28136 h 10"/>
                  <a:gd name="T6" fmla="*/ 36940 w 15"/>
                  <a:gd name="T7" fmla="*/ 0 h 10"/>
                  <a:gd name="T8" fmla="*/ 0 w 15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0"/>
                  <a:gd name="T17" fmla="*/ 15 w 15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0">
                    <a:moveTo>
                      <a:pt x="0" y="7"/>
                    </a:moveTo>
                    <a:lnTo>
                      <a:pt x="11" y="10"/>
                    </a:lnTo>
                    <a:lnTo>
                      <a:pt x="15" y="3"/>
                    </a:lnTo>
                    <a:lnTo>
                      <a:pt x="4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60" name="Freeform 4199"/>
              <p:cNvSpPr>
                <a:spLocks/>
              </p:cNvSpPr>
              <p:nvPr/>
            </p:nvSpPr>
            <p:spPr bwMode="auto">
              <a:xfrm>
                <a:off x="3300" y="2267"/>
                <a:ext cx="98" cy="62"/>
              </a:xfrm>
              <a:custGeom>
                <a:avLst/>
                <a:gdLst>
                  <a:gd name="T0" fmla="*/ 0 w 98"/>
                  <a:gd name="T1" fmla="*/ 44 h 62"/>
                  <a:gd name="T2" fmla="*/ 68 w 98"/>
                  <a:gd name="T3" fmla="*/ 62 h 62"/>
                  <a:gd name="T4" fmla="*/ 98 w 98"/>
                  <a:gd name="T5" fmla="*/ 19 h 62"/>
                  <a:gd name="T6" fmla="*/ 31 w 98"/>
                  <a:gd name="T7" fmla="*/ 0 h 62"/>
                  <a:gd name="T8" fmla="*/ 0 w 98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2"/>
                  <a:gd name="T17" fmla="*/ 98 w 98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2">
                    <a:moveTo>
                      <a:pt x="0" y="44"/>
                    </a:moveTo>
                    <a:lnTo>
                      <a:pt x="68" y="62"/>
                    </a:lnTo>
                    <a:lnTo>
                      <a:pt x="98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61" name="Freeform 4200"/>
              <p:cNvSpPr>
                <a:spLocks/>
              </p:cNvSpPr>
              <p:nvPr/>
            </p:nvSpPr>
            <p:spPr bwMode="auto">
              <a:xfrm>
                <a:off x="3300" y="2267"/>
                <a:ext cx="98" cy="62"/>
              </a:xfrm>
              <a:custGeom>
                <a:avLst/>
                <a:gdLst>
                  <a:gd name="T0" fmla="*/ 0 w 16"/>
                  <a:gd name="T1" fmla="*/ 63618 h 10"/>
                  <a:gd name="T2" fmla="*/ 94203 w 16"/>
                  <a:gd name="T3" fmla="*/ 91524 h 10"/>
                  <a:gd name="T4" fmla="*/ 137868 w 16"/>
                  <a:gd name="T5" fmla="*/ 28136 h 10"/>
                  <a:gd name="T6" fmla="*/ 43671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62" name="Freeform 4201"/>
              <p:cNvSpPr>
                <a:spLocks/>
              </p:cNvSpPr>
              <p:nvPr/>
            </p:nvSpPr>
            <p:spPr bwMode="auto">
              <a:xfrm>
                <a:off x="2083" y="2267"/>
                <a:ext cx="99" cy="62"/>
              </a:xfrm>
              <a:custGeom>
                <a:avLst/>
                <a:gdLst>
                  <a:gd name="T0" fmla="*/ 0 w 99"/>
                  <a:gd name="T1" fmla="*/ 44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4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63" name="Freeform 4202"/>
              <p:cNvSpPr>
                <a:spLocks/>
              </p:cNvSpPr>
              <p:nvPr/>
            </p:nvSpPr>
            <p:spPr bwMode="auto">
              <a:xfrm>
                <a:off x="2083" y="2267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64" name="Freeform 4203"/>
              <p:cNvSpPr>
                <a:spLocks/>
              </p:cNvSpPr>
              <p:nvPr/>
            </p:nvSpPr>
            <p:spPr bwMode="auto">
              <a:xfrm>
                <a:off x="4356" y="2274"/>
                <a:ext cx="98" cy="55"/>
              </a:xfrm>
              <a:custGeom>
                <a:avLst/>
                <a:gdLst>
                  <a:gd name="T0" fmla="*/ 0 w 98"/>
                  <a:gd name="T1" fmla="*/ 37 h 55"/>
                  <a:gd name="T2" fmla="*/ 67 w 98"/>
                  <a:gd name="T3" fmla="*/ 55 h 55"/>
                  <a:gd name="T4" fmla="*/ 98 w 98"/>
                  <a:gd name="T5" fmla="*/ 18 h 55"/>
                  <a:gd name="T6" fmla="*/ 30 w 98"/>
                  <a:gd name="T7" fmla="*/ 0 h 55"/>
                  <a:gd name="T8" fmla="*/ 0 w 98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55"/>
                  <a:gd name="T17" fmla="*/ 98 w 98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55">
                    <a:moveTo>
                      <a:pt x="0" y="37"/>
                    </a:moveTo>
                    <a:lnTo>
                      <a:pt x="67" y="55"/>
                    </a:lnTo>
                    <a:lnTo>
                      <a:pt x="98" y="18"/>
                    </a:lnTo>
                    <a:lnTo>
                      <a:pt x="30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65" name="Freeform 4204"/>
              <p:cNvSpPr>
                <a:spLocks/>
              </p:cNvSpPr>
              <p:nvPr/>
            </p:nvSpPr>
            <p:spPr bwMode="auto">
              <a:xfrm>
                <a:off x="4356" y="2274"/>
                <a:ext cx="98" cy="55"/>
              </a:xfrm>
              <a:custGeom>
                <a:avLst/>
                <a:gdLst>
                  <a:gd name="T0" fmla="*/ 0 w 16"/>
                  <a:gd name="T1" fmla="*/ 51572 h 9"/>
                  <a:gd name="T2" fmla="*/ 94203 w 16"/>
                  <a:gd name="T3" fmla="*/ 76670 h 9"/>
                  <a:gd name="T4" fmla="*/ 137868 w 16"/>
                  <a:gd name="T5" fmla="*/ 25098 h 9"/>
                  <a:gd name="T6" fmla="*/ 43671 w 16"/>
                  <a:gd name="T7" fmla="*/ 0 h 9"/>
                  <a:gd name="T8" fmla="*/ 0 w 16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66" name="Freeform 4205"/>
              <p:cNvSpPr>
                <a:spLocks/>
              </p:cNvSpPr>
              <p:nvPr/>
            </p:nvSpPr>
            <p:spPr bwMode="auto">
              <a:xfrm>
                <a:off x="3139" y="2274"/>
                <a:ext cx="99" cy="55"/>
              </a:xfrm>
              <a:custGeom>
                <a:avLst/>
                <a:gdLst>
                  <a:gd name="T0" fmla="*/ 0 w 99"/>
                  <a:gd name="T1" fmla="*/ 37 h 55"/>
                  <a:gd name="T2" fmla="*/ 68 w 99"/>
                  <a:gd name="T3" fmla="*/ 55 h 55"/>
                  <a:gd name="T4" fmla="*/ 99 w 99"/>
                  <a:gd name="T5" fmla="*/ 18 h 55"/>
                  <a:gd name="T6" fmla="*/ 31 w 99"/>
                  <a:gd name="T7" fmla="*/ 0 h 55"/>
                  <a:gd name="T8" fmla="*/ 0 w 99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5"/>
                  <a:gd name="T17" fmla="*/ 99 w 99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5">
                    <a:moveTo>
                      <a:pt x="0" y="37"/>
                    </a:moveTo>
                    <a:lnTo>
                      <a:pt x="68" y="55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67" name="Freeform 4206"/>
              <p:cNvSpPr>
                <a:spLocks/>
              </p:cNvSpPr>
              <p:nvPr/>
            </p:nvSpPr>
            <p:spPr bwMode="auto">
              <a:xfrm>
                <a:off x="3139" y="2274"/>
                <a:ext cx="99" cy="55"/>
              </a:xfrm>
              <a:custGeom>
                <a:avLst/>
                <a:gdLst>
                  <a:gd name="T0" fmla="*/ 0 w 16"/>
                  <a:gd name="T1" fmla="*/ 51572 h 9"/>
                  <a:gd name="T2" fmla="*/ 99730 w 16"/>
                  <a:gd name="T3" fmla="*/ 76670 h 9"/>
                  <a:gd name="T4" fmla="*/ 145214 w 16"/>
                  <a:gd name="T5" fmla="*/ 25098 h 9"/>
                  <a:gd name="T6" fmla="*/ 45484 w 16"/>
                  <a:gd name="T7" fmla="*/ 0 h 9"/>
                  <a:gd name="T8" fmla="*/ 0 w 16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68" name="Freeform 4207"/>
              <p:cNvSpPr>
                <a:spLocks/>
              </p:cNvSpPr>
              <p:nvPr/>
            </p:nvSpPr>
            <p:spPr bwMode="auto">
              <a:xfrm>
                <a:off x="1917" y="2274"/>
                <a:ext cx="98" cy="55"/>
              </a:xfrm>
              <a:custGeom>
                <a:avLst/>
                <a:gdLst>
                  <a:gd name="T0" fmla="*/ 0 w 98"/>
                  <a:gd name="T1" fmla="*/ 37 h 55"/>
                  <a:gd name="T2" fmla="*/ 67 w 98"/>
                  <a:gd name="T3" fmla="*/ 55 h 55"/>
                  <a:gd name="T4" fmla="*/ 98 w 98"/>
                  <a:gd name="T5" fmla="*/ 18 h 55"/>
                  <a:gd name="T6" fmla="*/ 37 w 98"/>
                  <a:gd name="T7" fmla="*/ 0 h 55"/>
                  <a:gd name="T8" fmla="*/ 0 w 98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55"/>
                  <a:gd name="T17" fmla="*/ 98 w 98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55">
                    <a:moveTo>
                      <a:pt x="0" y="37"/>
                    </a:moveTo>
                    <a:lnTo>
                      <a:pt x="67" y="55"/>
                    </a:lnTo>
                    <a:lnTo>
                      <a:pt x="98" y="18"/>
                    </a:lnTo>
                    <a:lnTo>
                      <a:pt x="37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69" name="Freeform 4208"/>
              <p:cNvSpPr>
                <a:spLocks/>
              </p:cNvSpPr>
              <p:nvPr/>
            </p:nvSpPr>
            <p:spPr bwMode="auto">
              <a:xfrm>
                <a:off x="1917" y="2274"/>
                <a:ext cx="98" cy="55"/>
              </a:xfrm>
              <a:custGeom>
                <a:avLst/>
                <a:gdLst>
                  <a:gd name="T0" fmla="*/ 0 w 16"/>
                  <a:gd name="T1" fmla="*/ 51572 h 9"/>
                  <a:gd name="T2" fmla="*/ 94203 w 16"/>
                  <a:gd name="T3" fmla="*/ 76670 h 9"/>
                  <a:gd name="T4" fmla="*/ 137868 w 16"/>
                  <a:gd name="T5" fmla="*/ 25098 h 9"/>
                  <a:gd name="T6" fmla="*/ 52148 w 16"/>
                  <a:gd name="T7" fmla="*/ 0 h 9"/>
                  <a:gd name="T8" fmla="*/ 0 w 16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70" name="Freeform 4209"/>
              <p:cNvSpPr>
                <a:spLocks/>
              </p:cNvSpPr>
              <p:nvPr/>
            </p:nvSpPr>
            <p:spPr bwMode="auto">
              <a:xfrm>
                <a:off x="4189" y="2274"/>
                <a:ext cx="99" cy="61"/>
              </a:xfrm>
              <a:custGeom>
                <a:avLst/>
                <a:gdLst>
                  <a:gd name="T0" fmla="*/ 0 w 99"/>
                  <a:gd name="T1" fmla="*/ 43 h 61"/>
                  <a:gd name="T2" fmla="*/ 68 w 99"/>
                  <a:gd name="T3" fmla="*/ 61 h 61"/>
                  <a:gd name="T4" fmla="*/ 99 w 99"/>
                  <a:gd name="T5" fmla="*/ 18 h 61"/>
                  <a:gd name="T6" fmla="*/ 31 w 99"/>
                  <a:gd name="T7" fmla="*/ 0 h 61"/>
                  <a:gd name="T8" fmla="*/ 0 w 99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1"/>
                  <a:gd name="T17" fmla="*/ 99 w 99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1">
                    <a:moveTo>
                      <a:pt x="0" y="43"/>
                    </a:moveTo>
                    <a:lnTo>
                      <a:pt x="68" y="61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71" name="Freeform 4210"/>
              <p:cNvSpPr>
                <a:spLocks/>
              </p:cNvSpPr>
              <p:nvPr/>
            </p:nvSpPr>
            <p:spPr bwMode="auto">
              <a:xfrm>
                <a:off x="4189" y="2274"/>
                <a:ext cx="99" cy="61"/>
              </a:xfrm>
              <a:custGeom>
                <a:avLst/>
                <a:gdLst>
                  <a:gd name="T0" fmla="*/ 0 w 16"/>
                  <a:gd name="T1" fmla="*/ 59463 h 10"/>
                  <a:gd name="T2" fmla="*/ 99730 w 16"/>
                  <a:gd name="T3" fmla="*/ 84430 h 10"/>
                  <a:gd name="T4" fmla="*/ 145214 w 16"/>
                  <a:gd name="T5" fmla="*/ 24967 h 10"/>
                  <a:gd name="T6" fmla="*/ 45484 w 16"/>
                  <a:gd name="T7" fmla="*/ 0 h 10"/>
                  <a:gd name="T8" fmla="*/ 0 w 16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72" name="Freeform 4211"/>
              <p:cNvSpPr>
                <a:spLocks/>
              </p:cNvSpPr>
              <p:nvPr/>
            </p:nvSpPr>
            <p:spPr bwMode="auto">
              <a:xfrm>
                <a:off x="2972" y="2274"/>
                <a:ext cx="99" cy="61"/>
              </a:xfrm>
              <a:custGeom>
                <a:avLst/>
                <a:gdLst>
                  <a:gd name="T0" fmla="*/ 0 w 99"/>
                  <a:gd name="T1" fmla="*/ 43 h 61"/>
                  <a:gd name="T2" fmla="*/ 68 w 99"/>
                  <a:gd name="T3" fmla="*/ 61 h 61"/>
                  <a:gd name="T4" fmla="*/ 99 w 99"/>
                  <a:gd name="T5" fmla="*/ 18 h 61"/>
                  <a:gd name="T6" fmla="*/ 31 w 99"/>
                  <a:gd name="T7" fmla="*/ 0 h 61"/>
                  <a:gd name="T8" fmla="*/ 0 w 99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1"/>
                  <a:gd name="T17" fmla="*/ 99 w 99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1">
                    <a:moveTo>
                      <a:pt x="0" y="43"/>
                    </a:moveTo>
                    <a:lnTo>
                      <a:pt x="68" y="61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73" name="Freeform 4212"/>
              <p:cNvSpPr>
                <a:spLocks/>
              </p:cNvSpPr>
              <p:nvPr/>
            </p:nvSpPr>
            <p:spPr bwMode="auto">
              <a:xfrm>
                <a:off x="2972" y="2274"/>
                <a:ext cx="99" cy="61"/>
              </a:xfrm>
              <a:custGeom>
                <a:avLst/>
                <a:gdLst>
                  <a:gd name="T0" fmla="*/ 0 w 16"/>
                  <a:gd name="T1" fmla="*/ 59463 h 10"/>
                  <a:gd name="T2" fmla="*/ 99730 w 16"/>
                  <a:gd name="T3" fmla="*/ 84430 h 10"/>
                  <a:gd name="T4" fmla="*/ 145214 w 16"/>
                  <a:gd name="T5" fmla="*/ 24967 h 10"/>
                  <a:gd name="T6" fmla="*/ 45484 w 16"/>
                  <a:gd name="T7" fmla="*/ 0 h 10"/>
                  <a:gd name="T8" fmla="*/ 0 w 16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74" name="Freeform 4213"/>
              <p:cNvSpPr>
                <a:spLocks/>
              </p:cNvSpPr>
              <p:nvPr/>
            </p:nvSpPr>
            <p:spPr bwMode="auto">
              <a:xfrm>
                <a:off x="4028" y="2280"/>
                <a:ext cx="99" cy="55"/>
              </a:xfrm>
              <a:custGeom>
                <a:avLst/>
                <a:gdLst>
                  <a:gd name="T0" fmla="*/ 0 w 99"/>
                  <a:gd name="T1" fmla="*/ 37 h 55"/>
                  <a:gd name="T2" fmla="*/ 68 w 99"/>
                  <a:gd name="T3" fmla="*/ 55 h 55"/>
                  <a:gd name="T4" fmla="*/ 99 w 99"/>
                  <a:gd name="T5" fmla="*/ 18 h 55"/>
                  <a:gd name="T6" fmla="*/ 31 w 99"/>
                  <a:gd name="T7" fmla="*/ 0 h 55"/>
                  <a:gd name="T8" fmla="*/ 0 w 99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5"/>
                  <a:gd name="T17" fmla="*/ 99 w 99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5">
                    <a:moveTo>
                      <a:pt x="0" y="37"/>
                    </a:moveTo>
                    <a:lnTo>
                      <a:pt x="68" y="55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75" name="Freeform 4214"/>
              <p:cNvSpPr>
                <a:spLocks/>
              </p:cNvSpPr>
              <p:nvPr/>
            </p:nvSpPr>
            <p:spPr bwMode="auto">
              <a:xfrm>
                <a:off x="4028" y="2280"/>
                <a:ext cx="99" cy="55"/>
              </a:xfrm>
              <a:custGeom>
                <a:avLst/>
                <a:gdLst>
                  <a:gd name="T0" fmla="*/ 0 w 16"/>
                  <a:gd name="T1" fmla="*/ 51572 h 9"/>
                  <a:gd name="T2" fmla="*/ 99730 w 16"/>
                  <a:gd name="T3" fmla="*/ 76670 h 9"/>
                  <a:gd name="T4" fmla="*/ 145214 w 16"/>
                  <a:gd name="T5" fmla="*/ 25098 h 9"/>
                  <a:gd name="T6" fmla="*/ 45484 w 16"/>
                  <a:gd name="T7" fmla="*/ 0 h 9"/>
                  <a:gd name="T8" fmla="*/ 0 w 16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76" name="Freeform 4215"/>
              <p:cNvSpPr>
                <a:spLocks/>
              </p:cNvSpPr>
              <p:nvPr/>
            </p:nvSpPr>
            <p:spPr bwMode="auto">
              <a:xfrm>
                <a:off x="2806" y="2280"/>
                <a:ext cx="99" cy="55"/>
              </a:xfrm>
              <a:custGeom>
                <a:avLst/>
                <a:gdLst>
                  <a:gd name="T0" fmla="*/ 0 w 99"/>
                  <a:gd name="T1" fmla="*/ 37 h 55"/>
                  <a:gd name="T2" fmla="*/ 68 w 99"/>
                  <a:gd name="T3" fmla="*/ 55 h 55"/>
                  <a:gd name="T4" fmla="*/ 99 w 99"/>
                  <a:gd name="T5" fmla="*/ 18 h 55"/>
                  <a:gd name="T6" fmla="*/ 31 w 99"/>
                  <a:gd name="T7" fmla="*/ 0 h 55"/>
                  <a:gd name="T8" fmla="*/ 0 w 99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5"/>
                  <a:gd name="T17" fmla="*/ 99 w 99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5">
                    <a:moveTo>
                      <a:pt x="0" y="37"/>
                    </a:moveTo>
                    <a:lnTo>
                      <a:pt x="68" y="55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77" name="Freeform 4216"/>
              <p:cNvSpPr>
                <a:spLocks/>
              </p:cNvSpPr>
              <p:nvPr/>
            </p:nvSpPr>
            <p:spPr bwMode="auto">
              <a:xfrm>
                <a:off x="2806" y="2280"/>
                <a:ext cx="99" cy="55"/>
              </a:xfrm>
              <a:custGeom>
                <a:avLst/>
                <a:gdLst>
                  <a:gd name="T0" fmla="*/ 0 w 16"/>
                  <a:gd name="T1" fmla="*/ 51572 h 9"/>
                  <a:gd name="T2" fmla="*/ 99730 w 16"/>
                  <a:gd name="T3" fmla="*/ 76670 h 9"/>
                  <a:gd name="T4" fmla="*/ 145214 w 16"/>
                  <a:gd name="T5" fmla="*/ 25098 h 9"/>
                  <a:gd name="T6" fmla="*/ 45484 w 16"/>
                  <a:gd name="T7" fmla="*/ 0 h 9"/>
                  <a:gd name="T8" fmla="*/ 0 w 16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78" name="Freeform 4217"/>
              <p:cNvSpPr>
                <a:spLocks/>
              </p:cNvSpPr>
              <p:nvPr/>
            </p:nvSpPr>
            <p:spPr bwMode="auto">
              <a:xfrm>
                <a:off x="3862" y="2280"/>
                <a:ext cx="98" cy="62"/>
              </a:xfrm>
              <a:custGeom>
                <a:avLst/>
                <a:gdLst>
                  <a:gd name="T0" fmla="*/ 0 w 98"/>
                  <a:gd name="T1" fmla="*/ 43 h 62"/>
                  <a:gd name="T2" fmla="*/ 68 w 98"/>
                  <a:gd name="T3" fmla="*/ 62 h 62"/>
                  <a:gd name="T4" fmla="*/ 98 w 98"/>
                  <a:gd name="T5" fmla="*/ 18 h 62"/>
                  <a:gd name="T6" fmla="*/ 30 w 98"/>
                  <a:gd name="T7" fmla="*/ 0 h 62"/>
                  <a:gd name="T8" fmla="*/ 0 w 98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2"/>
                  <a:gd name="T17" fmla="*/ 98 w 98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8" y="18"/>
                    </a:lnTo>
                    <a:lnTo>
                      <a:pt x="30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79" name="Freeform 4218"/>
              <p:cNvSpPr>
                <a:spLocks/>
              </p:cNvSpPr>
              <p:nvPr/>
            </p:nvSpPr>
            <p:spPr bwMode="auto">
              <a:xfrm>
                <a:off x="3862" y="2280"/>
                <a:ext cx="98" cy="62"/>
              </a:xfrm>
              <a:custGeom>
                <a:avLst/>
                <a:gdLst>
                  <a:gd name="T0" fmla="*/ 0 w 16"/>
                  <a:gd name="T1" fmla="*/ 63618 h 10"/>
                  <a:gd name="T2" fmla="*/ 94203 w 16"/>
                  <a:gd name="T3" fmla="*/ 91524 h 10"/>
                  <a:gd name="T4" fmla="*/ 137868 w 16"/>
                  <a:gd name="T5" fmla="*/ 28136 h 10"/>
                  <a:gd name="T6" fmla="*/ 43671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80" name="Freeform 4219"/>
              <p:cNvSpPr>
                <a:spLocks/>
              </p:cNvSpPr>
              <p:nvPr/>
            </p:nvSpPr>
            <p:spPr bwMode="auto">
              <a:xfrm>
                <a:off x="2645" y="2280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2 w 99"/>
                  <a:gd name="T3" fmla="*/ 62 h 62"/>
                  <a:gd name="T4" fmla="*/ 99 w 99"/>
                  <a:gd name="T5" fmla="*/ 18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2" y="62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81" name="Freeform 4220"/>
              <p:cNvSpPr>
                <a:spLocks/>
              </p:cNvSpPr>
              <p:nvPr/>
            </p:nvSpPr>
            <p:spPr bwMode="auto">
              <a:xfrm>
                <a:off x="2645" y="2280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0969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0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82" name="Freeform 4221"/>
              <p:cNvSpPr>
                <a:spLocks/>
              </p:cNvSpPr>
              <p:nvPr/>
            </p:nvSpPr>
            <p:spPr bwMode="auto">
              <a:xfrm>
                <a:off x="3701" y="2280"/>
                <a:ext cx="93" cy="62"/>
              </a:xfrm>
              <a:custGeom>
                <a:avLst/>
                <a:gdLst>
                  <a:gd name="T0" fmla="*/ 0 w 93"/>
                  <a:gd name="T1" fmla="*/ 43 h 62"/>
                  <a:gd name="T2" fmla="*/ 62 w 93"/>
                  <a:gd name="T3" fmla="*/ 62 h 62"/>
                  <a:gd name="T4" fmla="*/ 93 w 93"/>
                  <a:gd name="T5" fmla="*/ 25 h 62"/>
                  <a:gd name="T6" fmla="*/ 25 w 93"/>
                  <a:gd name="T7" fmla="*/ 0 h 62"/>
                  <a:gd name="T8" fmla="*/ 0 w 93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62"/>
                  <a:gd name="T17" fmla="*/ 93 w 93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62">
                    <a:moveTo>
                      <a:pt x="0" y="43"/>
                    </a:moveTo>
                    <a:lnTo>
                      <a:pt x="62" y="62"/>
                    </a:lnTo>
                    <a:lnTo>
                      <a:pt x="93" y="25"/>
                    </a:lnTo>
                    <a:lnTo>
                      <a:pt x="25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83" name="Freeform 4222"/>
              <p:cNvSpPr>
                <a:spLocks/>
              </p:cNvSpPr>
              <p:nvPr/>
            </p:nvSpPr>
            <p:spPr bwMode="auto">
              <a:xfrm>
                <a:off x="3701" y="2280"/>
                <a:ext cx="93" cy="62"/>
              </a:xfrm>
              <a:custGeom>
                <a:avLst/>
                <a:gdLst>
                  <a:gd name="T0" fmla="*/ 0 w 15"/>
                  <a:gd name="T1" fmla="*/ 63618 h 10"/>
                  <a:gd name="T2" fmla="*/ 91524 w 15"/>
                  <a:gd name="T3" fmla="*/ 91524 h 10"/>
                  <a:gd name="T4" fmla="*/ 137497 w 15"/>
                  <a:gd name="T5" fmla="*/ 36940 h 10"/>
                  <a:gd name="T6" fmla="*/ 36940 w 15"/>
                  <a:gd name="T7" fmla="*/ 0 h 10"/>
                  <a:gd name="T8" fmla="*/ 0 w 15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0"/>
                  <a:gd name="T17" fmla="*/ 15 w 15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0">
                    <a:moveTo>
                      <a:pt x="0" y="7"/>
                    </a:moveTo>
                    <a:lnTo>
                      <a:pt x="10" y="10"/>
                    </a:lnTo>
                    <a:lnTo>
                      <a:pt x="15" y="4"/>
                    </a:lnTo>
                    <a:lnTo>
                      <a:pt x="4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84" name="Freeform 4223"/>
              <p:cNvSpPr>
                <a:spLocks/>
              </p:cNvSpPr>
              <p:nvPr/>
            </p:nvSpPr>
            <p:spPr bwMode="auto">
              <a:xfrm>
                <a:off x="2478" y="2280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25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25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85" name="Freeform 4224"/>
              <p:cNvSpPr>
                <a:spLocks/>
              </p:cNvSpPr>
              <p:nvPr/>
            </p:nvSpPr>
            <p:spPr bwMode="auto">
              <a:xfrm>
                <a:off x="2478" y="2280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36940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86" name="Freeform 4225"/>
              <p:cNvSpPr>
                <a:spLocks/>
              </p:cNvSpPr>
              <p:nvPr/>
            </p:nvSpPr>
            <p:spPr bwMode="auto">
              <a:xfrm>
                <a:off x="3534" y="2286"/>
                <a:ext cx="99" cy="62"/>
              </a:xfrm>
              <a:custGeom>
                <a:avLst/>
                <a:gdLst>
                  <a:gd name="T0" fmla="*/ 0 w 99"/>
                  <a:gd name="T1" fmla="*/ 37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37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37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87" name="Freeform 4226"/>
              <p:cNvSpPr>
                <a:spLocks/>
              </p:cNvSpPr>
              <p:nvPr/>
            </p:nvSpPr>
            <p:spPr bwMode="auto">
              <a:xfrm>
                <a:off x="3534" y="2286"/>
                <a:ext cx="99" cy="62"/>
              </a:xfrm>
              <a:custGeom>
                <a:avLst/>
                <a:gdLst>
                  <a:gd name="T0" fmla="*/ 0 w 16"/>
                  <a:gd name="T1" fmla="*/ 54585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54585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6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88" name="Freeform 4227"/>
              <p:cNvSpPr>
                <a:spLocks/>
              </p:cNvSpPr>
              <p:nvPr/>
            </p:nvSpPr>
            <p:spPr bwMode="auto">
              <a:xfrm>
                <a:off x="2312" y="2286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9 h 62"/>
                  <a:gd name="T6" fmla="*/ 37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7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89" name="Freeform 4228"/>
              <p:cNvSpPr>
                <a:spLocks/>
              </p:cNvSpPr>
              <p:nvPr/>
            </p:nvSpPr>
            <p:spPr bwMode="auto">
              <a:xfrm>
                <a:off x="2312" y="2286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54252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90" name="Freeform 4229"/>
              <p:cNvSpPr>
                <a:spLocks/>
              </p:cNvSpPr>
              <p:nvPr/>
            </p:nvSpPr>
            <p:spPr bwMode="auto">
              <a:xfrm>
                <a:off x="4590" y="2286"/>
                <a:ext cx="93" cy="62"/>
              </a:xfrm>
              <a:custGeom>
                <a:avLst/>
                <a:gdLst>
                  <a:gd name="T0" fmla="*/ 0 w 93"/>
                  <a:gd name="T1" fmla="*/ 43 h 62"/>
                  <a:gd name="T2" fmla="*/ 68 w 93"/>
                  <a:gd name="T3" fmla="*/ 62 h 62"/>
                  <a:gd name="T4" fmla="*/ 93 w 93"/>
                  <a:gd name="T5" fmla="*/ 19 h 62"/>
                  <a:gd name="T6" fmla="*/ 25 w 93"/>
                  <a:gd name="T7" fmla="*/ 0 h 62"/>
                  <a:gd name="T8" fmla="*/ 0 w 93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62"/>
                  <a:gd name="T17" fmla="*/ 93 w 93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3" y="19"/>
                    </a:lnTo>
                    <a:lnTo>
                      <a:pt x="25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91" name="Freeform 4230"/>
              <p:cNvSpPr>
                <a:spLocks/>
              </p:cNvSpPr>
              <p:nvPr/>
            </p:nvSpPr>
            <p:spPr bwMode="auto">
              <a:xfrm>
                <a:off x="4590" y="2286"/>
                <a:ext cx="93" cy="62"/>
              </a:xfrm>
              <a:custGeom>
                <a:avLst/>
                <a:gdLst>
                  <a:gd name="T0" fmla="*/ 0 w 15"/>
                  <a:gd name="T1" fmla="*/ 63618 h 10"/>
                  <a:gd name="T2" fmla="*/ 100558 w 15"/>
                  <a:gd name="T3" fmla="*/ 91524 h 10"/>
                  <a:gd name="T4" fmla="*/ 137497 w 15"/>
                  <a:gd name="T5" fmla="*/ 28136 h 10"/>
                  <a:gd name="T6" fmla="*/ 36940 w 15"/>
                  <a:gd name="T7" fmla="*/ 0 h 10"/>
                  <a:gd name="T8" fmla="*/ 0 w 15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0"/>
                  <a:gd name="T17" fmla="*/ 15 w 15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0">
                    <a:moveTo>
                      <a:pt x="0" y="7"/>
                    </a:moveTo>
                    <a:lnTo>
                      <a:pt x="11" y="10"/>
                    </a:lnTo>
                    <a:lnTo>
                      <a:pt x="15" y="3"/>
                    </a:lnTo>
                    <a:lnTo>
                      <a:pt x="4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92" name="Freeform 4231"/>
              <p:cNvSpPr>
                <a:spLocks/>
              </p:cNvSpPr>
              <p:nvPr/>
            </p:nvSpPr>
            <p:spPr bwMode="auto">
              <a:xfrm>
                <a:off x="3368" y="2286"/>
                <a:ext cx="98" cy="62"/>
              </a:xfrm>
              <a:custGeom>
                <a:avLst/>
                <a:gdLst>
                  <a:gd name="T0" fmla="*/ 0 w 98"/>
                  <a:gd name="T1" fmla="*/ 43 h 62"/>
                  <a:gd name="T2" fmla="*/ 68 w 98"/>
                  <a:gd name="T3" fmla="*/ 62 h 62"/>
                  <a:gd name="T4" fmla="*/ 98 w 98"/>
                  <a:gd name="T5" fmla="*/ 19 h 62"/>
                  <a:gd name="T6" fmla="*/ 30 w 98"/>
                  <a:gd name="T7" fmla="*/ 0 h 62"/>
                  <a:gd name="T8" fmla="*/ 0 w 98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2"/>
                  <a:gd name="T17" fmla="*/ 98 w 98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8" y="19"/>
                    </a:lnTo>
                    <a:lnTo>
                      <a:pt x="30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93" name="Freeform 4232"/>
              <p:cNvSpPr>
                <a:spLocks/>
              </p:cNvSpPr>
              <p:nvPr/>
            </p:nvSpPr>
            <p:spPr bwMode="auto">
              <a:xfrm>
                <a:off x="3368" y="2286"/>
                <a:ext cx="98" cy="62"/>
              </a:xfrm>
              <a:custGeom>
                <a:avLst/>
                <a:gdLst>
                  <a:gd name="T0" fmla="*/ 0 w 16"/>
                  <a:gd name="T1" fmla="*/ 63618 h 10"/>
                  <a:gd name="T2" fmla="*/ 94203 w 16"/>
                  <a:gd name="T3" fmla="*/ 91524 h 10"/>
                  <a:gd name="T4" fmla="*/ 137868 w 16"/>
                  <a:gd name="T5" fmla="*/ 28136 h 10"/>
                  <a:gd name="T6" fmla="*/ 43671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94" name="Freeform 4233"/>
              <p:cNvSpPr>
                <a:spLocks/>
              </p:cNvSpPr>
              <p:nvPr/>
            </p:nvSpPr>
            <p:spPr bwMode="auto">
              <a:xfrm>
                <a:off x="2151" y="2286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2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2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95" name="Freeform 4234"/>
              <p:cNvSpPr>
                <a:spLocks/>
              </p:cNvSpPr>
              <p:nvPr/>
            </p:nvSpPr>
            <p:spPr bwMode="auto">
              <a:xfrm>
                <a:off x="2151" y="2286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0969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0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96" name="Freeform 4235"/>
              <p:cNvSpPr>
                <a:spLocks/>
              </p:cNvSpPr>
              <p:nvPr/>
            </p:nvSpPr>
            <p:spPr bwMode="auto">
              <a:xfrm>
                <a:off x="4423" y="2292"/>
                <a:ext cx="99" cy="56"/>
              </a:xfrm>
              <a:custGeom>
                <a:avLst/>
                <a:gdLst>
                  <a:gd name="T0" fmla="*/ 0 w 99"/>
                  <a:gd name="T1" fmla="*/ 37 h 56"/>
                  <a:gd name="T2" fmla="*/ 68 w 99"/>
                  <a:gd name="T3" fmla="*/ 56 h 56"/>
                  <a:gd name="T4" fmla="*/ 99 w 99"/>
                  <a:gd name="T5" fmla="*/ 19 h 56"/>
                  <a:gd name="T6" fmla="*/ 31 w 99"/>
                  <a:gd name="T7" fmla="*/ 0 h 56"/>
                  <a:gd name="T8" fmla="*/ 0 w 99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6"/>
                  <a:gd name="T17" fmla="*/ 99 w 9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6">
                    <a:moveTo>
                      <a:pt x="0" y="37"/>
                    </a:moveTo>
                    <a:lnTo>
                      <a:pt x="68" y="56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97" name="Freeform 4236"/>
              <p:cNvSpPr>
                <a:spLocks/>
              </p:cNvSpPr>
              <p:nvPr/>
            </p:nvSpPr>
            <p:spPr bwMode="auto">
              <a:xfrm>
                <a:off x="4423" y="2292"/>
                <a:ext cx="99" cy="56"/>
              </a:xfrm>
              <a:custGeom>
                <a:avLst/>
                <a:gdLst>
                  <a:gd name="T0" fmla="*/ 0 w 16"/>
                  <a:gd name="T1" fmla="*/ 55403 h 9"/>
                  <a:gd name="T2" fmla="*/ 99730 w 16"/>
                  <a:gd name="T3" fmla="*/ 83820 h 9"/>
                  <a:gd name="T4" fmla="*/ 145214 w 16"/>
                  <a:gd name="T5" fmla="*/ 28417 h 9"/>
                  <a:gd name="T6" fmla="*/ 45484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98" name="Freeform 4237"/>
              <p:cNvSpPr>
                <a:spLocks/>
              </p:cNvSpPr>
              <p:nvPr/>
            </p:nvSpPr>
            <p:spPr bwMode="auto">
              <a:xfrm>
                <a:off x="3207" y="2292"/>
                <a:ext cx="93" cy="56"/>
              </a:xfrm>
              <a:custGeom>
                <a:avLst/>
                <a:gdLst>
                  <a:gd name="T0" fmla="*/ 0 w 93"/>
                  <a:gd name="T1" fmla="*/ 37 h 56"/>
                  <a:gd name="T2" fmla="*/ 62 w 93"/>
                  <a:gd name="T3" fmla="*/ 56 h 56"/>
                  <a:gd name="T4" fmla="*/ 93 w 93"/>
                  <a:gd name="T5" fmla="*/ 19 h 56"/>
                  <a:gd name="T6" fmla="*/ 31 w 93"/>
                  <a:gd name="T7" fmla="*/ 0 h 56"/>
                  <a:gd name="T8" fmla="*/ 0 w 93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56"/>
                  <a:gd name="T17" fmla="*/ 93 w 93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56">
                    <a:moveTo>
                      <a:pt x="0" y="37"/>
                    </a:moveTo>
                    <a:lnTo>
                      <a:pt x="62" y="56"/>
                    </a:lnTo>
                    <a:lnTo>
                      <a:pt x="93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399" name="Freeform 4238"/>
              <p:cNvSpPr>
                <a:spLocks/>
              </p:cNvSpPr>
              <p:nvPr/>
            </p:nvSpPr>
            <p:spPr bwMode="auto">
              <a:xfrm>
                <a:off x="3207" y="2292"/>
                <a:ext cx="93" cy="56"/>
              </a:xfrm>
              <a:custGeom>
                <a:avLst/>
                <a:gdLst>
                  <a:gd name="T0" fmla="*/ 0 w 15"/>
                  <a:gd name="T1" fmla="*/ 55403 h 9"/>
                  <a:gd name="T2" fmla="*/ 91524 w 15"/>
                  <a:gd name="T3" fmla="*/ 83820 h 9"/>
                  <a:gd name="T4" fmla="*/ 137497 w 15"/>
                  <a:gd name="T5" fmla="*/ 28417 h 9"/>
                  <a:gd name="T6" fmla="*/ 45744 w 15"/>
                  <a:gd name="T7" fmla="*/ 0 h 9"/>
                  <a:gd name="T8" fmla="*/ 0 w 15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9"/>
                  <a:gd name="T17" fmla="*/ 15 w 15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9">
                    <a:moveTo>
                      <a:pt x="0" y="6"/>
                    </a:moveTo>
                    <a:lnTo>
                      <a:pt x="10" y="9"/>
                    </a:lnTo>
                    <a:lnTo>
                      <a:pt x="15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00" name="Freeform 4239"/>
              <p:cNvSpPr>
                <a:spLocks/>
              </p:cNvSpPr>
              <p:nvPr/>
            </p:nvSpPr>
            <p:spPr bwMode="auto">
              <a:xfrm>
                <a:off x="1984" y="2292"/>
                <a:ext cx="99" cy="62"/>
              </a:xfrm>
              <a:custGeom>
                <a:avLst/>
                <a:gdLst>
                  <a:gd name="T0" fmla="*/ 0 w 99"/>
                  <a:gd name="T1" fmla="*/ 37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37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37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01" name="Freeform 4240"/>
              <p:cNvSpPr>
                <a:spLocks/>
              </p:cNvSpPr>
              <p:nvPr/>
            </p:nvSpPr>
            <p:spPr bwMode="auto">
              <a:xfrm>
                <a:off x="1984" y="2292"/>
                <a:ext cx="99" cy="62"/>
              </a:xfrm>
              <a:custGeom>
                <a:avLst/>
                <a:gdLst>
                  <a:gd name="T0" fmla="*/ 0 w 16"/>
                  <a:gd name="T1" fmla="*/ 54585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54585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6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02" name="Freeform 4241"/>
              <p:cNvSpPr>
                <a:spLocks/>
              </p:cNvSpPr>
              <p:nvPr/>
            </p:nvSpPr>
            <p:spPr bwMode="auto">
              <a:xfrm>
                <a:off x="4257" y="2292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03" name="Freeform 4242"/>
              <p:cNvSpPr>
                <a:spLocks/>
              </p:cNvSpPr>
              <p:nvPr/>
            </p:nvSpPr>
            <p:spPr bwMode="auto">
              <a:xfrm>
                <a:off x="4257" y="2292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04" name="Freeform 4243"/>
              <p:cNvSpPr>
                <a:spLocks/>
              </p:cNvSpPr>
              <p:nvPr/>
            </p:nvSpPr>
            <p:spPr bwMode="auto">
              <a:xfrm>
                <a:off x="3040" y="2292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05" name="Freeform 4244"/>
              <p:cNvSpPr>
                <a:spLocks/>
              </p:cNvSpPr>
              <p:nvPr/>
            </p:nvSpPr>
            <p:spPr bwMode="auto">
              <a:xfrm>
                <a:off x="3040" y="2292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06" name="Freeform 4245"/>
              <p:cNvSpPr>
                <a:spLocks/>
              </p:cNvSpPr>
              <p:nvPr/>
            </p:nvSpPr>
            <p:spPr bwMode="auto">
              <a:xfrm>
                <a:off x="4096" y="2298"/>
                <a:ext cx="93" cy="56"/>
              </a:xfrm>
              <a:custGeom>
                <a:avLst/>
                <a:gdLst>
                  <a:gd name="T0" fmla="*/ 0 w 93"/>
                  <a:gd name="T1" fmla="*/ 37 h 56"/>
                  <a:gd name="T2" fmla="*/ 68 w 93"/>
                  <a:gd name="T3" fmla="*/ 56 h 56"/>
                  <a:gd name="T4" fmla="*/ 93 w 93"/>
                  <a:gd name="T5" fmla="*/ 19 h 56"/>
                  <a:gd name="T6" fmla="*/ 31 w 93"/>
                  <a:gd name="T7" fmla="*/ 0 h 56"/>
                  <a:gd name="T8" fmla="*/ 0 w 93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56"/>
                  <a:gd name="T17" fmla="*/ 93 w 93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56">
                    <a:moveTo>
                      <a:pt x="0" y="37"/>
                    </a:moveTo>
                    <a:lnTo>
                      <a:pt x="68" y="56"/>
                    </a:lnTo>
                    <a:lnTo>
                      <a:pt x="93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07" name="Freeform 4246"/>
              <p:cNvSpPr>
                <a:spLocks/>
              </p:cNvSpPr>
              <p:nvPr/>
            </p:nvSpPr>
            <p:spPr bwMode="auto">
              <a:xfrm>
                <a:off x="4096" y="2298"/>
                <a:ext cx="93" cy="56"/>
              </a:xfrm>
              <a:custGeom>
                <a:avLst/>
                <a:gdLst>
                  <a:gd name="T0" fmla="*/ 0 w 15"/>
                  <a:gd name="T1" fmla="*/ 55403 h 9"/>
                  <a:gd name="T2" fmla="*/ 100558 w 15"/>
                  <a:gd name="T3" fmla="*/ 83820 h 9"/>
                  <a:gd name="T4" fmla="*/ 137497 w 15"/>
                  <a:gd name="T5" fmla="*/ 28417 h 9"/>
                  <a:gd name="T6" fmla="*/ 45744 w 15"/>
                  <a:gd name="T7" fmla="*/ 0 h 9"/>
                  <a:gd name="T8" fmla="*/ 0 w 15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9"/>
                  <a:gd name="T17" fmla="*/ 15 w 15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9">
                    <a:moveTo>
                      <a:pt x="0" y="6"/>
                    </a:moveTo>
                    <a:lnTo>
                      <a:pt x="11" y="9"/>
                    </a:lnTo>
                    <a:lnTo>
                      <a:pt x="15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08" name="Freeform 4247"/>
              <p:cNvSpPr>
                <a:spLocks/>
              </p:cNvSpPr>
              <p:nvPr/>
            </p:nvSpPr>
            <p:spPr bwMode="auto">
              <a:xfrm>
                <a:off x="2874" y="2298"/>
                <a:ext cx="98" cy="56"/>
              </a:xfrm>
              <a:custGeom>
                <a:avLst/>
                <a:gdLst>
                  <a:gd name="T0" fmla="*/ 0 w 98"/>
                  <a:gd name="T1" fmla="*/ 37 h 56"/>
                  <a:gd name="T2" fmla="*/ 68 w 98"/>
                  <a:gd name="T3" fmla="*/ 56 h 56"/>
                  <a:gd name="T4" fmla="*/ 98 w 98"/>
                  <a:gd name="T5" fmla="*/ 19 h 56"/>
                  <a:gd name="T6" fmla="*/ 31 w 98"/>
                  <a:gd name="T7" fmla="*/ 0 h 56"/>
                  <a:gd name="T8" fmla="*/ 0 w 98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56"/>
                  <a:gd name="T17" fmla="*/ 98 w 98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56">
                    <a:moveTo>
                      <a:pt x="0" y="37"/>
                    </a:moveTo>
                    <a:lnTo>
                      <a:pt x="68" y="56"/>
                    </a:lnTo>
                    <a:lnTo>
                      <a:pt x="98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09" name="Freeform 4248"/>
              <p:cNvSpPr>
                <a:spLocks/>
              </p:cNvSpPr>
              <p:nvPr/>
            </p:nvSpPr>
            <p:spPr bwMode="auto">
              <a:xfrm>
                <a:off x="2874" y="2298"/>
                <a:ext cx="98" cy="56"/>
              </a:xfrm>
              <a:custGeom>
                <a:avLst/>
                <a:gdLst>
                  <a:gd name="T0" fmla="*/ 0 w 16"/>
                  <a:gd name="T1" fmla="*/ 55403 h 9"/>
                  <a:gd name="T2" fmla="*/ 94203 w 16"/>
                  <a:gd name="T3" fmla="*/ 83820 h 9"/>
                  <a:gd name="T4" fmla="*/ 137868 w 16"/>
                  <a:gd name="T5" fmla="*/ 28417 h 9"/>
                  <a:gd name="T6" fmla="*/ 43671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10" name="Freeform 4249"/>
              <p:cNvSpPr>
                <a:spLocks/>
              </p:cNvSpPr>
              <p:nvPr/>
            </p:nvSpPr>
            <p:spPr bwMode="auto">
              <a:xfrm>
                <a:off x="3930" y="2298"/>
                <a:ext cx="98" cy="62"/>
              </a:xfrm>
              <a:custGeom>
                <a:avLst/>
                <a:gdLst>
                  <a:gd name="T0" fmla="*/ 0 w 98"/>
                  <a:gd name="T1" fmla="*/ 44 h 62"/>
                  <a:gd name="T2" fmla="*/ 67 w 98"/>
                  <a:gd name="T3" fmla="*/ 62 h 62"/>
                  <a:gd name="T4" fmla="*/ 98 w 98"/>
                  <a:gd name="T5" fmla="*/ 19 h 62"/>
                  <a:gd name="T6" fmla="*/ 30 w 98"/>
                  <a:gd name="T7" fmla="*/ 0 h 62"/>
                  <a:gd name="T8" fmla="*/ 0 w 98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2"/>
                  <a:gd name="T17" fmla="*/ 98 w 98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2">
                    <a:moveTo>
                      <a:pt x="0" y="44"/>
                    </a:moveTo>
                    <a:lnTo>
                      <a:pt x="67" y="62"/>
                    </a:lnTo>
                    <a:lnTo>
                      <a:pt x="98" y="19"/>
                    </a:lnTo>
                    <a:lnTo>
                      <a:pt x="30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11" name="Freeform 4250"/>
              <p:cNvSpPr>
                <a:spLocks/>
              </p:cNvSpPr>
              <p:nvPr/>
            </p:nvSpPr>
            <p:spPr bwMode="auto">
              <a:xfrm>
                <a:off x="3930" y="2298"/>
                <a:ext cx="98" cy="62"/>
              </a:xfrm>
              <a:custGeom>
                <a:avLst/>
                <a:gdLst>
                  <a:gd name="T0" fmla="*/ 0 w 16"/>
                  <a:gd name="T1" fmla="*/ 63618 h 10"/>
                  <a:gd name="T2" fmla="*/ 94203 w 16"/>
                  <a:gd name="T3" fmla="*/ 91524 h 10"/>
                  <a:gd name="T4" fmla="*/ 137868 w 16"/>
                  <a:gd name="T5" fmla="*/ 28136 h 10"/>
                  <a:gd name="T6" fmla="*/ 43671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12" name="Freeform 4251"/>
              <p:cNvSpPr>
                <a:spLocks/>
              </p:cNvSpPr>
              <p:nvPr/>
            </p:nvSpPr>
            <p:spPr bwMode="auto">
              <a:xfrm>
                <a:off x="2707" y="2298"/>
                <a:ext cx="99" cy="62"/>
              </a:xfrm>
              <a:custGeom>
                <a:avLst/>
                <a:gdLst>
                  <a:gd name="T0" fmla="*/ 0 w 99"/>
                  <a:gd name="T1" fmla="*/ 44 h 62"/>
                  <a:gd name="T2" fmla="*/ 68 w 99"/>
                  <a:gd name="T3" fmla="*/ 62 h 62"/>
                  <a:gd name="T4" fmla="*/ 99 w 99"/>
                  <a:gd name="T5" fmla="*/ 19 h 62"/>
                  <a:gd name="T6" fmla="*/ 37 w 99"/>
                  <a:gd name="T7" fmla="*/ 0 h 62"/>
                  <a:gd name="T8" fmla="*/ 0 w 99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4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7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13" name="Freeform 4252"/>
              <p:cNvSpPr>
                <a:spLocks/>
              </p:cNvSpPr>
              <p:nvPr/>
            </p:nvSpPr>
            <p:spPr bwMode="auto">
              <a:xfrm>
                <a:off x="2707" y="2298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54252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14" name="Freeform 4253"/>
              <p:cNvSpPr>
                <a:spLocks/>
              </p:cNvSpPr>
              <p:nvPr/>
            </p:nvSpPr>
            <p:spPr bwMode="auto">
              <a:xfrm>
                <a:off x="3763" y="2305"/>
                <a:ext cx="99" cy="55"/>
              </a:xfrm>
              <a:custGeom>
                <a:avLst/>
                <a:gdLst>
                  <a:gd name="T0" fmla="*/ 0 w 99"/>
                  <a:gd name="T1" fmla="*/ 37 h 55"/>
                  <a:gd name="T2" fmla="*/ 68 w 99"/>
                  <a:gd name="T3" fmla="*/ 55 h 55"/>
                  <a:gd name="T4" fmla="*/ 99 w 99"/>
                  <a:gd name="T5" fmla="*/ 18 h 55"/>
                  <a:gd name="T6" fmla="*/ 31 w 99"/>
                  <a:gd name="T7" fmla="*/ 0 h 55"/>
                  <a:gd name="T8" fmla="*/ 0 w 99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5"/>
                  <a:gd name="T17" fmla="*/ 99 w 99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5">
                    <a:moveTo>
                      <a:pt x="0" y="37"/>
                    </a:moveTo>
                    <a:lnTo>
                      <a:pt x="68" y="55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15" name="Freeform 4254"/>
              <p:cNvSpPr>
                <a:spLocks/>
              </p:cNvSpPr>
              <p:nvPr/>
            </p:nvSpPr>
            <p:spPr bwMode="auto">
              <a:xfrm>
                <a:off x="3763" y="2305"/>
                <a:ext cx="99" cy="55"/>
              </a:xfrm>
              <a:custGeom>
                <a:avLst/>
                <a:gdLst>
                  <a:gd name="T0" fmla="*/ 0 w 16"/>
                  <a:gd name="T1" fmla="*/ 51572 h 9"/>
                  <a:gd name="T2" fmla="*/ 99730 w 16"/>
                  <a:gd name="T3" fmla="*/ 76670 h 9"/>
                  <a:gd name="T4" fmla="*/ 145214 w 16"/>
                  <a:gd name="T5" fmla="*/ 25098 h 9"/>
                  <a:gd name="T6" fmla="*/ 45484 w 16"/>
                  <a:gd name="T7" fmla="*/ 0 h 9"/>
                  <a:gd name="T8" fmla="*/ 0 w 16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16" name="Freeform 4255"/>
              <p:cNvSpPr>
                <a:spLocks/>
              </p:cNvSpPr>
              <p:nvPr/>
            </p:nvSpPr>
            <p:spPr bwMode="auto">
              <a:xfrm>
                <a:off x="2546" y="2305"/>
                <a:ext cx="99" cy="55"/>
              </a:xfrm>
              <a:custGeom>
                <a:avLst/>
                <a:gdLst>
                  <a:gd name="T0" fmla="*/ 0 w 99"/>
                  <a:gd name="T1" fmla="*/ 37 h 55"/>
                  <a:gd name="T2" fmla="*/ 68 w 99"/>
                  <a:gd name="T3" fmla="*/ 55 h 55"/>
                  <a:gd name="T4" fmla="*/ 99 w 99"/>
                  <a:gd name="T5" fmla="*/ 18 h 55"/>
                  <a:gd name="T6" fmla="*/ 31 w 99"/>
                  <a:gd name="T7" fmla="*/ 0 h 55"/>
                  <a:gd name="T8" fmla="*/ 0 w 99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5"/>
                  <a:gd name="T17" fmla="*/ 99 w 99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5">
                    <a:moveTo>
                      <a:pt x="0" y="37"/>
                    </a:moveTo>
                    <a:lnTo>
                      <a:pt x="68" y="55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17" name="Freeform 4256"/>
              <p:cNvSpPr>
                <a:spLocks/>
              </p:cNvSpPr>
              <p:nvPr/>
            </p:nvSpPr>
            <p:spPr bwMode="auto">
              <a:xfrm>
                <a:off x="2546" y="2305"/>
                <a:ext cx="99" cy="55"/>
              </a:xfrm>
              <a:custGeom>
                <a:avLst/>
                <a:gdLst>
                  <a:gd name="T0" fmla="*/ 0 w 16"/>
                  <a:gd name="T1" fmla="*/ 51572 h 9"/>
                  <a:gd name="T2" fmla="*/ 99730 w 16"/>
                  <a:gd name="T3" fmla="*/ 76670 h 9"/>
                  <a:gd name="T4" fmla="*/ 145214 w 16"/>
                  <a:gd name="T5" fmla="*/ 25098 h 9"/>
                  <a:gd name="T6" fmla="*/ 45484 w 16"/>
                  <a:gd name="T7" fmla="*/ 0 h 9"/>
                  <a:gd name="T8" fmla="*/ 0 w 16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18" name="Freeform 4257"/>
              <p:cNvSpPr>
                <a:spLocks/>
              </p:cNvSpPr>
              <p:nvPr/>
            </p:nvSpPr>
            <p:spPr bwMode="auto">
              <a:xfrm>
                <a:off x="3602" y="2305"/>
                <a:ext cx="99" cy="61"/>
              </a:xfrm>
              <a:custGeom>
                <a:avLst/>
                <a:gdLst>
                  <a:gd name="T0" fmla="*/ 0 w 99"/>
                  <a:gd name="T1" fmla="*/ 43 h 61"/>
                  <a:gd name="T2" fmla="*/ 68 w 99"/>
                  <a:gd name="T3" fmla="*/ 61 h 61"/>
                  <a:gd name="T4" fmla="*/ 99 w 99"/>
                  <a:gd name="T5" fmla="*/ 18 h 61"/>
                  <a:gd name="T6" fmla="*/ 31 w 99"/>
                  <a:gd name="T7" fmla="*/ 0 h 61"/>
                  <a:gd name="T8" fmla="*/ 0 w 99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1"/>
                  <a:gd name="T17" fmla="*/ 99 w 99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1">
                    <a:moveTo>
                      <a:pt x="0" y="43"/>
                    </a:moveTo>
                    <a:lnTo>
                      <a:pt x="68" y="61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19" name="Freeform 4258"/>
              <p:cNvSpPr>
                <a:spLocks/>
              </p:cNvSpPr>
              <p:nvPr/>
            </p:nvSpPr>
            <p:spPr bwMode="auto">
              <a:xfrm>
                <a:off x="3602" y="2305"/>
                <a:ext cx="99" cy="61"/>
              </a:xfrm>
              <a:custGeom>
                <a:avLst/>
                <a:gdLst>
                  <a:gd name="T0" fmla="*/ 0 w 16"/>
                  <a:gd name="T1" fmla="*/ 59463 h 10"/>
                  <a:gd name="T2" fmla="*/ 99730 w 16"/>
                  <a:gd name="T3" fmla="*/ 84430 h 10"/>
                  <a:gd name="T4" fmla="*/ 145214 w 16"/>
                  <a:gd name="T5" fmla="*/ 24967 h 10"/>
                  <a:gd name="T6" fmla="*/ 45484 w 16"/>
                  <a:gd name="T7" fmla="*/ 0 h 10"/>
                  <a:gd name="T8" fmla="*/ 0 w 16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20" name="Freeform 4259"/>
              <p:cNvSpPr>
                <a:spLocks/>
              </p:cNvSpPr>
              <p:nvPr/>
            </p:nvSpPr>
            <p:spPr bwMode="auto">
              <a:xfrm>
                <a:off x="2380" y="2305"/>
                <a:ext cx="98" cy="61"/>
              </a:xfrm>
              <a:custGeom>
                <a:avLst/>
                <a:gdLst>
                  <a:gd name="T0" fmla="*/ 0 w 98"/>
                  <a:gd name="T1" fmla="*/ 43 h 61"/>
                  <a:gd name="T2" fmla="*/ 68 w 98"/>
                  <a:gd name="T3" fmla="*/ 61 h 61"/>
                  <a:gd name="T4" fmla="*/ 98 w 98"/>
                  <a:gd name="T5" fmla="*/ 18 h 61"/>
                  <a:gd name="T6" fmla="*/ 31 w 98"/>
                  <a:gd name="T7" fmla="*/ 0 h 61"/>
                  <a:gd name="T8" fmla="*/ 0 w 98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1"/>
                  <a:gd name="T17" fmla="*/ 98 w 98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1">
                    <a:moveTo>
                      <a:pt x="0" y="43"/>
                    </a:moveTo>
                    <a:lnTo>
                      <a:pt x="68" y="61"/>
                    </a:lnTo>
                    <a:lnTo>
                      <a:pt x="98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21" name="Freeform 4260"/>
              <p:cNvSpPr>
                <a:spLocks/>
              </p:cNvSpPr>
              <p:nvPr/>
            </p:nvSpPr>
            <p:spPr bwMode="auto">
              <a:xfrm>
                <a:off x="2380" y="2305"/>
                <a:ext cx="98" cy="61"/>
              </a:xfrm>
              <a:custGeom>
                <a:avLst/>
                <a:gdLst>
                  <a:gd name="T0" fmla="*/ 0 w 16"/>
                  <a:gd name="T1" fmla="*/ 59463 h 10"/>
                  <a:gd name="T2" fmla="*/ 94203 w 16"/>
                  <a:gd name="T3" fmla="*/ 84430 h 10"/>
                  <a:gd name="T4" fmla="*/ 137868 w 16"/>
                  <a:gd name="T5" fmla="*/ 24967 h 10"/>
                  <a:gd name="T6" fmla="*/ 43671 w 16"/>
                  <a:gd name="T7" fmla="*/ 0 h 10"/>
                  <a:gd name="T8" fmla="*/ 0 w 16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22" name="Freeform 4261"/>
              <p:cNvSpPr>
                <a:spLocks/>
              </p:cNvSpPr>
              <p:nvPr/>
            </p:nvSpPr>
            <p:spPr bwMode="auto">
              <a:xfrm>
                <a:off x="4658" y="2305"/>
                <a:ext cx="93" cy="61"/>
              </a:xfrm>
              <a:custGeom>
                <a:avLst/>
                <a:gdLst>
                  <a:gd name="T0" fmla="*/ 0 w 93"/>
                  <a:gd name="T1" fmla="*/ 43 h 61"/>
                  <a:gd name="T2" fmla="*/ 68 w 93"/>
                  <a:gd name="T3" fmla="*/ 61 h 61"/>
                  <a:gd name="T4" fmla="*/ 93 w 93"/>
                  <a:gd name="T5" fmla="*/ 18 h 61"/>
                  <a:gd name="T6" fmla="*/ 25 w 93"/>
                  <a:gd name="T7" fmla="*/ 0 h 61"/>
                  <a:gd name="T8" fmla="*/ 0 w 93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61"/>
                  <a:gd name="T17" fmla="*/ 93 w 93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61">
                    <a:moveTo>
                      <a:pt x="0" y="43"/>
                    </a:moveTo>
                    <a:lnTo>
                      <a:pt x="68" y="61"/>
                    </a:lnTo>
                    <a:lnTo>
                      <a:pt x="93" y="18"/>
                    </a:lnTo>
                    <a:lnTo>
                      <a:pt x="25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4369" name="Group 4262"/>
            <p:cNvGrpSpPr>
              <a:grpSpLocks/>
            </p:cNvGrpSpPr>
            <p:nvPr/>
          </p:nvGrpSpPr>
          <p:grpSpPr bwMode="auto">
            <a:xfrm>
              <a:off x="1818" y="2305"/>
              <a:ext cx="3279" cy="166"/>
              <a:chOff x="1818" y="2305"/>
              <a:chExt cx="3279" cy="166"/>
            </a:xfrm>
          </p:grpSpPr>
          <p:sp>
            <p:nvSpPr>
              <p:cNvPr id="17023" name="Freeform 4263"/>
              <p:cNvSpPr>
                <a:spLocks/>
              </p:cNvSpPr>
              <p:nvPr/>
            </p:nvSpPr>
            <p:spPr bwMode="auto">
              <a:xfrm>
                <a:off x="4658" y="2305"/>
                <a:ext cx="93" cy="61"/>
              </a:xfrm>
              <a:custGeom>
                <a:avLst/>
                <a:gdLst>
                  <a:gd name="T0" fmla="*/ 0 w 15"/>
                  <a:gd name="T1" fmla="*/ 59463 h 10"/>
                  <a:gd name="T2" fmla="*/ 100558 w 15"/>
                  <a:gd name="T3" fmla="*/ 84430 h 10"/>
                  <a:gd name="T4" fmla="*/ 137497 w 15"/>
                  <a:gd name="T5" fmla="*/ 24967 h 10"/>
                  <a:gd name="T6" fmla="*/ 36940 w 15"/>
                  <a:gd name="T7" fmla="*/ 0 h 10"/>
                  <a:gd name="T8" fmla="*/ 0 w 15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0"/>
                  <a:gd name="T17" fmla="*/ 15 w 15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0">
                    <a:moveTo>
                      <a:pt x="0" y="7"/>
                    </a:moveTo>
                    <a:lnTo>
                      <a:pt x="11" y="10"/>
                    </a:lnTo>
                    <a:lnTo>
                      <a:pt x="15" y="3"/>
                    </a:lnTo>
                    <a:lnTo>
                      <a:pt x="4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24" name="Freeform 4264"/>
              <p:cNvSpPr>
                <a:spLocks/>
              </p:cNvSpPr>
              <p:nvPr/>
            </p:nvSpPr>
            <p:spPr bwMode="auto">
              <a:xfrm>
                <a:off x="3436" y="2305"/>
                <a:ext cx="98" cy="61"/>
              </a:xfrm>
              <a:custGeom>
                <a:avLst/>
                <a:gdLst>
                  <a:gd name="T0" fmla="*/ 0 w 98"/>
                  <a:gd name="T1" fmla="*/ 43 h 61"/>
                  <a:gd name="T2" fmla="*/ 67 w 98"/>
                  <a:gd name="T3" fmla="*/ 61 h 61"/>
                  <a:gd name="T4" fmla="*/ 98 w 98"/>
                  <a:gd name="T5" fmla="*/ 18 h 61"/>
                  <a:gd name="T6" fmla="*/ 30 w 98"/>
                  <a:gd name="T7" fmla="*/ 0 h 61"/>
                  <a:gd name="T8" fmla="*/ 0 w 98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1"/>
                  <a:gd name="T17" fmla="*/ 98 w 98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1">
                    <a:moveTo>
                      <a:pt x="0" y="43"/>
                    </a:moveTo>
                    <a:lnTo>
                      <a:pt x="67" y="61"/>
                    </a:lnTo>
                    <a:lnTo>
                      <a:pt x="98" y="18"/>
                    </a:lnTo>
                    <a:lnTo>
                      <a:pt x="30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25" name="Freeform 4265"/>
              <p:cNvSpPr>
                <a:spLocks/>
              </p:cNvSpPr>
              <p:nvPr/>
            </p:nvSpPr>
            <p:spPr bwMode="auto">
              <a:xfrm>
                <a:off x="3436" y="2305"/>
                <a:ext cx="98" cy="61"/>
              </a:xfrm>
              <a:custGeom>
                <a:avLst/>
                <a:gdLst>
                  <a:gd name="T0" fmla="*/ 0 w 16"/>
                  <a:gd name="T1" fmla="*/ 59463 h 10"/>
                  <a:gd name="T2" fmla="*/ 94203 w 16"/>
                  <a:gd name="T3" fmla="*/ 84430 h 10"/>
                  <a:gd name="T4" fmla="*/ 137868 w 16"/>
                  <a:gd name="T5" fmla="*/ 24967 h 10"/>
                  <a:gd name="T6" fmla="*/ 43671 w 16"/>
                  <a:gd name="T7" fmla="*/ 0 h 10"/>
                  <a:gd name="T8" fmla="*/ 0 w 16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26" name="Freeform 4266"/>
              <p:cNvSpPr>
                <a:spLocks/>
              </p:cNvSpPr>
              <p:nvPr/>
            </p:nvSpPr>
            <p:spPr bwMode="auto">
              <a:xfrm>
                <a:off x="2213" y="2305"/>
                <a:ext cx="99" cy="61"/>
              </a:xfrm>
              <a:custGeom>
                <a:avLst/>
                <a:gdLst>
                  <a:gd name="T0" fmla="*/ 0 w 99"/>
                  <a:gd name="T1" fmla="*/ 43 h 61"/>
                  <a:gd name="T2" fmla="*/ 68 w 99"/>
                  <a:gd name="T3" fmla="*/ 61 h 61"/>
                  <a:gd name="T4" fmla="*/ 99 w 99"/>
                  <a:gd name="T5" fmla="*/ 24 h 61"/>
                  <a:gd name="T6" fmla="*/ 37 w 99"/>
                  <a:gd name="T7" fmla="*/ 0 h 61"/>
                  <a:gd name="T8" fmla="*/ 0 w 99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1"/>
                  <a:gd name="T17" fmla="*/ 99 w 99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1">
                    <a:moveTo>
                      <a:pt x="0" y="43"/>
                    </a:moveTo>
                    <a:lnTo>
                      <a:pt x="68" y="61"/>
                    </a:lnTo>
                    <a:lnTo>
                      <a:pt x="99" y="24"/>
                    </a:lnTo>
                    <a:lnTo>
                      <a:pt x="37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27" name="Freeform 4267"/>
              <p:cNvSpPr>
                <a:spLocks/>
              </p:cNvSpPr>
              <p:nvPr/>
            </p:nvSpPr>
            <p:spPr bwMode="auto">
              <a:xfrm>
                <a:off x="2213" y="2305"/>
                <a:ext cx="99" cy="61"/>
              </a:xfrm>
              <a:custGeom>
                <a:avLst/>
                <a:gdLst>
                  <a:gd name="T0" fmla="*/ 0 w 16"/>
                  <a:gd name="T1" fmla="*/ 59463 h 10"/>
                  <a:gd name="T2" fmla="*/ 99730 w 16"/>
                  <a:gd name="T3" fmla="*/ 84430 h 10"/>
                  <a:gd name="T4" fmla="*/ 145214 w 16"/>
                  <a:gd name="T5" fmla="*/ 33154 h 10"/>
                  <a:gd name="T6" fmla="*/ 54252 w 16"/>
                  <a:gd name="T7" fmla="*/ 0 h 10"/>
                  <a:gd name="T8" fmla="*/ 0 w 16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4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28" name="Freeform 4268"/>
              <p:cNvSpPr>
                <a:spLocks/>
              </p:cNvSpPr>
              <p:nvPr/>
            </p:nvSpPr>
            <p:spPr bwMode="auto">
              <a:xfrm>
                <a:off x="4491" y="2311"/>
                <a:ext cx="99" cy="61"/>
              </a:xfrm>
              <a:custGeom>
                <a:avLst/>
                <a:gdLst>
                  <a:gd name="T0" fmla="*/ 0 w 99"/>
                  <a:gd name="T1" fmla="*/ 37 h 61"/>
                  <a:gd name="T2" fmla="*/ 68 w 99"/>
                  <a:gd name="T3" fmla="*/ 61 h 61"/>
                  <a:gd name="T4" fmla="*/ 99 w 99"/>
                  <a:gd name="T5" fmla="*/ 18 h 61"/>
                  <a:gd name="T6" fmla="*/ 31 w 99"/>
                  <a:gd name="T7" fmla="*/ 0 h 61"/>
                  <a:gd name="T8" fmla="*/ 0 w 99"/>
                  <a:gd name="T9" fmla="*/ 37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1"/>
                  <a:gd name="T17" fmla="*/ 99 w 99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1">
                    <a:moveTo>
                      <a:pt x="0" y="37"/>
                    </a:moveTo>
                    <a:lnTo>
                      <a:pt x="68" y="61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29" name="Freeform 4269"/>
              <p:cNvSpPr>
                <a:spLocks/>
              </p:cNvSpPr>
              <p:nvPr/>
            </p:nvSpPr>
            <p:spPr bwMode="auto">
              <a:xfrm>
                <a:off x="4491" y="2311"/>
                <a:ext cx="99" cy="61"/>
              </a:xfrm>
              <a:custGeom>
                <a:avLst/>
                <a:gdLst>
                  <a:gd name="T0" fmla="*/ 0 w 16"/>
                  <a:gd name="T1" fmla="*/ 51313 h 10"/>
                  <a:gd name="T2" fmla="*/ 99730 w 16"/>
                  <a:gd name="T3" fmla="*/ 84430 h 10"/>
                  <a:gd name="T4" fmla="*/ 145214 w 16"/>
                  <a:gd name="T5" fmla="*/ 24967 h 10"/>
                  <a:gd name="T6" fmla="*/ 45484 w 16"/>
                  <a:gd name="T7" fmla="*/ 0 h 10"/>
                  <a:gd name="T8" fmla="*/ 0 w 16"/>
                  <a:gd name="T9" fmla="*/ 5131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6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30" name="Freeform 4270"/>
              <p:cNvSpPr>
                <a:spLocks/>
              </p:cNvSpPr>
              <p:nvPr/>
            </p:nvSpPr>
            <p:spPr bwMode="auto">
              <a:xfrm>
                <a:off x="3269" y="2311"/>
                <a:ext cx="99" cy="61"/>
              </a:xfrm>
              <a:custGeom>
                <a:avLst/>
                <a:gdLst>
                  <a:gd name="T0" fmla="*/ 0 w 99"/>
                  <a:gd name="T1" fmla="*/ 37 h 61"/>
                  <a:gd name="T2" fmla="*/ 68 w 99"/>
                  <a:gd name="T3" fmla="*/ 61 h 61"/>
                  <a:gd name="T4" fmla="*/ 99 w 99"/>
                  <a:gd name="T5" fmla="*/ 18 h 61"/>
                  <a:gd name="T6" fmla="*/ 31 w 99"/>
                  <a:gd name="T7" fmla="*/ 0 h 61"/>
                  <a:gd name="T8" fmla="*/ 0 w 99"/>
                  <a:gd name="T9" fmla="*/ 37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1"/>
                  <a:gd name="T17" fmla="*/ 99 w 99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1">
                    <a:moveTo>
                      <a:pt x="0" y="37"/>
                    </a:moveTo>
                    <a:lnTo>
                      <a:pt x="68" y="61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31" name="Freeform 4271"/>
              <p:cNvSpPr>
                <a:spLocks/>
              </p:cNvSpPr>
              <p:nvPr/>
            </p:nvSpPr>
            <p:spPr bwMode="auto">
              <a:xfrm>
                <a:off x="3269" y="2311"/>
                <a:ext cx="99" cy="61"/>
              </a:xfrm>
              <a:custGeom>
                <a:avLst/>
                <a:gdLst>
                  <a:gd name="T0" fmla="*/ 0 w 16"/>
                  <a:gd name="T1" fmla="*/ 51313 h 10"/>
                  <a:gd name="T2" fmla="*/ 99730 w 16"/>
                  <a:gd name="T3" fmla="*/ 84430 h 10"/>
                  <a:gd name="T4" fmla="*/ 145214 w 16"/>
                  <a:gd name="T5" fmla="*/ 24967 h 10"/>
                  <a:gd name="T6" fmla="*/ 45484 w 16"/>
                  <a:gd name="T7" fmla="*/ 0 h 10"/>
                  <a:gd name="T8" fmla="*/ 0 w 16"/>
                  <a:gd name="T9" fmla="*/ 5131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6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32" name="Freeform 4272"/>
              <p:cNvSpPr>
                <a:spLocks/>
              </p:cNvSpPr>
              <p:nvPr/>
            </p:nvSpPr>
            <p:spPr bwMode="auto">
              <a:xfrm>
                <a:off x="2052" y="2311"/>
                <a:ext cx="99" cy="61"/>
              </a:xfrm>
              <a:custGeom>
                <a:avLst/>
                <a:gdLst>
                  <a:gd name="T0" fmla="*/ 0 w 99"/>
                  <a:gd name="T1" fmla="*/ 43 h 61"/>
                  <a:gd name="T2" fmla="*/ 62 w 99"/>
                  <a:gd name="T3" fmla="*/ 61 h 61"/>
                  <a:gd name="T4" fmla="*/ 99 w 99"/>
                  <a:gd name="T5" fmla="*/ 18 h 61"/>
                  <a:gd name="T6" fmla="*/ 31 w 99"/>
                  <a:gd name="T7" fmla="*/ 0 h 61"/>
                  <a:gd name="T8" fmla="*/ 0 w 99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1"/>
                  <a:gd name="T17" fmla="*/ 99 w 99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1">
                    <a:moveTo>
                      <a:pt x="0" y="43"/>
                    </a:moveTo>
                    <a:lnTo>
                      <a:pt x="62" y="61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33" name="Freeform 4273"/>
              <p:cNvSpPr>
                <a:spLocks/>
              </p:cNvSpPr>
              <p:nvPr/>
            </p:nvSpPr>
            <p:spPr bwMode="auto">
              <a:xfrm>
                <a:off x="2052" y="2311"/>
                <a:ext cx="99" cy="61"/>
              </a:xfrm>
              <a:custGeom>
                <a:avLst/>
                <a:gdLst>
                  <a:gd name="T0" fmla="*/ 0 w 16"/>
                  <a:gd name="T1" fmla="*/ 59463 h 10"/>
                  <a:gd name="T2" fmla="*/ 90969 w 16"/>
                  <a:gd name="T3" fmla="*/ 84430 h 10"/>
                  <a:gd name="T4" fmla="*/ 145214 w 16"/>
                  <a:gd name="T5" fmla="*/ 24967 h 10"/>
                  <a:gd name="T6" fmla="*/ 45484 w 16"/>
                  <a:gd name="T7" fmla="*/ 0 h 10"/>
                  <a:gd name="T8" fmla="*/ 0 w 16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0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34" name="Freeform 4274"/>
              <p:cNvSpPr>
                <a:spLocks/>
              </p:cNvSpPr>
              <p:nvPr/>
            </p:nvSpPr>
            <p:spPr bwMode="auto">
              <a:xfrm>
                <a:off x="4325" y="2311"/>
                <a:ext cx="98" cy="61"/>
              </a:xfrm>
              <a:custGeom>
                <a:avLst/>
                <a:gdLst>
                  <a:gd name="T0" fmla="*/ 0 w 98"/>
                  <a:gd name="T1" fmla="*/ 43 h 61"/>
                  <a:gd name="T2" fmla="*/ 68 w 98"/>
                  <a:gd name="T3" fmla="*/ 61 h 61"/>
                  <a:gd name="T4" fmla="*/ 98 w 98"/>
                  <a:gd name="T5" fmla="*/ 18 h 61"/>
                  <a:gd name="T6" fmla="*/ 31 w 98"/>
                  <a:gd name="T7" fmla="*/ 0 h 61"/>
                  <a:gd name="T8" fmla="*/ 0 w 98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1"/>
                  <a:gd name="T17" fmla="*/ 98 w 98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1">
                    <a:moveTo>
                      <a:pt x="0" y="43"/>
                    </a:moveTo>
                    <a:lnTo>
                      <a:pt x="68" y="61"/>
                    </a:lnTo>
                    <a:lnTo>
                      <a:pt x="98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35" name="Freeform 4275"/>
              <p:cNvSpPr>
                <a:spLocks/>
              </p:cNvSpPr>
              <p:nvPr/>
            </p:nvSpPr>
            <p:spPr bwMode="auto">
              <a:xfrm>
                <a:off x="4325" y="2311"/>
                <a:ext cx="98" cy="61"/>
              </a:xfrm>
              <a:custGeom>
                <a:avLst/>
                <a:gdLst>
                  <a:gd name="T0" fmla="*/ 0 w 16"/>
                  <a:gd name="T1" fmla="*/ 59463 h 10"/>
                  <a:gd name="T2" fmla="*/ 94203 w 16"/>
                  <a:gd name="T3" fmla="*/ 84430 h 10"/>
                  <a:gd name="T4" fmla="*/ 137868 w 16"/>
                  <a:gd name="T5" fmla="*/ 24967 h 10"/>
                  <a:gd name="T6" fmla="*/ 43671 w 16"/>
                  <a:gd name="T7" fmla="*/ 0 h 10"/>
                  <a:gd name="T8" fmla="*/ 0 w 16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36" name="Freeform 4276"/>
              <p:cNvSpPr>
                <a:spLocks/>
              </p:cNvSpPr>
              <p:nvPr/>
            </p:nvSpPr>
            <p:spPr bwMode="auto">
              <a:xfrm>
                <a:off x="3108" y="2311"/>
                <a:ext cx="99" cy="61"/>
              </a:xfrm>
              <a:custGeom>
                <a:avLst/>
                <a:gdLst>
                  <a:gd name="T0" fmla="*/ 0 w 99"/>
                  <a:gd name="T1" fmla="*/ 43 h 61"/>
                  <a:gd name="T2" fmla="*/ 62 w 99"/>
                  <a:gd name="T3" fmla="*/ 61 h 61"/>
                  <a:gd name="T4" fmla="*/ 99 w 99"/>
                  <a:gd name="T5" fmla="*/ 18 h 61"/>
                  <a:gd name="T6" fmla="*/ 31 w 99"/>
                  <a:gd name="T7" fmla="*/ 0 h 61"/>
                  <a:gd name="T8" fmla="*/ 0 w 99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1"/>
                  <a:gd name="T17" fmla="*/ 99 w 99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1">
                    <a:moveTo>
                      <a:pt x="0" y="43"/>
                    </a:moveTo>
                    <a:lnTo>
                      <a:pt x="62" y="61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37" name="Freeform 4277"/>
              <p:cNvSpPr>
                <a:spLocks/>
              </p:cNvSpPr>
              <p:nvPr/>
            </p:nvSpPr>
            <p:spPr bwMode="auto">
              <a:xfrm>
                <a:off x="3108" y="2311"/>
                <a:ext cx="99" cy="61"/>
              </a:xfrm>
              <a:custGeom>
                <a:avLst/>
                <a:gdLst>
                  <a:gd name="T0" fmla="*/ 0 w 16"/>
                  <a:gd name="T1" fmla="*/ 59463 h 10"/>
                  <a:gd name="T2" fmla="*/ 90969 w 16"/>
                  <a:gd name="T3" fmla="*/ 84430 h 10"/>
                  <a:gd name="T4" fmla="*/ 145214 w 16"/>
                  <a:gd name="T5" fmla="*/ 24967 h 10"/>
                  <a:gd name="T6" fmla="*/ 45484 w 16"/>
                  <a:gd name="T7" fmla="*/ 0 h 10"/>
                  <a:gd name="T8" fmla="*/ 0 w 16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0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38" name="Freeform 4278"/>
              <p:cNvSpPr>
                <a:spLocks/>
              </p:cNvSpPr>
              <p:nvPr/>
            </p:nvSpPr>
            <p:spPr bwMode="auto">
              <a:xfrm>
                <a:off x="1886" y="2311"/>
                <a:ext cx="98" cy="61"/>
              </a:xfrm>
              <a:custGeom>
                <a:avLst/>
                <a:gdLst>
                  <a:gd name="T0" fmla="*/ 0 w 98"/>
                  <a:gd name="T1" fmla="*/ 43 h 61"/>
                  <a:gd name="T2" fmla="*/ 68 w 98"/>
                  <a:gd name="T3" fmla="*/ 61 h 61"/>
                  <a:gd name="T4" fmla="*/ 98 w 98"/>
                  <a:gd name="T5" fmla="*/ 18 h 61"/>
                  <a:gd name="T6" fmla="*/ 31 w 98"/>
                  <a:gd name="T7" fmla="*/ 0 h 61"/>
                  <a:gd name="T8" fmla="*/ 0 w 98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1"/>
                  <a:gd name="T17" fmla="*/ 98 w 98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1">
                    <a:moveTo>
                      <a:pt x="0" y="43"/>
                    </a:moveTo>
                    <a:lnTo>
                      <a:pt x="68" y="61"/>
                    </a:lnTo>
                    <a:lnTo>
                      <a:pt x="98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39" name="Freeform 4279"/>
              <p:cNvSpPr>
                <a:spLocks/>
              </p:cNvSpPr>
              <p:nvPr/>
            </p:nvSpPr>
            <p:spPr bwMode="auto">
              <a:xfrm>
                <a:off x="1886" y="2311"/>
                <a:ext cx="98" cy="61"/>
              </a:xfrm>
              <a:custGeom>
                <a:avLst/>
                <a:gdLst>
                  <a:gd name="T0" fmla="*/ 0 w 16"/>
                  <a:gd name="T1" fmla="*/ 59463 h 10"/>
                  <a:gd name="T2" fmla="*/ 94203 w 16"/>
                  <a:gd name="T3" fmla="*/ 84430 h 10"/>
                  <a:gd name="T4" fmla="*/ 137868 w 16"/>
                  <a:gd name="T5" fmla="*/ 24967 h 10"/>
                  <a:gd name="T6" fmla="*/ 43671 w 16"/>
                  <a:gd name="T7" fmla="*/ 0 h 10"/>
                  <a:gd name="T8" fmla="*/ 0 w 16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40" name="Freeform 4280"/>
              <p:cNvSpPr>
                <a:spLocks/>
              </p:cNvSpPr>
              <p:nvPr/>
            </p:nvSpPr>
            <p:spPr bwMode="auto">
              <a:xfrm>
                <a:off x="4164" y="2317"/>
                <a:ext cx="93" cy="55"/>
              </a:xfrm>
              <a:custGeom>
                <a:avLst/>
                <a:gdLst>
                  <a:gd name="T0" fmla="*/ 0 w 93"/>
                  <a:gd name="T1" fmla="*/ 37 h 55"/>
                  <a:gd name="T2" fmla="*/ 68 w 93"/>
                  <a:gd name="T3" fmla="*/ 55 h 55"/>
                  <a:gd name="T4" fmla="*/ 93 w 93"/>
                  <a:gd name="T5" fmla="*/ 18 h 55"/>
                  <a:gd name="T6" fmla="*/ 25 w 93"/>
                  <a:gd name="T7" fmla="*/ 0 h 55"/>
                  <a:gd name="T8" fmla="*/ 0 w 93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55"/>
                  <a:gd name="T17" fmla="*/ 93 w 93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55">
                    <a:moveTo>
                      <a:pt x="0" y="37"/>
                    </a:moveTo>
                    <a:lnTo>
                      <a:pt x="68" y="55"/>
                    </a:lnTo>
                    <a:lnTo>
                      <a:pt x="93" y="18"/>
                    </a:lnTo>
                    <a:lnTo>
                      <a:pt x="25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41" name="Freeform 4281"/>
              <p:cNvSpPr>
                <a:spLocks/>
              </p:cNvSpPr>
              <p:nvPr/>
            </p:nvSpPr>
            <p:spPr bwMode="auto">
              <a:xfrm>
                <a:off x="4164" y="2317"/>
                <a:ext cx="93" cy="55"/>
              </a:xfrm>
              <a:custGeom>
                <a:avLst/>
                <a:gdLst>
                  <a:gd name="T0" fmla="*/ 0 w 15"/>
                  <a:gd name="T1" fmla="*/ 51572 h 9"/>
                  <a:gd name="T2" fmla="*/ 100558 w 15"/>
                  <a:gd name="T3" fmla="*/ 76670 h 9"/>
                  <a:gd name="T4" fmla="*/ 137497 w 15"/>
                  <a:gd name="T5" fmla="*/ 25098 h 9"/>
                  <a:gd name="T6" fmla="*/ 36940 w 15"/>
                  <a:gd name="T7" fmla="*/ 0 h 9"/>
                  <a:gd name="T8" fmla="*/ 0 w 15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9"/>
                  <a:gd name="T17" fmla="*/ 15 w 15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9">
                    <a:moveTo>
                      <a:pt x="0" y="6"/>
                    </a:moveTo>
                    <a:lnTo>
                      <a:pt x="11" y="9"/>
                    </a:lnTo>
                    <a:lnTo>
                      <a:pt x="15" y="3"/>
                    </a:lnTo>
                    <a:lnTo>
                      <a:pt x="4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42" name="Freeform 4282"/>
              <p:cNvSpPr>
                <a:spLocks/>
              </p:cNvSpPr>
              <p:nvPr/>
            </p:nvSpPr>
            <p:spPr bwMode="auto">
              <a:xfrm>
                <a:off x="2942" y="2317"/>
                <a:ext cx="98" cy="55"/>
              </a:xfrm>
              <a:custGeom>
                <a:avLst/>
                <a:gdLst>
                  <a:gd name="T0" fmla="*/ 0 w 98"/>
                  <a:gd name="T1" fmla="*/ 37 h 55"/>
                  <a:gd name="T2" fmla="*/ 67 w 98"/>
                  <a:gd name="T3" fmla="*/ 55 h 55"/>
                  <a:gd name="T4" fmla="*/ 98 w 98"/>
                  <a:gd name="T5" fmla="*/ 18 h 55"/>
                  <a:gd name="T6" fmla="*/ 30 w 98"/>
                  <a:gd name="T7" fmla="*/ 0 h 55"/>
                  <a:gd name="T8" fmla="*/ 0 w 98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55"/>
                  <a:gd name="T17" fmla="*/ 98 w 98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55">
                    <a:moveTo>
                      <a:pt x="0" y="37"/>
                    </a:moveTo>
                    <a:lnTo>
                      <a:pt x="67" y="55"/>
                    </a:lnTo>
                    <a:lnTo>
                      <a:pt x="98" y="18"/>
                    </a:lnTo>
                    <a:lnTo>
                      <a:pt x="30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43" name="Freeform 4283"/>
              <p:cNvSpPr>
                <a:spLocks/>
              </p:cNvSpPr>
              <p:nvPr/>
            </p:nvSpPr>
            <p:spPr bwMode="auto">
              <a:xfrm>
                <a:off x="2942" y="2317"/>
                <a:ext cx="98" cy="55"/>
              </a:xfrm>
              <a:custGeom>
                <a:avLst/>
                <a:gdLst>
                  <a:gd name="T0" fmla="*/ 0 w 16"/>
                  <a:gd name="T1" fmla="*/ 51572 h 9"/>
                  <a:gd name="T2" fmla="*/ 94203 w 16"/>
                  <a:gd name="T3" fmla="*/ 76670 h 9"/>
                  <a:gd name="T4" fmla="*/ 137868 w 16"/>
                  <a:gd name="T5" fmla="*/ 25098 h 9"/>
                  <a:gd name="T6" fmla="*/ 43671 w 16"/>
                  <a:gd name="T7" fmla="*/ 0 h 9"/>
                  <a:gd name="T8" fmla="*/ 0 w 16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44" name="Freeform 4284"/>
              <p:cNvSpPr>
                <a:spLocks/>
              </p:cNvSpPr>
              <p:nvPr/>
            </p:nvSpPr>
            <p:spPr bwMode="auto">
              <a:xfrm>
                <a:off x="3997" y="2317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8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45" name="Freeform 4285"/>
              <p:cNvSpPr>
                <a:spLocks/>
              </p:cNvSpPr>
              <p:nvPr/>
            </p:nvSpPr>
            <p:spPr bwMode="auto">
              <a:xfrm>
                <a:off x="3997" y="2317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46" name="Freeform 4286"/>
              <p:cNvSpPr>
                <a:spLocks/>
              </p:cNvSpPr>
              <p:nvPr/>
            </p:nvSpPr>
            <p:spPr bwMode="auto">
              <a:xfrm>
                <a:off x="2775" y="2317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8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47" name="Freeform 4287"/>
              <p:cNvSpPr>
                <a:spLocks/>
              </p:cNvSpPr>
              <p:nvPr/>
            </p:nvSpPr>
            <p:spPr bwMode="auto">
              <a:xfrm>
                <a:off x="2775" y="2317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48" name="Freeform 4288"/>
              <p:cNvSpPr>
                <a:spLocks/>
              </p:cNvSpPr>
              <p:nvPr/>
            </p:nvSpPr>
            <p:spPr bwMode="auto">
              <a:xfrm>
                <a:off x="3831" y="2323"/>
                <a:ext cx="99" cy="56"/>
              </a:xfrm>
              <a:custGeom>
                <a:avLst/>
                <a:gdLst>
                  <a:gd name="T0" fmla="*/ 0 w 99"/>
                  <a:gd name="T1" fmla="*/ 37 h 56"/>
                  <a:gd name="T2" fmla="*/ 68 w 99"/>
                  <a:gd name="T3" fmla="*/ 56 h 56"/>
                  <a:gd name="T4" fmla="*/ 99 w 99"/>
                  <a:gd name="T5" fmla="*/ 19 h 56"/>
                  <a:gd name="T6" fmla="*/ 31 w 99"/>
                  <a:gd name="T7" fmla="*/ 0 h 56"/>
                  <a:gd name="T8" fmla="*/ 0 w 99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6"/>
                  <a:gd name="T17" fmla="*/ 99 w 9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6">
                    <a:moveTo>
                      <a:pt x="0" y="37"/>
                    </a:moveTo>
                    <a:lnTo>
                      <a:pt x="68" y="56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49" name="Freeform 4289"/>
              <p:cNvSpPr>
                <a:spLocks/>
              </p:cNvSpPr>
              <p:nvPr/>
            </p:nvSpPr>
            <p:spPr bwMode="auto">
              <a:xfrm>
                <a:off x="3831" y="2323"/>
                <a:ext cx="99" cy="56"/>
              </a:xfrm>
              <a:custGeom>
                <a:avLst/>
                <a:gdLst>
                  <a:gd name="T0" fmla="*/ 0 w 16"/>
                  <a:gd name="T1" fmla="*/ 55403 h 9"/>
                  <a:gd name="T2" fmla="*/ 99730 w 16"/>
                  <a:gd name="T3" fmla="*/ 83820 h 9"/>
                  <a:gd name="T4" fmla="*/ 145214 w 16"/>
                  <a:gd name="T5" fmla="*/ 28417 h 9"/>
                  <a:gd name="T6" fmla="*/ 45484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50" name="Freeform 4290"/>
              <p:cNvSpPr>
                <a:spLocks/>
              </p:cNvSpPr>
              <p:nvPr/>
            </p:nvSpPr>
            <p:spPr bwMode="auto">
              <a:xfrm>
                <a:off x="2614" y="2323"/>
                <a:ext cx="93" cy="56"/>
              </a:xfrm>
              <a:custGeom>
                <a:avLst/>
                <a:gdLst>
                  <a:gd name="T0" fmla="*/ 0 w 93"/>
                  <a:gd name="T1" fmla="*/ 37 h 56"/>
                  <a:gd name="T2" fmla="*/ 62 w 93"/>
                  <a:gd name="T3" fmla="*/ 56 h 56"/>
                  <a:gd name="T4" fmla="*/ 93 w 93"/>
                  <a:gd name="T5" fmla="*/ 19 h 56"/>
                  <a:gd name="T6" fmla="*/ 31 w 93"/>
                  <a:gd name="T7" fmla="*/ 0 h 56"/>
                  <a:gd name="T8" fmla="*/ 0 w 93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56"/>
                  <a:gd name="T17" fmla="*/ 93 w 93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56">
                    <a:moveTo>
                      <a:pt x="0" y="37"/>
                    </a:moveTo>
                    <a:lnTo>
                      <a:pt x="62" y="56"/>
                    </a:lnTo>
                    <a:lnTo>
                      <a:pt x="93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51" name="Freeform 4291"/>
              <p:cNvSpPr>
                <a:spLocks/>
              </p:cNvSpPr>
              <p:nvPr/>
            </p:nvSpPr>
            <p:spPr bwMode="auto">
              <a:xfrm>
                <a:off x="2614" y="2323"/>
                <a:ext cx="93" cy="56"/>
              </a:xfrm>
              <a:custGeom>
                <a:avLst/>
                <a:gdLst>
                  <a:gd name="T0" fmla="*/ 0 w 15"/>
                  <a:gd name="T1" fmla="*/ 55403 h 9"/>
                  <a:gd name="T2" fmla="*/ 91524 w 15"/>
                  <a:gd name="T3" fmla="*/ 83820 h 9"/>
                  <a:gd name="T4" fmla="*/ 137497 w 15"/>
                  <a:gd name="T5" fmla="*/ 28417 h 9"/>
                  <a:gd name="T6" fmla="*/ 45744 w 15"/>
                  <a:gd name="T7" fmla="*/ 0 h 9"/>
                  <a:gd name="T8" fmla="*/ 0 w 15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9"/>
                  <a:gd name="T17" fmla="*/ 15 w 15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9">
                    <a:moveTo>
                      <a:pt x="0" y="6"/>
                    </a:moveTo>
                    <a:lnTo>
                      <a:pt x="10" y="9"/>
                    </a:lnTo>
                    <a:lnTo>
                      <a:pt x="15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52" name="Freeform 4292"/>
              <p:cNvSpPr>
                <a:spLocks/>
              </p:cNvSpPr>
              <p:nvPr/>
            </p:nvSpPr>
            <p:spPr bwMode="auto">
              <a:xfrm>
                <a:off x="3670" y="2323"/>
                <a:ext cx="93" cy="62"/>
              </a:xfrm>
              <a:custGeom>
                <a:avLst/>
                <a:gdLst>
                  <a:gd name="T0" fmla="*/ 0 w 93"/>
                  <a:gd name="T1" fmla="*/ 43 h 62"/>
                  <a:gd name="T2" fmla="*/ 68 w 93"/>
                  <a:gd name="T3" fmla="*/ 62 h 62"/>
                  <a:gd name="T4" fmla="*/ 93 w 93"/>
                  <a:gd name="T5" fmla="*/ 19 h 62"/>
                  <a:gd name="T6" fmla="*/ 31 w 93"/>
                  <a:gd name="T7" fmla="*/ 0 h 62"/>
                  <a:gd name="T8" fmla="*/ 0 w 93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62"/>
                  <a:gd name="T17" fmla="*/ 93 w 93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3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53" name="Freeform 4293"/>
              <p:cNvSpPr>
                <a:spLocks/>
              </p:cNvSpPr>
              <p:nvPr/>
            </p:nvSpPr>
            <p:spPr bwMode="auto">
              <a:xfrm>
                <a:off x="3670" y="2323"/>
                <a:ext cx="93" cy="62"/>
              </a:xfrm>
              <a:custGeom>
                <a:avLst/>
                <a:gdLst>
                  <a:gd name="T0" fmla="*/ 0 w 15"/>
                  <a:gd name="T1" fmla="*/ 63618 h 10"/>
                  <a:gd name="T2" fmla="*/ 100558 w 15"/>
                  <a:gd name="T3" fmla="*/ 91524 h 10"/>
                  <a:gd name="T4" fmla="*/ 137497 w 15"/>
                  <a:gd name="T5" fmla="*/ 28136 h 10"/>
                  <a:gd name="T6" fmla="*/ 45744 w 15"/>
                  <a:gd name="T7" fmla="*/ 0 h 10"/>
                  <a:gd name="T8" fmla="*/ 0 w 15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0"/>
                  <a:gd name="T17" fmla="*/ 15 w 15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0">
                    <a:moveTo>
                      <a:pt x="0" y="7"/>
                    </a:moveTo>
                    <a:lnTo>
                      <a:pt x="11" y="10"/>
                    </a:lnTo>
                    <a:lnTo>
                      <a:pt x="15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54" name="Freeform 4294"/>
              <p:cNvSpPr>
                <a:spLocks/>
              </p:cNvSpPr>
              <p:nvPr/>
            </p:nvSpPr>
            <p:spPr bwMode="auto">
              <a:xfrm>
                <a:off x="2448" y="2323"/>
                <a:ext cx="98" cy="62"/>
              </a:xfrm>
              <a:custGeom>
                <a:avLst/>
                <a:gdLst>
                  <a:gd name="T0" fmla="*/ 0 w 98"/>
                  <a:gd name="T1" fmla="*/ 43 h 62"/>
                  <a:gd name="T2" fmla="*/ 68 w 98"/>
                  <a:gd name="T3" fmla="*/ 62 h 62"/>
                  <a:gd name="T4" fmla="*/ 98 w 98"/>
                  <a:gd name="T5" fmla="*/ 19 h 62"/>
                  <a:gd name="T6" fmla="*/ 30 w 98"/>
                  <a:gd name="T7" fmla="*/ 0 h 62"/>
                  <a:gd name="T8" fmla="*/ 0 w 98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2"/>
                  <a:gd name="T17" fmla="*/ 98 w 98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8" y="19"/>
                    </a:lnTo>
                    <a:lnTo>
                      <a:pt x="30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55" name="Freeform 4295"/>
              <p:cNvSpPr>
                <a:spLocks/>
              </p:cNvSpPr>
              <p:nvPr/>
            </p:nvSpPr>
            <p:spPr bwMode="auto">
              <a:xfrm>
                <a:off x="2448" y="2323"/>
                <a:ext cx="98" cy="62"/>
              </a:xfrm>
              <a:custGeom>
                <a:avLst/>
                <a:gdLst>
                  <a:gd name="T0" fmla="*/ 0 w 16"/>
                  <a:gd name="T1" fmla="*/ 63618 h 10"/>
                  <a:gd name="T2" fmla="*/ 94203 w 16"/>
                  <a:gd name="T3" fmla="*/ 91524 h 10"/>
                  <a:gd name="T4" fmla="*/ 137868 w 16"/>
                  <a:gd name="T5" fmla="*/ 28136 h 10"/>
                  <a:gd name="T6" fmla="*/ 43671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56" name="Freeform 4296"/>
              <p:cNvSpPr>
                <a:spLocks/>
              </p:cNvSpPr>
              <p:nvPr/>
            </p:nvSpPr>
            <p:spPr bwMode="auto">
              <a:xfrm>
                <a:off x="4726" y="2323"/>
                <a:ext cx="93" cy="62"/>
              </a:xfrm>
              <a:custGeom>
                <a:avLst/>
                <a:gdLst>
                  <a:gd name="T0" fmla="*/ 0 w 93"/>
                  <a:gd name="T1" fmla="*/ 43 h 62"/>
                  <a:gd name="T2" fmla="*/ 68 w 93"/>
                  <a:gd name="T3" fmla="*/ 62 h 62"/>
                  <a:gd name="T4" fmla="*/ 93 w 93"/>
                  <a:gd name="T5" fmla="*/ 25 h 62"/>
                  <a:gd name="T6" fmla="*/ 25 w 93"/>
                  <a:gd name="T7" fmla="*/ 0 h 62"/>
                  <a:gd name="T8" fmla="*/ 0 w 93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62"/>
                  <a:gd name="T17" fmla="*/ 93 w 93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3" y="25"/>
                    </a:lnTo>
                    <a:lnTo>
                      <a:pt x="25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57" name="Freeform 4297"/>
              <p:cNvSpPr>
                <a:spLocks/>
              </p:cNvSpPr>
              <p:nvPr/>
            </p:nvSpPr>
            <p:spPr bwMode="auto">
              <a:xfrm>
                <a:off x="4726" y="2323"/>
                <a:ext cx="93" cy="62"/>
              </a:xfrm>
              <a:custGeom>
                <a:avLst/>
                <a:gdLst>
                  <a:gd name="T0" fmla="*/ 0 w 15"/>
                  <a:gd name="T1" fmla="*/ 63618 h 10"/>
                  <a:gd name="T2" fmla="*/ 100558 w 15"/>
                  <a:gd name="T3" fmla="*/ 91524 h 10"/>
                  <a:gd name="T4" fmla="*/ 137497 w 15"/>
                  <a:gd name="T5" fmla="*/ 36940 h 10"/>
                  <a:gd name="T6" fmla="*/ 36940 w 15"/>
                  <a:gd name="T7" fmla="*/ 0 h 10"/>
                  <a:gd name="T8" fmla="*/ 0 w 15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0"/>
                  <a:gd name="T17" fmla="*/ 15 w 15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0">
                    <a:moveTo>
                      <a:pt x="0" y="7"/>
                    </a:moveTo>
                    <a:lnTo>
                      <a:pt x="11" y="10"/>
                    </a:lnTo>
                    <a:lnTo>
                      <a:pt x="15" y="4"/>
                    </a:lnTo>
                    <a:lnTo>
                      <a:pt x="4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58" name="Freeform 4298"/>
              <p:cNvSpPr>
                <a:spLocks/>
              </p:cNvSpPr>
              <p:nvPr/>
            </p:nvSpPr>
            <p:spPr bwMode="auto">
              <a:xfrm>
                <a:off x="3503" y="2323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25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25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59" name="Freeform 4299"/>
              <p:cNvSpPr>
                <a:spLocks/>
              </p:cNvSpPr>
              <p:nvPr/>
            </p:nvSpPr>
            <p:spPr bwMode="auto">
              <a:xfrm>
                <a:off x="3503" y="2323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36940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60" name="Freeform 4300"/>
              <p:cNvSpPr>
                <a:spLocks/>
              </p:cNvSpPr>
              <p:nvPr/>
            </p:nvSpPr>
            <p:spPr bwMode="auto">
              <a:xfrm>
                <a:off x="2281" y="2329"/>
                <a:ext cx="99" cy="56"/>
              </a:xfrm>
              <a:custGeom>
                <a:avLst/>
                <a:gdLst>
                  <a:gd name="T0" fmla="*/ 0 w 99"/>
                  <a:gd name="T1" fmla="*/ 37 h 56"/>
                  <a:gd name="T2" fmla="*/ 68 w 99"/>
                  <a:gd name="T3" fmla="*/ 56 h 56"/>
                  <a:gd name="T4" fmla="*/ 99 w 99"/>
                  <a:gd name="T5" fmla="*/ 19 h 56"/>
                  <a:gd name="T6" fmla="*/ 31 w 99"/>
                  <a:gd name="T7" fmla="*/ 0 h 56"/>
                  <a:gd name="T8" fmla="*/ 0 w 99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6"/>
                  <a:gd name="T17" fmla="*/ 99 w 9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6">
                    <a:moveTo>
                      <a:pt x="0" y="37"/>
                    </a:moveTo>
                    <a:lnTo>
                      <a:pt x="68" y="56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61" name="Freeform 4301"/>
              <p:cNvSpPr>
                <a:spLocks/>
              </p:cNvSpPr>
              <p:nvPr/>
            </p:nvSpPr>
            <p:spPr bwMode="auto">
              <a:xfrm>
                <a:off x="2281" y="2329"/>
                <a:ext cx="99" cy="56"/>
              </a:xfrm>
              <a:custGeom>
                <a:avLst/>
                <a:gdLst>
                  <a:gd name="T0" fmla="*/ 0 w 16"/>
                  <a:gd name="T1" fmla="*/ 55403 h 9"/>
                  <a:gd name="T2" fmla="*/ 99730 w 16"/>
                  <a:gd name="T3" fmla="*/ 83820 h 9"/>
                  <a:gd name="T4" fmla="*/ 145214 w 16"/>
                  <a:gd name="T5" fmla="*/ 28417 h 9"/>
                  <a:gd name="T6" fmla="*/ 45484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62" name="Freeform 4302"/>
              <p:cNvSpPr>
                <a:spLocks/>
              </p:cNvSpPr>
              <p:nvPr/>
            </p:nvSpPr>
            <p:spPr bwMode="auto">
              <a:xfrm>
                <a:off x="4559" y="2329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63" name="Freeform 4303"/>
              <p:cNvSpPr>
                <a:spLocks/>
              </p:cNvSpPr>
              <p:nvPr/>
            </p:nvSpPr>
            <p:spPr bwMode="auto">
              <a:xfrm>
                <a:off x="4559" y="2329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64" name="Freeform 4304"/>
              <p:cNvSpPr>
                <a:spLocks/>
              </p:cNvSpPr>
              <p:nvPr/>
            </p:nvSpPr>
            <p:spPr bwMode="auto">
              <a:xfrm>
                <a:off x="3337" y="2329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65" name="Freeform 4305"/>
              <p:cNvSpPr>
                <a:spLocks/>
              </p:cNvSpPr>
              <p:nvPr/>
            </p:nvSpPr>
            <p:spPr bwMode="auto">
              <a:xfrm>
                <a:off x="3337" y="2329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66" name="Freeform 4306"/>
              <p:cNvSpPr>
                <a:spLocks/>
              </p:cNvSpPr>
              <p:nvPr/>
            </p:nvSpPr>
            <p:spPr bwMode="auto">
              <a:xfrm>
                <a:off x="2114" y="2329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9 h 62"/>
                  <a:gd name="T6" fmla="*/ 37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7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67" name="Freeform 4307"/>
              <p:cNvSpPr>
                <a:spLocks/>
              </p:cNvSpPr>
              <p:nvPr/>
            </p:nvSpPr>
            <p:spPr bwMode="auto">
              <a:xfrm>
                <a:off x="2114" y="2329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54252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68" name="Freeform 4308"/>
              <p:cNvSpPr>
                <a:spLocks/>
              </p:cNvSpPr>
              <p:nvPr/>
            </p:nvSpPr>
            <p:spPr bwMode="auto">
              <a:xfrm>
                <a:off x="4393" y="2329"/>
                <a:ext cx="98" cy="62"/>
              </a:xfrm>
              <a:custGeom>
                <a:avLst/>
                <a:gdLst>
                  <a:gd name="T0" fmla="*/ 0 w 98"/>
                  <a:gd name="T1" fmla="*/ 43 h 62"/>
                  <a:gd name="T2" fmla="*/ 68 w 98"/>
                  <a:gd name="T3" fmla="*/ 62 h 62"/>
                  <a:gd name="T4" fmla="*/ 98 w 98"/>
                  <a:gd name="T5" fmla="*/ 19 h 62"/>
                  <a:gd name="T6" fmla="*/ 30 w 98"/>
                  <a:gd name="T7" fmla="*/ 0 h 62"/>
                  <a:gd name="T8" fmla="*/ 0 w 98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2"/>
                  <a:gd name="T17" fmla="*/ 98 w 98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8" y="19"/>
                    </a:lnTo>
                    <a:lnTo>
                      <a:pt x="30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69" name="Freeform 4309"/>
              <p:cNvSpPr>
                <a:spLocks/>
              </p:cNvSpPr>
              <p:nvPr/>
            </p:nvSpPr>
            <p:spPr bwMode="auto">
              <a:xfrm>
                <a:off x="4393" y="2329"/>
                <a:ext cx="98" cy="62"/>
              </a:xfrm>
              <a:custGeom>
                <a:avLst/>
                <a:gdLst>
                  <a:gd name="T0" fmla="*/ 0 w 16"/>
                  <a:gd name="T1" fmla="*/ 63618 h 10"/>
                  <a:gd name="T2" fmla="*/ 94203 w 16"/>
                  <a:gd name="T3" fmla="*/ 91524 h 10"/>
                  <a:gd name="T4" fmla="*/ 137868 w 16"/>
                  <a:gd name="T5" fmla="*/ 28136 h 10"/>
                  <a:gd name="T6" fmla="*/ 43671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70" name="Freeform 4310"/>
              <p:cNvSpPr>
                <a:spLocks/>
              </p:cNvSpPr>
              <p:nvPr/>
            </p:nvSpPr>
            <p:spPr bwMode="auto">
              <a:xfrm>
                <a:off x="3170" y="2329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9 h 62"/>
                  <a:gd name="T6" fmla="*/ 37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7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71" name="Freeform 4311"/>
              <p:cNvSpPr>
                <a:spLocks/>
              </p:cNvSpPr>
              <p:nvPr/>
            </p:nvSpPr>
            <p:spPr bwMode="auto">
              <a:xfrm>
                <a:off x="3170" y="2329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54252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72" name="Freeform 4312"/>
              <p:cNvSpPr>
                <a:spLocks/>
              </p:cNvSpPr>
              <p:nvPr/>
            </p:nvSpPr>
            <p:spPr bwMode="auto">
              <a:xfrm>
                <a:off x="1954" y="2329"/>
                <a:ext cx="98" cy="62"/>
              </a:xfrm>
              <a:custGeom>
                <a:avLst/>
                <a:gdLst>
                  <a:gd name="T0" fmla="*/ 0 w 98"/>
                  <a:gd name="T1" fmla="*/ 43 h 62"/>
                  <a:gd name="T2" fmla="*/ 61 w 98"/>
                  <a:gd name="T3" fmla="*/ 62 h 62"/>
                  <a:gd name="T4" fmla="*/ 98 w 98"/>
                  <a:gd name="T5" fmla="*/ 25 h 62"/>
                  <a:gd name="T6" fmla="*/ 30 w 98"/>
                  <a:gd name="T7" fmla="*/ 0 h 62"/>
                  <a:gd name="T8" fmla="*/ 0 w 98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2"/>
                  <a:gd name="T17" fmla="*/ 98 w 98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2">
                    <a:moveTo>
                      <a:pt x="0" y="43"/>
                    </a:moveTo>
                    <a:lnTo>
                      <a:pt x="61" y="62"/>
                    </a:lnTo>
                    <a:lnTo>
                      <a:pt x="98" y="25"/>
                    </a:lnTo>
                    <a:lnTo>
                      <a:pt x="30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73" name="Freeform 4313"/>
              <p:cNvSpPr>
                <a:spLocks/>
              </p:cNvSpPr>
              <p:nvPr/>
            </p:nvSpPr>
            <p:spPr bwMode="auto">
              <a:xfrm>
                <a:off x="1954" y="2329"/>
                <a:ext cx="98" cy="62"/>
              </a:xfrm>
              <a:custGeom>
                <a:avLst/>
                <a:gdLst>
                  <a:gd name="T0" fmla="*/ 0 w 16"/>
                  <a:gd name="T1" fmla="*/ 63618 h 10"/>
                  <a:gd name="T2" fmla="*/ 85946 w 16"/>
                  <a:gd name="T3" fmla="*/ 91524 h 10"/>
                  <a:gd name="T4" fmla="*/ 137868 w 16"/>
                  <a:gd name="T5" fmla="*/ 36940 h 10"/>
                  <a:gd name="T6" fmla="*/ 43671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0" y="10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74" name="Freeform 4314"/>
              <p:cNvSpPr>
                <a:spLocks/>
              </p:cNvSpPr>
              <p:nvPr/>
            </p:nvSpPr>
            <p:spPr bwMode="auto">
              <a:xfrm>
                <a:off x="4232" y="2335"/>
                <a:ext cx="93" cy="62"/>
              </a:xfrm>
              <a:custGeom>
                <a:avLst/>
                <a:gdLst>
                  <a:gd name="T0" fmla="*/ 0 w 93"/>
                  <a:gd name="T1" fmla="*/ 37 h 62"/>
                  <a:gd name="T2" fmla="*/ 68 w 93"/>
                  <a:gd name="T3" fmla="*/ 62 h 62"/>
                  <a:gd name="T4" fmla="*/ 93 w 93"/>
                  <a:gd name="T5" fmla="*/ 19 h 62"/>
                  <a:gd name="T6" fmla="*/ 25 w 93"/>
                  <a:gd name="T7" fmla="*/ 0 h 62"/>
                  <a:gd name="T8" fmla="*/ 0 w 93"/>
                  <a:gd name="T9" fmla="*/ 37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62"/>
                  <a:gd name="T17" fmla="*/ 93 w 93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62">
                    <a:moveTo>
                      <a:pt x="0" y="37"/>
                    </a:moveTo>
                    <a:lnTo>
                      <a:pt x="68" y="62"/>
                    </a:lnTo>
                    <a:lnTo>
                      <a:pt x="93" y="19"/>
                    </a:lnTo>
                    <a:lnTo>
                      <a:pt x="25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75" name="Freeform 4315"/>
              <p:cNvSpPr>
                <a:spLocks/>
              </p:cNvSpPr>
              <p:nvPr/>
            </p:nvSpPr>
            <p:spPr bwMode="auto">
              <a:xfrm>
                <a:off x="4232" y="2335"/>
                <a:ext cx="93" cy="62"/>
              </a:xfrm>
              <a:custGeom>
                <a:avLst/>
                <a:gdLst>
                  <a:gd name="T0" fmla="*/ 0 w 15"/>
                  <a:gd name="T1" fmla="*/ 54585 h 10"/>
                  <a:gd name="T2" fmla="*/ 100558 w 15"/>
                  <a:gd name="T3" fmla="*/ 91524 h 10"/>
                  <a:gd name="T4" fmla="*/ 137497 w 15"/>
                  <a:gd name="T5" fmla="*/ 28136 h 10"/>
                  <a:gd name="T6" fmla="*/ 36940 w 15"/>
                  <a:gd name="T7" fmla="*/ 0 h 10"/>
                  <a:gd name="T8" fmla="*/ 0 w 15"/>
                  <a:gd name="T9" fmla="*/ 54585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0"/>
                  <a:gd name="T17" fmla="*/ 15 w 15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0">
                    <a:moveTo>
                      <a:pt x="0" y="6"/>
                    </a:moveTo>
                    <a:lnTo>
                      <a:pt x="11" y="10"/>
                    </a:lnTo>
                    <a:lnTo>
                      <a:pt x="15" y="3"/>
                    </a:lnTo>
                    <a:lnTo>
                      <a:pt x="4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76" name="Freeform 4316"/>
              <p:cNvSpPr>
                <a:spLocks/>
              </p:cNvSpPr>
              <p:nvPr/>
            </p:nvSpPr>
            <p:spPr bwMode="auto">
              <a:xfrm>
                <a:off x="3009" y="2335"/>
                <a:ext cx="99" cy="62"/>
              </a:xfrm>
              <a:custGeom>
                <a:avLst/>
                <a:gdLst>
                  <a:gd name="T0" fmla="*/ 0 w 99"/>
                  <a:gd name="T1" fmla="*/ 37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37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37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77" name="Freeform 4317"/>
              <p:cNvSpPr>
                <a:spLocks/>
              </p:cNvSpPr>
              <p:nvPr/>
            </p:nvSpPr>
            <p:spPr bwMode="auto">
              <a:xfrm>
                <a:off x="3009" y="2335"/>
                <a:ext cx="99" cy="62"/>
              </a:xfrm>
              <a:custGeom>
                <a:avLst/>
                <a:gdLst>
                  <a:gd name="T0" fmla="*/ 0 w 16"/>
                  <a:gd name="T1" fmla="*/ 54585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54585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6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78" name="Freeform 4318"/>
              <p:cNvSpPr>
                <a:spLocks/>
              </p:cNvSpPr>
              <p:nvPr/>
            </p:nvSpPr>
            <p:spPr bwMode="auto">
              <a:xfrm>
                <a:off x="4065" y="2335"/>
                <a:ext cx="99" cy="62"/>
              </a:xfrm>
              <a:custGeom>
                <a:avLst/>
                <a:gdLst>
                  <a:gd name="T0" fmla="*/ 0 w 99"/>
                  <a:gd name="T1" fmla="*/ 44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4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79" name="Freeform 4319"/>
              <p:cNvSpPr>
                <a:spLocks/>
              </p:cNvSpPr>
              <p:nvPr/>
            </p:nvSpPr>
            <p:spPr bwMode="auto">
              <a:xfrm>
                <a:off x="4065" y="2335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80" name="Freeform 4320"/>
              <p:cNvSpPr>
                <a:spLocks/>
              </p:cNvSpPr>
              <p:nvPr/>
            </p:nvSpPr>
            <p:spPr bwMode="auto">
              <a:xfrm>
                <a:off x="2843" y="2335"/>
                <a:ext cx="99" cy="62"/>
              </a:xfrm>
              <a:custGeom>
                <a:avLst/>
                <a:gdLst>
                  <a:gd name="T0" fmla="*/ 0 w 99"/>
                  <a:gd name="T1" fmla="*/ 44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4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81" name="Freeform 4321"/>
              <p:cNvSpPr>
                <a:spLocks/>
              </p:cNvSpPr>
              <p:nvPr/>
            </p:nvSpPr>
            <p:spPr bwMode="auto">
              <a:xfrm>
                <a:off x="2843" y="2335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82" name="Freeform 4322"/>
              <p:cNvSpPr>
                <a:spLocks/>
              </p:cNvSpPr>
              <p:nvPr/>
            </p:nvSpPr>
            <p:spPr bwMode="auto">
              <a:xfrm>
                <a:off x="3899" y="2342"/>
                <a:ext cx="98" cy="55"/>
              </a:xfrm>
              <a:custGeom>
                <a:avLst/>
                <a:gdLst>
                  <a:gd name="T0" fmla="*/ 0 w 98"/>
                  <a:gd name="T1" fmla="*/ 37 h 55"/>
                  <a:gd name="T2" fmla="*/ 68 w 98"/>
                  <a:gd name="T3" fmla="*/ 55 h 55"/>
                  <a:gd name="T4" fmla="*/ 98 w 98"/>
                  <a:gd name="T5" fmla="*/ 18 h 55"/>
                  <a:gd name="T6" fmla="*/ 31 w 98"/>
                  <a:gd name="T7" fmla="*/ 0 h 55"/>
                  <a:gd name="T8" fmla="*/ 0 w 98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55"/>
                  <a:gd name="T17" fmla="*/ 98 w 98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55">
                    <a:moveTo>
                      <a:pt x="0" y="37"/>
                    </a:moveTo>
                    <a:lnTo>
                      <a:pt x="68" y="55"/>
                    </a:lnTo>
                    <a:lnTo>
                      <a:pt x="98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83" name="Freeform 4323"/>
              <p:cNvSpPr>
                <a:spLocks/>
              </p:cNvSpPr>
              <p:nvPr/>
            </p:nvSpPr>
            <p:spPr bwMode="auto">
              <a:xfrm>
                <a:off x="3899" y="2342"/>
                <a:ext cx="98" cy="55"/>
              </a:xfrm>
              <a:custGeom>
                <a:avLst/>
                <a:gdLst>
                  <a:gd name="T0" fmla="*/ 0 w 16"/>
                  <a:gd name="T1" fmla="*/ 51572 h 9"/>
                  <a:gd name="T2" fmla="*/ 94203 w 16"/>
                  <a:gd name="T3" fmla="*/ 76670 h 9"/>
                  <a:gd name="T4" fmla="*/ 137868 w 16"/>
                  <a:gd name="T5" fmla="*/ 25098 h 9"/>
                  <a:gd name="T6" fmla="*/ 43671 w 16"/>
                  <a:gd name="T7" fmla="*/ 0 h 9"/>
                  <a:gd name="T8" fmla="*/ 0 w 16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84" name="Freeform 4324"/>
              <p:cNvSpPr>
                <a:spLocks/>
              </p:cNvSpPr>
              <p:nvPr/>
            </p:nvSpPr>
            <p:spPr bwMode="auto">
              <a:xfrm>
                <a:off x="2676" y="2342"/>
                <a:ext cx="99" cy="55"/>
              </a:xfrm>
              <a:custGeom>
                <a:avLst/>
                <a:gdLst>
                  <a:gd name="T0" fmla="*/ 0 w 99"/>
                  <a:gd name="T1" fmla="*/ 37 h 55"/>
                  <a:gd name="T2" fmla="*/ 68 w 99"/>
                  <a:gd name="T3" fmla="*/ 55 h 55"/>
                  <a:gd name="T4" fmla="*/ 99 w 99"/>
                  <a:gd name="T5" fmla="*/ 18 h 55"/>
                  <a:gd name="T6" fmla="*/ 31 w 99"/>
                  <a:gd name="T7" fmla="*/ 0 h 55"/>
                  <a:gd name="T8" fmla="*/ 0 w 99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5"/>
                  <a:gd name="T17" fmla="*/ 99 w 99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5">
                    <a:moveTo>
                      <a:pt x="0" y="37"/>
                    </a:moveTo>
                    <a:lnTo>
                      <a:pt x="68" y="55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85" name="Freeform 4325"/>
              <p:cNvSpPr>
                <a:spLocks/>
              </p:cNvSpPr>
              <p:nvPr/>
            </p:nvSpPr>
            <p:spPr bwMode="auto">
              <a:xfrm>
                <a:off x="2676" y="2342"/>
                <a:ext cx="99" cy="55"/>
              </a:xfrm>
              <a:custGeom>
                <a:avLst/>
                <a:gdLst>
                  <a:gd name="T0" fmla="*/ 0 w 16"/>
                  <a:gd name="T1" fmla="*/ 51572 h 9"/>
                  <a:gd name="T2" fmla="*/ 99730 w 16"/>
                  <a:gd name="T3" fmla="*/ 76670 h 9"/>
                  <a:gd name="T4" fmla="*/ 145214 w 16"/>
                  <a:gd name="T5" fmla="*/ 25098 h 9"/>
                  <a:gd name="T6" fmla="*/ 45484 w 16"/>
                  <a:gd name="T7" fmla="*/ 0 h 9"/>
                  <a:gd name="T8" fmla="*/ 0 w 16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86" name="Freeform 4326"/>
              <p:cNvSpPr>
                <a:spLocks/>
              </p:cNvSpPr>
              <p:nvPr/>
            </p:nvSpPr>
            <p:spPr bwMode="auto">
              <a:xfrm>
                <a:off x="3738" y="2342"/>
                <a:ext cx="93" cy="61"/>
              </a:xfrm>
              <a:custGeom>
                <a:avLst/>
                <a:gdLst>
                  <a:gd name="T0" fmla="*/ 0 w 93"/>
                  <a:gd name="T1" fmla="*/ 43 h 61"/>
                  <a:gd name="T2" fmla="*/ 62 w 93"/>
                  <a:gd name="T3" fmla="*/ 61 h 61"/>
                  <a:gd name="T4" fmla="*/ 93 w 93"/>
                  <a:gd name="T5" fmla="*/ 18 h 61"/>
                  <a:gd name="T6" fmla="*/ 25 w 93"/>
                  <a:gd name="T7" fmla="*/ 0 h 61"/>
                  <a:gd name="T8" fmla="*/ 0 w 93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61"/>
                  <a:gd name="T17" fmla="*/ 93 w 93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61">
                    <a:moveTo>
                      <a:pt x="0" y="43"/>
                    </a:moveTo>
                    <a:lnTo>
                      <a:pt x="62" y="61"/>
                    </a:lnTo>
                    <a:lnTo>
                      <a:pt x="93" y="18"/>
                    </a:lnTo>
                    <a:lnTo>
                      <a:pt x="25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87" name="Freeform 4327"/>
              <p:cNvSpPr>
                <a:spLocks/>
              </p:cNvSpPr>
              <p:nvPr/>
            </p:nvSpPr>
            <p:spPr bwMode="auto">
              <a:xfrm>
                <a:off x="3738" y="2342"/>
                <a:ext cx="93" cy="61"/>
              </a:xfrm>
              <a:custGeom>
                <a:avLst/>
                <a:gdLst>
                  <a:gd name="T0" fmla="*/ 0 w 15"/>
                  <a:gd name="T1" fmla="*/ 59463 h 10"/>
                  <a:gd name="T2" fmla="*/ 91524 w 15"/>
                  <a:gd name="T3" fmla="*/ 84430 h 10"/>
                  <a:gd name="T4" fmla="*/ 137497 w 15"/>
                  <a:gd name="T5" fmla="*/ 24967 h 10"/>
                  <a:gd name="T6" fmla="*/ 36940 w 15"/>
                  <a:gd name="T7" fmla="*/ 0 h 10"/>
                  <a:gd name="T8" fmla="*/ 0 w 15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0"/>
                  <a:gd name="T17" fmla="*/ 15 w 15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0">
                    <a:moveTo>
                      <a:pt x="0" y="7"/>
                    </a:moveTo>
                    <a:lnTo>
                      <a:pt x="10" y="10"/>
                    </a:lnTo>
                    <a:lnTo>
                      <a:pt x="15" y="3"/>
                    </a:lnTo>
                    <a:lnTo>
                      <a:pt x="4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88" name="Freeform 4328"/>
              <p:cNvSpPr>
                <a:spLocks/>
              </p:cNvSpPr>
              <p:nvPr/>
            </p:nvSpPr>
            <p:spPr bwMode="auto">
              <a:xfrm>
                <a:off x="2516" y="2342"/>
                <a:ext cx="98" cy="61"/>
              </a:xfrm>
              <a:custGeom>
                <a:avLst/>
                <a:gdLst>
                  <a:gd name="T0" fmla="*/ 0 w 98"/>
                  <a:gd name="T1" fmla="*/ 43 h 61"/>
                  <a:gd name="T2" fmla="*/ 61 w 98"/>
                  <a:gd name="T3" fmla="*/ 61 h 61"/>
                  <a:gd name="T4" fmla="*/ 98 w 98"/>
                  <a:gd name="T5" fmla="*/ 18 h 61"/>
                  <a:gd name="T6" fmla="*/ 30 w 98"/>
                  <a:gd name="T7" fmla="*/ 0 h 61"/>
                  <a:gd name="T8" fmla="*/ 0 w 98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1"/>
                  <a:gd name="T17" fmla="*/ 98 w 98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1">
                    <a:moveTo>
                      <a:pt x="0" y="43"/>
                    </a:moveTo>
                    <a:lnTo>
                      <a:pt x="61" y="61"/>
                    </a:lnTo>
                    <a:lnTo>
                      <a:pt x="98" y="18"/>
                    </a:lnTo>
                    <a:lnTo>
                      <a:pt x="30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89" name="Freeform 4329"/>
              <p:cNvSpPr>
                <a:spLocks/>
              </p:cNvSpPr>
              <p:nvPr/>
            </p:nvSpPr>
            <p:spPr bwMode="auto">
              <a:xfrm>
                <a:off x="2516" y="2342"/>
                <a:ext cx="98" cy="61"/>
              </a:xfrm>
              <a:custGeom>
                <a:avLst/>
                <a:gdLst>
                  <a:gd name="T0" fmla="*/ 0 w 16"/>
                  <a:gd name="T1" fmla="*/ 59463 h 10"/>
                  <a:gd name="T2" fmla="*/ 85946 w 16"/>
                  <a:gd name="T3" fmla="*/ 84430 h 10"/>
                  <a:gd name="T4" fmla="*/ 137868 w 16"/>
                  <a:gd name="T5" fmla="*/ 24967 h 10"/>
                  <a:gd name="T6" fmla="*/ 43671 w 16"/>
                  <a:gd name="T7" fmla="*/ 0 h 10"/>
                  <a:gd name="T8" fmla="*/ 0 w 16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0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90" name="Freeform 4330"/>
              <p:cNvSpPr>
                <a:spLocks/>
              </p:cNvSpPr>
              <p:nvPr/>
            </p:nvSpPr>
            <p:spPr bwMode="auto">
              <a:xfrm>
                <a:off x="4794" y="2348"/>
                <a:ext cx="93" cy="55"/>
              </a:xfrm>
              <a:custGeom>
                <a:avLst/>
                <a:gdLst>
                  <a:gd name="T0" fmla="*/ 0 w 93"/>
                  <a:gd name="T1" fmla="*/ 37 h 55"/>
                  <a:gd name="T2" fmla="*/ 68 w 93"/>
                  <a:gd name="T3" fmla="*/ 55 h 55"/>
                  <a:gd name="T4" fmla="*/ 93 w 93"/>
                  <a:gd name="T5" fmla="*/ 18 h 55"/>
                  <a:gd name="T6" fmla="*/ 25 w 93"/>
                  <a:gd name="T7" fmla="*/ 0 h 55"/>
                  <a:gd name="T8" fmla="*/ 0 w 93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55"/>
                  <a:gd name="T17" fmla="*/ 93 w 93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55">
                    <a:moveTo>
                      <a:pt x="0" y="37"/>
                    </a:moveTo>
                    <a:lnTo>
                      <a:pt x="68" y="55"/>
                    </a:lnTo>
                    <a:lnTo>
                      <a:pt x="93" y="18"/>
                    </a:lnTo>
                    <a:lnTo>
                      <a:pt x="25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91" name="Freeform 4331"/>
              <p:cNvSpPr>
                <a:spLocks/>
              </p:cNvSpPr>
              <p:nvPr/>
            </p:nvSpPr>
            <p:spPr bwMode="auto">
              <a:xfrm>
                <a:off x="4794" y="2348"/>
                <a:ext cx="93" cy="55"/>
              </a:xfrm>
              <a:custGeom>
                <a:avLst/>
                <a:gdLst>
                  <a:gd name="T0" fmla="*/ 0 w 15"/>
                  <a:gd name="T1" fmla="*/ 51572 h 9"/>
                  <a:gd name="T2" fmla="*/ 100558 w 15"/>
                  <a:gd name="T3" fmla="*/ 76670 h 9"/>
                  <a:gd name="T4" fmla="*/ 137497 w 15"/>
                  <a:gd name="T5" fmla="*/ 25098 h 9"/>
                  <a:gd name="T6" fmla="*/ 36940 w 15"/>
                  <a:gd name="T7" fmla="*/ 0 h 9"/>
                  <a:gd name="T8" fmla="*/ 0 w 15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9"/>
                  <a:gd name="T17" fmla="*/ 15 w 15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9">
                    <a:moveTo>
                      <a:pt x="0" y="6"/>
                    </a:moveTo>
                    <a:lnTo>
                      <a:pt x="11" y="9"/>
                    </a:lnTo>
                    <a:lnTo>
                      <a:pt x="15" y="3"/>
                    </a:lnTo>
                    <a:lnTo>
                      <a:pt x="4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92" name="Freeform 4332"/>
              <p:cNvSpPr>
                <a:spLocks/>
              </p:cNvSpPr>
              <p:nvPr/>
            </p:nvSpPr>
            <p:spPr bwMode="auto">
              <a:xfrm>
                <a:off x="3571" y="2348"/>
                <a:ext cx="99" cy="55"/>
              </a:xfrm>
              <a:custGeom>
                <a:avLst/>
                <a:gdLst>
                  <a:gd name="T0" fmla="*/ 0 w 99"/>
                  <a:gd name="T1" fmla="*/ 37 h 55"/>
                  <a:gd name="T2" fmla="*/ 68 w 99"/>
                  <a:gd name="T3" fmla="*/ 55 h 55"/>
                  <a:gd name="T4" fmla="*/ 99 w 99"/>
                  <a:gd name="T5" fmla="*/ 18 h 55"/>
                  <a:gd name="T6" fmla="*/ 31 w 99"/>
                  <a:gd name="T7" fmla="*/ 0 h 55"/>
                  <a:gd name="T8" fmla="*/ 0 w 99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5"/>
                  <a:gd name="T17" fmla="*/ 99 w 99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5">
                    <a:moveTo>
                      <a:pt x="0" y="37"/>
                    </a:moveTo>
                    <a:lnTo>
                      <a:pt x="68" y="55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93" name="Freeform 4333"/>
              <p:cNvSpPr>
                <a:spLocks/>
              </p:cNvSpPr>
              <p:nvPr/>
            </p:nvSpPr>
            <p:spPr bwMode="auto">
              <a:xfrm>
                <a:off x="3571" y="2348"/>
                <a:ext cx="99" cy="55"/>
              </a:xfrm>
              <a:custGeom>
                <a:avLst/>
                <a:gdLst>
                  <a:gd name="T0" fmla="*/ 0 w 16"/>
                  <a:gd name="T1" fmla="*/ 51572 h 9"/>
                  <a:gd name="T2" fmla="*/ 99730 w 16"/>
                  <a:gd name="T3" fmla="*/ 76670 h 9"/>
                  <a:gd name="T4" fmla="*/ 145214 w 16"/>
                  <a:gd name="T5" fmla="*/ 25098 h 9"/>
                  <a:gd name="T6" fmla="*/ 45484 w 16"/>
                  <a:gd name="T7" fmla="*/ 0 h 9"/>
                  <a:gd name="T8" fmla="*/ 0 w 16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94" name="Freeform 4334"/>
              <p:cNvSpPr>
                <a:spLocks/>
              </p:cNvSpPr>
              <p:nvPr/>
            </p:nvSpPr>
            <p:spPr bwMode="auto">
              <a:xfrm>
                <a:off x="2349" y="2348"/>
                <a:ext cx="99" cy="55"/>
              </a:xfrm>
              <a:custGeom>
                <a:avLst/>
                <a:gdLst>
                  <a:gd name="T0" fmla="*/ 0 w 99"/>
                  <a:gd name="T1" fmla="*/ 37 h 55"/>
                  <a:gd name="T2" fmla="*/ 68 w 99"/>
                  <a:gd name="T3" fmla="*/ 55 h 55"/>
                  <a:gd name="T4" fmla="*/ 99 w 99"/>
                  <a:gd name="T5" fmla="*/ 18 h 55"/>
                  <a:gd name="T6" fmla="*/ 31 w 99"/>
                  <a:gd name="T7" fmla="*/ 0 h 55"/>
                  <a:gd name="T8" fmla="*/ 0 w 99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5"/>
                  <a:gd name="T17" fmla="*/ 99 w 99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5">
                    <a:moveTo>
                      <a:pt x="0" y="37"/>
                    </a:moveTo>
                    <a:lnTo>
                      <a:pt x="68" y="55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95" name="Freeform 4335"/>
              <p:cNvSpPr>
                <a:spLocks/>
              </p:cNvSpPr>
              <p:nvPr/>
            </p:nvSpPr>
            <p:spPr bwMode="auto">
              <a:xfrm>
                <a:off x="2349" y="2348"/>
                <a:ext cx="99" cy="55"/>
              </a:xfrm>
              <a:custGeom>
                <a:avLst/>
                <a:gdLst>
                  <a:gd name="T0" fmla="*/ 0 w 16"/>
                  <a:gd name="T1" fmla="*/ 51572 h 9"/>
                  <a:gd name="T2" fmla="*/ 99730 w 16"/>
                  <a:gd name="T3" fmla="*/ 76670 h 9"/>
                  <a:gd name="T4" fmla="*/ 145214 w 16"/>
                  <a:gd name="T5" fmla="*/ 25098 h 9"/>
                  <a:gd name="T6" fmla="*/ 45484 w 16"/>
                  <a:gd name="T7" fmla="*/ 0 h 9"/>
                  <a:gd name="T8" fmla="*/ 0 w 16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96" name="Freeform 4336"/>
              <p:cNvSpPr>
                <a:spLocks/>
              </p:cNvSpPr>
              <p:nvPr/>
            </p:nvSpPr>
            <p:spPr bwMode="auto">
              <a:xfrm>
                <a:off x="4627" y="2348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8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97" name="Freeform 4337"/>
              <p:cNvSpPr>
                <a:spLocks/>
              </p:cNvSpPr>
              <p:nvPr/>
            </p:nvSpPr>
            <p:spPr bwMode="auto">
              <a:xfrm>
                <a:off x="4627" y="2348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98" name="Freeform 4338"/>
              <p:cNvSpPr>
                <a:spLocks/>
              </p:cNvSpPr>
              <p:nvPr/>
            </p:nvSpPr>
            <p:spPr bwMode="auto">
              <a:xfrm>
                <a:off x="3405" y="2348"/>
                <a:ext cx="98" cy="62"/>
              </a:xfrm>
              <a:custGeom>
                <a:avLst/>
                <a:gdLst>
                  <a:gd name="T0" fmla="*/ 0 w 98"/>
                  <a:gd name="T1" fmla="*/ 43 h 62"/>
                  <a:gd name="T2" fmla="*/ 68 w 98"/>
                  <a:gd name="T3" fmla="*/ 62 h 62"/>
                  <a:gd name="T4" fmla="*/ 98 w 98"/>
                  <a:gd name="T5" fmla="*/ 18 h 62"/>
                  <a:gd name="T6" fmla="*/ 31 w 98"/>
                  <a:gd name="T7" fmla="*/ 0 h 62"/>
                  <a:gd name="T8" fmla="*/ 0 w 98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2"/>
                  <a:gd name="T17" fmla="*/ 98 w 98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8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99" name="Freeform 4339"/>
              <p:cNvSpPr>
                <a:spLocks/>
              </p:cNvSpPr>
              <p:nvPr/>
            </p:nvSpPr>
            <p:spPr bwMode="auto">
              <a:xfrm>
                <a:off x="3405" y="2348"/>
                <a:ext cx="98" cy="62"/>
              </a:xfrm>
              <a:custGeom>
                <a:avLst/>
                <a:gdLst>
                  <a:gd name="T0" fmla="*/ 0 w 16"/>
                  <a:gd name="T1" fmla="*/ 63618 h 10"/>
                  <a:gd name="T2" fmla="*/ 94203 w 16"/>
                  <a:gd name="T3" fmla="*/ 91524 h 10"/>
                  <a:gd name="T4" fmla="*/ 137868 w 16"/>
                  <a:gd name="T5" fmla="*/ 28136 h 10"/>
                  <a:gd name="T6" fmla="*/ 43671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00" name="Freeform 4340"/>
              <p:cNvSpPr>
                <a:spLocks/>
              </p:cNvSpPr>
              <p:nvPr/>
            </p:nvSpPr>
            <p:spPr bwMode="auto">
              <a:xfrm>
                <a:off x="2182" y="2348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8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01" name="Freeform 4341"/>
              <p:cNvSpPr>
                <a:spLocks/>
              </p:cNvSpPr>
              <p:nvPr/>
            </p:nvSpPr>
            <p:spPr bwMode="auto">
              <a:xfrm>
                <a:off x="2182" y="2348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02" name="Freeform 4342"/>
              <p:cNvSpPr>
                <a:spLocks/>
              </p:cNvSpPr>
              <p:nvPr/>
            </p:nvSpPr>
            <p:spPr bwMode="auto">
              <a:xfrm>
                <a:off x="4461" y="2348"/>
                <a:ext cx="98" cy="62"/>
              </a:xfrm>
              <a:custGeom>
                <a:avLst/>
                <a:gdLst>
                  <a:gd name="T0" fmla="*/ 0 w 98"/>
                  <a:gd name="T1" fmla="*/ 43 h 62"/>
                  <a:gd name="T2" fmla="*/ 67 w 98"/>
                  <a:gd name="T3" fmla="*/ 62 h 62"/>
                  <a:gd name="T4" fmla="*/ 98 w 98"/>
                  <a:gd name="T5" fmla="*/ 24 h 62"/>
                  <a:gd name="T6" fmla="*/ 30 w 98"/>
                  <a:gd name="T7" fmla="*/ 0 h 62"/>
                  <a:gd name="T8" fmla="*/ 0 w 98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2"/>
                  <a:gd name="T17" fmla="*/ 98 w 98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2">
                    <a:moveTo>
                      <a:pt x="0" y="43"/>
                    </a:moveTo>
                    <a:lnTo>
                      <a:pt x="67" y="62"/>
                    </a:lnTo>
                    <a:lnTo>
                      <a:pt x="98" y="24"/>
                    </a:lnTo>
                    <a:lnTo>
                      <a:pt x="30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03" name="Freeform 4343"/>
              <p:cNvSpPr>
                <a:spLocks/>
              </p:cNvSpPr>
              <p:nvPr/>
            </p:nvSpPr>
            <p:spPr bwMode="auto">
              <a:xfrm>
                <a:off x="4461" y="2348"/>
                <a:ext cx="98" cy="62"/>
              </a:xfrm>
              <a:custGeom>
                <a:avLst/>
                <a:gdLst>
                  <a:gd name="T0" fmla="*/ 0 w 16"/>
                  <a:gd name="T1" fmla="*/ 63618 h 10"/>
                  <a:gd name="T2" fmla="*/ 94203 w 16"/>
                  <a:gd name="T3" fmla="*/ 91524 h 10"/>
                  <a:gd name="T4" fmla="*/ 137868 w 16"/>
                  <a:gd name="T5" fmla="*/ 36940 h 10"/>
                  <a:gd name="T6" fmla="*/ 43671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04" name="Freeform 4344"/>
              <p:cNvSpPr>
                <a:spLocks/>
              </p:cNvSpPr>
              <p:nvPr/>
            </p:nvSpPr>
            <p:spPr bwMode="auto">
              <a:xfrm>
                <a:off x="3238" y="2348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24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24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05" name="Freeform 4345"/>
              <p:cNvSpPr>
                <a:spLocks/>
              </p:cNvSpPr>
              <p:nvPr/>
            </p:nvSpPr>
            <p:spPr bwMode="auto">
              <a:xfrm>
                <a:off x="3238" y="2348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36940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06" name="Freeform 4346"/>
              <p:cNvSpPr>
                <a:spLocks/>
              </p:cNvSpPr>
              <p:nvPr/>
            </p:nvSpPr>
            <p:spPr bwMode="auto">
              <a:xfrm>
                <a:off x="2015" y="2354"/>
                <a:ext cx="99" cy="56"/>
              </a:xfrm>
              <a:custGeom>
                <a:avLst/>
                <a:gdLst>
                  <a:gd name="T0" fmla="*/ 0 w 99"/>
                  <a:gd name="T1" fmla="*/ 37 h 56"/>
                  <a:gd name="T2" fmla="*/ 68 w 99"/>
                  <a:gd name="T3" fmla="*/ 56 h 56"/>
                  <a:gd name="T4" fmla="*/ 99 w 99"/>
                  <a:gd name="T5" fmla="*/ 18 h 56"/>
                  <a:gd name="T6" fmla="*/ 37 w 99"/>
                  <a:gd name="T7" fmla="*/ 0 h 56"/>
                  <a:gd name="T8" fmla="*/ 0 w 99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6"/>
                  <a:gd name="T17" fmla="*/ 99 w 9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6">
                    <a:moveTo>
                      <a:pt x="0" y="37"/>
                    </a:moveTo>
                    <a:lnTo>
                      <a:pt x="68" y="56"/>
                    </a:lnTo>
                    <a:lnTo>
                      <a:pt x="99" y="18"/>
                    </a:lnTo>
                    <a:lnTo>
                      <a:pt x="37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07" name="Freeform 4347"/>
              <p:cNvSpPr>
                <a:spLocks/>
              </p:cNvSpPr>
              <p:nvPr/>
            </p:nvSpPr>
            <p:spPr bwMode="auto">
              <a:xfrm>
                <a:off x="2015" y="2354"/>
                <a:ext cx="99" cy="56"/>
              </a:xfrm>
              <a:custGeom>
                <a:avLst/>
                <a:gdLst>
                  <a:gd name="T0" fmla="*/ 0 w 16"/>
                  <a:gd name="T1" fmla="*/ 55403 h 9"/>
                  <a:gd name="T2" fmla="*/ 99730 w 16"/>
                  <a:gd name="T3" fmla="*/ 83820 h 9"/>
                  <a:gd name="T4" fmla="*/ 145214 w 16"/>
                  <a:gd name="T5" fmla="*/ 28417 h 9"/>
                  <a:gd name="T6" fmla="*/ 54252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08" name="Freeform 4348"/>
              <p:cNvSpPr>
                <a:spLocks/>
              </p:cNvSpPr>
              <p:nvPr/>
            </p:nvSpPr>
            <p:spPr bwMode="auto">
              <a:xfrm>
                <a:off x="4300" y="2354"/>
                <a:ext cx="93" cy="62"/>
              </a:xfrm>
              <a:custGeom>
                <a:avLst/>
                <a:gdLst>
                  <a:gd name="T0" fmla="*/ 0 w 93"/>
                  <a:gd name="T1" fmla="*/ 43 h 62"/>
                  <a:gd name="T2" fmla="*/ 68 w 93"/>
                  <a:gd name="T3" fmla="*/ 62 h 62"/>
                  <a:gd name="T4" fmla="*/ 93 w 93"/>
                  <a:gd name="T5" fmla="*/ 18 h 62"/>
                  <a:gd name="T6" fmla="*/ 25 w 93"/>
                  <a:gd name="T7" fmla="*/ 0 h 62"/>
                  <a:gd name="T8" fmla="*/ 0 w 93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62"/>
                  <a:gd name="T17" fmla="*/ 93 w 93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3" y="18"/>
                    </a:lnTo>
                    <a:lnTo>
                      <a:pt x="25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09" name="Freeform 4349"/>
              <p:cNvSpPr>
                <a:spLocks/>
              </p:cNvSpPr>
              <p:nvPr/>
            </p:nvSpPr>
            <p:spPr bwMode="auto">
              <a:xfrm>
                <a:off x="4300" y="2354"/>
                <a:ext cx="93" cy="62"/>
              </a:xfrm>
              <a:custGeom>
                <a:avLst/>
                <a:gdLst>
                  <a:gd name="T0" fmla="*/ 0 w 15"/>
                  <a:gd name="T1" fmla="*/ 63618 h 10"/>
                  <a:gd name="T2" fmla="*/ 100558 w 15"/>
                  <a:gd name="T3" fmla="*/ 91524 h 10"/>
                  <a:gd name="T4" fmla="*/ 137497 w 15"/>
                  <a:gd name="T5" fmla="*/ 28136 h 10"/>
                  <a:gd name="T6" fmla="*/ 36940 w 15"/>
                  <a:gd name="T7" fmla="*/ 0 h 10"/>
                  <a:gd name="T8" fmla="*/ 0 w 15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0"/>
                  <a:gd name="T17" fmla="*/ 15 w 15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0">
                    <a:moveTo>
                      <a:pt x="0" y="7"/>
                    </a:moveTo>
                    <a:lnTo>
                      <a:pt x="11" y="10"/>
                    </a:lnTo>
                    <a:lnTo>
                      <a:pt x="15" y="3"/>
                    </a:lnTo>
                    <a:lnTo>
                      <a:pt x="4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10" name="Freeform 4350"/>
              <p:cNvSpPr>
                <a:spLocks/>
              </p:cNvSpPr>
              <p:nvPr/>
            </p:nvSpPr>
            <p:spPr bwMode="auto">
              <a:xfrm>
                <a:off x="3077" y="2354"/>
                <a:ext cx="93" cy="62"/>
              </a:xfrm>
              <a:custGeom>
                <a:avLst/>
                <a:gdLst>
                  <a:gd name="T0" fmla="*/ 0 w 93"/>
                  <a:gd name="T1" fmla="*/ 43 h 62"/>
                  <a:gd name="T2" fmla="*/ 62 w 93"/>
                  <a:gd name="T3" fmla="*/ 62 h 62"/>
                  <a:gd name="T4" fmla="*/ 93 w 93"/>
                  <a:gd name="T5" fmla="*/ 18 h 62"/>
                  <a:gd name="T6" fmla="*/ 31 w 93"/>
                  <a:gd name="T7" fmla="*/ 0 h 62"/>
                  <a:gd name="T8" fmla="*/ 0 w 93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62"/>
                  <a:gd name="T17" fmla="*/ 93 w 93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62">
                    <a:moveTo>
                      <a:pt x="0" y="43"/>
                    </a:moveTo>
                    <a:lnTo>
                      <a:pt x="62" y="62"/>
                    </a:lnTo>
                    <a:lnTo>
                      <a:pt x="93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11" name="Freeform 4351"/>
              <p:cNvSpPr>
                <a:spLocks/>
              </p:cNvSpPr>
              <p:nvPr/>
            </p:nvSpPr>
            <p:spPr bwMode="auto">
              <a:xfrm>
                <a:off x="3077" y="2354"/>
                <a:ext cx="93" cy="62"/>
              </a:xfrm>
              <a:custGeom>
                <a:avLst/>
                <a:gdLst>
                  <a:gd name="T0" fmla="*/ 0 w 15"/>
                  <a:gd name="T1" fmla="*/ 63618 h 10"/>
                  <a:gd name="T2" fmla="*/ 91524 w 15"/>
                  <a:gd name="T3" fmla="*/ 91524 h 10"/>
                  <a:gd name="T4" fmla="*/ 137497 w 15"/>
                  <a:gd name="T5" fmla="*/ 28136 h 10"/>
                  <a:gd name="T6" fmla="*/ 45744 w 15"/>
                  <a:gd name="T7" fmla="*/ 0 h 10"/>
                  <a:gd name="T8" fmla="*/ 0 w 15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0"/>
                  <a:gd name="T17" fmla="*/ 15 w 15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0">
                    <a:moveTo>
                      <a:pt x="0" y="7"/>
                    </a:moveTo>
                    <a:lnTo>
                      <a:pt x="10" y="10"/>
                    </a:lnTo>
                    <a:lnTo>
                      <a:pt x="15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12" name="Freeform 4352"/>
              <p:cNvSpPr>
                <a:spLocks/>
              </p:cNvSpPr>
              <p:nvPr/>
            </p:nvSpPr>
            <p:spPr bwMode="auto">
              <a:xfrm>
                <a:off x="1855" y="2354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2 w 99"/>
                  <a:gd name="T3" fmla="*/ 62 h 62"/>
                  <a:gd name="T4" fmla="*/ 99 w 99"/>
                  <a:gd name="T5" fmla="*/ 18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2" y="62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13" name="Freeform 4353"/>
              <p:cNvSpPr>
                <a:spLocks/>
              </p:cNvSpPr>
              <p:nvPr/>
            </p:nvSpPr>
            <p:spPr bwMode="auto">
              <a:xfrm>
                <a:off x="1855" y="2354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0969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0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14" name="Freeform 4354"/>
              <p:cNvSpPr>
                <a:spLocks/>
              </p:cNvSpPr>
              <p:nvPr/>
            </p:nvSpPr>
            <p:spPr bwMode="auto">
              <a:xfrm>
                <a:off x="4133" y="2354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8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15" name="Freeform 4355"/>
              <p:cNvSpPr>
                <a:spLocks/>
              </p:cNvSpPr>
              <p:nvPr/>
            </p:nvSpPr>
            <p:spPr bwMode="auto">
              <a:xfrm>
                <a:off x="4133" y="2354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16" name="Freeform 4356"/>
              <p:cNvSpPr>
                <a:spLocks/>
              </p:cNvSpPr>
              <p:nvPr/>
            </p:nvSpPr>
            <p:spPr bwMode="auto">
              <a:xfrm>
                <a:off x="2911" y="2354"/>
                <a:ext cx="98" cy="62"/>
              </a:xfrm>
              <a:custGeom>
                <a:avLst/>
                <a:gdLst>
                  <a:gd name="T0" fmla="*/ 0 w 98"/>
                  <a:gd name="T1" fmla="*/ 43 h 62"/>
                  <a:gd name="T2" fmla="*/ 68 w 98"/>
                  <a:gd name="T3" fmla="*/ 62 h 62"/>
                  <a:gd name="T4" fmla="*/ 98 w 98"/>
                  <a:gd name="T5" fmla="*/ 18 h 62"/>
                  <a:gd name="T6" fmla="*/ 31 w 98"/>
                  <a:gd name="T7" fmla="*/ 0 h 62"/>
                  <a:gd name="T8" fmla="*/ 0 w 98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2"/>
                  <a:gd name="T17" fmla="*/ 98 w 98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8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17" name="Freeform 4357"/>
              <p:cNvSpPr>
                <a:spLocks/>
              </p:cNvSpPr>
              <p:nvPr/>
            </p:nvSpPr>
            <p:spPr bwMode="auto">
              <a:xfrm>
                <a:off x="2911" y="2354"/>
                <a:ext cx="98" cy="62"/>
              </a:xfrm>
              <a:custGeom>
                <a:avLst/>
                <a:gdLst>
                  <a:gd name="T0" fmla="*/ 0 w 16"/>
                  <a:gd name="T1" fmla="*/ 63618 h 10"/>
                  <a:gd name="T2" fmla="*/ 94203 w 16"/>
                  <a:gd name="T3" fmla="*/ 91524 h 10"/>
                  <a:gd name="T4" fmla="*/ 137868 w 16"/>
                  <a:gd name="T5" fmla="*/ 28136 h 10"/>
                  <a:gd name="T6" fmla="*/ 43671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18" name="Freeform 4358"/>
              <p:cNvSpPr>
                <a:spLocks/>
              </p:cNvSpPr>
              <p:nvPr/>
            </p:nvSpPr>
            <p:spPr bwMode="auto">
              <a:xfrm>
                <a:off x="3967" y="2360"/>
                <a:ext cx="98" cy="62"/>
              </a:xfrm>
              <a:custGeom>
                <a:avLst/>
                <a:gdLst>
                  <a:gd name="T0" fmla="*/ 0 w 98"/>
                  <a:gd name="T1" fmla="*/ 37 h 62"/>
                  <a:gd name="T2" fmla="*/ 67 w 98"/>
                  <a:gd name="T3" fmla="*/ 62 h 62"/>
                  <a:gd name="T4" fmla="*/ 98 w 98"/>
                  <a:gd name="T5" fmla="*/ 19 h 62"/>
                  <a:gd name="T6" fmla="*/ 30 w 98"/>
                  <a:gd name="T7" fmla="*/ 0 h 62"/>
                  <a:gd name="T8" fmla="*/ 0 w 98"/>
                  <a:gd name="T9" fmla="*/ 37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2"/>
                  <a:gd name="T17" fmla="*/ 98 w 98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2">
                    <a:moveTo>
                      <a:pt x="0" y="37"/>
                    </a:moveTo>
                    <a:lnTo>
                      <a:pt x="67" y="62"/>
                    </a:lnTo>
                    <a:lnTo>
                      <a:pt x="98" y="19"/>
                    </a:lnTo>
                    <a:lnTo>
                      <a:pt x="30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19" name="Freeform 4359"/>
              <p:cNvSpPr>
                <a:spLocks/>
              </p:cNvSpPr>
              <p:nvPr/>
            </p:nvSpPr>
            <p:spPr bwMode="auto">
              <a:xfrm>
                <a:off x="3967" y="2360"/>
                <a:ext cx="98" cy="62"/>
              </a:xfrm>
              <a:custGeom>
                <a:avLst/>
                <a:gdLst>
                  <a:gd name="T0" fmla="*/ 0 w 16"/>
                  <a:gd name="T1" fmla="*/ 54585 h 10"/>
                  <a:gd name="T2" fmla="*/ 94203 w 16"/>
                  <a:gd name="T3" fmla="*/ 91524 h 10"/>
                  <a:gd name="T4" fmla="*/ 137868 w 16"/>
                  <a:gd name="T5" fmla="*/ 28136 h 10"/>
                  <a:gd name="T6" fmla="*/ 43671 w 16"/>
                  <a:gd name="T7" fmla="*/ 0 h 10"/>
                  <a:gd name="T8" fmla="*/ 0 w 16"/>
                  <a:gd name="T9" fmla="*/ 54585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6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20" name="Freeform 4360"/>
              <p:cNvSpPr>
                <a:spLocks/>
              </p:cNvSpPr>
              <p:nvPr/>
            </p:nvSpPr>
            <p:spPr bwMode="auto">
              <a:xfrm>
                <a:off x="2744" y="2360"/>
                <a:ext cx="99" cy="62"/>
              </a:xfrm>
              <a:custGeom>
                <a:avLst/>
                <a:gdLst>
                  <a:gd name="T0" fmla="*/ 0 w 99"/>
                  <a:gd name="T1" fmla="*/ 37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37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37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21" name="Freeform 4361"/>
              <p:cNvSpPr>
                <a:spLocks/>
              </p:cNvSpPr>
              <p:nvPr/>
            </p:nvSpPr>
            <p:spPr bwMode="auto">
              <a:xfrm>
                <a:off x="2744" y="2360"/>
                <a:ext cx="99" cy="62"/>
              </a:xfrm>
              <a:custGeom>
                <a:avLst/>
                <a:gdLst>
                  <a:gd name="T0" fmla="*/ 0 w 16"/>
                  <a:gd name="T1" fmla="*/ 54585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54585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6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22" name="Freeform 4362"/>
              <p:cNvSpPr>
                <a:spLocks/>
              </p:cNvSpPr>
              <p:nvPr/>
            </p:nvSpPr>
            <p:spPr bwMode="auto">
              <a:xfrm>
                <a:off x="3800" y="2360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23" name="Freeform 4363"/>
              <p:cNvSpPr>
                <a:spLocks/>
              </p:cNvSpPr>
              <p:nvPr/>
            </p:nvSpPr>
            <p:spPr bwMode="auto">
              <a:xfrm>
                <a:off x="3800" y="2360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24" name="Freeform 4364"/>
              <p:cNvSpPr>
                <a:spLocks/>
              </p:cNvSpPr>
              <p:nvPr/>
            </p:nvSpPr>
            <p:spPr bwMode="auto">
              <a:xfrm>
                <a:off x="2577" y="2360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9 h 62"/>
                  <a:gd name="T6" fmla="*/ 37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7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25" name="Freeform 4365"/>
              <p:cNvSpPr>
                <a:spLocks/>
              </p:cNvSpPr>
              <p:nvPr/>
            </p:nvSpPr>
            <p:spPr bwMode="auto">
              <a:xfrm>
                <a:off x="2577" y="2360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54252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26" name="Freeform 4366"/>
              <p:cNvSpPr>
                <a:spLocks/>
              </p:cNvSpPr>
              <p:nvPr/>
            </p:nvSpPr>
            <p:spPr bwMode="auto">
              <a:xfrm>
                <a:off x="4862" y="2366"/>
                <a:ext cx="92" cy="56"/>
              </a:xfrm>
              <a:custGeom>
                <a:avLst/>
                <a:gdLst>
                  <a:gd name="T0" fmla="*/ 0 w 92"/>
                  <a:gd name="T1" fmla="*/ 37 h 56"/>
                  <a:gd name="T2" fmla="*/ 68 w 92"/>
                  <a:gd name="T3" fmla="*/ 56 h 56"/>
                  <a:gd name="T4" fmla="*/ 92 w 92"/>
                  <a:gd name="T5" fmla="*/ 19 h 56"/>
                  <a:gd name="T6" fmla="*/ 25 w 92"/>
                  <a:gd name="T7" fmla="*/ 0 h 56"/>
                  <a:gd name="T8" fmla="*/ 0 w 92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2"/>
                  <a:gd name="T16" fmla="*/ 0 h 56"/>
                  <a:gd name="T17" fmla="*/ 92 w 92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2" h="56">
                    <a:moveTo>
                      <a:pt x="0" y="37"/>
                    </a:moveTo>
                    <a:lnTo>
                      <a:pt x="68" y="56"/>
                    </a:lnTo>
                    <a:lnTo>
                      <a:pt x="92" y="19"/>
                    </a:lnTo>
                    <a:lnTo>
                      <a:pt x="25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27" name="Freeform 4367"/>
              <p:cNvSpPr>
                <a:spLocks/>
              </p:cNvSpPr>
              <p:nvPr/>
            </p:nvSpPr>
            <p:spPr bwMode="auto">
              <a:xfrm>
                <a:off x="4862" y="2366"/>
                <a:ext cx="92" cy="56"/>
              </a:xfrm>
              <a:custGeom>
                <a:avLst/>
                <a:gdLst>
                  <a:gd name="T0" fmla="*/ 0 w 15"/>
                  <a:gd name="T1" fmla="*/ 55403 h 9"/>
                  <a:gd name="T2" fmla="*/ 94834 w 15"/>
                  <a:gd name="T3" fmla="*/ 83820 h 9"/>
                  <a:gd name="T4" fmla="*/ 130119 w 15"/>
                  <a:gd name="T5" fmla="*/ 28417 h 9"/>
                  <a:gd name="T6" fmla="*/ 35285 w 15"/>
                  <a:gd name="T7" fmla="*/ 0 h 9"/>
                  <a:gd name="T8" fmla="*/ 0 w 15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9"/>
                  <a:gd name="T17" fmla="*/ 15 w 15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9">
                    <a:moveTo>
                      <a:pt x="0" y="6"/>
                    </a:moveTo>
                    <a:lnTo>
                      <a:pt x="11" y="9"/>
                    </a:lnTo>
                    <a:lnTo>
                      <a:pt x="15" y="3"/>
                    </a:lnTo>
                    <a:lnTo>
                      <a:pt x="4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28" name="Freeform 4368"/>
              <p:cNvSpPr>
                <a:spLocks/>
              </p:cNvSpPr>
              <p:nvPr/>
            </p:nvSpPr>
            <p:spPr bwMode="auto">
              <a:xfrm>
                <a:off x="3639" y="2366"/>
                <a:ext cx="99" cy="56"/>
              </a:xfrm>
              <a:custGeom>
                <a:avLst/>
                <a:gdLst>
                  <a:gd name="T0" fmla="*/ 0 w 99"/>
                  <a:gd name="T1" fmla="*/ 37 h 56"/>
                  <a:gd name="T2" fmla="*/ 68 w 99"/>
                  <a:gd name="T3" fmla="*/ 56 h 56"/>
                  <a:gd name="T4" fmla="*/ 99 w 99"/>
                  <a:gd name="T5" fmla="*/ 19 h 56"/>
                  <a:gd name="T6" fmla="*/ 31 w 99"/>
                  <a:gd name="T7" fmla="*/ 0 h 56"/>
                  <a:gd name="T8" fmla="*/ 0 w 99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6"/>
                  <a:gd name="T17" fmla="*/ 99 w 9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6">
                    <a:moveTo>
                      <a:pt x="0" y="37"/>
                    </a:moveTo>
                    <a:lnTo>
                      <a:pt x="68" y="56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29" name="Freeform 4369"/>
              <p:cNvSpPr>
                <a:spLocks/>
              </p:cNvSpPr>
              <p:nvPr/>
            </p:nvSpPr>
            <p:spPr bwMode="auto">
              <a:xfrm>
                <a:off x="3639" y="2366"/>
                <a:ext cx="99" cy="56"/>
              </a:xfrm>
              <a:custGeom>
                <a:avLst/>
                <a:gdLst>
                  <a:gd name="T0" fmla="*/ 0 w 16"/>
                  <a:gd name="T1" fmla="*/ 55403 h 9"/>
                  <a:gd name="T2" fmla="*/ 99730 w 16"/>
                  <a:gd name="T3" fmla="*/ 83820 h 9"/>
                  <a:gd name="T4" fmla="*/ 145214 w 16"/>
                  <a:gd name="T5" fmla="*/ 28417 h 9"/>
                  <a:gd name="T6" fmla="*/ 45484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30" name="Freeform 4370"/>
              <p:cNvSpPr>
                <a:spLocks/>
              </p:cNvSpPr>
              <p:nvPr/>
            </p:nvSpPr>
            <p:spPr bwMode="auto">
              <a:xfrm>
                <a:off x="2417" y="2366"/>
                <a:ext cx="99" cy="62"/>
              </a:xfrm>
              <a:custGeom>
                <a:avLst/>
                <a:gdLst>
                  <a:gd name="T0" fmla="*/ 0 w 99"/>
                  <a:gd name="T1" fmla="*/ 37 h 62"/>
                  <a:gd name="T2" fmla="*/ 61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37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37"/>
                    </a:moveTo>
                    <a:lnTo>
                      <a:pt x="61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31" name="Freeform 4371"/>
              <p:cNvSpPr>
                <a:spLocks/>
              </p:cNvSpPr>
              <p:nvPr/>
            </p:nvSpPr>
            <p:spPr bwMode="auto">
              <a:xfrm>
                <a:off x="2417" y="2366"/>
                <a:ext cx="99" cy="62"/>
              </a:xfrm>
              <a:custGeom>
                <a:avLst/>
                <a:gdLst>
                  <a:gd name="T0" fmla="*/ 0 w 16"/>
                  <a:gd name="T1" fmla="*/ 54585 h 10"/>
                  <a:gd name="T2" fmla="*/ 90969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54585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6"/>
                    </a:moveTo>
                    <a:lnTo>
                      <a:pt x="10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32" name="Freeform 4372"/>
              <p:cNvSpPr>
                <a:spLocks/>
              </p:cNvSpPr>
              <p:nvPr/>
            </p:nvSpPr>
            <p:spPr bwMode="auto">
              <a:xfrm>
                <a:off x="4695" y="2366"/>
                <a:ext cx="99" cy="62"/>
              </a:xfrm>
              <a:custGeom>
                <a:avLst/>
                <a:gdLst>
                  <a:gd name="T0" fmla="*/ 0 w 99"/>
                  <a:gd name="T1" fmla="*/ 44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4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33" name="Freeform 4373"/>
              <p:cNvSpPr>
                <a:spLocks/>
              </p:cNvSpPr>
              <p:nvPr/>
            </p:nvSpPr>
            <p:spPr bwMode="auto">
              <a:xfrm>
                <a:off x="4695" y="2366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34" name="Freeform 4374"/>
              <p:cNvSpPr>
                <a:spLocks/>
              </p:cNvSpPr>
              <p:nvPr/>
            </p:nvSpPr>
            <p:spPr bwMode="auto">
              <a:xfrm>
                <a:off x="3473" y="2366"/>
                <a:ext cx="98" cy="62"/>
              </a:xfrm>
              <a:custGeom>
                <a:avLst/>
                <a:gdLst>
                  <a:gd name="T0" fmla="*/ 0 w 98"/>
                  <a:gd name="T1" fmla="*/ 44 h 62"/>
                  <a:gd name="T2" fmla="*/ 68 w 98"/>
                  <a:gd name="T3" fmla="*/ 62 h 62"/>
                  <a:gd name="T4" fmla="*/ 98 w 98"/>
                  <a:gd name="T5" fmla="*/ 19 h 62"/>
                  <a:gd name="T6" fmla="*/ 30 w 98"/>
                  <a:gd name="T7" fmla="*/ 0 h 62"/>
                  <a:gd name="T8" fmla="*/ 0 w 98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2"/>
                  <a:gd name="T17" fmla="*/ 98 w 98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2">
                    <a:moveTo>
                      <a:pt x="0" y="44"/>
                    </a:moveTo>
                    <a:lnTo>
                      <a:pt x="68" y="62"/>
                    </a:lnTo>
                    <a:lnTo>
                      <a:pt x="98" y="19"/>
                    </a:lnTo>
                    <a:lnTo>
                      <a:pt x="30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35" name="Freeform 4375"/>
              <p:cNvSpPr>
                <a:spLocks/>
              </p:cNvSpPr>
              <p:nvPr/>
            </p:nvSpPr>
            <p:spPr bwMode="auto">
              <a:xfrm>
                <a:off x="3473" y="2366"/>
                <a:ext cx="98" cy="62"/>
              </a:xfrm>
              <a:custGeom>
                <a:avLst/>
                <a:gdLst>
                  <a:gd name="T0" fmla="*/ 0 w 16"/>
                  <a:gd name="T1" fmla="*/ 63618 h 10"/>
                  <a:gd name="T2" fmla="*/ 94203 w 16"/>
                  <a:gd name="T3" fmla="*/ 91524 h 10"/>
                  <a:gd name="T4" fmla="*/ 137868 w 16"/>
                  <a:gd name="T5" fmla="*/ 28136 h 10"/>
                  <a:gd name="T6" fmla="*/ 43671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36" name="Freeform 4376"/>
              <p:cNvSpPr>
                <a:spLocks/>
              </p:cNvSpPr>
              <p:nvPr/>
            </p:nvSpPr>
            <p:spPr bwMode="auto">
              <a:xfrm>
                <a:off x="2250" y="2366"/>
                <a:ext cx="99" cy="62"/>
              </a:xfrm>
              <a:custGeom>
                <a:avLst/>
                <a:gdLst>
                  <a:gd name="T0" fmla="*/ 0 w 99"/>
                  <a:gd name="T1" fmla="*/ 44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4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37" name="Freeform 4377"/>
              <p:cNvSpPr>
                <a:spLocks/>
              </p:cNvSpPr>
              <p:nvPr/>
            </p:nvSpPr>
            <p:spPr bwMode="auto">
              <a:xfrm>
                <a:off x="2250" y="2366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38" name="Freeform 4378"/>
              <p:cNvSpPr>
                <a:spLocks/>
              </p:cNvSpPr>
              <p:nvPr/>
            </p:nvSpPr>
            <p:spPr bwMode="auto">
              <a:xfrm>
                <a:off x="4528" y="2372"/>
                <a:ext cx="99" cy="56"/>
              </a:xfrm>
              <a:custGeom>
                <a:avLst/>
                <a:gdLst>
                  <a:gd name="T0" fmla="*/ 0 w 99"/>
                  <a:gd name="T1" fmla="*/ 38 h 56"/>
                  <a:gd name="T2" fmla="*/ 68 w 99"/>
                  <a:gd name="T3" fmla="*/ 56 h 56"/>
                  <a:gd name="T4" fmla="*/ 99 w 99"/>
                  <a:gd name="T5" fmla="*/ 19 h 56"/>
                  <a:gd name="T6" fmla="*/ 31 w 99"/>
                  <a:gd name="T7" fmla="*/ 0 h 56"/>
                  <a:gd name="T8" fmla="*/ 0 w 99"/>
                  <a:gd name="T9" fmla="*/ 38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6"/>
                  <a:gd name="T17" fmla="*/ 99 w 9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6">
                    <a:moveTo>
                      <a:pt x="0" y="38"/>
                    </a:moveTo>
                    <a:lnTo>
                      <a:pt x="68" y="56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39" name="Freeform 4379"/>
              <p:cNvSpPr>
                <a:spLocks/>
              </p:cNvSpPr>
              <p:nvPr/>
            </p:nvSpPr>
            <p:spPr bwMode="auto">
              <a:xfrm>
                <a:off x="4528" y="2372"/>
                <a:ext cx="99" cy="56"/>
              </a:xfrm>
              <a:custGeom>
                <a:avLst/>
                <a:gdLst>
                  <a:gd name="T0" fmla="*/ 0 w 16"/>
                  <a:gd name="T1" fmla="*/ 55403 h 9"/>
                  <a:gd name="T2" fmla="*/ 99730 w 16"/>
                  <a:gd name="T3" fmla="*/ 83820 h 9"/>
                  <a:gd name="T4" fmla="*/ 145214 w 16"/>
                  <a:gd name="T5" fmla="*/ 28417 h 9"/>
                  <a:gd name="T6" fmla="*/ 45484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40" name="Freeform 4380"/>
              <p:cNvSpPr>
                <a:spLocks/>
              </p:cNvSpPr>
              <p:nvPr/>
            </p:nvSpPr>
            <p:spPr bwMode="auto">
              <a:xfrm>
                <a:off x="3306" y="2372"/>
                <a:ext cx="99" cy="56"/>
              </a:xfrm>
              <a:custGeom>
                <a:avLst/>
                <a:gdLst>
                  <a:gd name="T0" fmla="*/ 0 w 99"/>
                  <a:gd name="T1" fmla="*/ 38 h 56"/>
                  <a:gd name="T2" fmla="*/ 68 w 99"/>
                  <a:gd name="T3" fmla="*/ 56 h 56"/>
                  <a:gd name="T4" fmla="*/ 99 w 99"/>
                  <a:gd name="T5" fmla="*/ 19 h 56"/>
                  <a:gd name="T6" fmla="*/ 31 w 99"/>
                  <a:gd name="T7" fmla="*/ 0 h 56"/>
                  <a:gd name="T8" fmla="*/ 0 w 99"/>
                  <a:gd name="T9" fmla="*/ 38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6"/>
                  <a:gd name="T17" fmla="*/ 99 w 9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6">
                    <a:moveTo>
                      <a:pt x="0" y="38"/>
                    </a:moveTo>
                    <a:lnTo>
                      <a:pt x="68" y="56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41" name="Freeform 4381"/>
              <p:cNvSpPr>
                <a:spLocks/>
              </p:cNvSpPr>
              <p:nvPr/>
            </p:nvSpPr>
            <p:spPr bwMode="auto">
              <a:xfrm>
                <a:off x="3306" y="2372"/>
                <a:ext cx="99" cy="56"/>
              </a:xfrm>
              <a:custGeom>
                <a:avLst/>
                <a:gdLst>
                  <a:gd name="T0" fmla="*/ 0 w 16"/>
                  <a:gd name="T1" fmla="*/ 55403 h 9"/>
                  <a:gd name="T2" fmla="*/ 99730 w 16"/>
                  <a:gd name="T3" fmla="*/ 83820 h 9"/>
                  <a:gd name="T4" fmla="*/ 145214 w 16"/>
                  <a:gd name="T5" fmla="*/ 28417 h 9"/>
                  <a:gd name="T6" fmla="*/ 45484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42" name="Freeform 4382"/>
              <p:cNvSpPr>
                <a:spLocks/>
              </p:cNvSpPr>
              <p:nvPr/>
            </p:nvSpPr>
            <p:spPr bwMode="auto">
              <a:xfrm>
                <a:off x="2083" y="2372"/>
                <a:ext cx="99" cy="56"/>
              </a:xfrm>
              <a:custGeom>
                <a:avLst/>
                <a:gdLst>
                  <a:gd name="T0" fmla="*/ 0 w 99"/>
                  <a:gd name="T1" fmla="*/ 38 h 56"/>
                  <a:gd name="T2" fmla="*/ 68 w 99"/>
                  <a:gd name="T3" fmla="*/ 56 h 56"/>
                  <a:gd name="T4" fmla="*/ 99 w 99"/>
                  <a:gd name="T5" fmla="*/ 19 h 56"/>
                  <a:gd name="T6" fmla="*/ 31 w 99"/>
                  <a:gd name="T7" fmla="*/ 0 h 56"/>
                  <a:gd name="T8" fmla="*/ 0 w 99"/>
                  <a:gd name="T9" fmla="*/ 38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6"/>
                  <a:gd name="T17" fmla="*/ 99 w 9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6">
                    <a:moveTo>
                      <a:pt x="0" y="38"/>
                    </a:moveTo>
                    <a:lnTo>
                      <a:pt x="68" y="56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43" name="Freeform 4383"/>
              <p:cNvSpPr>
                <a:spLocks/>
              </p:cNvSpPr>
              <p:nvPr/>
            </p:nvSpPr>
            <p:spPr bwMode="auto">
              <a:xfrm>
                <a:off x="2083" y="2372"/>
                <a:ext cx="99" cy="56"/>
              </a:xfrm>
              <a:custGeom>
                <a:avLst/>
                <a:gdLst>
                  <a:gd name="T0" fmla="*/ 0 w 16"/>
                  <a:gd name="T1" fmla="*/ 55403 h 9"/>
                  <a:gd name="T2" fmla="*/ 99730 w 16"/>
                  <a:gd name="T3" fmla="*/ 83820 h 9"/>
                  <a:gd name="T4" fmla="*/ 145214 w 16"/>
                  <a:gd name="T5" fmla="*/ 28417 h 9"/>
                  <a:gd name="T6" fmla="*/ 45484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44" name="Freeform 4384"/>
              <p:cNvSpPr>
                <a:spLocks/>
              </p:cNvSpPr>
              <p:nvPr/>
            </p:nvSpPr>
            <p:spPr bwMode="auto">
              <a:xfrm>
                <a:off x="4368" y="2372"/>
                <a:ext cx="93" cy="62"/>
              </a:xfrm>
              <a:custGeom>
                <a:avLst/>
                <a:gdLst>
                  <a:gd name="T0" fmla="*/ 0 w 93"/>
                  <a:gd name="T1" fmla="*/ 44 h 62"/>
                  <a:gd name="T2" fmla="*/ 68 w 93"/>
                  <a:gd name="T3" fmla="*/ 62 h 62"/>
                  <a:gd name="T4" fmla="*/ 93 w 93"/>
                  <a:gd name="T5" fmla="*/ 19 h 62"/>
                  <a:gd name="T6" fmla="*/ 25 w 93"/>
                  <a:gd name="T7" fmla="*/ 0 h 62"/>
                  <a:gd name="T8" fmla="*/ 0 w 93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62"/>
                  <a:gd name="T17" fmla="*/ 93 w 93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62">
                    <a:moveTo>
                      <a:pt x="0" y="44"/>
                    </a:moveTo>
                    <a:lnTo>
                      <a:pt x="68" y="62"/>
                    </a:lnTo>
                    <a:lnTo>
                      <a:pt x="93" y="19"/>
                    </a:lnTo>
                    <a:lnTo>
                      <a:pt x="25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45" name="Freeform 4385"/>
              <p:cNvSpPr>
                <a:spLocks/>
              </p:cNvSpPr>
              <p:nvPr/>
            </p:nvSpPr>
            <p:spPr bwMode="auto">
              <a:xfrm>
                <a:off x="4368" y="2372"/>
                <a:ext cx="93" cy="62"/>
              </a:xfrm>
              <a:custGeom>
                <a:avLst/>
                <a:gdLst>
                  <a:gd name="T0" fmla="*/ 0 w 15"/>
                  <a:gd name="T1" fmla="*/ 63618 h 10"/>
                  <a:gd name="T2" fmla="*/ 100558 w 15"/>
                  <a:gd name="T3" fmla="*/ 91524 h 10"/>
                  <a:gd name="T4" fmla="*/ 137497 w 15"/>
                  <a:gd name="T5" fmla="*/ 28136 h 10"/>
                  <a:gd name="T6" fmla="*/ 36940 w 15"/>
                  <a:gd name="T7" fmla="*/ 0 h 10"/>
                  <a:gd name="T8" fmla="*/ 0 w 15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0"/>
                  <a:gd name="T17" fmla="*/ 15 w 15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0">
                    <a:moveTo>
                      <a:pt x="0" y="7"/>
                    </a:moveTo>
                    <a:lnTo>
                      <a:pt x="11" y="10"/>
                    </a:lnTo>
                    <a:lnTo>
                      <a:pt x="15" y="3"/>
                    </a:lnTo>
                    <a:lnTo>
                      <a:pt x="4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46" name="Freeform 4386"/>
              <p:cNvSpPr>
                <a:spLocks/>
              </p:cNvSpPr>
              <p:nvPr/>
            </p:nvSpPr>
            <p:spPr bwMode="auto">
              <a:xfrm>
                <a:off x="3139" y="2372"/>
                <a:ext cx="99" cy="62"/>
              </a:xfrm>
              <a:custGeom>
                <a:avLst/>
                <a:gdLst>
                  <a:gd name="T0" fmla="*/ 0 w 99"/>
                  <a:gd name="T1" fmla="*/ 44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4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47" name="Freeform 4387"/>
              <p:cNvSpPr>
                <a:spLocks/>
              </p:cNvSpPr>
              <p:nvPr/>
            </p:nvSpPr>
            <p:spPr bwMode="auto">
              <a:xfrm>
                <a:off x="3139" y="2372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48" name="Freeform 4388"/>
              <p:cNvSpPr>
                <a:spLocks/>
              </p:cNvSpPr>
              <p:nvPr/>
            </p:nvSpPr>
            <p:spPr bwMode="auto">
              <a:xfrm>
                <a:off x="1917" y="2372"/>
                <a:ext cx="98" cy="62"/>
              </a:xfrm>
              <a:custGeom>
                <a:avLst/>
                <a:gdLst>
                  <a:gd name="T0" fmla="*/ 0 w 98"/>
                  <a:gd name="T1" fmla="*/ 44 h 62"/>
                  <a:gd name="T2" fmla="*/ 67 w 98"/>
                  <a:gd name="T3" fmla="*/ 62 h 62"/>
                  <a:gd name="T4" fmla="*/ 98 w 98"/>
                  <a:gd name="T5" fmla="*/ 19 h 62"/>
                  <a:gd name="T6" fmla="*/ 37 w 98"/>
                  <a:gd name="T7" fmla="*/ 0 h 62"/>
                  <a:gd name="T8" fmla="*/ 0 w 98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2"/>
                  <a:gd name="T17" fmla="*/ 98 w 98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2">
                    <a:moveTo>
                      <a:pt x="0" y="44"/>
                    </a:moveTo>
                    <a:lnTo>
                      <a:pt x="67" y="62"/>
                    </a:lnTo>
                    <a:lnTo>
                      <a:pt x="98" y="19"/>
                    </a:lnTo>
                    <a:lnTo>
                      <a:pt x="37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49" name="Freeform 4389"/>
              <p:cNvSpPr>
                <a:spLocks/>
              </p:cNvSpPr>
              <p:nvPr/>
            </p:nvSpPr>
            <p:spPr bwMode="auto">
              <a:xfrm>
                <a:off x="1917" y="2372"/>
                <a:ext cx="98" cy="62"/>
              </a:xfrm>
              <a:custGeom>
                <a:avLst/>
                <a:gdLst>
                  <a:gd name="T0" fmla="*/ 0 w 16"/>
                  <a:gd name="T1" fmla="*/ 63618 h 10"/>
                  <a:gd name="T2" fmla="*/ 94203 w 16"/>
                  <a:gd name="T3" fmla="*/ 91524 h 10"/>
                  <a:gd name="T4" fmla="*/ 137868 w 16"/>
                  <a:gd name="T5" fmla="*/ 28136 h 10"/>
                  <a:gd name="T6" fmla="*/ 52148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50" name="Freeform 4390"/>
              <p:cNvSpPr>
                <a:spLocks/>
              </p:cNvSpPr>
              <p:nvPr/>
            </p:nvSpPr>
            <p:spPr bwMode="auto">
              <a:xfrm>
                <a:off x="4201" y="2372"/>
                <a:ext cx="99" cy="62"/>
              </a:xfrm>
              <a:custGeom>
                <a:avLst/>
                <a:gdLst>
                  <a:gd name="T0" fmla="*/ 0 w 99"/>
                  <a:gd name="T1" fmla="*/ 44 h 62"/>
                  <a:gd name="T2" fmla="*/ 68 w 99"/>
                  <a:gd name="T3" fmla="*/ 62 h 62"/>
                  <a:gd name="T4" fmla="*/ 99 w 99"/>
                  <a:gd name="T5" fmla="*/ 25 h 62"/>
                  <a:gd name="T6" fmla="*/ 31 w 99"/>
                  <a:gd name="T7" fmla="*/ 0 h 62"/>
                  <a:gd name="T8" fmla="*/ 0 w 99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4"/>
                    </a:moveTo>
                    <a:lnTo>
                      <a:pt x="68" y="62"/>
                    </a:lnTo>
                    <a:lnTo>
                      <a:pt x="99" y="25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51" name="Freeform 4391"/>
              <p:cNvSpPr>
                <a:spLocks/>
              </p:cNvSpPr>
              <p:nvPr/>
            </p:nvSpPr>
            <p:spPr bwMode="auto">
              <a:xfrm>
                <a:off x="4201" y="2372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36940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52" name="Freeform 4392"/>
              <p:cNvSpPr>
                <a:spLocks/>
              </p:cNvSpPr>
              <p:nvPr/>
            </p:nvSpPr>
            <p:spPr bwMode="auto">
              <a:xfrm>
                <a:off x="2979" y="2372"/>
                <a:ext cx="98" cy="62"/>
              </a:xfrm>
              <a:custGeom>
                <a:avLst/>
                <a:gdLst>
                  <a:gd name="T0" fmla="*/ 0 w 98"/>
                  <a:gd name="T1" fmla="*/ 44 h 62"/>
                  <a:gd name="T2" fmla="*/ 68 w 98"/>
                  <a:gd name="T3" fmla="*/ 62 h 62"/>
                  <a:gd name="T4" fmla="*/ 98 w 98"/>
                  <a:gd name="T5" fmla="*/ 25 h 62"/>
                  <a:gd name="T6" fmla="*/ 30 w 98"/>
                  <a:gd name="T7" fmla="*/ 0 h 62"/>
                  <a:gd name="T8" fmla="*/ 0 w 98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2"/>
                  <a:gd name="T17" fmla="*/ 98 w 98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2">
                    <a:moveTo>
                      <a:pt x="0" y="44"/>
                    </a:moveTo>
                    <a:lnTo>
                      <a:pt x="68" y="62"/>
                    </a:lnTo>
                    <a:lnTo>
                      <a:pt x="98" y="25"/>
                    </a:lnTo>
                    <a:lnTo>
                      <a:pt x="30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53" name="Freeform 4393"/>
              <p:cNvSpPr>
                <a:spLocks/>
              </p:cNvSpPr>
              <p:nvPr/>
            </p:nvSpPr>
            <p:spPr bwMode="auto">
              <a:xfrm>
                <a:off x="2979" y="2372"/>
                <a:ext cx="98" cy="62"/>
              </a:xfrm>
              <a:custGeom>
                <a:avLst/>
                <a:gdLst>
                  <a:gd name="T0" fmla="*/ 0 w 16"/>
                  <a:gd name="T1" fmla="*/ 63618 h 10"/>
                  <a:gd name="T2" fmla="*/ 94203 w 16"/>
                  <a:gd name="T3" fmla="*/ 91524 h 10"/>
                  <a:gd name="T4" fmla="*/ 137868 w 16"/>
                  <a:gd name="T5" fmla="*/ 36940 h 10"/>
                  <a:gd name="T6" fmla="*/ 43671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54" name="Freeform 4394"/>
              <p:cNvSpPr>
                <a:spLocks/>
              </p:cNvSpPr>
              <p:nvPr/>
            </p:nvSpPr>
            <p:spPr bwMode="auto">
              <a:xfrm>
                <a:off x="4034" y="2379"/>
                <a:ext cx="99" cy="61"/>
              </a:xfrm>
              <a:custGeom>
                <a:avLst/>
                <a:gdLst>
                  <a:gd name="T0" fmla="*/ 0 w 99"/>
                  <a:gd name="T1" fmla="*/ 43 h 61"/>
                  <a:gd name="T2" fmla="*/ 68 w 99"/>
                  <a:gd name="T3" fmla="*/ 61 h 61"/>
                  <a:gd name="T4" fmla="*/ 99 w 99"/>
                  <a:gd name="T5" fmla="*/ 18 h 61"/>
                  <a:gd name="T6" fmla="*/ 31 w 99"/>
                  <a:gd name="T7" fmla="*/ 0 h 61"/>
                  <a:gd name="T8" fmla="*/ 0 w 99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1"/>
                  <a:gd name="T17" fmla="*/ 99 w 99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1">
                    <a:moveTo>
                      <a:pt x="0" y="43"/>
                    </a:moveTo>
                    <a:lnTo>
                      <a:pt x="68" y="61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55" name="Freeform 4395"/>
              <p:cNvSpPr>
                <a:spLocks/>
              </p:cNvSpPr>
              <p:nvPr/>
            </p:nvSpPr>
            <p:spPr bwMode="auto">
              <a:xfrm>
                <a:off x="4034" y="2379"/>
                <a:ext cx="99" cy="61"/>
              </a:xfrm>
              <a:custGeom>
                <a:avLst/>
                <a:gdLst>
                  <a:gd name="T0" fmla="*/ 0 w 16"/>
                  <a:gd name="T1" fmla="*/ 59463 h 10"/>
                  <a:gd name="T2" fmla="*/ 99730 w 16"/>
                  <a:gd name="T3" fmla="*/ 84430 h 10"/>
                  <a:gd name="T4" fmla="*/ 145214 w 16"/>
                  <a:gd name="T5" fmla="*/ 24967 h 10"/>
                  <a:gd name="T6" fmla="*/ 45484 w 16"/>
                  <a:gd name="T7" fmla="*/ 0 h 10"/>
                  <a:gd name="T8" fmla="*/ 0 w 16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56" name="Freeform 4396"/>
              <p:cNvSpPr>
                <a:spLocks/>
              </p:cNvSpPr>
              <p:nvPr/>
            </p:nvSpPr>
            <p:spPr bwMode="auto">
              <a:xfrm>
                <a:off x="2812" y="2379"/>
                <a:ext cx="99" cy="61"/>
              </a:xfrm>
              <a:custGeom>
                <a:avLst/>
                <a:gdLst>
                  <a:gd name="T0" fmla="*/ 0 w 99"/>
                  <a:gd name="T1" fmla="*/ 43 h 61"/>
                  <a:gd name="T2" fmla="*/ 68 w 99"/>
                  <a:gd name="T3" fmla="*/ 61 h 61"/>
                  <a:gd name="T4" fmla="*/ 99 w 99"/>
                  <a:gd name="T5" fmla="*/ 18 h 61"/>
                  <a:gd name="T6" fmla="*/ 31 w 99"/>
                  <a:gd name="T7" fmla="*/ 0 h 61"/>
                  <a:gd name="T8" fmla="*/ 0 w 99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1"/>
                  <a:gd name="T17" fmla="*/ 99 w 99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1">
                    <a:moveTo>
                      <a:pt x="0" y="43"/>
                    </a:moveTo>
                    <a:lnTo>
                      <a:pt x="68" y="61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57" name="Freeform 4397"/>
              <p:cNvSpPr>
                <a:spLocks/>
              </p:cNvSpPr>
              <p:nvPr/>
            </p:nvSpPr>
            <p:spPr bwMode="auto">
              <a:xfrm>
                <a:off x="2812" y="2379"/>
                <a:ext cx="99" cy="61"/>
              </a:xfrm>
              <a:custGeom>
                <a:avLst/>
                <a:gdLst>
                  <a:gd name="T0" fmla="*/ 0 w 16"/>
                  <a:gd name="T1" fmla="*/ 59463 h 10"/>
                  <a:gd name="T2" fmla="*/ 99730 w 16"/>
                  <a:gd name="T3" fmla="*/ 84430 h 10"/>
                  <a:gd name="T4" fmla="*/ 145214 w 16"/>
                  <a:gd name="T5" fmla="*/ 24967 h 10"/>
                  <a:gd name="T6" fmla="*/ 45484 w 16"/>
                  <a:gd name="T7" fmla="*/ 0 h 10"/>
                  <a:gd name="T8" fmla="*/ 0 w 16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58" name="Freeform 4398"/>
              <p:cNvSpPr>
                <a:spLocks/>
              </p:cNvSpPr>
              <p:nvPr/>
            </p:nvSpPr>
            <p:spPr bwMode="auto">
              <a:xfrm>
                <a:off x="3868" y="2379"/>
                <a:ext cx="99" cy="61"/>
              </a:xfrm>
              <a:custGeom>
                <a:avLst/>
                <a:gdLst>
                  <a:gd name="T0" fmla="*/ 0 w 99"/>
                  <a:gd name="T1" fmla="*/ 43 h 61"/>
                  <a:gd name="T2" fmla="*/ 68 w 99"/>
                  <a:gd name="T3" fmla="*/ 61 h 61"/>
                  <a:gd name="T4" fmla="*/ 99 w 99"/>
                  <a:gd name="T5" fmla="*/ 18 h 61"/>
                  <a:gd name="T6" fmla="*/ 31 w 99"/>
                  <a:gd name="T7" fmla="*/ 0 h 61"/>
                  <a:gd name="T8" fmla="*/ 0 w 99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1"/>
                  <a:gd name="T17" fmla="*/ 99 w 99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1">
                    <a:moveTo>
                      <a:pt x="0" y="43"/>
                    </a:moveTo>
                    <a:lnTo>
                      <a:pt x="68" y="61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59" name="Freeform 4399"/>
              <p:cNvSpPr>
                <a:spLocks/>
              </p:cNvSpPr>
              <p:nvPr/>
            </p:nvSpPr>
            <p:spPr bwMode="auto">
              <a:xfrm>
                <a:off x="3868" y="2379"/>
                <a:ext cx="99" cy="61"/>
              </a:xfrm>
              <a:custGeom>
                <a:avLst/>
                <a:gdLst>
                  <a:gd name="T0" fmla="*/ 0 w 16"/>
                  <a:gd name="T1" fmla="*/ 59463 h 10"/>
                  <a:gd name="T2" fmla="*/ 99730 w 16"/>
                  <a:gd name="T3" fmla="*/ 84430 h 10"/>
                  <a:gd name="T4" fmla="*/ 145214 w 16"/>
                  <a:gd name="T5" fmla="*/ 24967 h 10"/>
                  <a:gd name="T6" fmla="*/ 45484 w 16"/>
                  <a:gd name="T7" fmla="*/ 0 h 10"/>
                  <a:gd name="T8" fmla="*/ 0 w 16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60" name="Freeform 4400"/>
              <p:cNvSpPr>
                <a:spLocks/>
              </p:cNvSpPr>
              <p:nvPr/>
            </p:nvSpPr>
            <p:spPr bwMode="auto">
              <a:xfrm>
                <a:off x="2645" y="2379"/>
                <a:ext cx="99" cy="61"/>
              </a:xfrm>
              <a:custGeom>
                <a:avLst/>
                <a:gdLst>
                  <a:gd name="T0" fmla="*/ 0 w 99"/>
                  <a:gd name="T1" fmla="*/ 43 h 61"/>
                  <a:gd name="T2" fmla="*/ 68 w 99"/>
                  <a:gd name="T3" fmla="*/ 61 h 61"/>
                  <a:gd name="T4" fmla="*/ 99 w 99"/>
                  <a:gd name="T5" fmla="*/ 18 h 61"/>
                  <a:gd name="T6" fmla="*/ 31 w 99"/>
                  <a:gd name="T7" fmla="*/ 0 h 61"/>
                  <a:gd name="T8" fmla="*/ 0 w 99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1"/>
                  <a:gd name="T17" fmla="*/ 99 w 99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1">
                    <a:moveTo>
                      <a:pt x="0" y="43"/>
                    </a:moveTo>
                    <a:lnTo>
                      <a:pt x="68" y="61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61" name="Freeform 4401"/>
              <p:cNvSpPr>
                <a:spLocks/>
              </p:cNvSpPr>
              <p:nvPr/>
            </p:nvSpPr>
            <p:spPr bwMode="auto">
              <a:xfrm>
                <a:off x="2645" y="2379"/>
                <a:ext cx="99" cy="61"/>
              </a:xfrm>
              <a:custGeom>
                <a:avLst/>
                <a:gdLst>
                  <a:gd name="T0" fmla="*/ 0 w 16"/>
                  <a:gd name="T1" fmla="*/ 59463 h 10"/>
                  <a:gd name="T2" fmla="*/ 99730 w 16"/>
                  <a:gd name="T3" fmla="*/ 84430 h 10"/>
                  <a:gd name="T4" fmla="*/ 145214 w 16"/>
                  <a:gd name="T5" fmla="*/ 24967 h 10"/>
                  <a:gd name="T6" fmla="*/ 45484 w 16"/>
                  <a:gd name="T7" fmla="*/ 0 h 10"/>
                  <a:gd name="T8" fmla="*/ 0 w 16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62" name="Freeform 4402"/>
              <p:cNvSpPr>
                <a:spLocks/>
              </p:cNvSpPr>
              <p:nvPr/>
            </p:nvSpPr>
            <p:spPr bwMode="auto">
              <a:xfrm>
                <a:off x="4930" y="2385"/>
                <a:ext cx="99" cy="62"/>
              </a:xfrm>
              <a:custGeom>
                <a:avLst/>
                <a:gdLst>
                  <a:gd name="T0" fmla="*/ 0 w 99"/>
                  <a:gd name="T1" fmla="*/ 37 h 62"/>
                  <a:gd name="T2" fmla="*/ 68 w 99"/>
                  <a:gd name="T3" fmla="*/ 62 h 62"/>
                  <a:gd name="T4" fmla="*/ 99 w 99"/>
                  <a:gd name="T5" fmla="*/ 18 h 62"/>
                  <a:gd name="T6" fmla="*/ 24 w 99"/>
                  <a:gd name="T7" fmla="*/ 0 h 62"/>
                  <a:gd name="T8" fmla="*/ 0 w 99"/>
                  <a:gd name="T9" fmla="*/ 37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37"/>
                    </a:moveTo>
                    <a:lnTo>
                      <a:pt x="68" y="62"/>
                    </a:lnTo>
                    <a:lnTo>
                      <a:pt x="99" y="18"/>
                    </a:lnTo>
                    <a:lnTo>
                      <a:pt x="24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63" name="Freeform 4403"/>
              <p:cNvSpPr>
                <a:spLocks/>
              </p:cNvSpPr>
              <p:nvPr/>
            </p:nvSpPr>
            <p:spPr bwMode="auto">
              <a:xfrm>
                <a:off x="4930" y="2385"/>
                <a:ext cx="99" cy="62"/>
              </a:xfrm>
              <a:custGeom>
                <a:avLst/>
                <a:gdLst>
                  <a:gd name="T0" fmla="*/ 0 w 16"/>
                  <a:gd name="T1" fmla="*/ 54585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36717 w 16"/>
                  <a:gd name="T7" fmla="*/ 0 h 10"/>
                  <a:gd name="T8" fmla="*/ 0 w 16"/>
                  <a:gd name="T9" fmla="*/ 54585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6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4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64" name="Freeform 4404"/>
              <p:cNvSpPr>
                <a:spLocks/>
              </p:cNvSpPr>
              <p:nvPr/>
            </p:nvSpPr>
            <p:spPr bwMode="auto">
              <a:xfrm>
                <a:off x="3707" y="2385"/>
                <a:ext cx="93" cy="62"/>
              </a:xfrm>
              <a:custGeom>
                <a:avLst/>
                <a:gdLst>
                  <a:gd name="T0" fmla="*/ 0 w 93"/>
                  <a:gd name="T1" fmla="*/ 37 h 62"/>
                  <a:gd name="T2" fmla="*/ 68 w 93"/>
                  <a:gd name="T3" fmla="*/ 62 h 62"/>
                  <a:gd name="T4" fmla="*/ 93 w 93"/>
                  <a:gd name="T5" fmla="*/ 18 h 62"/>
                  <a:gd name="T6" fmla="*/ 31 w 93"/>
                  <a:gd name="T7" fmla="*/ 0 h 62"/>
                  <a:gd name="T8" fmla="*/ 0 w 93"/>
                  <a:gd name="T9" fmla="*/ 37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62"/>
                  <a:gd name="T17" fmla="*/ 93 w 93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62">
                    <a:moveTo>
                      <a:pt x="0" y="37"/>
                    </a:moveTo>
                    <a:lnTo>
                      <a:pt x="68" y="62"/>
                    </a:lnTo>
                    <a:lnTo>
                      <a:pt x="93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65" name="Freeform 4405"/>
              <p:cNvSpPr>
                <a:spLocks/>
              </p:cNvSpPr>
              <p:nvPr/>
            </p:nvSpPr>
            <p:spPr bwMode="auto">
              <a:xfrm>
                <a:off x="3707" y="2385"/>
                <a:ext cx="93" cy="62"/>
              </a:xfrm>
              <a:custGeom>
                <a:avLst/>
                <a:gdLst>
                  <a:gd name="T0" fmla="*/ 0 w 15"/>
                  <a:gd name="T1" fmla="*/ 54585 h 10"/>
                  <a:gd name="T2" fmla="*/ 100558 w 15"/>
                  <a:gd name="T3" fmla="*/ 91524 h 10"/>
                  <a:gd name="T4" fmla="*/ 137497 w 15"/>
                  <a:gd name="T5" fmla="*/ 28136 h 10"/>
                  <a:gd name="T6" fmla="*/ 45744 w 15"/>
                  <a:gd name="T7" fmla="*/ 0 h 10"/>
                  <a:gd name="T8" fmla="*/ 0 w 15"/>
                  <a:gd name="T9" fmla="*/ 54585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0"/>
                  <a:gd name="T17" fmla="*/ 15 w 15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0">
                    <a:moveTo>
                      <a:pt x="0" y="6"/>
                    </a:moveTo>
                    <a:lnTo>
                      <a:pt x="11" y="10"/>
                    </a:lnTo>
                    <a:lnTo>
                      <a:pt x="15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66" name="Freeform 4406"/>
              <p:cNvSpPr>
                <a:spLocks/>
              </p:cNvSpPr>
              <p:nvPr/>
            </p:nvSpPr>
            <p:spPr bwMode="auto">
              <a:xfrm>
                <a:off x="2478" y="2385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8 h 62"/>
                  <a:gd name="T6" fmla="*/ 38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8"/>
                    </a:lnTo>
                    <a:lnTo>
                      <a:pt x="38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67" name="Freeform 4407"/>
              <p:cNvSpPr>
                <a:spLocks/>
              </p:cNvSpPr>
              <p:nvPr/>
            </p:nvSpPr>
            <p:spPr bwMode="auto">
              <a:xfrm>
                <a:off x="2478" y="2385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54252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68" name="Freeform 4408"/>
              <p:cNvSpPr>
                <a:spLocks/>
              </p:cNvSpPr>
              <p:nvPr/>
            </p:nvSpPr>
            <p:spPr bwMode="auto">
              <a:xfrm>
                <a:off x="4763" y="2385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8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69" name="Freeform 4409"/>
              <p:cNvSpPr>
                <a:spLocks/>
              </p:cNvSpPr>
              <p:nvPr/>
            </p:nvSpPr>
            <p:spPr bwMode="auto">
              <a:xfrm>
                <a:off x="4763" y="2385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70" name="Freeform 4410"/>
              <p:cNvSpPr>
                <a:spLocks/>
              </p:cNvSpPr>
              <p:nvPr/>
            </p:nvSpPr>
            <p:spPr bwMode="auto">
              <a:xfrm>
                <a:off x="3541" y="2385"/>
                <a:ext cx="98" cy="62"/>
              </a:xfrm>
              <a:custGeom>
                <a:avLst/>
                <a:gdLst>
                  <a:gd name="T0" fmla="*/ 0 w 98"/>
                  <a:gd name="T1" fmla="*/ 43 h 62"/>
                  <a:gd name="T2" fmla="*/ 67 w 98"/>
                  <a:gd name="T3" fmla="*/ 62 h 62"/>
                  <a:gd name="T4" fmla="*/ 98 w 98"/>
                  <a:gd name="T5" fmla="*/ 18 h 62"/>
                  <a:gd name="T6" fmla="*/ 30 w 98"/>
                  <a:gd name="T7" fmla="*/ 0 h 62"/>
                  <a:gd name="T8" fmla="*/ 0 w 98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2"/>
                  <a:gd name="T17" fmla="*/ 98 w 98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2">
                    <a:moveTo>
                      <a:pt x="0" y="43"/>
                    </a:moveTo>
                    <a:lnTo>
                      <a:pt x="67" y="62"/>
                    </a:lnTo>
                    <a:lnTo>
                      <a:pt x="98" y="18"/>
                    </a:lnTo>
                    <a:lnTo>
                      <a:pt x="30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71" name="Freeform 4411"/>
              <p:cNvSpPr>
                <a:spLocks/>
              </p:cNvSpPr>
              <p:nvPr/>
            </p:nvSpPr>
            <p:spPr bwMode="auto">
              <a:xfrm>
                <a:off x="3541" y="2385"/>
                <a:ext cx="98" cy="62"/>
              </a:xfrm>
              <a:custGeom>
                <a:avLst/>
                <a:gdLst>
                  <a:gd name="T0" fmla="*/ 0 w 16"/>
                  <a:gd name="T1" fmla="*/ 63618 h 10"/>
                  <a:gd name="T2" fmla="*/ 94203 w 16"/>
                  <a:gd name="T3" fmla="*/ 91524 h 10"/>
                  <a:gd name="T4" fmla="*/ 137868 w 16"/>
                  <a:gd name="T5" fmla="*/ 28136 h 10"/>
                  <a:gd name="T6" fmla="*/ 43671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72" name="Freeform 4412"/>
              <p:cNvSpPr>
                <a:spLocks/>
              </p:cNvSpPr>
              <p:nvPr/>
            </p:nvSpPr>
            <p:spPr bwMode="auto">
              <a:xfrm>
                <a:off x="2318" y="2385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2 w 99"/>
                  <a:gd name="T3" fmla="*/ 62 h 62"/>
                  <a:gd name="T4" fmla="*/ 99 w 99"/>
                  <a:gd name="T5" fmla="*/ 18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2" y="62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73" name="Freeform 4413"/>
              <p:cNvSpPr>
                <a:spLocks/>
              </p:cNvSpPr>
              <p:nvPr/>
            </p:nvSpPr>
            <p:spPr bwMode="auto">
              <a:xfrm>
                <a:off x="2318" y="2385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0969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0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74" name="Freeform 4414"/>
              <p:cNvSpPr>
                <a:spLocks/>
              </p:cNvSpPr>
              <p:nvPr/>
            </p:nvSpPr>
            <p:spPr bwMode="auto">
              <a:xfrm>
                <a:off x="4596" y="2391"/>
                <a:ext cx="99" cy="56"/>
              </a:xfrm>
              <a:custGeom>
                <a:avLst/>
                <a:gdLst>
                  <a:gd name="T0" fmla="*/ 0 w 99"/>
                  <a:gd name="T1" fmla="*/ 37 h 56"/>
                  <a:gd name="T2" fmla="*/ 68 w 99"/>
                  <a:gd name="T3" fmla="*/ 56 h 56"/>
                  <a:gd name="T4" fmla="*/ 99 w 99"/>
                  <a:gd name="T5" fmla="*/ 19 h 56"/>
                  <a:gd name="T6" fmla="*/ 31 w 99"/>
                  <a:gd name="T7" fmla="*/ 0 h 56"/>
                  <a:gd name="T8" fmla="*/ 0 w 99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6"/>
                  <a:gd name="T17" fmla="*/ 99 w 9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6">
                    <a:moveTo>
                      <a:pt x="0" y="37"/>
                    </a:moveTo>
                    <a:lnTo>
                      <a:pt x="68" y="56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75" name="Freeform 4415"/>
              <p:cNvSpPr>
                <a:spLocks/>
              </p:cNvSpPr>
              <p:nvPr/>
            </p:nvSpPr>
            <p:spPr bwMode="auto">
              <a:xfrm>
                <a:off x="4596" y="2391"/>
                <a:ext cx="99" cy="56"/>
              </a:xfrm>
              <a:custGeom>
                <a:avLst/>
                <a:gdLst>
                  <a:gd name="T0" fmla="*/ 0 w 16"/>
                  <a:gd name="T1" fmla="*/ 55403 h 9"/>
                  <a:gd name="T2" fmla="*/ 99730 w 16"/>
                  <a:gd name="T3" fmla="*/ 83820 h 9"/>
                  <a:gd name="T4" fmla="*/ 145214 w 16"/>
                  <a:gd name="T5" fmla="*/ 28417 h 9"/>
                  <a:gd name="T6" fmla="*/ 45484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76" name="Freeform 4416"/>
              <p:cNvSpPr>
                <a:spLocks/>
              </p:cNvSpPr>
              <p:nvPr/>
            </p:nvSpPr>
            <p:spPr bwMode="auto">
              <a:xfrm>
                <a:off x="3374" y="2391"/>
                <a:ext cx="99" cy="56"/>
              </a:xfrm>
              <a:custGeom>
                <a:avLst/>
                <a:gdLst>
                  <a:gd name="T0" fmla="*/ 0 w 99"/>
                  <a:gd name="T1" fmla="*/ 37 h 56"/>
                  <a:gd name="T2" fmla="*/ 68 w 99"/>
                  <a:gd name="T3" fmla="*/ 56 h 56"/>
                  <a:gd name="T4" fmla="*/ 99 w 99"/>
                  <a:gd name="T5" fmla="*/ 19 h 56"/>
                  <a:gd name="T6" fmla="*/ 31 w 99"/>
                  <a:gd name="T7" fmla="*/ 0 h 56"/>
                  <a:gd name="T8" fmla="*/ 0 w 99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6"/>
                  <a:gd name="T17" fmla="*/ 99 w 9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6">
                    <a:moveTo>
                      <a:pt x="0" y="37"/>
                    </a:moveTo>
                    <a:lnTo>
                      <a:pt x="68" y="56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77" name="Freeform 4417"/>
              <p:cNvSpPr>
                <a:spLocks/>
              </p:cNvSpPr>
              <p:nvPr/>
            </p:nvSpPr>
            <p:spPr bwMode="auto">
              <a:xfrm>
                <a:off x="3374" y="2391"/>
                <a:ext cx="99" cy="56"/>
              </a:xfrm>
              <a:custGeom>
                <a:avLst/>
                <a:gdLst>
                  <a:gd name="T0" fmla="*/ 0 w 16"/>
                  <a:gd name="T1" fmla="*/ 55403 h 9"/>
                  <a:gd name="T2" fmla="*/ 99730 w 16"/>
                  <a:gd name="T3" fmla="*/ 83820 h 9"/>
                  <a:gd name="T4" fmla="*/ 145214 w 16"/>
                  <a:gd name="T5" fmla="*/ 28417 h 9"/>
                  <a:gd name="T6" fmla="*/ 45484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78" name="Freeform 4418"/>
              <p:cNvSpPr>
                <a:spLocks/>
              </p:cNvSpPr>
              <p:nvPr/>
            </p:nvSpPr>
            <p:spPr bwMode="auto">
              <a:xfrm>
                <a:off x="2151" y="2391"/>
                <a:ext cx="99" cy="62"/>
              </a:xfrm>
              <a:custGeom>
                <a:avLst/>
                <a:gdLst>
                  <a:gd name="T0" fmla="*/ 0 w 99"/>
                  <a:gd name="T1" fmla="*/ 37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37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37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79" name="Freeform 4419"/>
              <p:cNvSpPr>
                <a:spLocks/>
              </p:cNvSpPr>
              <p:nvPr/>
            </p:nvSpPr>
            <p:spPr bwMode="auto">
              <a:xfrm>
                <a:off x="2151" y="2391"/>
                <a:ext cx="99" cy="62"/>
              </a:xfrm>
              <a:custGeom>
                <a:avLst/>
                <a:gdLst>
                  <a:gd name="T0" fmla="*/ 0 w 16"/>
                  <a:gd name="T1" fmla="*/ 54585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54585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6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80" name="Freeform 4420"/>
              <p:cNvSpPr>
                <a:spLocks/>
              </p:cNvSpPr>
              <p:nvPr/>
            </p:nvSpPr>
            <p:spPr bwMode="auto">
              <a:xfrm>
                <a:off x="4436" y="2391"/>
                <a:ext cx="92" cy="62"/>
              </a:xfrm>
              <a:custGeom>
                <a:avLst/>
                <a:gdLst>
                  <a:gd name="T0" fmla="*/ 0 w 92"/>
                  <a:gd name="T1" fmla="*/ 43 h 62"/>
                  <a:gd name="T2" fmla="*/ 68 w 92"/>
                  <a:gd name="T3" fmla="*/ 62 h 62"/>
                  <a:gd name="T4" fmla="*/ 92 w 92"/>
                  <a:gd name="T5" fmla="*/ 19 h 62"/>
                  <a:gd name="T6" fmla="*/ 25 w 92"/>
                  <a:gd name="T7" fmla="*/ 0 h 62"/>
                  <a:gd name="T8" fmla="*/ 0 w 92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2"/>
                  <a:gd name="T16" fmla="*/ 0 h 62"/>
                  <a:gd name="T17" fmla="*/ 92 w 92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2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2" y="19"/>
                    </a:lnTo>
                    <a:lnTo>
                      <a:pt x="25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81" name="Freeform 4421"/>
              <p:cNvSpPr>
                <a:spLocks/>
              </p:cNvSpPr>
              <p:nvPr/>
            </p:nvSpPr>
            <p:spPr bwMode="auto">
              <a:xfrm>
                <a:off x="4436" y="2391"/>
                <a:ext cx="92" cy="62"/>
              </a:xfrm>
              <a:custGeom>
                <a:avLst/>
                <a:gdLst>
                  <a:gd name="T0" fmla="*/ 0 w 15"/>
                  <a:gd name="T1" fmla="*/ 63618 h 10"/>
                  <a:gd name="T2" fmla="*/ 94834 w 15"/>
                  <a:gd name="T3" fmla="*/ 91524 h 10"/>
                  <a:gd name="T4" fmla="*/ 130119 w 15"/>
                  <a:gd name="T5" fmla="*/ 28136 h 10"/>
                  <a:gd name="T6" fmla="*/ 35285 w 15"/>
                  <a:gd name="T7" fmla="*/ 0 h 10"/>
                  <a:gd name="T8" fmla="*/ 0 w 15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0"/>
                  <a:gd name="T17" fmla="*/ 15 w 15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0">
                    <a:moveTo>
                      <a:pt x="0" y="7"/>
                    </a:moveTo>
                    <a:lnTo>
                      <a:pt x="11" y="10"/>
                    </a:lnTo>
                    <a:lnTo>
                      <a:pt x="15" y="3"/>
                    </a:lnTo>
                    <a:lnTo>
                      <a:pt x="4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82" name="Freeform 4422"/>
              <p:cNvSpPr>
                <a:spLocks/>
              </p:cNvSpPr>
              <p:nvPr/>
            </p:nvSpPr>
            <p:spPr bwMode="auto">
              <a:xfrm>
                <a:off x="3207" y="2391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83" name="Freeform 4423"/>
              <p:cNvSpPr>
                <a:spLocks/>
              </p:cNvSpPr>
              <p:nvPr/>
            </p:nvSpPr>
            <p:spPr bwMode="auto">
              <a:xfrm>
                <a:off x="3207" y="2391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84" name="Freeform 4424"/>
              <p:cNvSpPr>
                <a:spLocks/>
              </p:cNvSpPr>
              <p:nvPr/>
            </p:nvSpPr>
            <p:spPr bwMode="auto">
              <a:xfrm>
                <a:off x="1984" y="2391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85" name="Freeform 4425"/>
              <p:cNvSpPr>
                <a:spLocks/>
              </p:cNvSpPr>
              <p:nvPr/>
            </p:nvSpPr>
            <p:spPr bwMode="auto">
              <a:xfrm>
                <a:off x="1984" y="2391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86" name="Freeform 4426"/>
              <p:cNvSpPr>
                <a:spLocks/>
              </p:cNvSpPr>
              <p:nvPr/>
            </p:nvSpPr>
            <p:spPr bwMode="auto">
              <a:xfrm>
                <a:off x="4269" y="2397"/>
                <a:ext cx="99" cy="56"/>
              </a:xfrm>
              <a:custGeom>
                <a:avLst/>
                <a:gdLst>
                  <a:gd name="T0" fmla="*/ 0 w 99"/>
                  <a:gd name="T1" fmla="*/ 37 h 56"/>
                  <a:gd name="T2" fmla="*/ 68 w 99"/>
                  <a:gd name="T3" fmla="*/ 56 h 56"/>
                  <a:gd name="T4" fmla="*/ 99 w 99"/>
                  <a:gd name="T5" fmla="*/ 19 h 56"/>
                  <a:gd name="T6" fmla="*/ 31 w 99"/>
                  <a:gd name="T7" fmla="*/ 0 h 56"/>
                  <a:gd name="T8" fmla="*/ 0 w 99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6"/>
                  <a:gd name="T17" fmla="*/ 99 w 9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6">
                    <a:moveTo>
                      <a:pt x="0" y="37"/>
                    </a:moveTo>
                    <a:lnTo>
                      <a:pt x="68" y="56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87" name="Freeform 4427"/>
              <p:cNvSpPr>
                <a:spLocks/>
              </p:cNvSpPr>
              <p:nvPr/>
            </p:nvSpPr>
            <p:spPr bwMode="auto">
              <a:xfrm>
                <a:off x="4269" y="2397"/>
                <a:ext cx="99" cy="56"/>
              </a:xfrm>
              <a:custGeom>
                <a:avLst/>
                <a:gdLst>
                  <a:gd name="T0" fmla="*/ 0 w 16"/>
                  <a:gd name="T1" fmla="*/ 55403 h 9"/>
                  <a:gd name="T2" fmla="*/ 99730 w 16"/>
                  <a:gd name="T3" fmla="*/ 83820 h 9"/>
                  <a:gd name="T4" fmla="*/ 145214 w 16"/>
                  <a:gd name="T5" fmla="*/ 28417 h 9"/>
                  <a:gd name="T6" fmla="*/ 45484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88" name="Freeform 4428"/>
              <p:cNvSpPr>
                <a:spLocks/>
              </p:cNvSpPr>
              <p:nvPr/>
            </p:nvSpPr>
            <p:spPr bwMode="auto">
              <a:xfrm>
                <a:off x="3047" y="2397"/>
                <a:ext cx="92" cy="56"/>
              </a:xfrm>
              <a:custGeom>
                <a:avLst/>
                <a:gdLst>
                  <a:gd name="T0" fmla="*/ 0 w 92"/>
                  <a:gd name="T1" fmla="*/ 37 h 56"/>
                  <a:gd name="T2" fmla="*/ 61 w 92"/>
                  <a:gd name="T3" fmla="*/ 56 h 56"/>
                  <a:gd name="T4" fmla="*/ 92 w 92"/>
                  <a:gd name="T5" fmla="*/ 19 h 56"/>
                  <a:gd name="T6" fmla="*/ 30 w 92"/>
                  <a:gd name="T7" fmla="*/ 0 h 56"/>
                  <a:gd name="T8" fmla="*/ 0 w 92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2"/>
                  <a:gd name="T16" fmla="*/ 0 h 56"/>
                  <a:gd name="T17" fmla="*/ 92 w 92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2" h="56">
                    <a:moveTo>
                      <a:pt x="0" y="37"/>
                    </a:moveTo>
                    <a:lnTo>
                      <a:pt x="61" y="56"/>
                    </a:lnTo>
                    <a:lnTo>
                      <a:pt x="92" y="19"/>
                    </a:lnTo>
                    <a:lnTo>
                      <a:pt x="30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89" name="Freeform 4429"/>
              <p:cNvSpPr>
                <a:spLocks/>
              </p:cNvSpPr>
              <p:nvPr/>
            </p:nvSpPr>
            <p:spPr bwMode="auto">
              <a:xfrm>
                <a:off x="3047" y="2397"/>
                <a:ext cx="92" cy="56"/>
              </a:xfrm>
              <a:custGeom>
                <a:avLst/>
                <a:gdLst>
                  <a:gd name="T0" fmla="*/ 0 w 15"/>
                  <a:gd name="T1" fmla="*/ 55403 h 9"/>
                  <a:gd name="T2" fmla="*/ 86296 w 15"/>
                  <a:gd name="T3" fmla="*/ 83820 h 9"/>
                  <a:gd name="T4" fmla="*/ 130119 w 15"/>
                  <a:gd name="T5" fmla="*/ 28417 h 9"/>
                  <a:gd name="T6" fmla="*/ 43823 w 15"/>
                  <a:gd name="T7" fmla="*/ 0 h 9"/>
                  <a:gd name="T8" fmla="*/ 0 w 15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9"/>
                  <a:gd name="T17" fmla="*/ 15 w 15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9">
                    <a:moveTo>
                      <a:pt x="0" y="6"/>
                    </a:moveTo>
                    <a:lnTo>
                      <a:pt x="10" y="9"/>
                    </a:lnTo>
                    <a:lnTo>
                      <a:pt x="15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90" name="Freeform 4430"/>
              <p:cNvSpPr>
                <a:spLocks/>
              </p:cNvSpPr>
              <p:nvPr/>
            </p:nvSpPr>
            <p:spPr bwMode="auto">
              <a:xfrm>
                <a:off x="1818" y="2397"/>
                <a:ext cx="99" cy="56"/>
              </a:xfrm>
              <a:custGeom>
                <a:avLst/>
                <a:gdLst>
                  <a:gd name="T0" fmla="*/ 0 w 99"/>
                  <a:gd name="T1" fmla="*/ 37 h 56"/>
                  <a:gd name="T2" fmla="*/ 68 w 99"/>
                  <a:gd name="T3" fmla="*/ 56 h 56"/>
                  <a:gd name="T4" fmla="*/ 99 w 99"/>
                  <a:gd name="T5" fmla="*/ 19 h 56"/>
                  <a:gd name="T6" fmla="*/ 37 w 99"/>
                  <a:gd name="T7" fmla="*/ 0 h 56"/>
                  <a:gd name="T8" fmla="*/ 0 w 99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6"/>
                  <a:gd name="T17" fmla="*/ 99 w 9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6">
                    <a:moveTo>
                      <a:pt x="0" y="37"/>
                    </a:moveTo>
                    <a:lnTo>
                      <a:pt x="68" y="56"/>
                    </a:lnTo>
                    <a:lnTo>
                      <a:pt x="99" y="19"/>
                    </a:lnTo>
                    <a:lnTo>
                      <a:pt x="37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91" name="Freeform 4431"/>
              <p:cNvSpPr>
                <a:spLocks/>
              </p:cNvSpPr>
              <p:nvPr/>
            </p:nvSpPr>
            <p:spPr bwMode="auto">
              <a:xfrm>
                <a:off x="1818" y="2397"/>
                <a:ext cx="99" cy="56"/>
              </a:xfrm>
              <a:custGeom>
                <a:avLst/>
                <a:gdLst>
                  <a:gd name="T0" fmla="*/ 0 w 16"/>
                  <a:gd name="T1" fmla="*/ 55403 h 9"/>
                  <a:gd name="T2" fmla="*/ 99730 w 16"/>
                  <a:gd name="T3" fmla="*/ 83820 h 9"/>
                  <a:gd name="T4" fmla="*/ 145214 w 16"/>
                  <a:gd name="T5" fmla="*/ 28417 h 9"/>
                  <a:gd name="T6" fmla="*/ 54252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92" name="Freeform 4432"/>
              <p:cNvSpPr>
                <a:spLocks/>
              </p:cNvSpPr>
              <p:nvPr/>
            </p:nvSpPr>
            <p:spPr bwMode="auto">
              <a:xfrm>
                <a:off x="4102" y="2397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93" name="Freeform 4433"/>
              <p:cNvSpPr>
                <a:spLocks/>
              </p:cNvSpPr>
              <p:nvPr/>
            </p:nvSpPr>
            <p:spPr bwMode="auto">
              <a:xfrm>
                <a:off x="4102" y="2397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94" name="Freeform 4434"/>
              <p:cNvSpPr>
                <a:spLocks/>
              </p:cNvSpPr>
              <p:nvPr/>
            </p:nvSpPr>
            <p:spPr bwMode="auto">
              <a:xfrm>
                <a:off x="2880" y="2397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95" name="Freeform 4435"/>
              <p:cNvSpPr>
                <a:spLocks/>
              </p:cNvSpPr>
              <p:nvPr/>
            </p:nvSpPr>
            <p:spPr bwMode="auto">
              <a:xfrm>
                <a:off x="2880" y="2397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96" name="Freeform 4436"/>
              <p:cNvSpPr>
                <a:spLocks/>
              </p:cNvSpPr>
              <p:nvPr/>
            </p:nvSpPr>
            <p:spPr bwMode="auto">
              <a:xfrm>
                <a:off x="3936" y="2397"/>
                <a:ext cx="98" cy="62"/>
              </a:xfrm>
              <a:custGeom>
                <a:avLst/>
                <a:gdLst>
                  <a:gd name="T0" fmla="*/ 0 w 98"/>
                  <a:gd name="T1" fmla="*/ 43 h 62"/>
                  <a:gd name="T2" fmla="*/ 68 w 98"/>
                  <a:gd name="T3" fmla="*/ 62 h 62"/>
                  <a:gd name="T4" fmla="*/ 98 w 98"/>
                  <a:gd name="T5" fmla="*/ 25 h 62"/>
                  <a:gd name="T6" fmla="*/ 31 w 98"/>
                  <a:gd name="T7" fmla="*/ 0 h 62"/>
                  <a:gd name="T8" fmla="*/ 0 w 98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2"/>
                  <a:gd name="T17" fmla="*/ 98 w 98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8" y="25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97" name="Freeform 4437"/>
              <p:cNvSpPr>
                <a:spLocks/>
              </p:cNvSpPr>
              <p:nvPr/>
            </p:nvSpPr>
            <p:spPr bwMode="auto">
              <a:xfrm>
                <a:off x="3936" y="2397"/>
                <a:ext cx="98" cy="62"/>
              </a:xfrm>
              <a:custGeom>
                <a:avLst/>
                <a:gdLst>
                  <a:gd name="T0" fmla="*/ 0 w 16"/>
                  <a:gd name="T1" fmla="*/ 63618 h 10"/>
                  <a:gd name="T2" fmla="*/ 94203 w 16"/>
                  <a:gd name="T3" fmla="*/ 91524 h 10"/>
                  <a:gd name="T4" fmla="*/ 137868 w 16"/>
                  <a:gd name="T5" fmla="*/ 36940 h 10"/>
                  <a:gd name="T6" fmla="*/ 43671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98" name="Freeform 4438"/>
              <p:cNvSpPr>
                <a:spLocks/>
              </p:cNvSpPr>
              <p:nvPr/>
            </p:nvSpPr>
            <p:spPr bwMode="auto">
              <a:xfrm>
                <a:off x="2713" y="2397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25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25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99" name="Freeform 4439"/>
              <p:cNvSpPr>
                <a:spLocks/>
              </p:cNvSpPr>
              <p:nvPr/>
            </p:nvSpPr>
            <p:spPr bwMode="auto">
              <a:xfrm>
                <a:off x="2713" y="2397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36940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00" name="Freeform 4440"/>
              <p:cNvSpPr>
                <a:spLocks/>
              </p:cNvSpPr>
              <p:nvPr/>
            </p:nvSpPr>
            <p:spPr bwMode="auto">
              <a:xfrm>
                <a:off x="4998" y="2403"/>
                <a:ext cx="99" cy="62"/>
              </a:xfrm>
              <a:custGeom>
                <a:avLst/>
                <a:gdLst>
                  <a:gd name="T0" fmla="*/ 0 w 99"/>
                  <a:gd name="T1" fmla="*/ 44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4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01" name="Freeform 4441"/>
              <p:cNvSpPr>
                <a:spLocks/>
              </p:cNvSpPr>
              <p:nvPr/>
            </p:nvSpPr>
            <p:spPr bwMode="auto">
              <a:xfrm>
                <a:off x="4998" y="2403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02" name="Freeform 4442"/>
              <p:cNvSpPr>
                <a:spLocks/>
              </p:cNvSpPr>
              <p:nvPr/>
            </p:nvSpPr>
            <p:spPr bwMode="auto">
              <a:xfrm>
                <a:off x="3775" y="2403"/>
                <a:ext cx="93" cy="62"/>
              </a:xfrm>
              <a:custGeom>
                <a:avLst/>
                <a:gdLst>
                  <a:gd name="T0" fmla="*/ 0 w 93"/>
                  <a:gd name="T1" fmla="*/ 44 h 62"/>
                  <a:gd name="T2" fmla="*/ 62 w 93"/>
                  <a:gd name="T3" fmla="*/ 62 h 62"/>
                  <a:gd name="T4" fmla="*/ 93 w 93"/>
                  <a:gd name="T5" fmla="*/ 19 h 62"/>
                  <a:gd name="T6" fmla="*/ 25 w 93"/>
                  <a:gd name="T7" fmla="*/ 0 h 62"/>
                  <a:gd name="T8" fmla="*/ 0 w 93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62"/>
                  <a:gd name="T17" fmla="*/ 93 w 93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62">
                    <a:moveTo>
                      <a:pt x="0" y="44"/>
                    </a:moveTo>
                    <a:lnTo>
                      <a:pt x="62" y="62"/>
                    </a:lnTo>
                    <a:lnTo>
                      <a:pt x="93" y="19"/>
                    </a:lnTo>
                    <a:lnTo>
                      <a:pt x="25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03" name="Freeform 4443"/>
              <p:cNvSpPr>
                <a:spLocks/>
              </p:cNvSpPr>
              <p:nvPr/>
            </p:nvSpPr>
            <p:spPr bwMode="auto">
              <a:xfrm>
                <a:off x="3775" y="2403"/>
                <a:ext cx="93" cy="62"/>
              </a:xfrm>
              <a:custGeom>
                <a:avLst/>
                <a:gdLst>
                  <a:gd name="T0" fmla="*/ 0 w 15"/>
                  <a:gd name="T1" fmla="*/ 63618 h 10"/>
                  <a:gd name="T2" fmla="*/ 91524 w 15"/>
                  <a:gd name="T3" fmla="*/ 91524 h 10"/>
                  <a:gd name="T4" fmla="*/ 137497 w 15"/>
                  <a:gd name="T5" fmla="*/ 28136 h 10"/>
                  <a:gd name="T6" fmla="*/ 36940 w 15"/>
                  <a:gd name="T7" fmla="*/ 0 h 10"/>
                  <a:gd name="T8" fmla="*/ 0 w 15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0"/>
                  <a:gd name="T17" fmla="*/ 15 w 15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0">
                    <a:moveTo>
                      <a:pt x="0" y="7"/>
                    </a:moveTo>
                    <a:lnTo>
                      <a:pt x="10" y="10"/>
                    </a:lnTo>
                    <a:lnTo>
                      <a:pt x="15" y="3"/>
                    </a:lnTo>
                    <a:lnTo>
                      <a:pt x="4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04" name="Freeform 4444"/>
              <p:cNvSpPr>
                <a:spLocks/>
              </p:cNvSpPr>
              <p:nvPr/>
            </p:nvSpPr>
            <p:spPr bwMode="auto">
              <a:xfrm>
                <a:off x="2546" y="2403"/>
                <a:ext cx="99" cy="62"/>
              </a:xfrm>
              <a:custGeom>
                <a:avLst/>
                <a:gdLst>
                  <a:gd name="T0" fmla="*/ 0 w 99"/>
                  <a:gd name="T1" fmla="*/ 44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4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05" name="Freeform 4445"/>
              <p:cNvSpPr>
                <a:spLocks/>
              </p:cNvSpPr>
              <p:nvPr/>
            </p:nvSpPr>
            <p:spPr bwMode="auto">
              <a:xfrm>
                <a:off x="2546" y="2403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06" name="Freeform 4446"/>
              <p:cNvSpPr>
                <a:spLocks/>
              </p:cNvSpPr>
              <p:nvPr/>
            </p:nvSpPr>
            <p:spPr bwMode="auto">
              <a:xfrm>
                <a:off x="4831" y="2403"/>
                <a:ext cx="99" cy="62"/>
              </a:xfrm>
              <a:custGeom>
                <a:avLst/>
                <a:gdLst>
                  <a:gd name="T0" fmla="*/ 0 w 99"/>
                  <a:gd name="T1" fmla="*/ 44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4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07" name="Freeform 4447"/>
              <p:cNvSpPr>
                <a:spLocks/>
              </p:cNvSpPr>
              <p:nvPr/>
            </p:nvSpPr>
            <p:spPr bwMode="auto">
              <a:xfrm>
                <a:off x="4831" y="2403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08" name="Freeform 4448"/>
              <p:cNvSpPr>
                <a:spLocks/>
              </p:cNvSpPr>
              <p:nvPr/>
            </p:nvSpPr>
            <p:spPr bwMode="auto">
              <a:xfrm>
                <a:off x="3608" y="2403"/>
                <a:ext cx="99" cy="62"/>
              </a:xfrm>
              <a:custGeom>
                <a:avLst/>
                <a:gdLst>
                  <a:gd name="T0" fmla="*/ 0 w 99"/>
                  <a:gd name="T1" fmla="*/ 44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4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09" name="Freeform 4449"/>
              <p:cNvSpPr>
                <a:spLocks/>
              </p:cNvSpPr>
              <p:nvPr/>
            </p:nvSpPr>
            <p:spPr bwMode="auto">
              <a:xfrm>
                <a:off x="3608" y="2403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10" name="Freeform 4450"/>
              <p:cNvSpPr>
                <a:spLocks/>
              </p:cNvSpPr>
              <p:nvPr/>
            </p:nvSpPr>
            <p:spPr bwMode="auto">
              <a:xfrm>
                <a:off x="2380" y="2403"/>
                <a:ext cx="98" cy="62"/>
              </a:xfrm>
              <a:custGeom>
                <a:avLst/>
                <a:gdLst>
                  <a:gd name="T0" fmla="*/ 0 w 98"/>
                  <a:gd name="T1" fmla="*/ 44 h 62"/>
                  <a:gd name="T2" fmla="*/ 68 w 98"/>
                  <a:gd name="T3" fmla="*/ 62 h 62"/>
                  <a:gd name="T4" fmla="*/ 98 w 98"/>
                  <a:gd name="T5" fmla="*/ 25 h 62"/>
                  <a:gd name="T6" fmla="*/ 37 w 98"/>
                  <a:gd name="T7" fmla="*/ 0 h 62"/>
                  <a:gd name="T8" fmla="*/ 0 w 98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2"/>
                  <a:gd name="T17" fmla="*/ 98 w 98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2">
                    <a:moveTo>
                      <a:pt x="0" y="44"/>
                    </a:moveTo>
                    <a:lnTo>
                      <a:pt x="68" y="62"/>
                    </a:lnTo>
                    <a:lnTo>
                      <a:pt x="98" y="25"/>
                    </a:lnTo>
                    <a:lnTo>
                      <a:pt x="37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11" name="Freeform 4451"/>
              <p:cNvSpPr>
                <a:spLocks/>
              </p:cNvSpPr>
              <p:nvPr/>
            </p:nvSpPr>
            <p:spPr bwMode="auto">
              <a:xfrm>
                <a:off x="2380" y="2403"/>
                <a:ext cx="98" cy="62"/>
              </a:xfrm>
              <a:custGeom>
                <a:avLst/>
                <a:gdLst>
                  <a:gd name="T0" fmla="*/ 0 w 16"/>
                  <a:gd name="T1" fmla="*/ 63618 h 10"/>
                  <a:gd name="T2" fmla="*/ 94203 w 16"/>
                  <a:gd name="T3" fmla="*/ 91524 h 10"/>
                  <a:gd name="T4" fmla="*/ 137868 w 16"/>
                  <a:gd name="T5" fmla="*/ 36940 h 10"/>
                  <a:gd name="T6" fmla="*/ 52148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4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12" name="Freeform 4452"/>
              <p:cNvSpPr>
                <a:spLocks/>
              </p:cNvSpPr>
              <p:nvPr/>
            </p:nvSpPr>
            <p:spPr bwMode="auto">
              <a:xfrm>
                <a:off x="4664" y="2410"/>
                <a:ext cx="99" cy="61"/>
              </a:xfrm>
              <a:custGeom>
                <a:avLst/>
                <a:gdLst>
                  <a:gd name="T0" fmla="*/ 0 w 99"/>
                  <a:gd name="T1" fmla="*/ 37 h 61"/>
                  <a:gd name="T2" fmla="*/ 68 w 99"/>
                  <a:gd name="T3" fmla="*/ 61 h 61"/>
                  <a:gd name="T4" fmla="*/ 99 w 99"/>
                  <a:gd name="T5" fmla="*/ 18 h 61"/>
                  <a:gd name="T6" fmla="*/ 31 w 99"/>
                  <a:gd name="T7" fmla="*/ 0 h 61"/>
                  <a:gd name="T8" fmla="*/ 0 w 99"/>
                  <a:gd name="T9" fmla="*/ 37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1"/>
                  <a:gd name="T17" fmla="*/ 99 w 99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1">
                    <a:moveTo>
                      <a:pt x="0" y="37"/>
                    </a:moveTo>
                    <a:lnTo>
                      <a:pt x="68" y="61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13" name="Freeform 4453"/>
              <p:cNvSpPr>
                <a:spLocks/>
              </p:cNvSpPr>
              <p:nvPr/>
            </p:nvSpPr>
            <p:spPr bwMode="auto">
              <a:xfrm>
                <a:off x="4664" y="2410"/>
                <a:ext cx="99" cy="61"/>
              </a:xfrm>
              <a:custGeom>
                <a:avLst/>
                <a:gdLst>
                  <a:gd name="T0" fmla="*/ 0 w 16"/>
                  <a:gd name="T1" fmla="*/ 51313 h 10"/>
                  <a:gd name="T2" fmla="*/ 99730 w 16"/>
                  <a:gd name="T3" fmla="*/ 84430 h 10"/>
                  <a:gd name="T4" fmla="*/ 145214 w 16"/>
                  <a:gd name="T5" fmla="*/ 24967 h 10"/>
                  <a:gd name="T6" fmla="*/ 45484 w 16"/>
                  <a:gd name="T7" fmla="*/ 0 h 10"/>
                  <a:gd name="T8" fmla="*/ 0 w 16"/>
                  <a:gd name="T9" fmla="*/ 5131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6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14" name="Freeform 4454"/>
              <p:cNvSpPr>
                <a:spLocks/>
              </p:cNvSpPr>
              <p:nvPr/>
            </p:nvSpPr>
            <p:spPr bwMode="auto">
              <a:xfrm>
                <a:off x="3442" y="2410"/>
                <a:ext cx="99" cy="61"/>
              </a:xfrm>
              <a:custGeom>
                <a:avLst/>
                <a:gdLst>
                  <a:gd name="T0" fmla="*/ 0 w 99"/>
                  <a:gd name="T1" fmla="*/ 37 h 61"/>
                  <a:gd name="T2" fmla="*/ 68 w 99"/>
                  <a:gd name="T3" fmla="*/ 61 h 61"/>
                  <a:gd name="T4" fmla="*/ 99 w 99"/>
                  <a:gd name="T5" fmla="*/ 18 h 61"/>
                  <a:gd name="T6" fmla="*/ 31 w 99"/>
                  <a:gd name="T7" fmla="*/ 0 h 61"/>
                  <a:gd name="T8" fmla="*/ 0 w 99"/>
                  <a:gd name="T9" fmla="*/ 37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1"/>
                  <a:gd name="T17" fmla="*/ 99 w 99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1">
                    <a:moveTo>
                      <a:pt x="0" y="37"/>
                    </a:moveTo>
                    <a:lnTo>
                      <a:pt x="68" y="61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15" name="Freeform 4455"/>
              <p:cNvSpPr>
                <a:spLocks/>
              </p:cNvSpPr>
              <p:nvPr/>
            </p:nvSpPr>
            <p:spPr bwMode="auto">
              <a:xfrm>
                <a:off x="3442" y="2410"/>
                <a:ext cx="99" cy="61"/>
              </a:xfrm>
              <a:custGeom>
                <a:avLst/>
                <a:gdLst>
                  <a:gd name="T0" fmla="*/ 0 w 16"/>
                  <a:gd name="T1" fmla="*/ 51313 h 10"/>
                  <a:gd name="T2" fmla="*/ 99730 w 16"/>
                  <a:gd name="T3" fmla="*/ 84430 h 10"/>
                  <a:gd name="T4" fmla="*/ 145214 w 16"/>
                  <a:gd name="T5" fmla="*/ 24967 h 10"/>
                  <a:gd name="T6" fmla="*/ 45484 w 16"/>
                  <a:gd name="T7" fmla="*/ 0 h 10"/>
                  <a:gd name="T8" fmla="*/ 0 w 16"/>
                  <a:gd name="T9" fmla="*/ 5131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6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16" name="Freeform 4456"/>
              <p:cNvSpPr>
                <a:spLocks/>
              </p:cNvSpPr>
              <p:nvPr/>
            </p:nvSpPr>
            <p:spPr bwMode="auto">
              <a:xfrm>
                <a:off x="2219" y="2410"/>
                <a:ext cx="99" cy="61"/>
              </a:xfrm>
              <a:custGeom>
                <a:avLst/>
                <a:gdLst>
                  <a:gd name="T0" fmla="*/ 0 w 99"/>
                  <a:gd name="T1" fmla="*/ 43 h 61"/>
                  <a:gd name="T2" fmla="*/ 62 w 99"/>
                  <a:gd name="T3" fmla="*/ 61 h 61"/>
                  <a:gd name="T4" fmla="*/ 99 w 99"/>
                  <a:gd name="T5" fmla="*/ 18 h 61"/>
                  <a:gd name="T6" fmla="*/ 31 w 99"/>
                  <a:gd name="T7" fmla="*/ 0 h 61"/>
                  <a:gd name="T8" fmla="*/ 0 w 99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1"/>
                  <a:gd name="T17" fmla="*/ 99 w 99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1">
                    <a:moveTo>
                      <a:pt x="0" y="43"/>
                    </a:moveTo>
                    <a:lnTo>
                      <a:pt x="62" y="61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17" name="Freeform 4457"/>
              <p:cNvSpPr>
                <a:spLocks/>
              </p:cNvSpPr>
              <p:nvPr/>
            </p:nvSpPr>
            <p:spPr bwMode="auto">
              <a:xfrm>
                <a:off x="2219" y="2410"/>
                <a:ext cx="99" cy="61"/>
              </a:xfrm>
              <a:custGeom>
                <a:avLst/>
                <a:gdLst>
                  <a:gd name="T0" fmla="*/ 0 w 16"/>
                  <a:gd name="T1" fmla="*/ 59463 h 10"/>
                  <a:gd name="T2" fmla="*/ 90969 w 16"/>
                  <a:gd name="T3" fmla="*/ 84430 h 10"/>
                  <a:gd name="T4" fmla="*/ 145214 w 16"/>
                  <a:gd name="T5" fmla="*/ 24967 h 10"/>
                  <a:gd name="T6" fmla="*/ 45484 w 16"/>
                  <a:gd name="T7" fmla="*/ 0 h 10"/>
                  <a:gd name="T8" fmla="*/ 0 w 16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0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18" name="Freeform 4458"/>
              <p:cNvSpPr>
                <a:spLocks/>
              </p:cNvSpPr>
              <p:nvPr/>
            </p:nvSpPr>
            <p:spPr bwMode="auto">
              <a:xfrm>
                <a:off x="4504" y="2410"/>
                <a:ext cx="92" cy="61"/>
              </a:xfrm>
              <a:custGeom>
                <a:avLst/>
                <a:gdLst>
                  <a:gd name="T0" fmla="*/ 0 w 92"/>
                  <a:gd name="T1" fmla="*/ 43 h 61"/>
                  <a:gd name="T2" fmla="*/ 68 w 92"/>
                  <a:gd name="T3" fmla="*/ 61 h 61"/>
                  <a:gd name="T4" fmla="*/ 92 w 92"/>
                  <a:gd name="T5" fmla="*/ 18 h 61"/>
                  <a:gd name="T6" fmla="*/ 24 w 92"/>
                  <a:gd name="T7" fmla="*/ 0 h 61"/>
                  <a:gd name="T8" fmla="*/ 0 w 92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2"/>
                  <a:gd name="T16" fmla="*/ 0 h 61"/>
                  <a:gd name="T17" fmla="*/ 92 w 92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2" h="61">
                    <a:moveTo>
                      <a:pt x="0" y="43"/>
                    </a:moveTo>
                    <a:lnTo>
                      <a:pt x="68" y="61"/>
                    </a:lnTo>
                    <a:lnTo>
                      <a:pt x="92" y="18"/>
                    </a:lnTo>
                    <a:lnTo>
                      <a:pt x="24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19" name="Freeform 4459"/>
              <p:cNvSpPr>
                <a:spLocks/>
              </p:cNvSpPr>
              <p:nvPr/>
            </p:nvSpPr>
            <p:spPr bwMode="auto">
              <a:xfrm>
                <a:off x="4504" y="2410"/>
                <a:ext cx="92" cy="61"/>
              </a:xfrm>
              <a:custGeom>
                <a:avLst/>
                <a:gdLst>
                  <a:gd name="T0" fmla="*/ 0 w 15"/>
                  <a:gd name="T1" fmla="*/ 59463 h 10"/>
                  <a:gd name="T2" fmla="*/ 94834 w 15"/>
                  <a:gd name="T3" fmla="*/ 84430 h 10"/>
                  <a:gd name="T4" fmla="*/ 130119 w 15"/>
                  <a:gd name="T5" fmla="*/ 24967 h 10"/>
                  <a:gd name="T6" fmla="*/ 35285 w 15"/>
                  <a:gd name="T7" fmla="*/ 0 h 10"/>
                  <a:gd name="T8" fmla="*/ 0 w 15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0"/>
                  <a:gd name="T17" fmla="*/ 15 w 15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0">
                    <a:moveTo>
                      <a:pt x="0" y="7"/>
                    </a:moveTo>
                    <a:lnTo>
                      <a:pt x="11" y="10"/>
                    </a:lnTo>
                    <a:lnTo>
                      <a:pt x="15" y="3"/>
                    </a:lnTo>
                    <a:lnTo>
                      <a:pt x="4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20" name="Freeform 4460"/>
              <p:cNvSpPr>
                <a:spLocks/>
              </p:cNvSpPr>
              <p:nvPr/>
            </p:nvSpPr>
            <p:spPr bwMode="auto">
              <a:xfrm>
                <a:off x="3275" y="2410"/>
                <a:ext cx="99" cy="61"/>
              </a:xfrm>
              <a:custGeom>
                <a:avLst/>
                <a:gdLst>
                  <a:gd name="T0" fmla="*/ 0 w 99"/>
                  <a:gd name="T1" fmla="*/ 43 h 61"/>
                  <a:gd name="T2" fmla="*/ 68 w 99"/>
                  <a:gd name="T3" fmla="*/ 61 h 61"/>
                  <a:gd name="T4" fmla="*/ 99 w 99"/>
                  <a:gd name="T5" fmla="*/ 18 h 61"/>
                  <a:gd name="T6" fmla="*/ 31 w 99"/>
                  <a:gd name="T7" fmla="*/ 0 h 61"/>
                  <a:gd name="T8" fmla="*/ 0 w 99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1"/>
                  <a:gd name="T17" fmla="*/ 99 w 99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1">
                    <a:moveTo>
                      <a:pt x="0" y="43"/>
                    </a:moveTo>
                    <a:lnTo>
                      <a:pt x="68" y="61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21" name="Freeform 4461"/>
              <p:cNvSpPr>
                <a:spLocks/>
              </p:cNvSpPr>
              <p:nvPr/>
            </p:nvSpPr>
            <p:spPr bwMode="auto">
              <a:xfrm>
                <a:off x="3275" y="2410"/>
                <a:ext cx="99" cy="61"/>
              </a:xfrm>
              <a:custGeom>
                <a:avLst/>
                <a:gdLst>
                  <a:gd name="T0" fmla="*/ 0 w 16"/>
                  <a:gd name="T1" fmla="*/ 59463 h 10"/>
                  <a:gd name="T2" fmla="*/ 99730 w 16"/>
                  <a:gd name="T3" fmla="*/ 84430 h 10"/>
                  <a:gd name="T4" fmla="*/ 145214 w 16"/>
                  <a:gd name="T5" fmla="*/ 24967 h 10"/>
                  <a:gd name="T6" fmla="*/ 45484 w 16"/>
                  <a:gd name="T7" fmla="*/ 0 h 10"/>
                  <a:gd name="T8" fmla="*/ 0 w 16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22" name="Freeform 4462"/>
              <p:cNvSpPr>
                <a:spLocks/>
              </p:cNvSpPr>
              <p:nvPr/>
            </p:nvSpPr>
            <p:spPr bwMode="auto">
              <a:xfrm>
                <a:off x="2052" y="2410"/>
                <a:ext cx="99" cy="61"/>
              </a:xfrm>
              <a:custGeom>
                <a:avLst/>
                <a:gdLst>
                  <a:gd name="T0" fmla="*/ 0 w 99"/>
                  <a:gd name="T1" fmla="*/ 43 h 61"/>
                  <a:gd name="T2" fmla="*/ 62 w 99"/>
                  <a:gd name="T3" fmla="*/ 61 h 61"/>
                  <a:gd name="T4" fmla="*/ 99 w 99"/>
                  <a:gd name="T5" fmla="*/ 18 h 61"/>
                  <a:gd name="T6" fmla="*/ 31 w 99"/>
                  <a:gd name="T7" fmla="*/ 0 h 61"/>
                  <a:gd name="T8" fmla="*/ 0 w 99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1"/>
                  <a:gd name="T17" fmla="*/ 99 w 99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1">
                    <a:moveTo>
                      <a:pt x="0" y="43"/>
                    </a:moveTo>
                    <a:lnTo>
                      <a:pt x="62" y="61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4370" name="Group 4463"/>
            <p:cNvGrpSpPr>
              <a:grpSpLocks/>
            </p:cNvGrpSpPr>
            <p:nvPr/>
          </p:nvGrpSpPr>
          <p:grpSpPr bwMode="auto">
            <a:xfrm>
              <a:off x="1750" y="2410"/>
              <a:ext cx="3316" cy="166"/>
              <a:chOff x="1750" y="2410"/>
              <a:chExt cx="3316" cy="166"/>
            </a:xfrm>
          </p:grpSpPr>
          <p:sp>
            <p:nvSpPr>
              <p:cNvPr id="16823" name="Freeform 4464"/>
              <p:cNvSpPr>
                <a:spLocks/>
              </p:cNvSpPr>
              <p:nvPr/>
            </p:nvSpPr>
            <p:spPr bwMode="auto">
              <a:xfrm>
                <a:off x="2052" y="2410"/>
                <a:ext cx="99" cy="61"/>
              </a:xfrm>
              <a:custGeom>
                <a:avLst/>
                <a:gdLst>
                  <a:gd name="T0" fmla="*/ 0 w 16"/>
                  <a:gd name="T1" fmla="*/ 59463 h 10"/>
                  <a:gd name="T2" fmla="*/ 90969 w 16"/>
                  <a:gd name="T3" fmla="*/ 84430 h 10"/>
                  <a:gd name="T4" fmla="*/ 145214 w 16"/>
                  <a:gd name="T5" fmla="*/ 24967 h 10"/>
                  <a:gd name="T6" fmla="*/ 45484 w 16"/>
                  <a:gd name="T7" fmla="*/ 0 h 10"/>
                  <a:gd name="T8" fmla="*/ 0 w 16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0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24" name="Freeform 4465"/>
              <p:cNvSpPr>
                <a:spLocks/>
              </p:cNvSpPr>
              <p:nvPr/>
            </p:nvSpPr>
            <p:spPr bwMode="auto">
              <a:xfrm>
                <a:off x="4337" y="2416"/>
                <a:ext cx="99" cy="55"/>
              </a:xfrm>
              <a:custGeom>
                <a:avLst/>
                <a:gdLst>
                  <a:gd name="T0" fmla="*/ 0 w 99"/>
                  <a:gd name="T1" fmla="*/ 37 h 55"/>
                  <a:gd name="T2" fmla="*/ 68 w 99"/>
                  <a:gd name="T3" fmla="*/ 55 h 55"/>
                  <a:gd name="T4" fmla="*/ 99 w 99"/>
                  <a:gd name="T5" fmla="*/ 18 h 55"/>
                  <a:gd name="T6" fmla="*/ 31 w 99"/>
                  <a:gd name="T7" fmla="*/ 0 h 55"/>
                  <a:gd name="T8" fmla="*/ 0 w 99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5"/>
                  <a:gd name="T17" fmla="*/ 99 w 99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5">
                    <a:moveTo>
                      <a:pt x="0" y="37"/>
                    </a:moveTo>
                    <a:lnTo>
                      <a:pt x="68" y="55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25" name="Freeform 4466"/>
              <p:cNvSpPr>
                <a:spLocks/>
              </p:cNvSpPr>
              <p:nvPr/>
            </p:nvSpPr>
            <p:spPr bwMode="auto">
              <a:xfrm>
                <a:off x="4337" y="2416"/>
                <a:ext cx="99" cy="55"/>
              </a:xfrm>
              <a:custGeom>
                <a:avLst/>
                <a:gdLst>
                  <a:gd name="T0" fmla="*/ 0 w 16"/>
                  <a:gd name="T1" fmla="*/ 51572 h 9"/>
                  <a:gd name="T2" fmla="*/ 99730 w 16"/>
                  <a:gd name="T3" fmla="*/ 76670 h 9"/>
                  <a:gd name="T4" fmla="*/ 145214 w 16"/>
                  <a:gd name="T5" fmla="*/ 25098 h 9"/>
                  <a:gd name="T6" fmla="*/ 45484 w 16"/>
                  <a:gd name="T7" fmla="*/ 0 h 9"/>
                  <a:gd name="T8" fmla="*/ 0 w 16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26" name="Freeform 4467"/>
              <p:cNvSpPr>
                <a:spLocks/>
              </p:cNvSpPr>
              <p:nvPr/>
            </p:nvSpPr>
            <p:spPr bwMode="auto">
              <a:xfrm>
                <a:off x="3108" y="2416"/>
                <a:ext cx="99" cy="55"/>
              </a:xfrm>
              <a:custGeom>
                <a:avLst/>
                <a:gdLst>
                  <a:gd name="T0" fmla="*/ 0 w 99"/>
                  <a:gd name="T1" fmla="*/ 37 h 55"/>
                  <a:gd name="T2" fmla="*/ 68 w 99"/>
                  <a:gd name="T3" fmla="*/ 55 h 55"/>
                  <a:gd name="T4" fmla="*/ 99 w 99"/>
                  <a:gd name="T5" fmla="*/ 18 h 55"/>
                  <a:gd name="T6" fmla="*/ 31 w 99"/>
                  <a:gd name="T7" fmla="*/ 0 h 55"/>
                  <a:gd name="T8" fmla="*/ 0 w 99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5"/>
                  <a:gd name="T17" fmla="*/ 99 w 99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5">
                    <a:moveTo>
                      <a:pt x="0" y="37"/>
                    </a:moveTo>
                    <a:lnTo>
                      <a:pt x="68" y="55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27" name="Freeform 4468"/>
              <p:cNvSpPr>
                <a:spLocks/>
              </p:cNvSpPr>
              <p:nvPr/>
            </p:nvSpPr>
            <p:spPr bwMode="auto">
              <a:xfrm>
                <a:off x="3108" y="2416"/>
                <a:ext cx="99" cy="55"/>
              </a:xfrm>
              <a:custGeom>
                <a:avLst/>
                <a:gdLst>
                  <a:gd name="T0" fmla="*/ 0 w 16"/>
                  <a:gd name="T1" fmla="*/ 51572 h 9"/>
                  <a:gd name="T2" fmla="*/ 99730 w 16"/>
                  <a:gd name="T3" fmla="*/ 76670 h 9"/>
                  <a:gd name="T4" fmla="*/ 145214 w 16"/>
                  <a:gd name="T5" fmla="*/ 25098 h 9"/>
                  <a:gd name="T6" fmla="*/ 45484 w 16"/>
                  <a:gd name="T7" fmla="*/ 0 h 9"/>
                  <a:gd name="T8" fmla="*/ 0 w 16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28" name="Freeform 4469"/>
              <p:cNvSpPr>
                <a:spLocks/>
              </p:cNvSpPr>
              <p:nvPr/>
            </p:nvSpPr>
            <p:spPr bwMode="auto">
              <a:xfrm>
                <a:off x="1886" y="2416"/>
                <a:ext cx="98" cy="61"/>
              </a:xfrm>
              <a:custGeom>
                <a:avLst/>
                <a:gdLst>
                  <a:gd name="T0" fmla="*/ 0 w 98"/>
                  <a:gd name="T1" fmla="*/ 37 h 61"/>
                  <a:gd name="T2" fmla="*/ 68 w 98"/>
                  <a:gd name="T3" fmla="*/ 61 h 61"/>
                  <a:gd name="T4" fmla="*/ 98 w 98"/>
                  <a:gd name="T5" fmla="*/ 18 h 61"/>
                  <a:gd name="T6" fmla="*/ 31 w 98"/>
                  <a:gd name="T7" fmla="*/ 0 h 61"/>
                  <a:gd name="T8" fmla="*/ 0 w 98"/>
                  <a:gd name="T9" fmla="*/ 37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1"/>
                  <a:gd name="T17" fmla="*/ 98 w 98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1">
                    <a:moveTo>
                      <a:pt x="0" y="37"/>
                    </a:moveTo>
                    <a:lnTo>
                      <a:pt x="68" y="61"/>
                    </a:lnTo>
                    <a:lnTo>
                      <a:pt x="98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29" name="Freeform 4470"/>
              <p:cNvSpPr>
                <a:spLocks/>
              </p:cNvSpPr>
              <p:nvPr/>
            </p:nvSpPr>
            <p:spPr bwMode="auto">
              <a:xfrm>
                <a:off x="1886" y="2416"/>
                <a:ext cx="98" cy="61"/>
              </a:xfrm>
              <a:custGeom>
                <a:avLst/>
                <a:gdLst>
                  <a:gd name="T0" fmla="*/ 0 w 16"/>
                  <a:gd name="T1" fmla="*/ 51313 h 10"/>
                  <a:gd name="T2" fmla="*/ 94203 w 16"/>
                  <a:gd name="T3" fmla="*/ 84430 h 10"/>
                  <a:gd name="T4" fmla="*/ 137868 w 16"/>
                  <a:gd name="T5" fmla="*/ 24967 h 10"/>
                  <a:gd name="T6" fmla="*/ 43671 w 16"/>
                  <a:gd name="T7" fmla="*/ 0 h 10"/>
                  <a:gd name="T8" fmla="*/ 0 w 16"/>
                  <a:gd name="T9" fmla="*/ 5131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6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30" name="Freeform 4471"/>
              <p:cNvSpPr>
                <a:spLocks/>
              </p:cNvSpPr>
              <p:nvPr/>
            </p:nvSpPr>
            <p:spPr bwMode="auto">
              <a:xfrm>
                <a:off x="4170" y="2416"/>
                <a:ext cx="99" cy="61"/>
              </a:xfrm>
              <a:custGeom>
                <a:avLst/>
                <a:gdLst>
                  <a:gd name="T0" fmla="*/ 0 w 99"/>
                  <a:gd name="T1" fmla="*/ 43 h 61"/>
                  <a:gd name="T2" fmla="*/ 68 w 99"/>
                  <a:gd name="T3" fmla="*/ 61 h 61"/>
                  <a:gd name="T4" fmla="*/ 99 w 99"/>
                  <a:gd name="T5" fmla="*/ 18 h 61"/>
                  <a:gd name="T6" fmla="*/ 31 w 99"/>
                  <a:gd name="T7" fmla="*/ 0 h 61"/>
                  <a:gd name="T8" fmla="*/ 0 w 99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1"/>
                  <a:gd name="T17" fmla="*/ 99 w 99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1">
                    <a:moveTo>
                      <a:pt x="0" y="43"/>
                    </a:moveTo>
                    <a:lnTo>
                      <a:pt x="68" y="61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31" name="Freeform 4472"/>
              <p:cNvSpPr>
                <a:spLocks/>
              </p:cNvSpPr>
              <p:nvPr/>
            </p:nvSpPr>
            <p:spPr bwMode="auto">
              <a:xfrm>
                <a:off x="4170" y="2416"/>
                <a:ext cx="99" cy="61"/>
              </a:xfrm>
              <a:custGeom>
                <a:avLst/>
                <a:gdLst>
                  <a:gd name="T0" fmla="*/ 0 w 16"/>
                  <a:gd name="T1" fmla="*/ 59463 h 10"/>
                  <a:gd name="T2" fmla="*/ 99730 w 16"/>
                  <a:gd name="T3" fmla="*/ 84430 h 10"/>
                  <a:gd name="T4" fmla="*/ 145214 w 16"/>
                  <a:gd name="T5" fmla="*/ 24967 h 10"/>
                  <a:gd name="T6" fmla="*/ 45484 w 16"/>
                  <a:gd name="T7" fmla="*/ 0 h 10"/>
                  <a:gd name="T8" fmla="*/ 0 w 16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32" name="Freeform 4473"/>
              <p:cNvSpPr>
                <a:spLocks/>
              </p:cNvSpPr>
              <p:nvPr/>
            </p:nvSpPr>
            <p:spPr bwMode="auto">
              <a:xfrm>
                <a:off x="2948" y="2416"/>
                <a:ext cx="99" cy="61"/>
              </a:xfrm>
              <a:custGeom>
                <a:avLst/>
                <a:gdLst>
                  <a:gd name="T0" fmla="*/ 0 w 99"/>
                  <a:gd name="T1" fmla="*/ 43 h 61"/>
                  <a:gd name="T2" fmla="*/ 61 w 99"/>
                  <a:gd name="T3" fmla="*/ 61 h 61"/>
                  <a:gd name="T4" fmla="*/ 99 w 99"/>
                  <a:gd name="T5" fmla="*/ 18 h 61"/>
                  <a:gd name="T6" fmla="*/ 31 w 99"/>
                  <a:gd name="T7" fmla="*/ 0 h 61"/>
                  <a:gd name="T8" fmla="*/ 0 w 99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1"/>
                  <a:gd name="T17" fmla="*/ 99 w 99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1">
                    <a:moveTo>
                      <a:pt x="0" y="43"/>
                    </a:moveTo>
                    <a:lnTo>
                      <a:pt x="61" y="61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33" name="Freeform 4474"/>
              <p:cNvSpPr>
                <a:spLocks/>
              </p:cNvSpPr>
              <p:nvPr/>
            </p:nvSpPr>
            <p:spPr bwMode="auto">
              <a:xfrm>
                <a:off x="2948" y="2416"/>
                <a:ext cx="99" cy="61"/>
              </a:xfrm>
              <a:custGeom>
                <a:avLst/>
                <a:gdLst>
                  <a:gd name="T0" fmla="*/ 0 w 16"/>
                  <a:gd name="T1" fmla="*/ 59463 h 10"/>
                  <a:gd name="T2" fmla="*/ 90969 w 16"/>
                  <a:gd name="T3" fmla="*/ 84430 h 10"/>
                  <a:gd name="T4" fmla="*/ 145214 w 16"/>
                  <a:gd name="T5" fmla="*/ 24967 h 10"/>
                  <a:gd name="T6" fmla="*/ 45484 w 16"/>
                  <a:gd name="T7" fmla="*/ 0 h 10"/>
                  <a:gd name="T8" fmla="*/ 0 w 16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0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34" name="Freeform 4475"/>
              <p:cNvSpPr>
                <a:spLocks/>
              </p:cNvSpPr>
              <p:nvPr/>
            </p:nvSpPr>
            <p:spPr bwMode="auto">
              <a:xfrm>
                <a:off x="4004" y="2422"/>
                <a:ext cx="98" cy="55"/>
              </a:xfrm>
              <a:custGeom>
                <a:avLst/>
                <a:gdLst>
                  <a:gd name="T0" fmla="*/ 0 w 98"/>
                  <a:gd name="T1" fmla="*/ 37 h 55"/>
                  <a:gd name="T2" fmla="*/ 68 w 98"/>
                  <a:gd name="T3" fmla="*/ 55 h 55"/>
                  <a:gd name="T4" fmla="*/ 98 w 98"/>
                  <a:gd name="T5" fmla="*/ 18 h 55"/>
                  <a:gd name="T6" fmla="*/ 30 w 98"/>
                  <a:gd name="T7" fmla="*/ 0 h 55"/>
                  <a:gd name="T8" fmla="*/ 0 w 98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55"/>
                  <a:gd name="T17" fmla="*/ 98 w 98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55">
                    <a:moveTo>
                      <a:pt x="0" y="37"/>
                    </a:moveTo>
                    <a:lnTo>
                      <a:pt x="68" y="55"/>
                    </a:lnTo>
                    <a:lnTo>
                      <a:pt x="98" y="18"/>
                    </a:lnTo>
                    <a:lnTo>
                      <a:pt x="30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35" name="Freeform 4476"/>
              <p:cNvSpPr>
                <a:spLocks/>
              </p:cNvSpPr>
              <p:nvPr/>
            </p:nvSpPr>
            <p:spPr bwMode="auto">
              <a:xfrm>
                <a:off x="4004" y="2422"/>
                <a:ext cx="98" cy="55"/>
              </a:xfrm>
              <a:custGeom>
                <a:avLst/>
                <a:gdLst>
                  <a:gd name="T0" fmla="*/ 0 w 16"/>
                  <a:gd name="T1" fmla="*/ 51572 h 9"/>
                  <a:gd name="T2" fmla="*/ 94203 w 16"/>
                  <a:gd name="T3" fmla="*/ 76670 h 9"/>
                  <a:gd name="T4" fmla="*/ 137868 w 16"/>
                  <a:gd name="T5" fmla="*/ 25098 h 9"/>
                  <a:gd name="T6" fmla="*/ 43671 w 16"/>
                  <a:gd name="T7" fmla="*/ 0 h 9"/>
                  <a:gd name="T8" fmla="*/ 0 w 16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36" name="Freeform 4477"/>
              <p:cNvSpPr>
                <a:spLocks/>
              </p:cNvSpPr>
              <p:nvPr/>
            </p:nvSpPr>
            <p:spPr bwMode="auto">
              <a:xfrm>
                <a:off x="2781" y="2422"/>
                <a:ext cx="99" cy="55"/>
              </a:xfrm>
              <a:custGeom>
                <a:avLst/>
                <a:gdLst>
                  <a:gd name="T0" fmla="*/ 0 w 99"/>
                  <a:gd name="T1" fmla="*/ 37 h 55"/>
                  <a:gd name="T2" fmla="*/ 68 w 99"/>
                  <a:gd name="T3" fmla="*/ 55 h 55"/>
                  <a:gd name="T4" fmla="*/ 99 w 99"/>
                  <a:gd name="T5" fmla="*/ 18 h 55"/>
                  <a:gd name="T6" fmla="*/ 31 w 99"/>
                  <a:gd name="T7" fmla="*/ 0 h 55"/>
                  <a:gd name="T8" fmla="*/ 0 w 99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5"/>
                  <a:gd name="T17" fmla="*/ 99 w 99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5">
                    <a:moveTo>
                      <a:pt x="0" y="37"/>
                    </a:moveTo>
                    <a:lnTo>
                      <a:pt x="68" y="55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37" name="Freeform 4478"/>
              <p:cNvSpPr>
                <a:spLocks/>
              </p:cNvSpPr>
              <p:nvPr/>
            </p:nvSpPr>
            <p:spPr bwMode="auto">
              <a:xfrm>
                <a:off x="2781" y="2422"/>
                <a:ext cx="99" cy="55"/>
              </a:xfrm>
              <a:custGeom>
                <a:avLst/>
                <a:gdLst>
                  <a:gd name="T0" fmla="*/ 0 w 16"/>
                  <a:gd name="T1" fmla="*/ 51572 h 9"/>
                  <a:gd name="T2" fmla="*/ 99730 w 16"/>
                  <a:gd name="T3" fmla="*/ 76670 h 9"/>
                  <a:gd name="T4" fmla="*/ 145214 w 16"/>
                  <a:gd name="T5" fmla="*/ 25098 h 9"/>
                  <a:gd name="T6" fmla="*/ 45484 w 16"/>
                  <a:gd name="T7" fmla="*/ 0 h 9"/>
                  <a:gd name="T8" fmla="*/ 0 w 16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38" name="Freeform 4479"/>
              <p:cNvSpPr>
                <a:spLocks/>
              </p:cNvSpPr>
              <p:nvPr/>
            </p:nvSpPr>
            <p:spPr bwMode="auto">
              <a:xfrm>
                <a:off x="3837" y="2422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8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39" name="Freeform 4480"/>
              <p:cNvSpPr>
                <a:spLocks/>
              </p:cNvSpPr>
              <p:nvPr/>
            </p:nvSpPr>
            <p:spPr bwMode="auto">
              <a:xfrm>
                <a:off x="3837" y="2422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40" name="Freeform 4481"/>
              <p:cNvSpPr>
                <a:spLocks/>
              </p:cNvSpPr>
              <p:nvPr/>
            </p:nvSpPr>
            <p:spPr bwMode="auto">
              <a:xfrm>
                <a:off x="2614" y="2422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8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41" name="Freeform 4482"/>
              <p:cNvSpPr>
                <a:spLocks/>
              </p:cNvSpPr>
              <p:nvPr/>
            </p:nvSpPr>
            <p:spPr bwMode="auto">
              <a:xfrm>
                <a:off x="2614" y="2422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42" name="Freeform 4483"/>
              <p:cNvSpPr>
                <a:spLocks/>
              </p:cNvSpPr>
              <p:nvPr/>
            </p:nvSpPr>
            <p:spPr bwMode="auto">
              <a:xfrm>
                <a:off x="4899" y="2422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25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25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43" name="Freeform 4484"/>
              <p:cNvSpPr>
                <a:spLocks/>
              </p:cNvSpPr>
              <p:nvPr/>
            </p:nvSpPr>
            <p:spPr bwMode="auto">
              <a:xfrm>
                <a:off x="4899" y="2422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36940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44" name="Freeform 4485"/>
              <p:cNvSpPr>
                <a:spLocks/>
              </p:cNvSpPr>
              <p:nvPr/>
            </p:nvSpPr>
            <p:spPr bwMode="auto">
              <a:xfrm>
                <a:off x="3676" y="2422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25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25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45" name="Freeform 4486"/>
              <p:cNvSpPr>
                <a:spLocks/>
              </p:cNvSpPr>
              <p:nvPr/>
            </p:nvSpPr>
            <p:spPr bwMode="auto">
              <a:xfrm>
                <a:off x="3676" y="2422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36940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46" name="Freeform 4487"/>
              <p:cNvSpPr>
                <a:spLocks/>
              </p:cNvSpPr>
              <p:nvPr/>
            </p:nvSpPr>
            <p:spPr bwMode="auto">
              <a:xfrm>
                <a:off x="2448" y="2428"/>
                <a:ext cx="98" cy="56"/>
              </a:xfrm>
              <a:custGeom>
                <a:avLst/>
                <a:gdLst>
                  <a:gd name="T0" fmla="*/ 0 w 98"/>
                  <a:gd name="T1" fmla="*/ 37 h 56"/>
                  <a:gd name="T2" fmla="*/ 68 w 98"/>
                  <a:gd name="T3" fmla="*/ 56 h 56"/>
                  <a:gd name="T4" fmla="*/ 98 w 98"/>
                  <a:gd name="T5" fmla="*/ 19 h 56"/>
                  <a:gd name="T6" fmla="*/ 30 w 98"/>
                  <a:gd name="T7" fmla="*/ 0 h 56"/>
                  <a:gd name="T8" fmla="*/ 0 w 98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56"/>
                  <a:gd name="T17" fmla="*/ 98 w 98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56">
                    <a:moveTo>
                      <a:pt x="0" y="37"/>
                    </a:moveTo>
                    <a:lnTo>
                      <a:pt x="68" y="56"/>
                    </a:lnTo>
                    <a:lnTo>
                      <a:pt x="98" y="19"/>
                    </a:lnTo>
                    <a:lnTo>
                      <a:pt x="30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47" name="Freeform 4488"/>
              <p:cNvSpPr>
                <a:spLocks/>
              </p:cNvSpPr>
              <p:nvPr/>
            </p:nvSpPr>
            <p:spPr bwMode="auto">
              <a:xfrm>
                <a:off x="2448" y="2428"/>
                <a:ext cx="98" cy="56"/>
              </a:xfrm>
              <a:custGeom>
                <a:avLst/>
                <a:gdLst>
                  <a:gd name="T0" fmla="*/ 0 w 16"/>
                  <a:gd name="T1" fmla="*/ 55403 h 9"/>
                  <a:gd name="T2" fmla="*/ 94203 w 16"/>
                  <a:gd name="T3" fmla="*/ 83820 h 9"/>
                  <a:gd name="T4" fmla="*/ 137868 w 16"/>
                  <a:gd name="T5" fmla="*/ 28417 h 9"/>
                  <a:gd name="T6" fmla="*/ 43671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48" name="Freeform 4489"/>
              <p:cNvSpPr>
                <a:spLocks/>
              </p:cNvSpPr>
              <p:nvPr/>
            </p:nvSpPr>
            <p:spPr bwMode="auto">
              <a:xfrm>
                <a:off x="4732" y="2428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74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74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49" name="Freeform 4490"/>
              <p:cNvSpPr>
                <a:spLocks/>
              </p:cNvSpPr>
              <p:nvPr/>
            </p:nvSpPr>
            <p:spPr bwMode="auto">
              <a:xfrm>
                <a:off x="4732" y="2428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108498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2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50" name="Freeform 4491"/>
              <p:cNvSpPr>
                <a:spLocks/>
              </p:cNvSpPr>
              <p:nvPr/>
            </p:nvSpPr>
            <p:spPr bwMode="auto">
              <a:xfrm>
                <a:off x="3510" y="2428"/>
                <a:ext cx="98" cy="62"/>
              </a:xfrm>
              <a:custGeom>
                <a:avLst/>
                <a:gdLst>
                  <a:gd name="T0" fmla="*/ 0 w 98"/>
                  <a:gd name="T1" fmla="*/ 43 h 62"/>
                  <a:gd name="T2" fmla="*/ 68 w 98"/>
                  <a:gd name="T3" fmla="*/ 62 h 62"/>
                  <a:gd name="T4" fmla="*/ 98 w 98"/>
                  <a:gd name="T5" fmla="*/ 19 h 62"/>
                  <a:gd name="T6" fmla="*/ 31 w 98"/>
                  <a:gd name="T7" fmla="*/ 0 h 62"/>
                  <a:gd name="T8" fmla="*/ 0 w 98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2"/>
                  <a:gd name="T17" fmla="*/ 98 w 98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8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51" name="Freeform 4492"/>
              <p:cNvSpPr>
                <a:spLocks/>
              </p:cNvSpPr>
              <p:nvPr/>
            </p:nvSpPr>
            <p:spPr bwMode="auto">
              <a:xfrm>
                <a:off x="3510" y="2428"/>
                <a:ext cx="98" cy="62"/>
              </a:xfrm>
              <a:custGeom>
                <a:avLst/>
                <a:gdLst>
                  <a:gd name="T0" fmla="*/ 0 w 16"/>
                  <a:gd name="T1" fmla="*/ 63618 h 10"/>
                  <a:gd name="T2" fmla="*/ 94203 w 16"/>
                  <a:gd name="T3" fmla="*/ 91524 h 10"/>
                  <a:gd name="T4" fmla="*/ 137868 w 16"/>
                  <a:gd name="T5" fmla="*/ 28136 h 10"/>
                  <a:gd name="T6" fmla="*/ 43671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52" name="Freeform 4493"/>
              <p:cNvSpPr>
                <a:spLocks/>
              </p:cNvSpPr>
              <p:nvPr/>
            </p:nvSpPr>
            <p:spPr bwMode="auto">
              <a:xfrm>
                <a:off x="2281" y="2428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9 h 62"/>
                  <a:gd name="T6" fmla="*/ 37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7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53" name="Freeform 4494"/>
              <p:cNvSpPr>
                <a:spLocks/>
              </p:cNvSpPr>
              <p:nvPr/>
            </p:nvSpPr>
            <p:spPr bwMode="auto">
              <a:xfrm>
                <a:off x="2281" y="2428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54252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54" name="Freeform 4495"/>
              <p:cNvSpPr>
                <a:spLocks/>
              </p:cNvSpPr>
              <p:nvPr/>
            </p:nvSpPr>
            <p:spPr bwMode="auto">
              <a:xfrm>
                <a:off x="4572" y="2428"/>
                <a:ext cx="92" cy="62"/>
              </a:xfrm>
              <a:custGeom>
                <a:avLst/>
                <a:gdLst>
                  <a:gd name="T0" fmla="*/ 0 w 92"/>
                  <a:gd name="T1" fmla="*/ 43 h 62"/>
                  <a:gd name="T2" fmla="*/ 68 w 92"/>
                  <a:gd name="T3" fmla="*/ 62 h 62"/>
                  <a:gd name="T4" fmla="*/ 92 w 92"/>
                  <a:gd name="T5" fmla="*/ 19 h 62"/>
                  <a:gd name="T6" fmla="*/ 24 w 92"/>
                  <a:gd name="T7" fmla="*/ 0 h 62"/>
                  <a:gd name="T8" fmla="*/ 0 w 92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2"/>
                  <a:gd name="T16" fmla="*/ 0 h 62"/>
                  <a:gd name="T17" fmla="*/ 92 w 92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2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2" y="19"/>
                    </a:lnTo>
                    <a:lnTo>
                      <a:pt x="24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55" name="Freeform 4496"/>
              <p:cNvSpPr>
                <a:spLocks/>
              </p:cNvSpPr>
              <p:nvPr/>
            </p:nvSpPr>
            <p:spPr bwMode="auto">
              <a:xfrm>
                <a:off x="4572" y="2428"/>
                <a:ext cx="92" cy="62"/>
              </a:xfrm>
              <a:custGeom>
                <a:avLst/>
                <a:gdLst>
                  <a:gd name="T0" fmla="*/ 0 w 15"/>
                  <a:gd name="T1" fmla="*/ 63618 h 10"/>
                  <a:gd name="T2" fmla="*/ 94834 w 15"/>
                  <a:gd name="T3" fmla="*/ 91524 h 10"/>
                  <a:gd name="T4" fmla="*/ 130119 w 15"/>
                  <a:gd name="T5" fmla="*/ 28136 h 10"/>
                  <a:gd name="T6" fmla="*/ 35285 w 15"/>
                  <a:gd name="T7" fmla="*/ 0 h 10"/>
                  <a:gd name="T8" fmla="*/ 0 w 15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0"/>
                  <a:gd name="T17" fmla="*/ 15 w 15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0">
                    <a:moveTo>
                      <a:pt x="0" y="7"/>
                    </a:moveTo>
                    <a:lnTo>
                      <a:pt x="11" y="10"/>
                    </a:lnTo>
                    <a:lnTo>
                      <a:pt x="15" y="3"/>
                    </a:lnTo>
                    <a:lnTo>
                      <a:pt x="4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56" name="Freeform 4497"/>
              <p:cNvSpPr>
                <a:spLocks/>
              </p:cNvSpPr>
              <p:nvPr/>
            </p:nvSpPr>
            <p:spPr bwMode="auto">
              <a:xfrm>
                <a:off x="3343" y="2428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57" name="Freeform 4498"/>
              <p:cNvSpPr>
                <a:spLocks/>
              </p:cNvSpPr>
              <p:nvPr/>
            </p:nvSpPr>
            <p:spPr bwMode="auto">
              <a:xfrm>
                <a:off x="3343" y="2428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58" name="Freeform 4499"/>
              <p:cNvSpPr>
                <a:spLocks/>
              </p:cNvSpPr>
              <p:nvPr/>
            </p:nvSpPr>
            <p:spPr bwMode="auto">
              <a:xfrm>
                <a:off x="2114" y="2428"/>
                <a:ext cx="105" cy="62"/>
              </a:xfrm>
              <a:custGeom>
                <a:avLst/>
                <a:gdLst>
                  <a:gd name="T0" fmla="*/ 0 w 105"/>
                  <a:gd name="T1" fmla="*/ 43 h 62"/>
                  <a:gd name="T2" fmla="*/ 68 w 105"/>
                  <a:gd name="T3" fmla="*/ 62 h 62"/>
                  <a:gd name="T4" fmla="*/ 105 w 105"/>
                  <a:gd name="T5" fmla="*/ 25 h 62"/>
                  <a:gd name="T6" fmla="*/ 37 w 105"/>
                  <a:gd name="T7" fmla="*/ 0 h 62"/>
                  <a:gd name="T8" fmla="*/ 0 w 105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2"/>
                  <a:gd name="T17" fmla="*/ 105 w 105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2">
                    <a:moveTo>
                      <a:pt x="0" y="43"/>
                    </a:moveTo>
                    <a:lnTo>
                      <a:pt x="68" y="62"/>
                    </a:lnTo>
                    <a:lnTo>
                      <a:pt x="105" y="25"/>
                    </a:lnTo>
                    <a:lnTo>
                      <a:pt x="37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59" name="Freeform 4500"/>
              <p:cNvSpPr>
                <a:spLocks/>
              </p:cNvSpPr>
              <p:nvPr/>
            </p:nvSpPr>
            <p:spPr bwMode="auto">
              <a:xfrm>
                <a:off x="2114" y="2428"/>
                <a:ext cx="105" cy="62"/>
              </a:xfrm>
              <a:custGeom>
                <a:avLst/>
                <a:gdLst>
                  <a:gd name="T0" fmla="*/ 0 w 17"/>
                  <a:gd name="T1" fmla="*/ 63618 h 10"/>
                  <a:gd name="T2" fmla="*/ 98959 w 17"/>
                  <a:gd name="T3" fmla="*/ 91524 h 10"/>
                  <a:gd name="T4" fmla="*/ 152936 w 17"/>
                  <a:gd name="T5" fmla="*/ 36940 h 10"/>
                  <a:gd name="T6" fmla="*/ 53945 w 17"/>
                  <a:gd name="T7" fmla="*/ 0 h 10"/>
                  <a:gd name="T8" fmla="*/ 0 w 17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0"/>
                  <a:gd name="T17" fmla="*/ 17 w 1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0">
                    <a:moveTo>
                      <a:pt x="0" y="7"/>
                    </a:moveTo>
                    <a:lnTo>
                      <a:pt x="11" y="10"/>
                    </a:lnTo>
                    <a:lnTo>
                      <a:pt x="17" y="4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60" name="Freeform 4501"/>
              <p:cNvSpPr>
                <a:spLocks/>
              </p:cNvSpPr>
              <p:nvPr/>
            </p:nvSpPr>
            <p:spPr bwMode="auto">
              <a:xfrm>
                <a:off x="4405" y="2434"/>
                <a:ext cx="99" cy="62"/>
              </a:xfrm>
              <a:custGeom>
                <a:avLst/>
                <a:gdLst>
                  <a:gd name="T0" fmla="*/ 0 w 99"/>
                  <a:gd name="T1" fmla="*/ 37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37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37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61" name="Freeform 4502"/>
              <p:cNvSpPr>
                <a:spLocks/>
              </p:cNvSpPr>
              <p:nvPr/>
            </p:nvSpPr>
            <p:spPr bwMode="auto">
              <a:xfrm>
                <a:off x="4405" y="2434"/>
                <a:ext cx="99" cy="62"/>
              </a:xfrm>
              <a:custGeom>
                <a:avLst/>
                <a:gdLst>
                  <a:gd name="T0" fmla="*/ 0 w 16"/>
                  <a:gd name="T1" fmla="*/ 54585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54585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6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62" name="Freeform 4503"/>
              <p:cNvSpPr>
                <a:spLocks/>
              </p:cNvSpPr>
              <p:nvPr/>
            </p:nvSpPr>
            <p:spPr bwMode="auto">
              <a:xfrm>
                <a:off x="3176" y="2434"/>
                <a:ext cx="99" cy="62"/>
              </a:xfrm>
              <a:custGeom>
                <a:avLst/>
                <a:gdLst>
                  <a:gd name="T0" fmla="*/ 0 w 99"/>
                  <a:gd name="T1" fmla="*/ 37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37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37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63" name="Freeform 4504"/>
              <p:cNvSpPr>
                <a:spLocks/>
              </p:cNvSpPr>
              <p:nvPr/>
            </p:nvSpPr>
            <p:spPr bwMode="auto">
              <a:xfrm>
                <a:off x="3176" y="2434"/>
                <a:ext cx="99" cy="62"/>
              </a:xfrm>
              <a:custGeom>
                <a:avLst/>
                <a:gdLst>
                  <a:gd name="T0" fmla="*/ 0 w 16"/>
                  <a:gd name="T1" fmla="*/ 54585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54585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6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64" name="Freeform 4505"/>
              <p:cNvSpPr>
                <a:spLocks/>
              </p:cNvSpPr>
              <p:nvPr/>
            </p:nvSpPr>
            <p:spPr bwMode="auto">
              <a:xfrm>
                <a:off x="1954" y="2434"/>
                <a:ext cx="98" cy="62"/>
              </a:xfrm>
              <a:custGeom>
                <a:avLst/>
                <a:gdLst>
                  <a:gd name="T0" fmla="*/ 0 w 98"/>
                  <a:gd name="T1" fmla="*/ 43 h 62"/>
                  <a:gd name="T2" fmla="*/ 61 w 98"/>
                  <a:gd name="T3" fmla="*/ 62 h 62"/>
                  <a:gd name="T4" fmla="*/ 98 w 98"/>
                  <a:gd name="T5" fmla="*/ 19 h 62"/>
                  <a:gd name="T6" fmla="*/ 30 w 98"/>
                  <a:gd name="T7" fmla="*/ 0 h 62"/>
                  <a:gd name="T8" fmla="*/ 0 w 98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2"/>
                  <a:gd name="T17" fmla="*/ 98 w 98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2">
                    <a:moveTo>
                      <a:pt x="0" y="43"/>
                    </a:moveTo>
                    <a:lnTo>
                      <a:pt x="61" y="62"/>
                    </a:lnTo>
                    <a:lnTo>
                      <a:pt x="98" y="19"/>
                    </a:lnTo>
                    <a:lnTo>
                      <a:pt x="30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65" name="Freeform 4506"/>
              <p:cNvSpPr>
                <a:spLocks/>
              </p:cNvSpPr>
              <p:nvPr/>
            </p:nvSpPr>
            <p:spPr bwMode="auto">
              <a:xfrm>
                <a:off x="1954" y="2434"/>
                <a:ext cx="98" cy="62"/>
              </a:xfrm>
              <a:custGeom>
                <a:avLst/>
                <a:gdLst>
                  <a:gd name="T0" fmla="*/ 0 w 16"/>
                  <a:gd name="T1" fmla="*/ 63618 h 10"/>
                  <a:gd name="T2" fmla="*/ 85946 w 16"/>
                  <a:gd name="T3" fmla="*/ 91524 h 10"/>
                  <a:gd name="T4" fmla="*/ 137868 w 16"/>
                  <a:gd name="T5" fmla="*/ 28136 h 10"/>
                  <a:gd name="T6" fmla="*/ 43671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0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66" name="Freeform 4507"/>
              <p:cNvSpPr>
                <a:spLocks/>
              </p:cNvSpPr>
              <p:nvPr/>
            </p:nvSpPr>
            <p:spPr bwMode="auto">
              <a:xfrm>
                <a:off x="4238" y="2434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67" name="Freeform 4508"/>
              <p:cNvSpPr>
                <a:spLocks/>
              </p:cNvSpPr>
              <p:nvPr/>
            </p:nvSpPr>
            <p:spPr bwMode="auto">
              <a:xfrm>
                <a:off x="4238" y="2434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68" name="Freeform 4509"/>
              <p:cNvSpPr>
                <a:spLocks/>
              </p:cNvSpPr>
              <p:nvPr/>
            </p:nvSpPr>
            <p:spPr bwMode="auto">
              <a:xfrm>
                <a:off x="3009" y="2434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9 h 62"/>
                  <a:gd name="T6" fmla="*/ 38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8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69" name="Freeform 4510"/>
              <p:cNvSpPr>
                <a:spLocks/>
              </p:cNvSpPr>
              <p:nvPr/>
            </p:nvSpPr>
            <p:spPr bwMode="auto">
              <a:xfrm>
                <a:off x="3009" y="2434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54252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70" name="Freeform 4511"/>
              <p:cNvSpPr>
                <a:spLocks/>
              </p:cNvSpPr>
              <p:nvPr/>
            </p:nvSpPr>
            <p:spPr bwMode="auto">
              <a:xfrm>
                <a:off x="1787" y="2434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2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2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71" name="Freeform 4512"/>
              <p:cNvSpPr>
                <a:spLocks/>
              </p:cNvSpPr>
              <p:nvPr/>
            </p:nvSpPr>
            <p:spPr bwMode="auto">
              <a:xfrm>
                <a:off x="1787" y="2434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0969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0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72" name="Freeform 4513"/>
              <p:cNvSpPr>
                <a:spLocks/>
              </p:cNvSpPr>
              <p:nvPr/>
            </p:nvSpPr>
            <p:spPr bwMode="auto">
              <a:xfrm>
                <a:off x="4072" y="2440"/>
                <a:ext cx="98" cy="56"/>
              </a:xfrm>
              <a:custGeom>
                <a:avLst/>
                <a:gdLst>
                  <a:gd name="T0" fmla="*/ 0 w 98"/>
                  <a:gd name="T1" fmla="*/ 37 h 56"/>
                  <a:gd name="T2" fmla="*/ 67 w 98"/>
                  <a:gd name="T3" fmla="*/ 56 h 56"/>
                  <a:gd name="T4" fmla="*/ 98 w 98"/>
                  <a:gd name="T5" fmla="*/ 19 h 56"/>
                  <a:gd name="T6" fmla="*/ 30 w 98"/>
                  <a:gd name="T7" fmla="*/ 0 h 56"/>
                  <a:gd name="T8" fmla="*/ 0 w 98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56"/>
                  <a:gd name="T17" fmla="*/ 98 w 98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56">
                    <a:moveTo>
                      <a:pt x="0" y="37"/>
                    </a:moveTo>
                    <a:lnTo>
                      <a:pt x="67" y="56"/>
                    </a:lnTo>
                    <a:lnTo>
                      <a:pt x="98" y="19"/>
                    </a:lnTo>
                    <a:lnTo>
                      <a:pt x="30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73" name="Freeform 4514"/>
              <p:cNvSpPr>
                <a:spLocks/>
              </p:cNvSpPr>
              <p:nvPr/>
            </p:nvSpPr>
            <p:spPr bwMode="auto">
              <a:xfrm>
                <a:off x="4072" y="2440"/>
                <a:ext cx="98" cy="56"/>
              </a:xfrm>
              <a:custGeom>
                <a:avLst/>
                <a:gdLst>
                  <a:gd name="T0" fmla="*/ 0 w 16"/>
                  <a:gd name="T1" fmla="*/ 55403 h 9"/>
                  <a:gd name="T2" fmla="*/ 94203 w 16"/>
                  <a:gd name="T3" fmla="*/ 83820 h 9"/>
                  <a:gd name="T4" fmla="*/ 137868 w 16"/>
                  <a:gd name="T5" fmla="*/ 28417 h 9"/>
                  <a:gd name="T6" fmla="*/ 43671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74" name="Freeform 4515"/>
              <p:cNvSpPr>
                <a:spLocks/>
              </p:cNvSpPr>
              <p:nvPr/>
            </p:nvSpPr>
            <p:spPr bwMode="auto">
              <a:xfrm>
                <a:off x="2849" y="2440"/>
                <a:ext cx="99" cy="62"/>
              </a:xfrm>
              <a:custGeom>
                <a:avLst/>
                <a:gdLst>
                  <a:gd name="T0" fmla="*/ 0 w 99"/>
                  <a:gd name="T1" fmla="*/ 37 h 62"/>
                  <a:gd name="T2" fmla="*/ 62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37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37"/>
                    </a:moveTo>
                    <a:lnTo>
                      <a:pt x="62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75" name="Freeform 4516"/>
              <p:cNvSpPr>
                <a:spLocks/>
              </p:cNvSpPr>
              <p:nvPr/>
            </p:nvSpPr>
            <p:spPr bwMode="auto">
              <a:xfrm>
                <a:off x="2849" y="2440"/>
                <a:ext cx="99" cy="62"/>
              </a:xfrm>
              <a:custGeom>
                <a:avLst/>
                <a:gdLst>
                  <a:gd name="T0" fmla="*/ 0 w 16"/>
                  <a:gd name="T1" fmla="*/ 54585 h 10"/>
                  <a:gd name="T2" fmla="*/ 90969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54585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6"/>
                    </a:moveTo>
                    <a:lnTo>
                      <a:pt x="10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76" name="Freeform 4517"/>
              <p:cNvSpPr>
                <a:spLocks/>
              </p:cNvSpPr>
              <p:nvPr/>
            </p:nvSpPr>
            <p:spPr bwMode="auto">
              <a:xfrm>
                <a:off x="3905" y="2440"/>
                <a:ext cx="99" cy="62"/>
              </a:xfrm>
              <a:custGeom>
                <a:avLst/>
                <a:gdLst>
                  <a:gd name="T0" fmla="*/ 0 w 99"/>
                  <a:gd name="T1" fmla="*/ 44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4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77" name="Freeform 4518"/>
              <p:cNvSpPr>
                <a:spLocks/>
              </p:cNvSpPr>
              <p:nvPr/>
            </p:nvSpPr>
            <p:spPr bwMode="auto">
              <a:xfrm>
                <a:off x="3905" y="2440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78" name="Freeform 4519"/>
              <p:cNvSpPr>
                <a:spLocks/>
              </p:cNvSpPr>
              <p:nvPr/>
            </p:nvSpPr>
            <p:spPr bwMode="auto">
              <a:xfrm>
                <a:off x="2682" y="2440"/>
                <a:ext cx="99" cy="62"/>
              </a:xfrm>
              <a:custGeom>
                <a:avLst/>
                <a:gdLst>
                  <a:gd name="T0" fmla="*/ 0 w 99"/>
                  <a:gd name="T1" fmla="*/ 44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4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79" name="Freeform 4520"/>
              <p:cNvSpPr>
                <a:spLocks/>
              </p:cNvSpPr>
              <p:nvPr/>
            </p:nvSpPr>
            <p:spPr bwMode="auto">
              <a:xfrm>
                <a:off x="2682" y="2440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80" name="Freeform 4521"/>
              <p:cNvSpPr>
                <a:spLocks/>
              </p:cNvSpPr>
              <p:nvPr/>
            </p:nvSpPr>
            <p:spPr bwMode="auto">
              <a:xfrm>
                <a:off x="4967" y="2447"/>
                <a:ext cx="99" cy="55"/>
              </a:xfrm>
              <a:custGeom>
                <a:avLst/>
                <a:gdLst>
                  <a:gd name="T0" fmla="*/ 0 w 99"/>
                  <a:gd name="T1" fmla="*/ 37 h 55"/>
                  <a:gd name="T2" fmla="*/ 68 w 99"/>
                  <a:gd name="T3" fmla="*/ 55 h 55"/>
                  <a:gd name="T4" fmla="*/ 99 w 99"/>
                  <a:gd name="T5" fmla="*/ 18 h 55"/>
                  <a:gd name="T6" fmla="*/ 31 w 99"/>
                  <a:gd name="T7" fmla="*/ 0 h 55"/>
                  <a:gd name="T8" fmla="*/ 0 w 99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5"/>
                  <a:gd name="T17" fmla="*/ 99 w 99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5">
                    <a:moveTo>
                      <a:pt x="0" y="37"/>
                    </a:moveTo>
                    <a:lnTo>
                      <a:pt x="68" y="55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81" name="Freeform 4522"/>
              <p:cNvSpPr>
                <a:spLocks/>
              </p:cNvSpPr>
              <p:nvPr/>
            </p:nvSpPr>
            <p:spPr bwMode="auto">
              <a:xfrm>
                <a:off x="4967" y="2447"/>
                <a:ext cx="99" cy="55"/>
              </a:xfrm>
              <a:custGeom>
                <a:avLst/>
                <a:gdLst>
                  <a:gd name="T0" fmla="*/ 0 w 16"/>
                  <a:gd name="T1" fmla="*/ 51572 h 9"/>
                  <a:gd name="T2" fmla="*/ 99730 w 16"/>
                  <a:gd name="T3" fmla="*/ 76670 h 9"/>
                  <a:gd name="T4" fmla="*/ 145214 w 16"/>
                  <a:gd name="T5" fmla="*/ 25098 h 9"/>
                  <a:gd name="T6" fmla="*/ 45484 w 16"/>
                  <a:gd name="T7" fmla="*/ 0 h 9"/>
                  <a:gd name="T8" fmla="*/ 0 w 16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82" name="Freeform 4523"/>
              <p:cNvSpPr>
                <a:spLocks/>
              </p:cNvSpPr>
              <p:nvPr/>
            </p:nvSpPr>
            <p:spPr bwMode="auto">
              <a:xfrm>
                <a:off x="3744" y="2447"/>
                <a:ext cx="93" cy="55"/>
              </a:xfrm>
              <a:custGeom>
                <a:avLst/>
                <a:gdLst>
                  <a:gd name="T0" fmla="*/ 0 w 93"/>
                  <a:gd name="T1" fmla="*/ 37 h 55"/>
                  <a:gd name="T2" fmla="*/ 68 w 93"/>
                  <a:gd name="T3" fmla="*/ 55 h 55"/>
                  <a:gd name="T4" fmla="*/ 93 w 93"/>
                  <a:gd name="T5" fmla="*/ 18 h 55"/>
                  <a:gd name="T6" fmla="*/ 31 w 93"/>
                  <a:gd name="T7" fmla="*/ 0 h 55"/>
                  <a:gd name="T8" fmla="*/ 0 w 93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55"/>
                  <a:gd name="T17" fmla="*/ 93 w 93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55">
                    <a:moveTo>
                      <a:pt x="0" y="37"/>
                    </a:moveTo>
                    <a:lnTo>
                      <a:pt x="68" y="55"/>
                    </a:lnTo>
                    <a:lnTo>
                      <a:pt x="93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D0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83" name="Freeform 4524"/>
              <p:cNvSpPr>
                <a:spLocks/>
              </p:cNvSpPr>
              <p:nvPr/>
            </p:nvSpPr>
            <p:spPr bwMode="auto">
              <a:xfrm>
                <a:off x="3744" y="2447"/>
                <a:ext cx="93" cy="55"/>
              </a:xfrm>
              <a:custGeom>
                <a:avLst/>
                <a:gdLst>
                  <a:gd name="T0" fmla="*/ 0 w 15"/>
                  <a:gd name="T1" fmla="*/ 51572 h 9"/>
                  <a:gd name="T2" fmla="*/ 100558 w 15"/>
                  <a:gd name="T3" fmla="*/ 76670 h 9"/>
                  <a:gd name="T4" fmla="*/ 137497 w 15"/>
                  <a:gd name="T5" fmla="*/ 25098 h 9"/>
                  <a:gd name="T6" fmla="*/ 45744 w 15"/>
                  <a:gd name="T7" fmla="*/ 0 h 9"/>
                  <a:gd name="T8" fmla="*/ 0 w 15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9"/>
                  <a:gd name="T17" fmla="*/ 15 w 15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9">
                    <a:moveTo>
                      <a:pt x="0" y="6"/>
                    </a:moveTo>
                    <a:lnTo>
                      <a:pt x="11" y="9"/>
                    </a:lnTo>
                    <a:lnTo>
                      <a:pt x="15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84" name="Freeform 4525"/>
              <p:cNvSpPr>
                <a:spLocks/>
              </p:cNvSpPr>
              <p:nvPr/>
            </p:nvSpPr>
            <p:spPr bwMode="auto">
              <a:xfrm>
                <a:off x="2516" y="2447"/>
                <a:ext cx="98" cy="55"/>
              </a:xfrm>
              <a:custGeom>
                <a:avLst/>
                <a:gdLst>
                  <a:gd name="T0" fmla="*/ 0 w 98"/>
                  <a:gd name="T1" fmla="*/ 37 h 55"/>
                  <a:gd name="T2" fmla="*/ 67 w 98"/>
                  <a:gd name="T3" fmla="*/ 55 h 55"/>
                  <a:gd name="T4" fmla="*/ 98 w 98"/>
                  <a:gd name="T5" fmla="*/ 18 h 55"/>
                  <a:gd name="T6" fmla="*/ 30 w 98"/>
                  <a:gd name="T7" fmla="*/ 0 h 55"/>
                  <a:gd name="T8" fmla="*/ 0 w 98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55"/>
                  <a:gd name="T17" fmla="*/ 98 w 98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55">
                    <a:moveTo>
                      <a:pt x="0" y="37"/>
                    </a:moveTo>
                    <a:lnTo>
                      <a:pt x="67" y="55"/>
                    </a:lnTo>
                    <a:lnTo>
                      <a:pt x="98" y="18"/>
                    </a:lnTo>
                    <a:lnTo>
                      <a:pt x="30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85" name="Freeform 4526"/>
              <p:cNvSpPr>
                <a:spLocks/>
              </p:cNvSpPr>
              <p:nvPr/>
            </p:nvSpPr>
            <p:spPr bwMode="auto">
              <a:xfrm>
                <a:off x="2516" y="2447"/>
                <a:ext cx="98" cy="55"/>
              </a:xfrm>
              <a:custGeom>
                <a:avLst/>
                <a:gdLst>
                  <a:gd name="T0" fmla="*/ 0 w 16"/>
                  <a:gd name="T1" fmla="*/ 51572 h 9"/>
                  <a:gd name="T2" fmla="*/ 94203 w 16"/>
                  <a:gd name="T3" fmla="*/ 76670 h 9"/>
                  <a:gd name="T4" fmla="*/ 137868 w 16"/>
                  <a:gd name="T5" fmla="*/ 25098 h 9"/>
                  <a:gd name="T6" fmla="*/ 43671 w 16"/>
                  <a:gd name="T7" fmla="*/ 0 h 9"/>
                  <a:gd name="T8" fmla="*/ 0 w 16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86" name="Freeform 4527"/>
              <p:cNvSpPr>
                <a:spLocks/>
              </p:cNvSpPr>
              <p:nvPr/>
            </p:nvSpPr>
            <p:spPr bwMode="auto">
              <a:xfrm>
                <a:off x="4806" y="2447"/>
                <a:ext cx="93" cy="61"/>
              </a:xfrm>
              <a:custGeom>
                <a:avLst/>
                <a:gdLst>
                  <a:gd name="T0" fmla="*/ 0 w 93"/>
                  <a:gd name="T1" fmla="*/ 43 h 61"/>
                  <a:gd name="T2" fmla="*/ 68 w 93"/>
                  <a:gd name="T3" fmla="*/ 61 h 61"/>
                  <a:gd name="T4" fmla="*/ 93 w 93"/>
                  <a:gd name="T5" fmla="*/ 18 h 61"/>
                  <a:gd name="T6" fmla="*/ 25 w 93"/>
                  <a:gd name="T7" fmla="*/ 0 h 61"/>
                  <a:gd name="T8" fmla="*/ 0 w 93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61"/>
                  <a:gd name="T17" fmla="*/ 93 w 93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61">
                    <a:moveTo>
                      <a:pt x="0" y="43"/>
                    </a:moveTo>
                    <a:lnTo>
                      <a:pt x="68" y="61"/>
                    </a:lnTo>
                    <a:lnTo>
                      <a:pt x="93" y="18"/>
                    </a:lnTo>
                    <a:lnTo>
                      <a:pt x="25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87" name="Freeform 4528"/>
              <p:cNvSpPr>
                <a:spLocks/>
              </p:cNvSpPr>
              <p:nvPr/>
            </p:nvSpPr>
            <p:spPr bwMode="auto">
              <a:xfrm>
                <a:off x="4806" y="2447"/>
                <a:ext cx="93" cy="61"/>
              </a:xfrm>
              <a:custGeom>
                <a:avLst/>
                <a:gdLst>
                  <a:gd name="T0" fmla="*/ 0 w 15"/>
                  <a:gd name="T1" fmla="*/ 59463 h 10"/>
                  <a:gd name="T2" fmla="*/ 100558 w 15"/>
                  <a:gd name="T3" fmla="*/ 84430 h 10"/>
                  <a:gd name="T4" fmla="*/ 137497 w 15"/>
                  <a:gd name="T5" fmla="*/ 24967 h 10"/>
                  <a:gd name="T6" fmla="*/ 36940 w 15"/>
                  <a:gd name="T7" fmla="*/ 0 h 10"/>
                  <a:gd name="T8" fmla="*/ 0 w 15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0"/>
                  <a:gd name="T17" fmla="*/ 15 w 15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0">
                    <a:moveTo>
                      <a:pt x="0" y="7"/>
                    </a:moveTo>
                    <a:lnTo>
                      <a:pt x="11" y="10"/>
                    </a:lnTo>
                    <a:lnTo>
                      <a:pt x="15" y="3"/>
                    </a:lnTo>
                    <a:lnTo>
                      <a:pt x="4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88" name="Freeform 4529"/>
              <p:cNvSpPr>
                <a:spLocks/>
              </p:cNvSpPr>
              <p:nvPr/>
            </p:nvSpPr>
            <p:spPr bwMode="auto">
              <a:xfrm>
                <a:off x="3578" y="2447"/>
                <a:ext cx="98" cy="61"/>
              </a:xfrm>
              <a:custGeom>
                <a:avLst/>
                <a:gdLst>
                  <a:gd name="T0" fmla="*/ 0 w 98"/>
                  <a:gd name="T1" fmla="*/ 43 h 61"/>
                  <a:gd name="T2" fmla="*/ 67 w 98"/>
                  <a:gd name="T3" fmla="*/ 61 h 61"/>
                  <a:gd name="T4" fmla="*/ 98 w 98"/>
                  <a:gd name="T5" fmla="*/ 18 h 61"/>
                  <a:gd name="T6" fmla="*/ 30 w 98"/>
                  <a:gd name="T7" fmla="*/ 0 h 61"/>
                  <a:gd name="T8" fmla="*/ 0 w 98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1"/>
                  <a:gd name="T17" fmla="*/ 98 w 98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1">
                    <a:moveTo>
                      <a:pt x="0" y="43"/>
                    </a:moveTo>
                    <a:lnTo>
                      <a:pt x="67" y="61"/>
                    </a:lnTo>
                    <a:lnTo>
                      <a:pt x="98" y="18"/>
                    </a:lnTo>
                    <a:lnTo>
                      <a:pt x="30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D0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89" name="Freeform 4530"/>
              <p:cNvSpPr>
                <a:spLocks/>
              </p:cNvSpPr>
              <p:nvPr/>
            </p:nvSpPr>
            <p:spPr bwMode="auto">
              <a:xfrm>
                <a:off x="3578" y="2447"/>
                <a:ext cx="98" cy="61"/>
              </a:xfrm>
              <a:custGeom>
                <a:avLst/>
                <a:gdLst>
                  <a:gd name="T0" fmla="*/ 0 w 16"/>
                  <a:gd name="T1" fmla="*/ 59463 h 10"/>
                  <a:gd name="T2" fmla="*/ 94203 w 16"/>
                  <a:gd name="T3" fmla="*/ 84430 h 10"/>
                  <a:gd name="T4" fmla="*/ 137868 w 16"/>
                  <a:gd name="T5" fmla="*/ 24967 h 10"/>
                  <a:gd name="T6" fmla="*/ 43671 w 16"/>
                  <a:gd name="T7" fmla="*/ 0 h 10"/>
                  <a:gd name="T8" fmla="*/ 0 w 16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90" name="Freeform 4531"/>
              <p:cNvSpPr>
                <a:spLocks/>
              </p:cNvSpPr>
              <p:nvPr/>
            </p:nvSpPr>
            <p:spPr bwMode="auto">
              <a:xfrm>
                <a:off x="2349" y="2447"/>
                <a:ext cx="99" cy="61"/>
              </a:xfrm>
              <a:custGeom>
                <a:avLst/>
                <a:gdLst>
                  <a:gd name="T0" fmla="*/ 0 w 99"/>
                  <a:gd name="T1" fmla="*/ 43 h 61"/>
                  <a:gd name="T2" fmla="*/ 68 w 99"/>
                  <a:gd name="T3" fmla="*/ 61 h 61"/>
                  <a:gd name="T4" fmla="*/ 99 w 99"/>
                  <a:gd name="T5" fmla="*/ 18 h 61"/>
                  <a:gd name="T6" fmla="*/ 31 w 99"/>
                  <a:gd name="T7" fmla="*/ 0 h 61"/>
                  <a:gd name="T8" fmla="*/ 0 w 99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1"/>
                  <a:gd name="T17" fmla="*/ 99 w 99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1">
                    <a:moveTo>
                      <a:pt x="0" y="43"/>
                    </a:moveTo>
                    <a:lnTo>
                      <a:pt x="68" y="61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91" name="Freeform 4532"/>
              <p:cNvSpPr>
                <a:spLocks/>
              </p:cNvSpPr>
              <p:nvPr/>
            </p:nvSpPr>
            <p:spPr bwMode="auto">
              <a:xfrm>
                <a:off x="2349" y="2447"/>
                <a:ext cx="99" cy="61"/>
              </a:xfrm>
              <a:custGeom>
                <a:avLst/>
                <a:gdLst>
                  <a:gd name="T0" fmla="*/ 0 w 16"/>
                  <a:gd name="T1" fmla="*/ 59463 h 10"/>
                  <a:gd name="T2" fmla="*/ 99730 w 16"/>
                  <a:gd name="T3" fmla="*/ 84430 h 10"/>
                  <a:gd name="T4" fmla="*/ 145214 w 16"/>
                  <a:gd name="T5" fmla="*/ 24967 h 10"/>
                  <a:gd name="T6" fmla="*/ 45484 w 16"/>
                  <a:gd name="T7" fmla="*/ 0 h 10"/>
                  <a:gd name="T8" fmla="*/ 0 w 16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92" name="Freeform 4533"/>
              <p:cNvSpPr>
                <a:spLocks/>
              </p:cNvSpPr>
              <p:nvPr/>
            </p:nvSpPr>
            <p:spPr bwMode="auto">
              <a:xfrm>
                <a:off x="4640" y="2447"/>
                <a:ext cx="92" cy="61"/>
              </a:xfrm>
              <a:custGeom>
                <a:avLst/>
                <a:gdLst>
                  <a:gd name="T0" fmla="*/ 0 w 92"/>
                  <a:gd name="T1" fmla="*/ 43 h 61"/>
                  <a:gd name="T2" fmla="*/ 68 w 92"/>
                  <a:gd name="T3" fmla="*/ 61 h 61"/>
                  <a:gd name="T4" fmla="*/ 92 w 92"/>
                  <a:gd name="T5" fmla="*/ 24 h 61"/>
                  <a:gd name="T6" fmla="*/ 24 w 92"/>
                  <a:gd name="T7" fmla="*/ 0 h 61"/>
                  <a:gd name="T8" fmla="*/ 0 w 92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2"/>
                  <a:gd name="T16" fmla="*/ 0 h 61"/>
                  <a:gd name="T17" fmla="*/ 92 w 92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2" h="61">
                    <a:moveTo>
                      <a:pt x="0" y="43"/>
                    </a:moveTo>
                    <a:lnTo>
                      <a:pt x="68" y="61"/>
                    </a:lnTo>
                    <a:lnTo>
                      <a:pt x="92" y="24"/>
                    </a:lnTo>
                    <a:lnTo>
                      <a:pt x="24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93" name="Freeform 4534"/>
              <p:cNvSpPr>
                <a:spLocks/>
              </p:cNvSpPr>
              <p:nvPr/>
            </p:nvSpPr>
            <p:spPr bwMode="auto">
              <a:xfrm>
                <a:off x="4640" y="2447"/>
                <a:ext cx="92" cy="61"/>
              </a:xfrm>
              <a:custGeom>
                <a:avLst/>
                <a:gdLst>
                  <a:gd name="T0" fmla="*/ 0 w 15"/>
                  <a:gd name="T1" fmla="*/ 59463 h 10"/>
                  <a:gd name="T2" fmla="*/ 94834 w 15"/>
                  <a:gd name="T3" fmla="*/ 84430 h 10"/>
                  <a:gd name="T4" fmla="*/ 130119 w 15"/>
                  <a:gd name="T5" fmla="*/ 33154 h 10"/>
                  <a:gd name="T6" fmla="*/ 35285 w 15"/>
                  <a:gd name="T7" fmla="*/ 0 h 10"/>
                  <a:gd name="T8" fmla="*/ 0 w 15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0"/>
                  <a:gd name="T17" fmla="*/ 15 w 15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0">
                    <a:moveTo>
                      <a:pt x="0" y="7"/>
                    </a:moveTo>
                    <a:lnTo>
                      <a:pt x="11" y="10"/>
                    </a:lnTo>
                    <a:lnTo>
                      <a:pt x="15" y="4"/>
                    </a:lnTo>
                    <a:lnTo>
                      <a:pt x="4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94" name="Freeform 4535"/>
              <p:cNvSpPr>
                <a:spLocks/>
              </p:cNvSpPr>
              <p:nvPr/>
            </p:nvSpPr>
            <p:spPr bwMode="auto">
              <a:xfrm>
                <a:off x="3411" y="2447"/>
                <a:ext cx="99" cy="61"/>
              </a:xfrm>
              <a:custGeom>
                <a:avLst/>
                <a:gdLst>
                  <a:gd name="T0" fmla="*/ 0 w 99"/>
                  <a:gd name="T1" fmla="*/ 43 h 61"/>
                  <a:gd name="T2" fmla="*/ 68 w 99"/>
                  <a:gd name="T3" fmla="*/ 61 h 61"/>
                  <a:gd name="T4" fmla="*/ 99 w 99"/>
                  <a:gd name="T5" fmla="*/ 24 h 61"/>
                  <a:gd name="T6" fmla="*/ 31 w 99"/>
                  <a:gd name="T7" fmla="*/ 0 h 61"/>
                  <a:gd name="T8" fmla="*/ 0 w 99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1"/>
                  <a:gd name="T17" fmla="*/ 99 w 99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1">
                    <a:moveTo>
                      <a:pt x="0" y="43"/>
                    </a:moveTo>
                    <a:lnTo>
                      <a:pt x="68" y="61"/>
                    </a:lnTo>
                    <a:lnTo>
                      <a:pt x="99" y="24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D0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95" name="Freeform 4536"/>
              <p:cNvSpPr>
                <a:spLocks/>
              </p:cNvSpPr>
              <p:nvPr/>
            </p:nvSpPr>
            <p:spPr bwMode="auto">
              <a:xfrm>
                <a:off x="3411" y="2447"/>
                <a:ext cx="99" cy="61"/>
              </a:xfrm>
              <a:custGeom>
                <a:avLst/>
                <a:gdLst>
                  <a:gd name="T0" fmla="*/ 0 w 16"/>
                  <a:gd name="T1" fmla="*/ 59463 h 10"/>
                  <a:gd name="T2" fmla="*/ 99730 w 16"/>
                  <a:gd name="T3" fmla="*/ 84430 h 10"/>
                  <a:gd name="T4" fmla="*/ 145214 w 16"/>
                  <a:gd name="T5" fmla="*/ 33154 h 10"/>
                  <a:gd name="T6" fmla="*/ 45484 w 16"/>
                  <a:gd name="T7" fmla="*/ 0 h 10"/>
                  <a:gd name="T8" fmla="*/ 0 w 16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96" name="Freeform 4537"/>
              <p:cNvSpPr>
                <a:spLocks/>
              </p:cNvSpPr>
              <p:nvPr/>
            </p:nvSpPr>
            <p:spPr bwMode="auto">
              <a:xfrm>
                <a:off x="2182" y="2453"/>
                <a:ext cx="99" cy="55"/>
              </a:xfrm>
              <a:custGeom>
                <a:avLst/>
                <a:gdLst>
                  <a:gd name="T0" fmla="*/ 0 w 99"/>
                  <a:gd name="T1" fmla="*/ 37 h 55"/>
                  <a:gd name="T2" fmla="*/ 68 w 99"/>
                  <a:gd name="T3" fmla="*/ 55 h 55"/>
                  <a:gd name="T4" fmla="*/ 99 w 99"/>
                  <a:gd name="T5" fmla="*/ 18 h 55"/>
                  <a:gd name="T6" fmla="*/ 37 w 99"/>
                  <a:gd name="T7" fmla="*/ 0 h 55"/>
                  <a:gd name="T8" fmla="*/ 0 w 99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5"/>
                  <a:gd name="T17" fmla="*/ 99 w 99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5">
                    <a:moveTo>
                      <a:pt x="0" y="37"/>
                    </a:moveTo>
                    <a:lnTo>
                      <a:pt x="68" y="55"/>
                    </a:lnTo>
                    <a:lnTo>
                      <a:pt x="99" y="18"/>
                    </a:lnTo>
                    <a:lnTo>
                      <a:pt x="37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97" name="Freeform 4538"/>
              <p:cNvSpPr>
                <a:spLocks/>
              </p:cNvSpPr>
              <p:nvPr/>
            </p:nvSpPr>
            <p:spPr bwMode="auto">
              <a:xfrm>
                <a:off x="2182" y="2453"/>
                <a:ext cx="99" cy="55"/>
              </a:xfrm>
              <a:custGeom>
                <a:avLst/>
                <a:gdLst>
                  <a:gd name="T0" fmla="*/ 0 w 16"/>
                  <a:gd name="T1" fmla="*/ 51572 h 9"/>
                  <a:gd name="T2" fmla="*/ 99730 w 16"/>
                  <a:gd name="T3" fmla="*/ 76670 h 9"/>
                  <a:gd name="T4" fmla="*/ 145214 w 16"/>
                  <a:gd name="T5" fmla="*/ 25098 h 9"/>
                  <a:gd name="T6" fmla="*/ 54252 w 16"/>
                  <a:gd name="T7" fmla="*/ 0 h 9"/>
                  <a:gd name="T8" fmla="*/ 0 w 16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98" name="Freeform 4539"/>
              <p:cNvSpPr>
                <a:spLocks/>
              </p:cNvSpPr>
              <p:nvPr/>
            </p:nvSpPr>
            <p:spPr bwMode="auto">
              <a:xfrm>
                <a:off x="4473" y="2453"/>
                <a:ext cx="99" cy="61"/>
              </a:xfrm>
              <a:custGeom>
                <a:avLst/>
                <a:gdLst>
                  <a:gd name="T0" fmla="*/ 0 w 99"/>
                  <a:gd name="T1" fmla="*/ 43 h 61"/>
                  <a:gd name="T2" fmla="*/ 68 w 99"/>
                  <a:gd name="T3" fmla="*/ 61 h 61"/>
                  <a:gd name="T4" fmla="*/ 99 w 99"/>
                  <a:gd name="T5" fmla="*/ 18 h 61"/>
                  <a:gd name="T6" fmla="*/ 31 w 99"/>
                  <a:gd name="T7" fmla="*/ 0 h 61"/>
                  <a:gd name="T8" fmla="*/ 0 w 99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1"/>
                  <a:gd name="T17" fmla="*/ 99 w 99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1">
                    <a:moveTo>
                      <a:pt x="0" y="43"/>
                    </a:moveTo>
                    <a:lnTo>
                      <a:pt x="68" y="61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99" name="Freeform 4540"/>
              <p:cNvSpPr>
                <a:spLocks/>
              </p:cNvSpPr>
              <p:nvPr/>
            </p:nvSpPr>
            <p:spPr bwMode="auto">
              <a:xfrm>
                <a:off x="4473" y="2453"/>
                <a:ext cx="99" cy="61"/>
              </a:xfrm>
              <a:custGeom>
                <a:avLst/>
                <a:gdLst>
                  <a:gd name="T0" fmla="*/ 0 w 16"/>
                  <a:gd name="T1" fmla="*/ 59463 h 10"/>
                  <a:gd name="T2" fmla="*/ 99730 w 16"/>
                  <a:gd name="T3" fmla="*/ 84430 h 10"/>
                  <a:gd name="T4" fmla="*/ 145214 w 16"/>
                  <a:gd name="T5" fmla="*/ 24967 h 10"/>
                  <a:gd name="T6" fmla="*/ 45484 w 16"/>
                  <a:gd name="T7" fmla="*/ 0 h 10"/>
                  <a:gd name="T8" fmla="*/ 0 w 16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00" name="Freeform 4541"/>
              <p:cNvSpPr>
                <a:spLocks/>
              </p:cNvSpPr>
              <p:nvPr/>
            </p:nvSpPr>
            <p:spPr bwMode="auto">
              <a:xfrm>
                <a:off x="3244" y="2453"/>
                <a:ext cx="99" cy="61"/>
              </a:xfrm>
              <a:custGeom>
                <a:avLst/>
                <a:gdLst>
                  <a:gd name="T0" fmla="*/ 0 w 99"/>
                  <a:gd name="T1" fmla="*/ 43 h 61"/>
                  <a:gd name="T2" fmla="*/ 68 w 99"/>
                  <a:gd name="T3" fmla="*/ 61 h 61"/>
                  <a:gd name="T4" fmla="*/ 99 w 99"/>
                  <a:gd name="T5" fmla="*/ 18 h 61"/>
                  <a:gd name="T6" fmla="*/ 31 w 99"/>
                  <a:gd name="T7" fmla="*/ 0 h 61"/>
                  <a:gd name="T8" fmla="*/ 0 w 99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1"/>
                  <a:gd name="T17" fmla="*/ 99 w 99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1">
                    <a:moveTo>
                      <a:pt x="0" y="43"/>
                    </a:moveTo>
                    <a:lnTo>
                      <a:pt x="68" y="61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D0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01" name="Freeform 4542"/>
              <p:cNvSpPr>
                <a:spLocks/>
              </p:cNvSpPr>
              <p:nvPr/>
            </p:nvSpPr>
            <p:spPr bwMode="auto">
              <a:xfrm>
                <a:off x="3244" y="2453"/>
                <a:ext cx="99" cy="61"/>
              </a:xfrm>
              <a:custGeom>
                <a:avLst/>
                <a:gdLst>
                  <a:gd name="T0" fmla="*/ 0 w 16"/>
                  <a:gd name="T1" fmla="*/ 59463 h 10"/>
                  <a:gd name="T2" fmla="*/ 99730 w 16"/>
                  <a:gd name="T3" fmla="*/ 84430 h 10"/>
                  <a:gd name="T4" fmla="*/ 145214 w 16"/>
                  <a:gd name="T5" fmla="*/ 24967 h 10"/>
                  <a:gd name="T6" fmla="*/ 45484 w 16"/>
                  <a:gd name="T7" fmla="*/ 0 h 10"/>
                  <a:gd name="T8" fmla="*/ 0 w 16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02" name="Freeform 4543"/>
              <p:cNvSpPr>
                <a:spLocks/>
              </p:cNvSpPr>
              <p:nvPr/>
            </p:nvSpPr>
            <p:spPr bwMode="auto">
              <a:xfrm>
                <a:off x="2015" y="2453"/>
                <a:ext cx="99" cy="61"/>
              </a:xfrm>
              <a:custGeom>
                <a:avLst/>
                <a:gdLst>
                  <a:gd name="T0" fmla="*/ 0 w 99"/>
                  <a:gd name="T1" fmla="*/ 43 h 61"/>
                  <a:gd name="T2" fmla="*/ 68 w 99"/>
                  <a:gd name="T3" fmla="*/ 61 h 61"/>
                  <a:gd name="T4" fmla="*/ 99 w 99"/>
                  <a:gd name="T5" fmla="*/ 18 h 61"/>
                  <a:gd name="T6" fmla="*/ 37 w 99"/>
                  <a:gd name="T7" fmla="*/ 0 h 61"/>
                  <a:gd name="T8" fmla="*/ 0 w 99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1"/>
                  <a:gd name="T17" fmla="*/ 99 w 99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1">
                    <a:moveTo>
                      <a:pt x="0" y="43"/>
                    </a:moveTo>
                    <a:lnTo>
                      <a:pt x="68" y="61"/>
                    </a:lnTo>
                    <a:lnTo>
                      <a:pt x="99" y="18"/>
                    </a:lnTo>
                    <a:lnTo>
                      <a:pt x="37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03" name="Freeform 4544"/>
              <p:cNvSpPr>
                <a:spLocks/>
              </p:cNvSpPr>
              <p:nvPr/>
            </p:nvSpPr>
            <p:spPr bwMode="auto">
              <a:xfrm>
                <a:off x="2015" y="2453"/>
                <a:ext cx="99" cy="61"/>
              </a:xfrm>
              <a:custGeom>
                <a:avLst/>
                <a:gdLst>
                  <a:gd name="T0" fmla="*/ 0 w 16"/>
                  <a:gd name="T1" fmla="*/ 59463 h 10"/>
                  <a:gd name="T2" fmla="*/ 99730 w 16"/>
                  <a:gd name="T3" fmla="*/ 84430 h 10"/>
                  <a:gd name="T4" fmla="*/ 145214 w 16"/>
                  <a:gd name="T5" fmla="*/ 24967 h 10"/>
                  <a:gd name="T6" fmla="*/ 54252 w 16"/>
                  <a:gd name="T7" fmla="*/ 0 h 10"/>
                  <a:gd name="T8" fmla="*/ 0 w 16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04" name="Freeform 4545"/>
              <p:cNvSpPr>
                <a:spLocks/>
              </p:cNvSpPr>
              <p:nvPr/>
            </p:nvSpPr>
            <p:spPr bwMode="auto">
              <a:xfrm>
                <a:off x="4306" y="2453"/>
                <a:ext cx="99" cy="61"/>
              </a:xfrm>
              <a:custGeom>
                <a:avLst/>
                <a:gdLst>
                  <a:gd name="T0" fmla="*/ 0 w 99"/>
                  <a:gd name="T1" fmla="*/ 43 h 61"/>
                  <a:gd name="T2" fmla="*/ 68 w 99"/>
                  <a:gd name="T3" fmla="*/ 61 h 61"/>
                  <a:gd name="T4" fmla="*/ 99 w 99"/>
                  <a:gd name="T5" fmla="*/ 18 h 61"/>
                  <a:gd name="T6" fmla="*/ 31 w 99"/>
                  <a:gd name="T7" fmla="*/ 0 h 61"/>
                  <a:gd name="T8" fmla="*/ 0 w 99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1"/>
                  <a:gd name="T17" fmla="*/ 99 w 99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1">
                    <a:moveTo>
                      <a:pt x="0" y="43"/>
                    </a:moveTo>
                    <a:lnTo>
                      <a:pt x="68" y="61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05" name="Freeform 4546"/>
              <p:cNvSpPr>
                <a:spLocks/>
              </p:cNvSpPr>
              <p:nvPr/>
            </p:nvSpPr>
            <p:spPr bwMode="auto">
              <a:xfrm>
                <a:off x="4306" y="2453"/>
                <a:ext cx="99" cy="61"/>
              </a:xfrm>
              <a:custGeom>
                <a:avLst/>
                <a:gdLst>
                  <a:gd name="T0" fmla="*/ 0 w 16"/>
                  <a:gd name="T1" fmla="*/ 59463 h 10"/>
                  <a:gd name="T2" fmla="*/ 99730 w 16"/>
                  <a:gd name="T3" fmla="*/ 84430 h 10"/>
                  <a:gd name="T4" fmla="*/ 145214 w 16"/>
                  <a:gd name="T5" fmla="*/ 24967 h 10"/>
                  <a:gd name="T6" fmla="*/ 45484 w 16"/>
                  <a:gd name="T7" fmla="*/ 0 h 10"/>
                  <a:gd name="T8" fmla="*/ 0 w 16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06" name="Freeform 4547"/>
              <p:cNvSpPr>
                <a:spLocks/>
              </p:cNvSpPr>
              <p:nvPr/>
            </p:nvSpPr>
            <p:spPr bwMode="auto">
              <a:xfrm>
                <a:off x="3077" y="2453"/>
                <a:ext cx="99" cy="61"/>
              </a:xfrm>
              <a:custGeom>
                <a:avLst/>
                <a:gdLst>
                  <a:gd name="T0" fmla="*/ 0 w 99"/>
                  <a:gd name="T1" fmla="*/ 43 h 61"/>
                  <a:gd name="T2" fmla="*/ 68 w 99"/>
                  <a:gd name="T3" fmla="*/ 61 h 61"/>
                  <a:gd name="T4" fmla="*/ 99 w 99"/>
                  <a:gd name="T5" fmla="*/ 18 h 61"/>
                  <a:gd name="T6" fmla="*/ 31 w 99"/>
                  <a:gd name="T7" fmla="*/ 0 h 61"/>
                  <a:gd name="T8" fmla="*/ 0 w 99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1"/>
                  <a:gd name="T17" fmla="*/ 99 w 99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1">
                    <a:moveTo>
                      <a:pt x="0" y="43"/>
                    </a:moveTo>
                    <a:lnTo>
                      <a:pt x="68" y="61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D0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07" name="Freeform 4548"/>
              <p:cNvSpPr>
                <a:spLocks/>
              </p:cNvSpPr>
              <p:nvPr/>
            </p:nvSpPr>
            <p:spPr bwMode="auto">
              <a:xfrm>
                <a:off x="3077" y="2453"/>
                <a:ext cx="99" cy="61"/>
              </a:xfrm>
              <a:custGeom>
                <a:avLst/>
                <a:gdLst>
                  <a:gd name="T0" fmla="*/ 0 w 16"/>
                  <a:gd name="T1" fmla="*/ 59463 h 10"/>
                  <a:gd name="T2" fmla="*/ 99730 w 16"/>
                  <a:gd name="T3" fmla="*/ 84430 h 10"/>
                  <a:gd name="T4" fmla="*/ 145214 w 16"/>
                  <a:gd name="T5" fmla="*/ 24967 h 10"/>
                  <a:gd name="T6" fmla="*/ 45484 w 16"/>
                  <a:gd name="T7" fmla="*/ 0 h 10"/>
                  <a:gd name="T8" fmla="*/ 0 w 16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08" name="Freeform 4549"/>
              <p:cNvSpPr>
                <a:spLocks/>
              </p:cNvSpPr>
              <p:nvPr/>
            </p:nvSpPr>
            <p:spPr bwMode="auto">
              <a:xfrm>
                <a:off x="1849" y="2453"/>
                <a:ext cx="105" cy="61"/>
              </a:xfrm>
              <a:custGeom>
                <a:avLst/>
                <a:gdLst>
                  <a:gd name="T0" fmla="*/ 0 w 105"/>
                  <a:gd name="T1" fmla="*/ 43 h 61"/>
                  <a:gd name="T2" fmla="*/ 68 w 105"/>
                  <a:gd name="T3" fmla="*/ 61 h 61"/>
                  <a:gd name="T4" fmla="*/ 105 w 105"/>
                  <a:gd name="T5" fmla="*/ 24 h 61"/>
                  <a:gd name="T6" fmla="*/ 37 w 105"/>
                  <a:gd name="T7" fmla="*/ 0 h 61"/>
                  <a:gd name="T8" fmla="*/ 0 w 105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1"/>
                  <a:gd name="T17" fmla="*/ 105 w 105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1">
                    <a:moveTo>
                      <a:pt x="0" y="43"/>
                    </a:moveTo>
                    <a:lnTo>
                      <a:pt x="68" y="61"/>
                    </a:lnTo>
                    <a:lnTo>
                      <a:pt x="105" y="24"/>
                    </a:lnTo>
                    <a:lnTo>
                      <a:pt x="37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09" name="Freeform 4550"/>
              <p:cNvSpPr>
                <a:spLocks/>
              </p:cNvSpPr>
              <p:nvPr/>
            </p:nvSpPr>
            <p:spPr bwMode="auto">
              <a:xfrm>
                <a:off x="1849" y="2453"/>
                <a:ext cx="105" cy="61"/>
              </a:xfrm>
              <a:custGeom>
                <a:avLst/>
                <a:gdLst>
                  <a:gd name="T0" fmla="*/ 0 w 17"/>
                  <a:gd name="T1" fmla="*/ 59463 h 10"/>
                  <a:gd name="T2" fmla="*/ 98959 w 17"/>
                  <a:gd name="T3" fmla="*/ 84430 h 10"/>
                  <a:gd name="T4" fmla="*/ 152936 w 17"/>
                  <a:gd name="T5" fmla="*/ 33154 h 10"/>
                  <a:gd name="T6" fmla="*/ 53945 w 17"/>
                  <a:gd name="T7" fmla="*/ 0 h 10"/>
                  <a:gd name="T8" fmla="*/ 0 w 17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0"/>
                  <a:gd name="T17" fmla="*/ 17 w 1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0">
                    <a:moveTo>
                      <a:pt x="0" y="7"/>
                    </a:moveTo>
                    <a:lnTo>
                      <a:pt x="11" y="10"/>
                    </a:lnTo>
                    <a:lnTo>
                      <a:pt x="17" y="4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10" name="Freeform 4551"/>
              <p:cNvSpPr>
                <a:spLocks/>
              </p:cNvSpPr>
              <p:nvPr/>
            </p:nvSpPr>
            <p:spPr bwMode="auto">
              <a:xfrm>
                <a:off x="4139" y="2459"/>
                <a:ext cx="99" cy="55"/>
              </a:xfrm>
              <a:custGeom>
                <a:avLst/>
                <a:gdLst>
                  <a:gd name="T0" fmla="*/ 0 w 99"/>
                  <a:gd name="T1" fmla="*/ 37 h 55"/>
                  <a:gd name="T2" fmla="*/ 68 w 99"/>
                  <a:gd name="T3" fmla="*/ 55 h 55"/>
                  <a:gd name="T4" fmla="*/ 99 w 99"/>
                  <a:gd name="T5" fmla="*/ 18 h 55"/>
                  <a:gd name="T6" fmla="*/ 31 w 99"/>
                  <a:gd name="T7" fmla="*/ 0 h 55"/>
                  <a:gd name="T8" fmla="*/ 0 w 99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5"/>
                  <a:gd name="T17" fmla="*/ 99 w 99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5">
                    <a:moveTo>
                      <a:pt x="0" y="37"/>
                    </a:moveTo>
                    <a:lnTo>
                      <a:pt x="68" y="55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11" name="Freeform 4552"/>
              <p:cNvSpPr>
                <a:spLocks/>
              </p:cNvSpPr>
              <p:nvPr/>
            </p:nvSpPr>
            <p:spPr bwMode="auto">
              <a:xfrm>
                <a:off x="4139" y="2459"/>
                <a:ext cx="99" cy="55"/>
              </a:xfrm>
              <a:custGeom>
                <a:avLst/>
                <a:gdLst>
                  <a:gd name="T0" fmla="*/ 0 w 16"/>
                  <a:gd name="T1" fmla="*/ 51572 h 9"/>
                  <a:gd name="T2" fmla="*/ 99730 w 16"/>
                  <a:gd name="T3" fmla="*/ 76670 h 9"/>
                  <a:gd name="T4" fmla="*/ 145214 w 16"/>
                  <a:gd name="T5" fmla="*/ 25098 h 9"/>
                  <a:gd name="T6" fmla="*/ 45484 w 16"/>
                  <a:gd name="T7" fmla="*/ 0 h 9"/>
                  <a:gd name="T8" fmla="*/ 0 w 16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12" name="Freeform 4553"/>
              <p:cNvSpPr>
                <a:spLocks/>
              </p:cNvSpPr>
              <p:nvPr/>
            </p:nvSpPr>
            <p:spPr bwMode="auto">
              <a:xfrm>
                <a:off x="2911" y="2459"/>
                <a:ext cx="98" cy="62"/>
              </a:xfrm>
              <a:custGeom>
                <a:avLst/>
                <a:gdLst>
                  <a:gd name="T0" fmla="*/ 0 w 98"/>
                  <a:gd name="T1" fmla="*/ 43 h 62"/>
                  <a:gd name="T2" fmla="*/ 68 w 98"/>
                  <a:gd name="T3" fmla="*/ 62 h 62"/>
                  <a:gd name="T4" fmla="*/ 98 w 98"/>
                  <a:gd name="T5" fmla="*/ 18 h 62"/>
                  <a:gd name="T6" fmla="*/ 37 w 98"/>
                  <a:gd name="T7" fmla="*/ 0 h 62"/>
                  <a:gd name="T8" fmla="*/ 0 w 98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2"/>
                  <a:gd name="T17" fmla="*/ 98 w 98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8" y="18"/>
                    </a:lnTo>
                    <a:lnTo>
                      <a:pt x="37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13" name="Freeform 4554"/>
              <p:cNvSpPr>
                <a:spLocks/>
              </p:cNvSpPr>
              <p:nvPr/>
            </p:nvSpPr>
            <p:spPr bwMode="auto">
              <a:xfrm>
                <a:off x="2911" y="2459"/>
                <a:ext cx="98" cy="62"/>
              </a:xfrm>
              <a:custGeom>
                <a:avLst/>
                <a:gdLst>
                  <a:gd name="T0" fmla="*/ 0 w 16"/>
                  <a:gd name="T1" fmla="*/ 63618 h 10"/>
                  <a:gd name="T2" fmla="*/ 94203 w 16"/>
                  <a:gd name="T3" fmla="*/ 91524 h 10"/>
                  <a:gd name="T4" fmla="*/ 137868 w 16"/>
                  <a:gd name="T5" fmla="*/ 28136 h 10"/>
                  <a:gd name="T6" fmla="*/ 52148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14" name="Freeform 4555"/>
              <p:cNvSpPr>
                <a:spLocks/>
              </p:cNvSpPr>
              <p:nvPr/>
            </p:nvSpPr>
            <p:spPr bwMode="auto">
              <a:xfrm>
                <a:off x="3973" y="2459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8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D0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15" name="Freeform 4556"/>
              <p:cNvSpPr>
                <a:spLocks/>
              </p:cNvSpPr>
              <p:nvPr/>
            </p:nvSpPr>
            <p:spPr bwMode="auto">
              <a:xfrm>
                <a:off x="3973" y="2459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16" name="Freeform 4557"/>
              <p:cNvSpPr>
                <a:spLocks/>
              </p:cNvSpPr>
              <p:nvPr/>
            </p:nvSpPr>
            <p:spPr bwMode="auto">
              <a:xfrm>
                <a:off x="2750" y="2459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2 w 99"/>
                  <a:gd name="T3" fmla="*/ 62 h 62"/>
                  <a:gd name="T4" fmla="*/ 99 w 99"/>
                  <a:gd name="T5" fmla="*/ 18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2" y="62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17" name="Freeform 4558"/>
              <p:cNvSpPr>
                <a:spLocks/>
              </p:cNvSpPr>
              <p:nvPr/>
            </p:nvSpPr>
            <p:spPr bwMode="auto">
              <a:xfrm>
                <a:off x="2750" y="2459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0969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0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18" name="Freeform 4559"/>
              <p:cNvSpPr>
                <a:spLocks/>
              </p:cNvSpPr>
              <p:nvPr/>
            </p:nvSpPr>
            <p:spPr bwMode="auto">
              <a:xfrm>
                <a:off x="3812" y="2465"/>
                <a:ext cx="93" cy="56"/>
              </a:xfrm>
              <a:custGeom>
                <a:avLst/>
                <a:gdLst>
                  <a:gd name="T0" fmla="*/ 0 w 93"/>
                  <a:gd name="T1" fmla="*/ 37 h 56"/>
                  <a:gd name="T2" fmla="*/ 68 w 93"/>
                  <a:gd name="T3" fmla="*/ 56 h 56"/>
                  <a:gd name="T4" fmla="*/ 93 w 93"/>
                  <a:gd name="T5" fmla="*/ 19 h 56"/>
                  <a:gd name="T6" fmla="*/ 25 w 93"/>
                  <a:gd name="T7" fmla="*/ 0 h 56"/>
                  <a:gd name="T8" fmla="*/ 0 w 93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56"/>
                  <a:gd name="T17" fmla="*/ 93 w 93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56">
                    <a:moveTo>
                      <a:pt x="0" y="37"/>
                    </a:moveTo>
                    <a:lnTo>
                      <a:pt x="68" y="56"/>
                    </a:lnTo>
                    <a:lnTo>
                      <a:pt x="93" y="19"/>
                    </a:lnTo>
                    <a:lnTo>
                      <a:pt x="25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D0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19" name="Freeform 4560"/>
              <p:cNvSpPr>
                <a:spLocks/>
              </p:cNvSpPr>
              <p:nvPr/>
            </p:nvSpPr>
            <p:spPr bwMode="auto">
              <a:xfrm>
                <a:off x="3812" y="2465"/>
                <a:ext cx="93" cy="56"/>
              </a:xfrm>
              <a:custGeom>
                <a:avLst/>
                <a:gdLst>
                  <a:gd name="T0" fmla="*/ 0 w 15"/>
                  <a:gd name="T1" fmla="*/ 55403 h 9"/>
                  <a:gd name="T2" fmla="*/ 100558 w 15"/>
                  <a:gd name="T3" fmla="*/ 83820 h 9"/>
                  <a:gd name="T4" fmla="*/ 137497 w 15"/>
                  <a:gd name="T5" fmla="*/ 28417 h 9"/>
                  <a:gd name="T6" fmla="*/ 36940 w 15"/>
                  <a:gd name="T7" fmla="*/ 0 h 9"/>
                  <a:gd name="T8" fmla="*/ 0 w 15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9"/>
                  <a:gd name="T17" fmla="*/ 15 w 15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9">
                    <a:moveTo>
                      <a:pt x="0" y="6"/>
                    </a:moveTo>
                    <a:lnTo>
                      <a:pt x="11" y="9"/>
                    </a:lnTo>
                    <a:lnTo>
                      <a:pt x="15" y="3"/>
                    </a:lnTo>
                    <a:lnTo>
                      <a:pt x="4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20" name="Freeform 4561"/>
              <p:cNvSpPr>
                <a:spLocks/>
              </p:cNvSpPr>
              <p:nvPr/>
            </p:nvSpPr>
            <p:spPr bwMode="auto">
              <a:xfrm>
                <a:off x="2583" y="2465"/>
                <a:ext cx="99" cy="62"/>
              </a:xfrm>
              <a:custGeom>
                <a:avLst/>
                <a:gdLst>
                  <a:gd name="T0" fmla="*/ 0 w 99"/>
                  <a:gd name="T1" fmla="*/ 37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37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37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21" name="Freeform 4562"/>
              <p:cNvSpPr>
                <a:spLocks/>
              </p:cNvSpPr>
              <p:nvPr/>
            </p:nvSpPr>
            <p:spPr bwMode="auto">
              <a:xfrm>
                <a:off x="2583" y="2465"/>
                <a:ext cx="99" cy="62"/>
              </a:xfrm>
              <a:custGeom>
                <a:avLst/>
                <a:gdLst>
                  <a:gd name="T0" fmla="*/ 0 w 16"/>
                  <a:gd name="T1" fmla="*/ 54585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54585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6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22" name="Freeform 4563"/>
              <p:cNvSpPr>
                <a:spLocks/>
              </p:cNvSpPr>
              <p:nvPr/>
            </p:nvSpPr>
            <p:spPr bwMode="auto">
              <a:xfrm>
                <a:off x="4874" y="2465"/>
                <a:ext cx="93" cy="62"/>
              </a:xfrm>
              <a:custGeom>
                <a:avLst/>
                <a:gdLst>
                  <a:gd name="T0" fmla="*/ 0 w 93"/>
                  <a:gd name="T1" fmla="*/ 43 h 62"/>
                  <a:gd name="T2" fmla="*/ 68 w 93"/>
                  <a:gd name="T3" fmla="*/ 62 h 62"/>
                  <a:gd name="T4" fmla="*/ 93 w 93"/>
                  <a:gd name="T5" fmla="*/ 19 h 62"/>
                  <a:gd name="T6" fmla="*/ 25 w 93"/>
                  <a:gd name="T7" fmla="*/ 0 h 62"/>
                  <a:gd name="T8" fmla="*/ 0 w 93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62"/>
                  <a:gd name="T17" fmla="*/ 93 w 93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3" y="19"/>
                    </a:lnTo>
                    <a:lnTo>
                      <a:pt x="25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23" name="Freeform 4564"/>
              <p:cNvSpPr>
                <a:spLocks/>
              </p:cNvSpPr>
              <p:nvPr/>
            </p:nvSpPr>
            <p:spPr bwMode="auto">
              <a:xfrm>
                <a:off x="4874" y="2465"/>
                <a:ext cx="93" cy="62"/>
              </a:xfrm>
              <a:custGeom>
                <a:avLst/>
                <a:gdLst>
                  <a:gd name="T0" fmla="*/ 0 w 15"/>
                  <a:gd name="T1" fmla="*/ 63618 h 10"/>
                  <a:gd name="T2" fmla="*/ 100558 w 15"/>
                  <a:gd name="T3" fmla="*/ 91524 h 10"/>
                  <a:gd name="T4" fmla="*/ 137497 w 15"/>
                  <a:gd name="T5" fmla="*/ 28136 h 10"/>
                  <a:gd name="T6" fmla="*/ 36940 w 15"/>
                  <a:gd name="T7" fmla="*/ 0 h 10"/>
                  <a:gd name="T8" fmla="*/ 0 w 15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0"/>
                  <a:gd name="T17" fmla="*/ 15 w 15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0">
                    <a:moveTo>
                      <a:pt x="0" y="7"/>
                    </a:moveTo>
                    <a:lnTo>
                      <a:pt x="11" y="10"/>
                    </a:lnTo>
                    <a:lnTo>
                      <a:pt x="15" y="3"/>
                    </a:lnTo>
                    <a:lnTo>
                      <a:pt x="4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24" name="Freeform 4565"/>
              <p:cNvSpPr>
                <a:spLocks/>
              </p:cNvSpPr>
              <p:nvPr/>
            </p:nvSpPr>
            <p:spPr bwMode="auto">
              <a:xfrm>
                <a:off x="3645" y="2465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25" name="Freeform 4566"/>
              <p:cNvSpPr>
                <a:spLocks/>
              </p:cNvSpPr>
              <p:nvPr/>
            </p:nvSpPr>
            <p:spPr bwMode="auto">
              <a:xfrm>
                <a:off x="3645" y="2465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26" name="Freeform 4567"/>
              <p:cNvSpPr>
                <a:spLocks/>
              </p:cNvSpPr>
              <p:nvPr/>
            </p:nvSpPr>
            <p:spPr bwMode="auto">
              <a:xfrm>
                <a:off x="2417" y="2465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27" name="Freeform 4568"/>
              <p:cNvSpPr>
                <a:spLocks/>
              </p:cNvSpPr>
              <p:nvPr/>
            </p:nvSpPr>
            <p:spPr bwMode="auto">
              <a:xfrm>
                <a:off x="2417" y="2465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28" name="Freeform 4569"/>
              <p:cNvSpPr>
                <a:spLocks/>
              </p:cNvSpPr>
              <p:nvPr/>
            </p:nvSpPr>
            <p:spPr bwMode="auto">
              <a:xfrm>
                <a:off x="4708" y="2471"/>
                <a:ext cx="98" cy="56"/>
              </a:xfrm>
              <a:custGeom>
                <a:avLst/>
                <a:gdLst>
                  <a:gd name="T0" fmla="*/ 0 w 98"/>
                  <a:gd name="T1" fmla="*/ 37 h 56"/>
                  <a:gd name="T2" fmla="*/ 67 w 98"/>
                  <a:gd name="T3" fmla="*/ 56 h 56"/>
                  <a:gd name="T4" fmla="*/ 98 w 98"/>
                  <a:gd name="T5" fmla="*/ 19 h 56"/>
                  <a:gd name="T6" fmla="*/ 24 w 98"/>
                  <a:gd name="T7" fmla="*/ 0 h 56"/>
                  <a:gd name="T8" fmla="*/ 0 w 98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56"/>
                  <a:gd name="T17" fmla="*/ 98 w 98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56">
                    <a:moveTo>
                      <a:pt x="0" y="37"/>
                    </a:moveTo>
                    <a:lnTo>
                      <a:pt x="67" y="56"/>
                    </a:lnTo>
                    <a:lnTo>
                      <a:pt x="98" y="19"/>
                    </a:lnTo>
                    <a:lnTo>
                      <a:pt x="24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29" name="Freeform 4570"/>
              <p:cNvSpPr>
                <a:spLocks/>
              </p:cNvSpPr>
              <p:nvPr/>
            </p:nvSpPr>
            <p:spPr bwMode="auto">
              <a:xfrm>
                <a:off x="4708" y="2471"/>
                <a:ext cx="98" cy="56"/>
              </a:xfrm>
              <a:custGeom>
                <a:avLst/>
                <a:gdLst>
                  <a:gd name="T0" fmla="*/ 0 w 16"/>
                  <a:gd name="T1" fmla="*/ 55403 h 9"/>
                  <a:gd name="T2" fmla="*/ 94203 w 16"/>
                  <a:gd name="T3" fmla="*/ 83820 h 9"/>
                  <a:gd name="T4" fmla="*/ 137868 w 16"/>
                  <a:gd name="T5" fmla="*/ 28417 h 9"/>
                  <a:gd name="T6" fmla="*/ 35151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4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30" name="Freeform 4571"/>
              <p:cNvSpPr>
                <a:spLocks/>
              </p:cNvSpPr>
              <p:nvPr/>
            </p:nvSpPr>
            <p:spPr bwMode="auto">
              <a:xfrm>
                <a:off x="3479" y="2471"/>
                <a:ext cx="99" cy="56"/>
              </a:xfrm>
              <a:custGeom>
                <a:avLst/>
                <a:gdLst>
                  <a:gd name="T0" fmla="*/ 0 w 99"/>
                  <a:gd name="T1" fmla="*/ 37 h 56"/>
                  <a:gd name="T2" fmla="*/ 68 w 99"/>
                  <a:gd name="T3" fmla="*/ 56 h 56"/>
                  <a:gd name="T4" fmla="*/ 99 w 99"/>
                  <a:gd name="T5" fmla="*/ 19 h 56"/>
                  <a:gd name="T6" fmla="*/ 31 w 99"/>
                  <a:gd name="T7" fmla="*/ 0 h 56"/>
                  <a:gd name="T8" fmla="*/ 0 w 99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6"/>
                  <a:gd name="T17" fmla="*/ 99 w 9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6">
                    <a:moveTo>
                      <a:pt x="0" y="37"/>
                    </a:moveTo>
                    <a:lnTo>
                      <a:pt x="68" y="56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31" name="Freeform 4572"/>
              <p:cNvSpPr>
                <a:spLocks/>
              </p:cNvSpPr>
              <p:nvPr/>
            </p:nvSpPr>
            <p:spPr bwMode="auto">
              <a:xfrm>
                <a:off x="3479" y="2471"/>
                <a:ext cx="99" cy="56"/>
              </a:xfrm>
              <a:custGeom>
                <a:avLst/>
                <a:gdLst>
                  <a:gd name="T0" fmla="*/ 0 w 16"/>
                  <a:gd name="T1" fmla="*/ 55403 h 9"/>
                  <a:gd name="T2" fmla="*/ 99730 w 16"/>
                  <a:gd name="T3" fmla="*/ 83820 h 9"/>
                  <a:gd name="T4" fmla="*/ 145214 w 16"/>
                  <a:gd name="T5" fmla="*/ 28417 h 9"/>
                  <a:gd name="T6" fmla="*/ 45484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32" name="Freeform 4573"/>
              <p:cNvSpPr>
                <a:spLocks/>
              </p:cNvSpPr>
              <p:nvPr/>
            </p:nvSpPr>
            <p:spPr bwMode="auto">
              <a:xfrm>
                <a:off x="2250" y="2471"/>
                <a:ext cx="99" cy="62"/>
              </a:xfrm>
              <a:custGeom>
                <a:avLst/>
                <a:gdLst>
                  <a:gd name="T0" fmla="*/ 0 w 99"/>
                  <a:gd name="T1" fmla="*/ 37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37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37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33" name="Freeform 4574"/>
              <p:cNvSpPr>
                <a:spLocks/>
              </p:cNvSpPr>
              <p:nvPr/>
            </p:nvSpPr>
            <p:spPr bwMode="auto">
              <a:xfrm>
                <a:off x="2250" y="2471"/>
                <a:ext cx="99" cy="62"/>
              </a:xfrm>
              <a:custGeom>
                <a:avLst/>
                <a:gdLst>
                  <a:gd name="T0" fmla="*/ 0 w 16"/>
                  <a:gd name="T1" fmla="*/ 54585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54585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6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34" name="Freeform 4575"/>
              <p:cNvSpPr>
                <a:spLocks/>
              </p:cNvSpPr>
              <p:nvPr/>
            </p:nvSpPr>
            <p:spPr bwMode="auto">
              <a:xfrm>
                <a:off x="4541" y="2471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35" name="Freeform 4576"/>
              <p:cNvSpPr>
                <a:spLocks/>
              </p:cNvSpPr>
              <p:nvPr/>
            </p:nvSpPr>
            <p:spPr bwMode="auto">
              <a:xfrm>
                <a:off x="4541" y="2471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36" name="Freeform 4577"/>
              <p:cNvSpPr>
                <a:spLocks/>
              </p:cNvSpPr>
              <p:nvPr/>
            </p:nvSpPr>
            <p:spPr bwMode="auto">
              <a:xfrm>
                <a:off x="3312" y="2471"/>
                <a:ext cx="99" cy="56"/>
              </a:xfrm>
              <a:custGeom>
                <a:avLst/>
                <a:gdLst>
                  <a:gd name="T0" fmla="*/ 0 w 99"/>
                  <a:gd name="T1" fmla="*/ 43 h 56"/>
                  <a:gd name="T2" fmla="*/ 68 w 99"/>
                  <a:gd name="T3" fmla="*/ 56 h 56"/>
                  <a:gd name="T4" fmla="*/ 99 w 99"/>
                  <a:gd name="T5" fmla="*/ 19 h 56"/>
                  <a:gd name="T6" fmla="*/ 31 w 99"/>
                  <a:gd name="T7" fmla="*/ 0 h 56"/>
                  <a:gd name="T8" fmla="*/ 0 w 99"/>
                  <a:gd name="T9" fmla="*/ 43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6"/>
                  <a:gd name="T17" fmla="*/ 99 w 9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6">
                    <a:moveTo>
                      <a:pt x="0" y="43"/>
                    </a:moveTo>
                    <a:lnTo>
                      <a:pt x="68" y="56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37" name="Freeform 4578"/>
              <p:cNvSpPr>
                <a:spLocks/>
              </p:cNvSpPr>
              <p:nvPr/>
            </p:nvSpPr>
            <p:spPr bwMode="auto">
              <a:xfrm>
                <a:off x="3312" y="2471"/>
                <a:ext cx="99" cy="56"/>
              </a:xfrm>
              <a:custGeom>
                <a:avLst/>
                <a:gdLst>
                  <a:gd name="T0" fmla="*/ 0 w 16"/>
                  <a:gd name="T1" fmla="*/ 66012 h 9"/>
                  <a:gd name="T2" fmla="*/ 99730 w 16"/>
                  <a:gd name="T3" fmla="*/ 83820 h 9"/>
                  <a:gd name="T4" fmla="*/ 145214 w 16"/>
                  <a:gd name="T5" fmla="*/ 28417 h 9"/>
                  <a:gd name="T6" fmla="*/ 45484 w 16"/>
                  <a:gd name="T7" fmla="*/ 0 h 9"/>
                  <a:gd name="T8" fmla="*/ 0 w 16"/>
                  <a:gd name="T9" fmla="*/ 6601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7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38" name="Freeform 4579"/>
              <p:cNvSpPr>
                <a:spLocks/>
              </p:cNvSpPr>
              <p:nvPr/>
            </p:nvSpPr>
            <p:spPr bwMode="auto">
              <a:xfrm>
                <a:off x="2083" y="2471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39" name="Freeform 4580"/>
              <p:cNvSpPr>
                <a:spLocks/>
              </p:cNvSpPr>
              <p:nvPr/>
            </p:nvSpPr>
            <p:spPr bwMode="auto">
              <a:xfrm>
                <a:off x="2083" y="2471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40" name="Freeform 4581"/>
              <p:cNvSpPr>
                <a:spLocks/>
              </p:cNvSpPr>
              <p:nvPr/>
            </p:nvSpPr>
            <p:spPr bwMode="auto">
              <a:xfrm>
                <a:off x="4374" y="2471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25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25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41" name="Freeform 4582"/>
              <p:cNvSpPr>
                <a:spLocks/>
              </p:cNvSpPr>
              <p:nvPr/>
            </p:nvSpPr>
            <p:spPr bwMode="auto">
              <a:xfrm>
                <a:off x="4374" y="2471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36940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42" name="Freeform 4583"/>
              <p:cNvSpPr>
                <a:spLocks/>
              </p:cNvSpPr>
              <p:nvPr/>
            </p:nvSpPr>
            <p:spPr bwMode="auto">
              <a:xfrm>
                <a:off x="3145" y="2471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25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25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43" name="Freeform 4584"/>
              <p:cNvSpPr>
                <a:spLocks/>
              </p:cNvSpPr>
              <p:nvPr/>
            </p:nvSpPr>
            <p:spPr bwMode="auto">
              <a:xfrm>
                <a:off x="3145" y="2471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36940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44" name="Freeform 4585"/>
              <p:cNvSpPr>
                <a:spLocks/>
              </p:cNvSpPr>
              <p:nvPr/>
            </p:nvSpPr>
            <p:spPr bwMode="auto">
              <a:xfrm>
                <a:off x="1917" y="2477"/>
                <a:ext cx="98" cy="56"/>
              </a:xfrm>
              <a:custGeom>
                <a:avLst/>
                <a:gdLst>
                  <a:gd name="T0" fmla="*/ 0 w 98"/>
                  <a:gd name="T1" fmla="*/ 37 h 56"/>
                  <a:gd name="T2" fmla="*/ 67 w 98"/>
                  <a:gd name="T3" fmla="*/ 56 h 56"/>
                  <a:gd name="T4" fmla="*/ 98 w 98"/>
                  <a:gd name="T5" fmla="*/ 19 h 56"/>
                  <a:gd name="T6" fmla="*/ 37 w 98"/>
                  <a:gd name="T7" fmla="*/ 0 h 56"/>
                  <a:gd name="T8" fmla="*/ 0 w 98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56"/>
                  <a:gd name="T17" fmla="*/ 98 w 98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56">
                    <a:moveTo>
                      <a:pt x="0" y="37"/>
                    </a:moveTo>
                    <a:lnTo>
                      <a:pt x="67" y="56"/>
                    </a:lnTo>
                    <a:lnTo>
                      <a:pt x="98" y="19"/>
                    </a:lnTo>
                    <a:lnTo>
                      <a:pt x="37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45" name="Freeform 4586"/>
              <p:cNvSpPr>
                <a:spLocks/>
              </p:cNvSpPr>
              <p:nvPr/>
            </p:nvSpPr>
            <p:spPr bwMode="auto">
              <a:xfrm>
                <a:off x="1917" y="2477"/>
                <a:ext cx="98" cy="56"/>
              </a:xfrm>
              <a:custGeom>
                <a:avLst/>
                <a:gdLst>
                  <a:gd name="T0" fmla="*/ 0 w 16"/>
                  <a:gd name="T1" fmla="*/ 55403 h 9"/>
                  <a:gd name="T2" fmla="*/ 94203 w 16"/>
                  <a:gd name="T3" fmla="*/ 83820 h 9"/>
                  <a:gd name="T4" fmla="*/ 137868 w 16"/>
                  <a:gd name="T5" fmla="*/ 28417 h 9"/>
                  <a:gd name="T6" fmla="*/ 52148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46" name="Freeform 4587"/>
              <p:cNvSpPr>
                <a:spLocks/>
              </p:cNvSpPr>
              <p:nvPr/>
            </p:nvSpPr>
            <p:spPr bwMode="auto">
              <a:xfrm>
                <a:off x="4207" y="2477"/>
                <a:ext cx="99" cy="62"/>
              </a:xfrm>
              <a:custGeom>
                <a:avLst/>
                <a:gdLst>
                  <a:gd name="T0" fmla="*/ 0 w 99"/>
                  <a:gd name="T1" fmla="*/ 37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37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37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47" name="Freeform 4588"/>
              <p:cNvSpPr>
                <a:spLocks/>
              </p:cNvSpPr>
              <p:nvPr/>
            </p:nvSpPr>
            <p:spPr bwMode="auto">
              <a:xfrm>
                <a:off x="4207" y="2477"/>
                <a:ext cx="99" cy="62"/>
              </a:xfrm>
              <a:custGeom>
                <a:avLst/>
                <a:gdLst>
                  <a:gd name="T0" fmla="*/ 0 w 16"/>
                  <a:gd name="T1" fmla="*/ 54585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54585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6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48" name="Freeform 4589"/>
              <p:cNvSpPr>
                <a:spLocks/>
              </p:cNvSpPr>
              <p:nvPr/>
            </p:nvSpPr>
            <p:spPr bwMode="auto">
              <a:xfrm>
                <a:off x="2979" y="2477"/>
                <a:ext cx="98" cy="56"/>
              </a:xfrm>
              <a:custGeom>
                <a:avLst/>
                <a:gdLst>
                  <a:gd name="T0" fmla="*/ 0 w 98"/>
                  <a:gd name="T1" fmla="*/ 44 h 56"/>
                  <a:gd name="T2" fmla="*/ 68 w 98"/>
                  <a:gd name="T3" fmla="*/ 56 h 56"/>
                  <a:gd name="T4" fmla="*/ 98 w 98"/>
                  <a:gd name="T5" fmla="*/ 19 h 56"/>
                  <a:gd name="T6" fmla="*/ 30 w 98"/>
                  <a:gd name="T7" fmla="*/ 0 h 56"/>
                  <a:gd name="T8" fmla="*/ 0 w 98"/>
                  <a:gd name="T9" fmla="*/ 44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56"/>
                  <a:gd name="T17" fmla="*/ 98 w 98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56">
                    <a:moveTo>
                      <a:pt x="0" y="44"/>
                    </a:moveTo>
                    <a:lnTo>
                      <a:pt x="68" y="56"/>
                    </a:lnTo>
                    <a:lnTo>
                      <a:pt x="98" y="19"/>
                    </a:lnTo>
                    <a:lnTo>
                      <a:pt x="30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D0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49" name="Freeform 4590"/>
              <p:cNvSpPr>
                <a:spLocks/>
              </p:cNvSpPr>
              <p:nvPr/>
            </p:nvSpPr>
            <p:spPr bwMode="auto">
              <a:xfrm>
                <a:off x="2979" y="2477"/>
                <a:ext cx="98" cy="56"/>
              </a:xfrm>
              <a:custGeom>
                <a:avLst/>
                <a:gdLst>
                  <a:gd name="T0" fmla="*/ 0 w 16"/>
                  <a:gd name="T1" fmla="*/ 66012 h 9"/>
                  <a:gd name="T2" fmla="*/ 94203 w 16"/>
                  <a:gd name="T3" fmla="*/ 83820 h 9"/>
                  <a:gd name="T4" fmla="*/ 137868 w 16"/>
                  <a:gd name="T5" fmla="*/ 28417 h 9"/>
                  <a:gd name="T6" fmla="*/ 43671 w 16"/>
                  <a:gd name="T7" fmla="*/ 0 h 9"/>
                  <a:gd name="T8" fmla="*/ 0 w 16"/>
                  <a:gd name="T9" fmla="*/ 6601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7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50" name="Freeform 4591"/>
              <p:cNvSpPr>
                <a:spLocks/>
              </p:cNvSpPr>
              <p:nvPr/>
            </p:nvSpPr>
            <p:spPr bwMode="auto">
              <a:xfrm>
                <a:off x="1750" y="2477"/>
                <a:ext cx="99" cy="62"/>
              </a:xfrm>
              <a:custGeom>
                <a:avLst/>
                <a:gdLst>
                  <a:gd name="T0" fmla="*/ 0 w 99"/>
                  <a:gd name="T1" fmla="*/ 44 h 62"/>
                  <a:gd name="T2" fmla="*/ 68 w 99"/>
                  <a:gd name="T3" fmla="*/ 62 h 62"/>
                  <a:gd name="T4" fmla="*/ 99 w 99"/>
                  <a:gd name="T5" fmla="*/ 19 h 62"/>
                  <a:gd name="T6" fmla="*/ 37 w 99"/>
                  <a:gd name="T7" fmla="*/ 0 h 62"/>
                  <a:gd name="T8" fmla="*/ 0 w 99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4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7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51" name="Freeform 4592"/>
              <p:cNvSpPr>
                <a:spLocks/>
              </p:cNvSpPr>
              <p:nvPr/>
            </p:nvSpPr>
            <p:spPr bwMode="auto">
              <a:xfrm>
                <a:off x="1750" y="2477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54252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52" name="Freeform 4593"/>
              <p:cNvSpPr>
                <a:spLocks/>
              </p:cNvSpPr>
              <p:nvPr/>
            </p:nvSpPr>
            <p:spPr bwMode="auto">
              <a:xfrm>
                <a:off x="4041" y="2477"/>
                <a:ext cx="98" cy="62"/>
              </a:xfrm>
              <a:custGeom>
                <a:avLst/>
                <a:gdLst>
                  <a:gd name="T0" fmla="*/ 0 w 98"/>
                  <a:gd name="T1" fmla="*/ 44 h 62"/>
                  <a:gd name="T2" fmla="*/ 68 w 98"/>
                  <a:gd name="T3" fmla="*/ 62 h 62"/>
                  <a:gd name="T4" fmla="*/ 98 w 98"/>
                  <a:gd name="T5" fmla="*/ 19 h 62"/>
                  <a:gd name="T6" fmla="*/ 31 w 98"/>
                  <a:gd name="T7" fmla="*/ 0 h 62"/>
                  <a:gd name="T8" fmla="*/ 0 w 98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2"/>
                  <a:gd name="T17" fmla="*/ 98 w 98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2">
                    <a:moveTo>
                      <a:pt x="0" y="44"/>
                    </a:moveTo>
                    <a:lnTo>
                      <a:pt x="68" y="62"/>
                    </a:lnTo>
                    <a:lnTo>
                      <a:pt x="98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D0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53" name="Freeform 4594"/>
              <p:cNvSpPr>
                <a:spLocks/>
              </p:cNvSpPr>
              <p:nvPr/>
            </p:nvSpPr>
            <p:spPr bwMode="auto">
              <a:xfrm>
                <a:off x="4041" y="2477"/>
                <a:ext cx="98" cy="62"/>
              </a:xfrm>
              <a:custGeom>
                <a:avLst/>
                <a:gdLst>
                  <a:gd name="T0" fmla="*/ 0 w 16"/>
                  <a:gd name="T1" fmla="*/ 63618 h 10"/>
                  <a:gd name="T2" fmla="*/ 94203 w 16"/>
                  <a:gd name="T3" fmla="*/ 91524 h 10"/>
                  <a:gd name="T4" fmla="*/ 137868 w 16"/>
                  <a:gd name="T5" fmla="*/ 28136 h 10"/>
                  <a:gd name="T6" fmla="*/ 43671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54" name="Freeform 4595"/>
              <p:cNvSpPr>
                <a:spLocks/>
              </p:cNvSpPr>
              <p:nvPr/>
            </p:nvSpPr>
            <p:spPr bwMode="auto">
              <a:xfrm>
                <a:off x="2812" y="2477"/>
                <a:ext cx="99" cy="62"/>
              </a:xfrm>
              <a:custGeom>
                <a:avLst/>
                <a:gdLst>
                  <a:gd name="T0" fmla="*/ 0 w 99"/>
                  <a:gd name="T1" fmla="*/ 44 h 62"/>
                  <a:gd name="T2" fmla="*/ 68 w 99"/>
                  <a:gd name="T3" fmla="*/ 62 h 62"/>
                  <a:gd name="T4" fmla="*/ 99 w 99"/>
                  <a:gd name="T5" fmla="*/ 25 h 62"/>
                  <a:gd name="T6" fmla="*/ 37 w 99"/>
                  <a:gd name="T7" fmla="*/ 0 h 62"/>
                  <a:gd name="T8" fmla="*/ 0 w 99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4"/>
                    </a:moveTo>
                    <a:lnTo>
                      <a:pt x="68" y="62"/>
                    </a:lnTo>
                    <a:lnTo>
                      <a:pt x="99" y="25"/>
                    </a:lnTo>
                    <a:lnTo>
                      <a:pt x="37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D0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55" name="Freeform 4596"/>
              <p:cNvSpPr>
                <a:spLocks/>
              </p:cNvSpPr>
              <p:nvPr/>
            </p:nvSpPr>
            <p:spPr bwMode="auto">
              <a:xfrm>
                <a:off x="2812" y="2477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36940 h 10"/>
                  <a:gd name="T6" fmla="*/ 54252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4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56" name="Freeform 4597"/>
              <p:cNvSpPr>
                <a:spLocks/>
              </p:cNvSpPr>
              <p:nvPr/>
            </p:nvSpPr>
            <p:spPr bwMode="auto">
              <a:xfrm>
                <a:off x="3880" y="2484"/>
                <a:ext cx="93" cy="55"/>
              </a:xfrm>
              <a:custGeom>
                <a:avLst/>
                <a:gdLst>
                  <a:gd name="T0" fmla="*/ 0 w 93"/>
                  <a:gd name="T1" fmla="*/ 37 h 55"/>
                  <a:gd name="T2" fmla="*/ 68 w 93"/>
                  <a:gd name="T3" fmla="*/ 55 h 55"/>
                  <a:gd name="T4" fmla="*/ 93 w 93"/>
                  <a:gd name="T5" fmla="*/ 18 h 55"/>
                  <a:gd name="T6" fmla="*/ 25 w 93"/>
                  <a:gd name="T7" fmla="*/ 0 h 55"/>
                  <a:gd name="T8" fmla="*/ 0 w 93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55"/>
                  <a:gd name="T17" fmla="*/ 93 w 93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55">
                    <a:moveTo>
                      <a:pt x="0" y="37"/>
                    </a:moveTo>
                    <a:lnTo>
                      <a:pt x="68" y="55"/>
                    </a:lnTo>
                    <a:lnTo>
                      <a:pt x="93" y="18"/>
                    </a:lnTo>
                    <a:lnTo>
                      <a:pt x="25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57" name="Freeform 4598"/>
              <p:cNvSpPr>
                <a:spLocks/>
              </p:cNvSpPr>
              <p:nvPr/>
            </p:nvSpPr>
            <p:spPr bwMode="auto">
              <a:xfrm>
                <a:off x="3880" y="2484"/>
                <a:ext cx="93" cy="55"/>
              </a:xfrm>
              <a:custGeom>
                <a:avLst/>
                <a:gdLst>
                  <a:gd name="T0" fmla="*/ 0 w 15"/>
                  <a:gd name="T1" fmla="*/ 51572 h 9"/>
                  <a:gd name="T2" fmla="*/ 100558 w 15"/>
                  <a:gd name="T3" fmla="*/ 76670 h 9"/>
                  <a:gd name="T4" fmla="*/ 137497 w 15"/>
                  <a:gd name="T5" fmla="*/ 25098 h 9"/>
                  <a:gd name="T6" fmla="*/ 36940 w 15"/>
                  <a:gd name="T7" fmla="*/ 0 h 9"/>
                  <a:gd name="T8" fmla="*/ 0 w 15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9"/>
                  <a:gd name="T17" fmla="*/ 15 w 15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9">
                    <a:moveTo>
                      <a:pt x="0" y="6"/>
                    </a:moveTo>
                    <a:lnTo>
                      <a:pt x="11" y="9"/>
                    </a:lnTo>
                    <a:lnTo>
                      <a:pt x="15" y="3"/>
                    </a:lnTo>
                    <a:lnTo>
                      <a:pt x="4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58" name="Freeform 4599"/>
              <p:cNvSpPr>
                <a:spLocks/>
              </p:cNvSpPr>
              <p:nvPr/>
            </p:nvSpPr>
            <p:spPr bwMode="auto">
              <a:xfrm>
                <a:off x="2651" y="2484"/>
                <a:ext cx="99" cy="61"/>
              </a:xfrm>
              <a:custGeom>
                <a:avLst/>
                <a:gdLst>
                  <a:gd name="T0" fmla="*/ 0 w 99"/>
                  <a:gd name="T1" fmla="*/ 43 h 61"/>
                  <a:gd name="T2" fmla="*/ 62 w 99"/>
                  <a:gd name="T3" fmla="*/ 61 h 61"/>
                  <a:gd name="T4" fmla="*/ 99 w 99"/>
                  <a:gd name="T5" fmla="*/ 18 h 61"/>
                  <a:gd name="T6" fmla="*/ 31 w 99"/>
                  <a:gd name="T7" fmla="*/ 0 h 61"/>
                  <a:gd name="T8" fmla="*/ 0 w 99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1"/>
                  <a:gd name="T17" fmla="*/ 99 w 99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1">
                    <a:moveTo>
                      <a:pt x="0" y="43"/>
                    </a:moveTo>
                    <a:lnTo>
                      <a:pt x="62" y="61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59" name="Freeform 4600"/>
              <p:cNvSpPr>
                <a:spLocks/>
              </p:cNvSpPr>
              <p:nvPr/>
            </p:nvSpPr>
            <p:spPr bwMode="auto">
              <a:xfrm>
                <a:off x="2651" y="2484"/>
                <a:ext cx="99" cy="61"/>
              </a:xfrm>
              <a:custGeom>
                <a:avLst/>
                <a:gdLst>
                  <a:gd name="T0" fmla="*/ 0 w 16"/>
                  <a:gd name="T1" fmla="*/ 59463 h 10"/>
                  <a:gd name="T2" fmla="*/ 90969 w 16"/>
                  <a:gd name="T3" fmla="*/ 84430 h 10"/>
                  <a:gd name="T4" fmla="*/ 145214 w 16"/>
                  <a:gd name="T5" fmla="*/ 24967 h 10"/>
                  <a:gd name="T6" fmla="*/ 45484 w 16"/>
                  <a:gd name="T7" fmla="*/ 0 h 10"/>
                  <a:gd name="T8" fmla="*/ 0 w 16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0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60" name="Freeform 4601"/>
              <p:cNvSpPr>
                <a:spLocks/>
              </p:cNvSpPr>
              <p:nvPr/>
            </p:nvSpPr>
            <p:spPr bwMode="auto">
              <a:xfrm>
                <a:off x="4942" y="2484"/>
                <a:ext cx="93" cy="61"/>
              </a:xfrm>
              <a:custGeom>
                <a:avLst/>
                <a:gdLst>
                  <a:gd name="T0" fmla="*/ 0 w 93"/>
                  <a:gd name="T1" fmla="*/ 43 h 61"/>
                  <a:gd name="T2" fmla="*/ 68 w 93"/>
                  <a:gd name="T3" fmla="*/ 61 h 61"/>
                  <a:gd name="T4" fmla="*/ 93 w 93"/>
                  <a:gd name="T5" fmla="*/ 18 h 61"/>
                  <a:gd name="T6" fmla="*/ 25 w 93"/>
                  <a:gd name="T7" fmla="*/ 0 h 61"/>
                  <a:gd name="T8" fmla="*/ 0 w 93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61"/>
                  <a:gd name="T17" fmla="*/ 93 w 93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61">
                    <a:moveTo>
                      <a:pt x="0" y="43"/>
                    </a:moveTo>
                    <a:lnTo>
                      <a:pt x="68" y="61"/>
                    </a:lnTo>
                    <a:lnTo>
                      <a:pt x="93" y="18"/>
                    </a:lnTo>
                    <a:lnTo>
                      <a:pt x="25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61" name="Freeform 4602"/>
              <p:cNvSpPr>
                <a:spLocks/>
              </p:cNvSpPr>
              <p:nvPr/>
            </p:nvSpPr>
            <p:spPr bwMode="auto">
              <a:xfrm>
                <a:off x="4942" y="2484"/>
                <a:ext cx="93" cy="61"/>
              </a:xfrm>
              <a:custGeom>
                <a:avLst/>
                <a:gdLst>
                  <a:gd name="T0" fmla="*/ 0 w 15"/>
                  <a:gd name="T1" fmla="*/ 59463 h 10"/>
                  <a:gd name="T2" fmla="*/ 100558 w 15"/>
                  <a:gd name="T3" fmla="*/ 84430 h 10"/>
                  <a:gd name="T4" fmla="*/ 137497 w 15"/>
                  <a:gd name="T5" fmla="*/ 24967 h 10"/>
                  <a:gd name="T6" fmla="*/ 36940 w 15"/>
                  <a:gd name="T7" fmla="*/ 0 h 10"/>
                  <a:gd name="T8" fmla="*/ 0 w 15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0"/>
                  <a:gd name="T17" fmla="*/ 15 w 15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0">
                    <a:moveTo>
                      <a:pt x="0" y="7"/>
                    </a:moveTo>
                    <a:lnTo>
                      <a:pt x="11" y="10"/>
                    </a:lnTo>
                    <a:lnTo>
                      <a:pt x="15" y="3"/>
                    </a:lnTo>
                    <a:lnTo>
                      <a:pt x="4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62" name="Freeform 4603"/>
              <p:cNvSpPr>
                <a:spLocks/>
              </p:cNvSpPr>
              <p:nvPr/>
            </p:nvSpPr>
            <p:spPr bwMode="auto">
              <a:xfrm>
                <a:off x="3713" y="2484"/>
                <a:ext cx="99" cy="55"/>
              </a:xfrm>
              <a:custGeom>
                <a:avLst/>
                <a:gdLst>
                  <a:gd name="T0" fmla="*/ 0 w 99"/>
                  <a:gd name="T1" fmla="*/ 43 h 55"/>
                  <a:gd name="T2" fmla="*/ 68 w 99"/>
                  <a:gd name="T3" fmla="*/ 55 h 55"/>
                  <a:gd name="T4" fmla="*/ 99 w 99"/>
                  <a:gd name="T5" fmla="*/ 18 h 55"/>
                  <a:gd name="T6" fmla="*/ 31 w 99"/>
                  <a:gd name="T7" fmla="*/ 0 h 55"/>
                  <a:gd name="T8" fmla="*/ 0 w 99"/>
                  <a:gd name="T9" fmla="*/ 43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5"/>
                  <a:gd name="T17" fmla="*/ 99 w 99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5">
                    <a:moveTo>
                      <a:pt x="0" y="43"/>
                    </a:moveTo>
                    <a:lnTo>
                      <a:pt x="68" y="55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63" name="Freeform 4604"/>
              <p:cNvSpPr>
                <a:spLocks/>
              </p:cNvSpPr>
              <p:nvPr/>
            </p:nvSpPr>
            <p:spPr bwMode="auto">
              <a:xfrm>
                <a:off x="3713" y="2484"/>
                <a:ext cx="99" cy="55"/>
              </a:xfrm>
              <a:custGeom>
                <a:avLst/>
                <a:gdLst>
                  <a:gd name="T0" fmla="*/ 0 w 16"/>
                  <a:gd name="T1" fmla="*/ 60017 h 9"/>
                  <a:gd name="T2" fmla="*/ 99730 w 16"/>
                  <a:gd name="T3" fmla="*/ 76670 h 9"/>
                  <a:gd name="T4" fmla="*/ 145214 w 16"/>
                  <a:gd name="T5" fmla="*/ 25098 h 9"/>
                  <a:gd name="T6" fmla="*/ 45484 w 16"/>
                  <a:gd name="T7" fmla="*/ 0 h 9"/>
                  <a:gd name="T8" fmla="*/ 0 w 16"/>
                  <a:gd name="T9" fmla="*/ 6001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7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64" name="Freeform 4605"/>
              <p:cNvSpPr>
                <a:spLocks/>
              </p:cNvSpPr>
              <p:nvPr/>
            </p:nvSpPr>
            <p:spPr bwMode="auto">
              <a:xfrm>
                <a:off x="2485" y="2484"/>
                <a:ext cx="98" cy="61"/>
              </a:xfrm>
              <a:custGeom>
                <a:avLst/>
                <a:gdLst>
                  <a:gd name="T0" fmla="*/ 0 w 98"/>
                  <a:gd name="T1" fmla="*/ 43 h 61"/>
                  <a:gd name="T2" fmla="*/ 61 w 98"/>
                  <a:gd name="T3" fmla="*/ 61 h 61"/>
                  <a:gd name="T4" fmla="*/ 98 w 98"/>
                  <a:gd name="T5" fmla="*/ 18 h 61"/>
                  <a:gd name="T6" fmla="*/ 31 w 98"/>
                  <a:gd name="T7" fmla="*/ 0 h 61"/>
                  <a:gd name="T8" fmla="*/ 0 w 98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1"/>
                  <a:gd name="T17" fmla="*/ 98 w 98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1">
                    <a:moveTo>
                      <a:pt x="0" y="43"/>
                    </a:moveTo>
                    <a:lnTo>
                      <a:pt x="61" y="61"/>
                    </a:lnTo>
                    <a:lnTo>
                      <a:pt x="98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65" name="Freeform 4606"/>
              <p:cNvSpPr>
                <a:spLocks/>
              </p:cNvSpPr>
              <p:nvPr/>
            </p:nvSpPr>
            <p:spPr bwMode="auto">
              <a:xfrm>
                <a:off x="2485" y="2484"/>
                <a:ext cx="98" cy="61"/>
              </a:xfrm>
              <a:custGeom>
                <a:avLst/>
                <a:gdLst>
                  <a:gd name="T0" fmla="*/ 0 w 16"/>
                  <a:gd name="T1" fmla="*/ 59463 h 10"/>
                  <a:gd name="T2" fmla="*/ 85946 w 16"/>
                  <a:gd name="T3" fmla="*/ 84430 h 10"/>
                  <a:gd name="T4" fmla="*/ 137868 w 16"/>
                  <a:gd name="T5" fmla="*/ 24967 h 10"/>
                  <a:gd name="T6" fmla="*/ 43671 w 16"/>
                  <a:gd name="T7" fmla="*/ 0 h 10"/>
                  <a:gd name="T8" fmla="*/ 0 w 16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0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66" name="Freeform 4607"/>
              <p:cNvSpPr>
                <a:spLocks/>
              </p:cNvSpPr>
              <p:nvPr/>
            </p:nvSpPr>
            <p:spPr bwMode="auto">
              <a:xfrm>
                <a:off x="4775" y="2490"/>
                <a:ext cx="99" cy="62"/>
              </a:xfrm>
              <a:custGeom>
                <a:avLst/>
                <a:gdLst>
                  <a:gd name="T0" fmla="*/ 0 w 99"/>
                  <a:gd name="T1" fmla="*/ 37 h 62"/>
                  <a:gd name="T2" fmla="*/ 68 w 99"/>
                  <a:gd name="T3" fmla="*/ 62 h 62"/>
                  <a:gd name="T4" fmla="*/ 99 w 99"/>
                  <a:gd name="T5" fmla="*/ 18 h 62"/>
                  <a:gd name="T6" fmla="*/ 31 w 99"/>
                  <a:gd name="T7" fmla="*/ 0 h 62"/>
                  <a:gd name="T8" fmla="*/ 0 w 99"/>
                  <a:gd name="T9" fmla="*/ 37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37"/>
                    </a:moveTo>
                    <a:lnTo>
                      <a:pt x="68" y="62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67" name="Freeform 4608"/>
              <p:cNvSpPr>
                <a:spLocks/>
              </p:cNvSpPr>
              <p:nvPr/>
            </p:nvSpPr>
            <p:spPr bwMode="auto">
              <a:xfrm>
                <a:off x="4775" y="2490"/>
                <a:ext cx="99" cy="62"/>
              </a:xfrm>
              <a:custGeom>
                <a:avLst/>
                <a:gdLst>
                  <a:gd name="T0" fmla="*/ 0 w 16"/>
                  <a:gd name="T1" fmla="*/ 54585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54585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6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68" name="Freeform 4609"/>
              <p:cNvSpPr>
                <a:spLocks/>
              </p:cNvSpPr>
              <p:nvPr/>
            </p:nvSpPr>
            <p:spPr bwMode="auto">
              <a:xfrm>
                <a:off x="3547" y="2490"/>
                <a:ext cx="98" cy="55"/>
              </a:xfrm>
              <a:custGeom>
                <a:avLst/>
                <a:gdLst>
                  <a:gd name="T0" fmla="*/ 0 w 98"/>
                  <a:gd name="T1" fmla="*/ 37 h 55"/>
                  <a:gd name="T2" fmla="*/ 68 w 98"/>
                  <a:gd name="T3" fmla="*/ 55 h 55"/>
                  <a:gd name="T4" fmla="*/ 98 w 98"/>
                  <a:gd name="T5" fmla="*/ 18 h 55"/>
                  <a:gd name="T6" fmla="*/ 31 w 98"/>
                  <a:gd name="T7" fmla="*/ 0 h 55"/>
                  <a:gd name="T8" fmla="*/ 0 w 98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55"/>
                  <a:gd name="T17" fmla="*/ 98 w 98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55">
                    <a:moveTo>
                      <a:pt x="0" y="37"/>
                    </a:moveTo>
                    <a:lnTo>
                      <a:pt x="68" y="55"/>
                    </a:lnTo>
                    <a:lnTo>
                      <a:pt x="98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69" name="Freeform 4610"/>
              <p:cNvSpPr>
                <a:spLocks/>
              </p:cNvSpPr>
              <p:nvPr/>
            </p:nvSpPr>
            <p:spPr bwMode="auto">
              <a:xfrm>
                <a:off x="3547" y="2490"/>
                <a:ext cx="98" cy="55"/>
              </a:xfrm>
              <a:custGeom>
                <a:avLst/>
                <a:gdLst>
                  <a:gd name="T0" fmla="*/ 0 w 16"/>
                  <a:gd name="T1" fmla="*/ 51572 h 9"/>
                  <a:gd name="T2" fmla="*/ 94203 w 16"/>
                  <a:gd name="T3" fmla="*/ 76670 h 9"/>
                  <a:gd name="T4" fmla="*/ 137868 w 16"/>
                  <a:gd name="T5" fmla="*/ 25098 h 9"/>
                  <a:gd name="T6" fmla="*/ 43671 w 16"/>
                  <a:gd name="T7" fmla="*/ 0 h 9"/>
                  <a:gd name="T8" fmla="*/ 0 w 16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70" name="Freeform 4611"/>
              <p:cNvSpPr>
                <a:spLocks/>
              </p:cNvSpPr>
              <p:nvPr/>
            </p:nvSpPr>
            <p:spPr bwMode="auto">
              <a:xfrm>
                <a:off x="2318" y="2490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8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71" name="Freeform 4612"/>
              <p:cNvSpPr>
                <a:spLocks/>
              </p:cNvSpPr>
              <p:nvPr/>
            </p:nvSpPr>
            <p:spPr bwMode="auto">
              <a:xfrm>
                <a:off x="2318" y="2490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72" name="Freeform 4613"/>
              <p:cNvSpPr>
                <a:spLocks/>
              </p:cNvSpPr>
              <p:nvPr/>
            </p:nvSpPr>
            <p:spPr bwMode="auto">
              <a:xfrm>
                <a:off x="4609" y="2490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8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73" name="Freeform 4614"/>
              <p:cNvSpPr>
                <a:spLocks/>
              </p:cNvSpPr>
              <p:nvPr/>
            </p:nvSpPr>
            <p:spPr bwMode="auto">
              <a:xfrm>
                <a:off x="4609" y="2490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74" name="Freeform 4615"/>
              <p:cNvSpPr>
                <a:spLocks/>
              </p:cNvSpPr>
              <p:nvPr/>
            </p:nvSpPr>
            <p:spPr bwMode="auto">
              <a:xfrm>
                <a:off x="3380" y="2490"/>
                <a:ext cx="99" cy="55"/>
              </a:xfrm>
              <a:custGeom>
                <a:avLst/>
                <a:gdLst>
                  <a:gd name="T0" fmla="*/ 0 w 99"/>
                  <a:gd name="T1" fmla="*/ 37 h 55"/>
                  <a:gd name="T2" fmla="*/ 68 w 99"/>
                  <a:gd name="T3" fmla="*/ 55 h 55"/>
                  <a:gd name="T4" fmla="*/ 99 w 99"/>
                  <a:gd name="T5" fmla="*/ 18 h 55"/>
                  <a:gd name="T6" fmla="*/ 31 w 99"/>
                  <a:gd name="T7" fmla="*/ 0 h 55"/>
                  <a:gd name="T8" fmla="*/ 0 w 99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5"/>
                  <a:gd name="T17" fmla="*/ 99 w 99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5">
                    <a:moveTo>
                      <a:pt x="0" y="37"/>
                    </a:moveTo>
                    <a:lnTo>
                      <a:pt x="68" y="55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75" name="Freeform 4616"/>
              <p:cNvSpPr>
                <a:spLocks/>
              </p:cNvSpPr>
              <p:nvPr/>
            </p:nvSpPr>
            <p:spPr bwMode="auto">
              <a:xfrm>
                <a:off x="3380" y="2490"/>
                <a:ext cx="99" cy="55"/>
              </a:xfrm>
              <a:custGeom>
                <a:avLst/>
                <a:gdLst>
                  <a:gd name="T0" fmla="*/ 0 w 16"/>
                  <a:gd name="T1" fmla="*/ 51572 h 9"/>
                  <a:gd name="T2" fmla="*/ 99730 w 16"/>
                  <a:gd name="T3" fmla="*/ 76670 h 9"/>
                  <a:gd name="T4" fmla="*/ 145214 w 16"/>
                  <a:gd name="T5" fmla="*/ 25098 h 9"/>
                  <a:gd name="T6" fmla="*/ 45484 w 16"/>
                  <a:gd name="T7" fmla="*/ 0 h 9"/>
                  <a:gd name="T8" fmla="*/ 0 w 16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76" name="Freeform 4617"/>
              <p:cNvSpPr>
                <a:spLocks/>
              </p:cNvSpPr>
              <p:nvPr/>
            </p:nvSpPr>
            <p:spPr bwMode="auto">
              <a:xfrm>
                <a:off x="2151" y="2490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8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77" name="Freeform 4618"/>
              <p:cNvSpPr>
                <a:spLocks/>
              </p:cNvSpPr>
              <p:nvPr/>
            </p:nvSpPr>
            <p:spPr bwMode="auto">
              <a:xfrm>
                <a:off x="2151" y="2490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78" name="Freeform 4619"/>
              <p:cNvSpPr>
                <a:spLocks/>
              </p:cNvSpPr>
              <p:nvPr/>
            </p:nvSpPr>
            <p:spPr bwMode="auto">
              <a:xfrm>
                <a:off x="4442" y="2496"/>
                <a:ext cx="99" cy="56"/>
              </a:xfrm>
              <a:custGeom>
                <a:avLst/>
                <a:gdLst>
                  <a:gd name="T0" fmla="*/ 0 w 99"/>
                  <a:gd name="T1" fmla="*/ 37 h 56"/>
                  <a:gd name="T2" fmla="*/ 68 w 99"/>
                  <a:gd name="T3" fmla="*/ 56 h 56"/>
                  <a:gd name="T4" fmla="*/ 99 w 99"/>
                  <a:gd name="T5" fmla="*/ 18 h 56"/>
                  <a:gd name="T6" fmla="*/ 31 w 99"/>
                  <a:gd name="T7" fmla="*/ 0 h 56"/>
                  <a:gd name="T8" fmla="*/ 0 w 99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6"/>
                  <a:gd name="T17" fmla="*/ 99 w 9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6">
                    <a:moveTo>
                      <a:pt x="0" y="37"/>
                    </a:moveTo>
                    <a:lnTo>
                      <a:pt x="68" y="56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79" name="Freeform 4620"/>
              <p:cNvSpPr>
                <a:spLocks/>
              </p:cNvSpPr>
              <p:nvPr/>
            </p:nvSpPr>
            <p:spPr bwMode="auto">
              <a:xfrm>
                <a:off x="4442" y="2496"/>
                <a:ext cx="99" cy="56"/>
              </a:xfrm>
              <a:custGeom>
                <a:avLst/>
                <a:gdLst>
                  <a:gd name="T0" fmla="*/ 0 w 16"/>
                  <a:gd name="T1" fmla="*/ 55403 h 9"/>
                  <a:gd name="T2" fmla="*/ 99730 w 16"/>
                  <a:gd name="T3" fmla="*/ 83820 h 9"/>
                  <a:gd name="T4" fmla="*/ 145214 w 16"/>
                  <a:gd name="T5" fmla="*/ 28417 h 9"/>
                  <a:gd name="T6" fmla="*/ 45484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80" name="Freeform 4621"/>
              <p:cNvSpPr>
                <a:spLocks/>
              </p:cNvSpPr>
              <p:nvPr/>
            </p:nvSpPr>
            <p:spPr bwMode="auto">
              <a:xfrm>
                <a:off x="3213" y="2496"/>
                <a:ext cx="99" cy="56"/>
              </a:xfrm>
              <a:custGeom>
                <a:avLst/>
                <a:gdLst>
                  <a:gd name="T0" fmla="*/ 0 w 99"/>
                  <a:gd name="T1" fmla="*/ 37 h 56"/>
                  <a:gd name="T2" fmla="*/ 68 w 99"/>
                  <a:gd name="T3" fmla="*/ 56 h 56"/>
                  <a:gd name="T4" fmla="*/ 99 w 99"/>
                  <a:gd name="T5" fmla="*/ 18 h 56"/>
                  <a:gd name="T6" fmla="*/ 31 w 99"/>
                  <a:gd name="T7" fmla="*/ 0 h 56"/>
                  <a:gd name="T8" fmla="*/ 0 w 99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6"/>
                  <a:gd name="T17" fmla="*/ 99 w 9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6">
                    <a:moveTo>
                      <a:pt x="0" y="37"/>
                    </a:moveTo>
                    <a:lnTo>
                      <a:pt x="68" y="56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81" name="Freeform 4622"/>
              <p:cNvSpPr>
                <a:spLocks/>
              </p:cNvSpPr>
              <p:nvPr/>
            </p:nvSpPr>
            <p:spPr bwMode="auto">
              <a:xfrm>
                <a:off x="3213" y="2496"/>
                <a:ext cx="99" cy="56"/>
              </a:xfrm>
              <a:custGeom>
                <a:avLst/>
                <a:gdLst>
                  <a:gd name="T0" fmla="*/ 0 w 16"/>
                  <a:gd name="T1" fmla="*/ 55403 h 9"/>
                  <a:gd name="T2" fmla="*/ 99730 w 16"/>
                  <a:gd name="T3" fmla="*/ 83820 h 9"/>
                  <a:gd name="T4" fmla="*/ 145214 w 16"/>
                  <a:gd name="T5" fmla="*/ 28417 h 9"/>
                  <a:gd name="T6" fmla="*/ 45484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82" name="Freeform 4623"/>
              <p:cNvSpPr>
                <a:spLocks/>
              </p:cNvSpPr>
              <p:nvPr/>
            </p:nvSpPr>
            <p:spPr bwMode="auto">
              <a:xfrm>
                <a:off x="1984" y="2496"/>
                <a:ext cx="99" cy="62"/>
              </a:xfrm>
              <a:custGeom>
                <a:avLst/>
                <a:gdLst>
                  <a:gd name="T0" fmla="*/ 0 w 99"/>
                  <a:gd name="T1" fmla="*/ 37 h 62"/>
                  <a:gd name="T2" fmla="*/ 68 w 99"/>
                  <a:gd name="T3" fmla="*/ 62 h 62"/>
                  <a:gd name="T4" fmla="*/ 99 w 99"/>
                  <a:gd name="T5" fmla="*/ 18 h 62"/>
                  <a:gd name="T6" fmla="*/ 31 w 99"/>
                  <a:gd name="T7" fmla="*/ 0 h 62"/>
                  <a:gd name="T8" fmla="*/ 0 w 99"/>
                  <a:gd name="T9" fmla="*/ 37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37"/>
                    </a:moveTo>
                    <a:lnTo>
                      <a:pt x="68" y="62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83" name="Freeform 4624"/>
              <p:cNvSpPr>
                <a:spLocks/>
              </p:cNvSpPr>
              <p:nvPr/>
            </p:nvSpPr>
            <p:spPr bwMode="auto">
              <a:xfrm>
                <a:off x="1984" y="2496"/>
                <a:ext cx="99" cy="62"/>
              </a:xfrm>
              <a:custGeom>
                <a:avLst/>
                <a:gdLst>
                  <a:gd name="T0" fmla="*/ 0 w 16"/>
                  <a:gd name="T1" fmla="*/ 54585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54585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6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84" name="Freeform 4625"/>
              <p:cNvSpPr>
                <a:spLocks/>
              </p:cNvSpPr>
              <p:nvPr/>
            </p:nvSpPr>
            <p:spPr bwMode="auto">
              <a:xfrm>
                <a:off x="4275" y="2496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8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85" name="Freeform 4626"/>
              <p:cNvSpPr>
                <a:spLocks/>
              </p:cNvSpPr>
              <p:nvPr/>
            </p:nvSpPr>
            <p:spPr bwMode="auto">
              <a:xfrm>
                <a:off x="4275" y="2496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86" name="Freeform 4627"/>
              <p:cNvSpPr>
                <a:spLocks/>
              </p:cNvSpPr>
              <p:nvPr/>
            </p:nvSpPr>
            <p:spPr bwMode="auto">
              <a:xfrm>
                <a:off x="3047" y="2496"/>
                <a:ext cx="98" cy="56"/>
              </a:xfrm>
              <a:custGeom>
                <a:avLst/>
                <a:gdLst>
                  <a:gd name="T0" fmla="*/ 0 w 98"/>
                  <a:gd name="T1" fmla="*/ 37 h 56"/>
                  <a:gd name="T2" fmla="*/ 67 w 98"/>
                  <a:gd name="T3" fmla="*/ 56 h 56"/>
                  <a:gd name="T4" fmla="*/ 98 w 98"/>
                  <a:gd name="T5" fmla="*/ 18 h 56"/>
                  <a:gd name="T6" fmla="*/ 30 w 98"/>
                  <a:gd name="T7" fmla="*/ 0 h 56"/>
                  <a:gd name="T8" fmla="*/ 0 w 98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56"/>
                  <a:gd name="T17" fmla="*/ 98 w 98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56">
                    <a:moveTo>
                      <a:pt x="0" y="37"/>
                    </a:moveTo>
                    <a:lnTo>
                      <a:pt x="67" y="56"/>
                    </a:lnTo>
                    <a:lnTo>
                      <a:pt x="98" y="18"/>
                    </a:lnTo>
                    <a:lnTo>
                      <a:pt x="30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87" name="Freeform 4628"/>
              <p:cNvSpPr>
                <a:spLocks/>
              </p:cNvSpPr>
              <p:nvPr/>
            </p:nvSpPr>
            <p:spPr bwMode="auto">
              <a:xfrm>
                <a:off x="3047" y="2496"/>
                <a:ext cx="98" cy="56"/>
              </a:xfrm>
              <a:custGeom>
                <a:avLst/>
                <a:gdLst>
                  <a:gd name="T0" fmla="*/ 0 w 16"/>
                  <a:gd name="T1" fmla="*/ 55403 h 9"/>
                  <a:gd name="T2" fmla="*/ 94203 w 16"/>
                  <a:gd name="T3" fmla="*/ 83820 h 9"/>
                  <a:gd name="T4" fmla="*/ 137868 w 16"/>
                  <a:gd name="T5" fmla="*/ 28417 h 9"/>
                  <a:gd name="T6" fmla="*/ 43671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88" name="Freeform 4629"/>
              <p:cNvSpPr>
                <a:spLocks/>
              </p:cNvSpPr>
              <p:nvPr/>
            </p:nvSpPr>
            <p:spPr bwMode="auto">
              <a:xfrm>
                <a:off x="1818" y="2496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8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89" name="Freeform 4630"/>
              <p:cNvSpPr>
                <a:spLocks/>
              </p:cNvSpPr>
              <p:nvPr/>
            </p:nvSpPr>
            <p:spPr bwMode="auto">
              <a:xfrm>
                <a:off x="1818" y="2496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90" name="Freeform 4631"/>
              <p:cNvSpPr>
                <a:spLocks/>
              </p:cNvSpPr>
              <p:nvPr/>
            </p:nvSpPr>
            <p:spPr bwMode="auto">
              <a:xfrm>
                <a:off x="4109" y="2496"/>
                <a:ext cx="98" cy="62"/>
              </a:xfrm>
              <a:custGeom>
                <a:avLst/>
                <a:gdLst>
                  <a:gd name="T0" fmla="*/ 0 w 98"/>
                  <a:gd name="T1" fmla="*/ 43 h 62"/>
                  <a:gd name="T2" fmla="*/ 67 w 98"/>
                  <a:gd name="T3" fmla="*/ 62 h 62"/>
                  <a:gd name="T4" fmla="*/ 98 w 98"/>
                  <a:gd name="T5" fmla="*/ 18 h 62"/>
                  <a:gd name="T6" fmla="*/ 30 w 98"/>
                  <a:gd name="T7" fmla="*/ 0 h 62"/>
                  <a:gd name="T8" fmla="*/ 0 w 98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2"/>
                  <a:gd name="T17" fmla="*/ 98 w 98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2">
                    <a:moveTo>
                      <a:pt x="0" y="43"/>
                    </a:moveTo>
                    <a:lnTo>
                      <a:pt x="67" y="62"/>
                    </a:lnTo>
                    <a:lnTo>
                      <a:pt x="98" y="18"/>
                    </a:lnTo>
                    <a:lnTo>
                      <a:pt x="30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D0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91" name="Freeform 4632"/>
              <p:cNvSpPr>
                <a:spLocks/>
              </p:cNvSpPr>
              <p:nvPr/>
            </p:nvSpPr>
            <p:spPr bwMode="auto">
              <a:xfrm>
                <a:off x="4109" y="2496"/>
                <a:ext cx="98" cy="62"/>
              </a:xfrm>
              <a:custGeom>
                <a:avLst/>
                <a:gdLst>
                  <a:gd name="T0" fmla="*/ 0 w 16"/>
                  <a:gd name="T1" fmla="*/ 63618 h 10"/>
                  <a:gd name="T2" fmla="*/ 94203 w 16"/>
                  <a:gd name="T3" fmla="*/ 91524 h 10"/>
                  <a:gd name="T4" fmla="*/ 137868 w 16"/>
                  <a:gd name="T5" fmla="*/ 28136 h 10"/>
                  <a:gd name="T6" fmla="*/ 43671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92" name="Freeform 4633"/>
              <p:cNvSpPr>
                <a:spLocks/>
              </p:cNvSpPr>
              <p:nvPr/>
            </p:nvSpPr>
            <p:spPr bwMode="auto">
              <a:xfrm>
                <a:off x="2880" y="2502"/>
                <a:ext cx="99" cy="56"/>
              </a:xfrm>
              <a:custGeom>
                <a:avLst/>
                <a:gdLst>
                  <a:gd name="T0" fmla="*/ 0 w 99"/>
                  <a:gd name="T1" fmla="*/ 37 h 56"/>
                  <a:gd name="T2" fmla="*/ 68 w 99"/>
                  <a:gd name="T3" fmla="*/ 56 h 56"/>
                  <a:gd name="T4" fmla="*/ 99 w 99"/>
                  <a:gd name="T5" fmla="*/ 19 h 56"/>
                  <a:gd name="T6" fmla="*/ 31 w 99"/>
                  <a:gd name="T7" fmla="*/ 0 h 56"/>
                  <a:gd name="T8" fmla="*/ 0 w 99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6"/>
                  <a:gd name="T17" fmla="*/ 99 w 9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6">
                    <a:moveTo>
                      <a:pt x="0" y="37"/>
                    </a:moveTo>
                    <a:lnTo>
                      <a:pt x="68" y="56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93" name="Freeform 4634"/>
              <p:cNvSpPr>
                <a:spLocks/>
              </p:cNvSpPr>
              <p:nvPr/>
            </p:nvSpPr>
            <p:spPr bwMode="auto">
              <a:xfrm>
                <a:off x="2880" y="2502"/>
                <a:ext cx="99" cy="56"/>
              </a:xfrm>
              <a:custGeom>
                <a:avLst/>
                <a:gdLst>
                  <a:gd name="T0" fmla="*/ 0 w 16"/>
                  <a:gd name="T1" fmla="*/ 55403 h 9"/>
                  <a:gd name="T2" fmla="*/ 99730 w 16"/>
                  <a:gd name="T3" fmla="*/ 83820 h 9"/>
                  <a:gd name="T4" fmla="*/ 145214 w 16"/>
                  <a:gd name="T5" fmla="*/ 28417 h 9"/>
                  <a:gd name="T6" fmla="*/ 45484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94" name="Freeform 4635"/>
              <p:cNvSpPr>
                <a:spLocks/>
              </p:cNvSpPr>
              <p:nvPr/>
            </p:nvSpPr>
            <p:spPr bwMode="auto">
              <a:xfrm>
                <a:off x="3948" y="2502"/>
                <a:ext cx="93" cy="56"/>
              </a:xfrm>
              <a:custGeom>
                <a:avLst/>
                <a:gdLst>
                  <a:gd name="T0" fmla="*/ 0 w 93"/>
                  <a:gd name="T1" fmla="*/ 37 h 56"/>
                  <a:gd name="T2" fmla="*/ 68 w 93"/>
                  <a:gd name="T3" fmla="*/ 56 h 56"/>
                  <a:gd name="T4" fmla="*/ 93 w 93"/>
                  <a:gd name="T5" fmla="*/ 19 h 56"/>
                  <a:gd name="T6" fmla="*/ 25 w 93"/>
                  <a:gd name="T7" fmla="*/ 0 h 56"/>
                  <a:gd name="T8" fmla="*/ 0 w 93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56"/>
                  <a:gd name="T17" fmla="*/ 93 w 93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56">
                    <a:moveTo>
                      <a:pt x="0" y="37"/>
                    </a:moveTo>
                    <a:lnTo>
                      <a:pt x="68" y="56"/>
                    </a:lnTo>
                    <a:lnTo>
                      <a:pt x="93" y="19"/>
                    </a:lnTo>
                    <a:lnTo>
                      <a:pt x="25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95" name="Freeform 4636"/>
              <p:cNvSpPr>
                <a:spLocks/>
              </p:cNvSpPr>
              <p:nvPr/>
            </p:nvSpPr>
            <p:spPr bwMode="auto">
              <a:xfrm>
                <a:off x="3948" y="2502"/>
                <a:ext cx="93" cy="56"/>
              </a:xfrm>
              <a:custGeom>
                <a:avLst/>
                <a:gdLst>
                  <a:gd name="T0" fmla="*/ 0 w 15"/>
                  <a:gd name="T1" fmla="*/ 55403 h 9"/>
                  <a:gd name="T2" fmla="*/ 100558 w 15"/>
                  <a:gd name="T3" fmla="*/ 83820 h 9"/>
                  <a:gd name="T4" fmla="*/ 137497 w 15"/>
                  <a:gd name="T5" fmla="*/ 28417 h 9"/>
                  <a:gd name="T6" fmla="*/ 36940 w 15"/>
                  <a:gd name="T7" fmla="*/ 0 h 9"/>
                  <a:gd name="T8" fmla="*/ 0 w 15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9"/>
                  <a:gd name="T17" fmla="*/ 15 w 15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9">
                    <a:moveTo>
                      <a:pt x="0" y="6"/>
                    </a:moveTo>
                    <a:lnTo>
                      <a:pt x="11" y="9"/>
                    </a:lnTo>
                    <a:lnTo>
                      <a:pt x="15" y="3"/>
                    </a:lnTo>
                    <a:lnTo>
                      <a:pt x="4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96" name="Freeform 4637"/>
              <p:cNvSpPr>
                <a:spLocks/>
              </p:cNvSpPr>
              <p:nvPr/>
            </p:nvSpPr>
            <p:spPr bwMode="auto">
              <a:xfrm>
                <a:off x="2713" y="2502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9 h 62"/>
                  <a:gd name="T6" fmla="*/ 37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7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D0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97" name="Freeform 4638"/>
              <p:cNvSpPr>
                <a:spLocks/>
              </p:cNvSpPr>
              <p:nvPr/>
            </p:nvSpPr>
            <p:spPr bwMode="auto">
              <a:xfrm>
                <a:off x="2713" y="2502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54252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98" name="Freeform 4639"/>
              <p:cNvSpPr>
                <a:spLocks/>
              </p:cNvSpPr>
              <p:nvPr/>
            </p:nvSpPr>
            <p:spPr bwMode="auto">
              <a:xfrm>
                <a:off x="3781" y="2502"/>
                <a:ext cx="99" cy="56"/>
              </a:xfrm>
              <a:custGeom>
                <a:avLst/>
                <a:gdLst>
                  <a:gd name="T0" fmla="*/ 0 w 99"/>
                  <a:gd name="T1" fmla="*/ 37 h 56"/>
                  <a:gd name="T2" fmla="*/ 68 w 99"/>
                  <a:gd name="T3" fmla="*/ 56 h 56"/>
                  <a:gd name="T4" fmla="*/ 99 w 99"/>
                  <a:gd name="T5" fmla="*/ 19 h 56"/>
                  <a:gd name="T6" fmla="*/ 31 w 99"/>
                  <a:gd name="T7" fmla="*/ 0 h 56"/>
                  <a:gd name="T8" fmla="*/ 0 w 99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6"/>
                  <a:gd name="T17" fmla="*/ 99 w 9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6">
                    <a:moveTo>
                      <a:pt x="0" y="37"/>
                    </a:moveTo>
                    <a:lnTo>
                      <a:pt x="68" y="56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D3D3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999" name="Freeform 4640"/>
              <p:cNvSpPr>
                <a:spLocks/>
              </p:cNvSpPr>
              <p:nvPr/>
            </p:nvSpPr>
            <p:spPr bwMode="auto">
              <a:xfrm>
                <a:off x="3781" y="2502"/>
                <a:ext cx="99" cy="56"/>
              </a:xfrm>
              <a:custGeom>
                <a:avLst/>
                <a:gdLst>
                  <a:gd name="T0" fmla="*/ 0 w 16"/>
                  <a:gd name="T1" fmla="*/ 55403 h 9"/>
                  <a:gd name="T2" fmla="*/ 99730 w 16"/>
                  <a:gd name="T3" fmla="*/ 83820 h 9"/>
                  <a:gd name="T4" fmla="*/ 145214 w 16"/>
                  <a:gd name="T5" fmla="*/ 28417 h 9"/>
                  <a:gd name="T6" fmla="*/ 45484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00" name="Freeform 4641"/>
              <p:cNvSpPr>
                <a:spLocks/>
              </p:cNvSpPr>
              <p:nvPr/>
            </p:nvSpPr>
            <p:spPr bwMode="auto">
              <a:xfrm>
                <a:off x="2546" y="2502"/>
                <a:ext cx="105" cy="62"/>
              </a:xfrm>
              <a:custGeom>
                <a:avLst/>
                <a:gdLst>
                  <a:gd name="T0" fmla="*/ 0 w 105"/>
                  <a:gd name="T1" fmla="*/ 43 h 62"/>
                  <a:gd name="T2" fmla="*/ 68 w 105"/>
                  <a:gd name="T3" fmla="*/ 62 h 62"/>
                  <a:gd name="T4" fmla="*/ 105 w 105"/>
                  <a:gd name="T5" fmla="*/ 25 h 62"/>
                  <a:gd name="T6" fmla="*/ 37 w 105"/>
                  <a:gd name="T7" fmla="*/ 0 h 62"/>
                  <a:gd name="T8" fmla="*/ 0 w 105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2"/>
                  <a:gd name="T17" fmla="*/ 105 w 105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2">
                    <a:moveTo>
                      <a:pt x="0" y="43"/>
                    </a:moveTo>
                    <a:lnTo>
                      <a:pt x="68" y="62"/>
                    </a:lnTo>
                    <a:lnTo>
                      <a:pt x="105" y="25"/>
                    </a:lnTo>
                    <a:lnTo>
                      <a:pt x="37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01" name="Freeform 4642"/>
              <p:cNvSpPr>
                <a:spLocks/>
              </p:cNvSpPr>
              <p:nvPr/>
            </p:nvSpPr>
            <p:spPr bwMode="auto">
              <a:xfrm>
                <a:off x="2546" y="2502"/>
                <a:ext cx="105" cy="62"/>
              </a:xfrm>
              <a:custGeom>
                <a:avLst/>
                <a:gdLst>
                  <a:gd name="T0" fmla="*/ 0 w 17"/>
                  <a:gd name="T1" fmla="*/ 63618 h 10"/>
                  <a:gd name="T2" fmla="*/ 98959 w 17"/>
                  <a:gd name="T3" fmla="*/ 91524 h 10"/>
                  <a:gd name="T4" fmla="*/ 152936 w 17"/>
                  <a:gd name="T5" fmla="*/ 36940 h 10"/>
                  <a:gd name="T6" fmla="*/ 53945 w 17"/>
                  <a:gd name="T7" fmla="*/ 0 h 10"/>
                  <a:gd name="T8" fmla="*/ 0 w 17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0"/>
                  <a:gd name="T17" fmla="*/ 17 w 1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0">
                    <a:moveTo>
                      <a:pt x="0" y="7"/>
                    </a:moveTo>
                    <a:lnTo>
                      <a:pt x="11" y="10"/>
                    </a:lnTo>
                    <a:lnTo>
                      <a:pt x="17" y="4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02" name="Freeform 4643"/>
              <p:cNvSpPr>
                <a:spLocks/>
              </p:cNvSpPr>
              <p:nvPr/>
            </p:nvSpPr>
            <p:spPr bwMode="auto">
              <a:xfrm>
                <a:off x="4843" y="2508"/>
                <a:ext cx="99" cy="62"/>
              </a:xfrm>
              <a:custGeom>
                <a:avLst/>
                <a:gdLst>
                  <a:gd name="T0" fmla="*/ 0 w 99"/>
                  <a:gd name="T1" fmla="*/ 44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4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03" name="Freeform 4644"/>
              <p:cNvSpPr>
                <a:spLocks/>
              </p:cNvSpPr>
              <p:nvPr/>
            </p:nvSpPr>
            <p:spPr bwMode="auto">
              <a:xfrm>
                <a:off x="4843" y="2508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04" name="Freeform 4645"/>
              <p:cNvSpPr>
                <a:spLocks/>
              </p:cNvSpPr>
              <p:nvPr/>
            </p:nvSpPr>
            <p:spPr bwMode="auto">
              <a:xfrm>
                <a:off x="3615" y="2508"/>
                <a:ext cx="98" cy="50"/>
              </a:xfrm>
              <a:custGeom>
                <a:avLst/>
                <a:gdLst>
                  <a:gd name="T0" fmla="*/ 0 w 98"/>
                  <a:gd name="T1" fmla="*/ 37 h 50"/>
                  <a:gd name="T2" fmla="*/ 68 w 98"/>
                  <a:gd name="T3" fmla="*/ 50 h 50"/>
                  <a:gd name="T4" fmla="*/ 98 w 98"/>
                  <a:gd name="T5" fmla="*/ 19 h 50"/>
                  <a:gd name="T6" fmla="*/ 30 w 98"/>
                  <a:gd name="T7" fmla="*/ 0 h 50"/>
                  <a:gd name="T8" fmla="*/ 0 w 98"/>
                  <a:gd name="T9" fmla="*/ 37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50"/>
                  <a:gd name="T17" fmla="*/ 98 w 98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50">
                    <a:moveTo>
                      <a:pt x="0" y="37"/>
                    </a:moveTo>
                    <a:lnTo>
                      <a:pt x="68" y="50"/>
                    </a:lnTo>
                    <a:lnTo>
                      <a:pt x="98" y="19"/>
                    </a:lnTo>
                    <a:lnTo>
                      <a:pt x="30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05" name="Freeform 4646"/>
              <p:cNvSpPr>
                <a:spLocks/>
              </p:cNvSpPr>
              <p:nvPr/>
            </p:nvSpPr>
            <p:spPr bwMode="auto">
              <a:xfrm>
                <a:off x="3615" y="2508"/>
                <a:ext cx="98" cy="50"/>
              </a:xfrm>
              <a:custGeom>
                <a:avLst/>
                <a:gdLst>
                  <a:gd name="T0" fmla="*/ 0 w 16"/>
                  <a:gd name="T1" fmla="*/ 56406 h 8"/>
                  <a:gd name="T2" fmla="*/ 94203 w 16"/>
                  <a:gd name="T3" fmla="*/ 76175 h 8"/>
                  <a:gd name="T4" fmla="*/ 137868 w 16"/>
                  <a:gd name="T5" fmla="*/ 29063 h 8"/>
                  <a:gd name="T6" fmla="*/ 43671 w 16"/>
                  <a:gd name="T7" fmla="*/ 0 h 8"/>
                  <a:gd name="T8" fmla="*/ 0 w 16"/>
                  <a:gd name="T9" fmla="*/ 56406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8"/>
                  <a:gd name="T17" fmla="*/ 16 w 16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8">
                    <a:moveTo>
                      <a:pt x="0" y="6"/>
                    </a:moveTo>
                    <a:lnTo>
                      <a:pt x="11" y="8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06" name="Freeform 4647"/>
              <p:cNvSpPr>
                <a:spLocks/>
              </p:cNvSpPr>
              <p:nvPr/>
            </p:nvSpPr>
            <p:spPr bwMode="auto">
              <a:xfrm>
                <a:off x="2386" y="2508"/>
                <a:ext cx="99" cy="62"/>
              </a:xfrm>
              <a:custGeom>
                <a:avLst/>
                <a:gdLst>
                  <a:gd name="T0" fmla="*/ 0 w 99"/>
                  <a:gd name="T1" fmla="*/ 44 h 62"/>
                  <a:gd name="T2" fmla="*/ 62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4"/>
                    </a:moveTo>
                    <a:lnTo>
                      <a:pt x="62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07" name="Freeform 4648"/>
              <p:cNvSpPr>
                <a:spLocks/>
              </p:cNvSpPr>
              <p:nvPr/>
            </p:nvSpPr>
            <p:spPr bwMode="auto">
              <a:xfrm>
                <a:off x="2386" y="2508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0969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0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08" name="Freeform 4649"/>
              <p:cNvSpPr>
                <a:spLocks/>
              </p:cNvSpPr>
              <p:nvPr/>
            </p:nvSpPr>
            <p:spPr bwMode="auto">
              <a:xfrm>
                <a:off x="4677" y="2508"/>
                <a:ext cx="98" cy="62"/>
              </a:xfrm>
              <a:custGeom>
                <a:avLst/>
                <a:gdLst>
                  <a:gd name="T0" fmla="*/ 0 w 98"/>
                  <a:gd name="T1" fmla="*/ 44 h 62"/>
                  <a:gd name="T2" fmla="*/ 68 w 98"/>
                  <a:gd name="T3" fmla="*/ 62 h 62"/>
                  <a:gd name="T4" fmla="*/ 98 w 98"/>
                  <a:gd name="T5" fmla="*/ 19 h 62"/>
                  <a:gd name="T6" fmla="*/ 31 w 98"/>
                  <a:gd name="T7" fmla="*/ 0 h 62"/>
                  <a:gd name="T8" fmla="*/ 0 w 98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2"/>
                  <a:gd name="T17" fmla="*/ 98 w 98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2">
                    <a:moveTo>
                      <a:pt x="0" y="44"/>
                    </a:moveTo>
                    <a:lnTo>
                      <a:pt x="68" y="62"/>
                    </a:lnTo>
                    <a:lnTo>
                      <a:pt x="98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09" name="Freeform 4650"/>
              <p:cNvSpPr>
                <a:spLocks/>
              </p:cNvSpPr>
              <p:nvPr/>
            </p:nvSpPr>
            <p:spPr bwMode="auto">
              <a:xfrm>
                <a:off x="4677" y="2508"/>
                <a:ext cx="98" cy="62"/>
              </a:xfrm>
              <a:custGeom>
                <a:avLst/>
                <a:gdLst>
                  <a:gd name="T0" fmla="*/ 0 w 16"/>
                  <a:gd name="T1" fmla="*/ 63618 h 10"/>
                  <a:gd name="T2" fmla="*/ 94203 w 16"/>
                  <a:gd name="T3" fmla="*/ 91524 h 10"/>
                  <a:gd name="T4" fmla="*/ 137868 w 16"/>
                  <a:gd name="T5" fmla="*/ 28136 h 10"/>
                  <a:gd name="T6" fmla="*/ 43671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10" name="Freeform 4651"/>
              <p:cNvSpPr>
                <a:spLocks/>
              </p:cNvSpPr>
              <p:nvPr/>
            </p:nvSpPr>
            <p:spPr bwMode="auto">
              <a:xfrm>
                <a:off x="3448" y="2508"/>
                <a:ext cx="99" cy="56"/>
              </a:xfrm>
              <a:custGeom>
                <a:avLst/>
                <a:gdLst>
                  <a:gd name="T0" fmla="*/ 0 w 99"/>
                  <a:gd name="T1" fmla="*/ 37 h 56"/>
                  <a:gd name="T2" fmla="*/ 68 w 99"/>
                  <a:gd name="T3" fmla="*/ 56 h 56"/>
                  <a:gd name="T4" fmla="*/ 99 w 99"/>
                  <a:gd name="T5" fmla="*/ 19 h 56"/>
                  <a:gd name="T6" fmla="*/ 31 w 99"/>
                  <a:gd name="T7" fmla="*/ 0 h 56"/>
                  <a:gd name="T8" fmla="*/ 0 w 99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6"/>
                  <a:gd name="T17" fmla="*/ 99 w 9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6">
                    <a:moveTo>
                      <a:pt x="0" y="37"/>
                    </a:moveTo>
                    <a:lnTo>
                      <a:pt x="68" y="56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D5D5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11" name="Freeform 4652"/>
              <p:cNvSpPr>
                <a:spLocks/>
              </p:cNvSpPr>
              <p:nvPr/>
            </p:nvSpPr>
            <p:spPr bwMode="auto">
              <a:xfrm>
                <a:off x="3448" y="2508"/>
                <a:ext cx="99" cy="56"/>
              </a:xfrm>
              <a:custGeom>
                <a:avLst/>
                <a:gdLst>
                  <a:gd name="T0" fmla="*/ 0 w 16"/>
                  <a:gd name="T1" fmla="*/ 55403 h 9"/>
                  <a:gd name="T2" fmla="*/ 99730 w 16"/>
                  <a:gd name="T3" fmla="*/ 83820 h 9"/>
                  <a:gd name="T4" fmla="*/ 145214 w 16"/>
                  <a:gd name="T5" fmla="*/ 28417 h 9"/>
                  <a:gd name="T6" fmla="*/ 45484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12" name="Freeform 4653"/>
              <p:cNvSpPr>
                <a:spLocks/>
              </p:cNvSpPr>
              <p:nvPr/>
            </p:nvSpPr>
            <p:spPr bwMode="auto">
              <a:xfrm>
                <a:off x="2219" y="2508"/>
                <a:ext cx="99" cy="62"/>
              </a:xfrm>
              <a:custGeom>
                <a:avLst/>
                <a:gdLst>
                  <a:gd name="T0" fmla="*/ 0 w 99"/>
                  <a:gd name="T1" fmla="*/ 44 h 62"/>
                  <a:gd name="T2" fmla="*/ 62 w 99"/>
                  <a:gd name="T3" fmla="*/ 62 h 62"/>
                  <a:gd name="T4" fmla="*/ 99 w 99"/>
                  <a:gd name="T5" fmla="*/ 25 h 62"/>
                  <a:gd name="T6" fmla="*/ 31 w 99"/>
                  <a:gd name="T7" fmla="*/ 0 h 62"/>
                  <a:gd name="T8" fmla="*/ 0 w 99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4"/>
                    </a:moveTo>
                    <a:lnTo>
                      <a:pt x="62" y="62"/>
                    </a:lnTo>
                    <a:lnTo>
                      <a:pt x="99" y="25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13" name="Freeform 4654"/>
              <p:cNvSpPr>
                <a:spLocks/>
              </p:cNvSpPr>
              <p:nvPr/>
            </p:nvSpPr>
            <p:spPr bwMode="auto">
              <a:xfrm>
                <a:off x="2219" y="2508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0969 w 16"/>
                  <a:gd name="T3" fmla="*/ 91524 h 10"/>
                  <a:gd name="T4" fmla="*/ 145214 w 16"/>
                  <a:gd name="T5" fmla="*/ 36940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0" y="10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14" name="Freeform 4655"/>
              <p:cNvSpPr>
                <a:spLocks/>
              </p:cNvSpPr>
              <p:nvPr/>
            </p:nvSpPr>
            <p:spPr bwMode="auto">
              <a:xfrm>
                <a:off x="4510" y="2514"/>
                <a:ext cx="99" cy="62"/>
              </a:xfrm>
              <a:custGeom>
                <a:avLst/>
                <a:gdLst>
                  <a:gd name="T0" fmla="*/ 0 w 99"/>
                  <a:gd name="T1" fmla="*/ 38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38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38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15" name="Freeform 4656"/>
              <p:cNvSpPr>
                <a:spLocks/>
              </p:cNvSpPr>
              <p:nvPr/>
            </p:nvSpPr>
            <p:spPr bwMode="auto">
              <a:xfrm>
                <a:off x="4510" y="2514"/>
                <a:ext cx="99" cy="62"/>
              </a:xfrm>
              <a:custGeom>
                <a:avLst/>
                <a:gdLst>
                  <a:gd name="T0" fmla="*/ 0 w 16"/>
                  <a:gd name="T1" fmla="*/ 54585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54585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6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16" name="Freeform 4657"/>
              <p:cNvSpPr>
                <a:spLocks/>
              </p:cNvSpPr>
              <p:nvPr/>
            </p:nvSpPr>
            <p:spPr bwMode="auto">
              <a:xfrm>
                <a:off x="3281" y="2514"/>
                <a:ext cx="99" cy="50"/>
              </a:xfrm>
              <a:custGeom>
                <a:avLst/>
                <a:gdLst>
                  <a:gd name="T0" fmla="*/ 0 w 99"/>
                  <a:gd name="T1" fmla="*/ 38 h 50"/>
                  <a:gd name="T2" fmla="*/ 68 w 99"/>
                  <a:gd name="T3" fmla="*/ 50 h 50"/>
                  <a:gd name="T4" fmla="*/ 99 w 99"/>
                  <a:gd name="T5" fmla="*/ 13 h 50"/>
                  <a:gd name="T6" fmla="*/ 31 w 99"/>
                  <a:gd name="T7" fmla="*/ 0 h 50"/>
                  <a:gd name="T8" fmla="*/ 0 w 99"/>
                  <a:gd name="T9" fmla="*/ 38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0"/>
                  <a:gd name="T17" fmla="*/ 99 w 99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0">
                    <a:moveTo>
                      <a:pt x="0" y="38"/>
                    </a:moveTo>
                    <a:lnTo>
                      <a:pt x="68" y="50"/>
                    </a:lnTo>
                    <a:lnTo>
                      <a:pt x="99" y="13"/>
                    </a:lnTo>
                    <a:lnTo>
                      <a:pt x="31" y="0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D5D5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17" name="Freeform 4658"/>
              <p:cNvSpPr>
                <a:spLocks/>
              </p:cNvSpPr>
              <p:nvPr/>
            </p:nvSpPr>
            <p:spPr bwMode="auto">
              <a:xfrm>
                <a:off x="3281" y="2514"/>
                <a:ext cx="99" cy="50"/>
              </a:xfrm>
              <a:custGeom>
                <a:avLst/>
                <a:gdLst>
                  <a:gd name="T0" fmla="*/ 0 w 16"/>
                  <a:gd name="T1" fmla="*/ 56406 h 8"/>
                  <a:gd name="T2" fmla="*/ 99730 w 16"/>
                  <a:gd name="T3" fmla="*/ 76175 h 8"/>
                  <a:gd name="T4" fmla="*/ 145214 w 16"/>
                  <a:gd name="T5" fmla="*/ 19769 h 8"/>
                  <a:gd name="T6" fmla="*/ 45484 w 16"/>
                  <a:gd name="T7" fmla="*/ 0 h 8"/>
                  <a:gd name="T8" fmla="*/ 0 w 16"/>
                  <a:gd name="T9" fmla="*/ 56406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8"/>
                  <a:gd name="T17" fmla="*/ 16 w 16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8">
                    <a:moveTo>
                      <a:pt x="0" y="6"/>
                    </a:moveTo>
                    <a:lnTo>
                      <a:pt x="11" y="8"/>
                    </a:lnTo>
                    <a:lnTo>
                      <a:pt x="16" y="2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18" name="Freeform 4659"/>
              <p:cNvSpPr>
                <a:spLocks/>
              </p:cNvSpPr>
              <p:nvPr/>
            </p:nvSpPr>
            <p:spPr bwMode="auto">
              <a:xfrm>
                <a:off x="2052" y="2514"/>
                <a:ext cx="99" cy="62"/>
              </a:xfrm>
              <a:custGeom>
                <a:avLst/>
                <a:gdLst>
                  <a:gd name="T0" fmla="*/ 0 w 99"/>
                  <a:gd name="T1" fmla="*/ 44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4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19" name="Freeform 4660"/>
              <p:cNvSpPr>
                <a:spLocks/>
              </p:cNvSpPr>
              <p:nvPr/>
            </p:nvSpPr>
            <p:spPr bwMode="auto">
              <a:xfrm>
                <a:off x="2052" y="2514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20" name="Freeform 4661"/>
              <p:cNvSpPr>
                <a:spLocks/>
              </p:cNvSpPr>
              <p:nvPr/>
            </p:nvSpPr>
            <p:spPr bwMode="auto">
              <a:xfrm>
                <a:off x="4343" y="2514"/>
                <a:ext cx="99" cy="62"/>
              </a:xfrm>
              <a:custGeom>
                <a:avLst/>
                <a:gdLst>
                  <a:gd name="T0" fmla="*/ 0 w 99"/>
                  <a:gd name="T1" fmla="*/ 44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4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21" name="Freeform 4662"/>
              <p:cNvSpPr>
                <a:spLocks/>
              </p:cNvSpPr>
              <p:nvPr/>
            </p:nvSpPr>
            <p:spPr bwMode="auto">
              <a:xfrm>
                <a:off x="4343" y="2514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022" name="Freeform 4663"/>
              <p:cNvSpPr>
                <a:spLocks/>
              </p:cNvSpPr>
              <p:nvPr/>
            </p:nvSpPr>
            <p:spPr bwMode="auto">
              <a:xfrm>
                <a:off x="3114" y="2514"/>
                <a:ext cx="99" cy="56"/>
              </a:xfrm>
              <a:custGeom>
                <a:avLst/>
                <a:gdLst>
                  <a:gd name="T0" fmla="*/ 0 w 99"/>
                  <a:gd name="T1" fmla="*/ 38 h 56"/>
                  <a:gd name="T2" fmla="*/ 68 w 99"/>
                  <a:gd name="T3" fmla="*/ 56 h 56"/>
                  <a:gd name="T4" fmla="*/ 99 w 99"/>
                  <a:gd name="T5" fmla="*/ 19 h 56"/>
                  <a:gd name="T6" fmla="*/ 31 w 99"/>
                  <a:gd name="T7" fmla="*/ 0 h 56"/>
                  <a:gd name="T8" fmla="*/ 0 w 99"/>
                  <a:gd name="T9" fmla="*/ 38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6"/>
                  <a:gd name="T17" fmla="*/ 99 w 9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6">
                    <a:moveTo>
                      <a:pt x="0" y="38"/>
                    </a:moveTo>
                    <a:lnTo>
                      <a:pt x="68" y="56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4371" name="Group 4664"/>
            <p:cNvGrpSpPr>
              <a:grpSpLocks/>
            </p:cNvGrpSpPr>
            <p:nvPr/>
          </p:nvGrpSpPr>
          <p:grpSpPr bwMode="auto">
            <a:xfrm>
              <a:off x="1651" y="2514"/>
              <a:ext cx="3359" cy="167"/>
              <a:chOff x="1651" y="2514"/>
              <a:chExt cx="3359" cy="167"/>
            </a:xfrm>
          </p:grpSpPr>
          <p:sp>
            <p:nvSpPr>
              <p:cNvPr id="16623" name="Freeform 4665"/>
              <p:cNvSpPr>
                <a:spLocks/>
              </p:cNvSpPr>
              <p:nvPr/>
            </p:nvSpPr>
            <p:spPr bwMode="auto">
              <a:xfrm>
                <a:off x="3114" y="2514"/>
                <a:ext cx="99" cy="56"/>
              </a:xfrm>
              <a:custGeom>
                <a:avLst/>
                <a:gdLst>
                  <a:gd name="T0" fmla="*/ 0 w 16"/>
                  <a:gd name="T1" fmla="*/ 55403 h 9"/>
                  <a:gd name="T2" fmla="*/ 99730 w 16"/>
                  <a:gd name="T3" fmla="*/ 83820 h 9"/>
                  <a:gd name="T4" fmla="*/ 145214 w 16"/>
                  <a:gd name="T5" fmla="*/ 28417 h 9"/>
                  <a:gd name="T6" fmla="*/ 45484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24" name="Freeform 4666"/>
              <p:cNvSpPr>
                <a:spLocks/>
              </p:cNvSpPr>
              <p:nvPr/>
            </p:nvSpPr>
            <p:spPr bwMode="auto">
              <a:xfrm>
                <a:off x="1886" y="2514"/>
                <a:ext cx="98" cy="62"/>
              </a:xfrm>
              <a:custGeom>
                <a:avLst/>
                <a:gdLst>
                  <a:gd name="T0" fmla="*/ 0 w 98"/>
                  <a:gd name="T1" fmla="*/ 44 h 62"/>
                  <a:gd name="T2" fmla="*/ 68 w 98"/>
                  <a:gd name="T3" fmla="*/ 62 h 62"/>
                  <a:gd name="T4" fmla="*/ 98 w 98"/>
                  <a:gd name="T5" fmla="*/ 19 h 62"/>
                  <a:gd name="T6" fmla="*/ 31 w 98"/>
                  <a:gd name="T7" fmla="*/ 0 h 62"/>
                  <a:gd name="T8" fmla="*/ 0 w 98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2"/>
                  <a:gd name="T17" fmla="*/ 98 w 98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2">
                    <a:moveTo>
                      <a:pt x="0" y="44"/>
                    </a:moveTo>
                    <a:lnTo>
                      <a:pt x="68" y="62"/>
                    </a:lnTo>
                    <a:lnTo>
                      <a:pt x="98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25" name="Freeform 4667"/>
              <p:cNvSpPr>
                <a:spLocks/>
              </p:cNvSpPr>
              <p:nvPr/>
            </p:nvSpPr>
            <p:spPr bwMode="auto">
              <a:xfrm>
                <a:off x="1886" y="2514"/>
                <a:ext cx="98" cy="62"/>
              </a:xfrm>
              <a:custGeom>
                <a:avLst/>
                <a:gdLst>
                  <a:gd name="T0" fmla="*/ 0 w 16"/>
                  <a:gd name="T1" fmla="*/ 63618 h 10"/>
                  <a:gd name="T2" fmla="*/ 94203 w 16"/>
                  <a:gd name="T3" fmla="*/ 91524 h 10"/>
                  <a:gd name="T4" fmla="*/ 137868 w 16"/>
                  <a:gd name="T5" fmla="*/ 28136 h 10"/>
                  <a:gd name="T6" fmla="*/ 43671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26" name="Freeform 4668"/>
              <p:cNvSpPr>
                <a:spLocks/>
              </p:cNvSpPr>
              <p:nvPr/>
            </p:nvSpPr>
            <p:spPr bwMode="auto">
              <a:xfrm>
                <a:off x="4176" y="2514"/>
                <a:ext cx="99" cy="62"/>
              </a:xfrm>
              <a:custGeom>
                <a:avLst/>
                <a:gdLst>
                  <a:gd name="T0" fmla="*/ 0 w 99"/>
                  <a:gd name="T1" fmla="*/ 44 h 62"/>
                  <a:gd name="T2" fmla="*/ 75 w 99"/>
                  <a:gd name="T3" fmla="*/ 62 h 62"/>
                  <a:gd name="T4" fmla="*/ 99 w 99"/>
                  <a:gd name="T5" fmla="*/ 25 h 62"/>
                  <a:gd name="T6" fmla="*/ 31 w 99"/>
                  <a:gd name="T7" fmla="*/ 0 h 62"/>
                  <a:gd name="T8" fmla="*/ 0 w 99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4"/>
                    </a:moveTo>
                    <a:lnTo>
                      <a:pt x="75" y="62"/>
                    </a:lnTo>
                    <a:lnTo>
                      <a:pt x="99" y="25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D0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27" name="Freeform 4669"/>
              <p:cNvSpPr>
                <a:spLocks/>
              </p:cNvSpPr>
              <p:nvPr/>
            </p:nvSpPr>
            <p:spPr bwMode="auto">
              <a:xfrm>
                <a:off x="4176" y="2514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108498 w 16"/>
                  <a:gd name="T3" fmla="*/ 91524 h 10"/>
                  <a:gd name="T4" fmla="*/ 145214 w 16"/>
                  <a:gd name="T5" fmla="*/ 36940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2" y="10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28" name="Freeform 4670"/>
              <p:cNvSpPr>
                <a:spLocks/>
              </p:cNvSpPr>
              <p:nvPr/>
            </p:nvSpPr>
            <p:spPr bwMode="auto">
              <a:xfrm>
                <a:off x="2948" y="2521"/>
                <a:ext cx="99" cy="49"/>
              </a:xfrm>
              <a:custGeom>
                <a:avLst/>
                <a:gdLst>
                  <a:gd name="T0" fmla="*/ 0 w 99"/>
                  <a:gd name="T1" fmla="*/ 37 h 49"/>
                  <a:gd name="T2" fmla="*/ 68 w 99"/>
                  <a:gd name="T3" fmla="*/ 49 h 49"/>
                  <a:gd name="T4" fmla="*/ 99 w 99"/>
                  <a:gd name="T5" fmla="*/ 12 h 49"/>
                  <a:gd name="T6" fmla="*/ 31 w 99"/>
                  <a:gd name="T7" fmla="*/ 0 h 49"/>
                  <a:gd name="T8" fmla="*/ 0 w 99"/>
                  <a:gd name="T9" fmla="*/ 37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49"/>
                  <a:gd name="T17" fmla="*/ 99 w 99"/>
                  <a:gd name="T18" fmla="*/ 49 h 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49">
                    <a:moveTo>
                      <a:pt x="0" y="37"/>
                    </a:moveTo>
                    <a:lnTo>
                      <a:pt x="68" y="49"/>
                    </a:lnTo>
                    <a:lnTo>
                      <a:pt x="99" y="12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D3D3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29" name="Freeform 4671"/>
              <p:cNvSpPr>
                <a:spLocks/>
              </p:cNvSpPr>
              <p:nvPr/>
            </p:nvSpPr>
            <p:spPr bwMode="auto">
              <a:xfrm>
                <a:off x="2948" y="2521"/>
                <a:ext cx="99" cy="49"/>
              </a:xfrm>
              <a:custGeom>
                <a:avLst/>
                <a:gdLst>
                  <a:gd name="T0" fmla="*/ 0 w 16"/>
                  <a:gd name="T1" fmla="*/ 52148 h 8"/>
                  <a:gd name="T2" fmla="*/ 99730 w 16"/>
                  <a:gd name="T3" fmla="*/ 68919 h 8"/>
                  <a:gd name="T4" fmla="*/ 145214 w 16"/>
                  <a:gd name="T5" fmla="*/ 16770 h 8"/>
                  <a:gd name="T6" fmla="*/ 45484 w 16"/>
                  <a:gd name="T7" fmla="*/ 0 h 8"/>
                  <a:gd name="T8" fmla="*/ 0 w 16"/>
                  <a:gd name="T9" fmla="*/ 52148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8"/>
                  <a:gd name="T17" fmla="*/ 16 w 16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8">
                    <a:moveTo>
                      <a:pt x="0" y="6"/>
                    </a:moveTo>
                    <a:lnTo>
                      <a:pt x="11" y="8"/>
                    </a:lnTo>
                    <a:lnTo>
                      <a:pt x="16" y="2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30" name="Freeform 4672"/>
              <p:cNvSpPr>
                <a:spLocks/>
              </p:cNvSpPr>
              <p:nvPr/>
            </p:nvSpPr>
            <p:spPr bwMode="auto">
              <a:xfrm>
                <a:off x="1719" y="2521"/>
                <a:ext cx="99" cy="61"/>
              </a:xfrm>
              <a:custGeom>
                <a:avLst/>
                <a:gdLst>
                  <a:gd name="T0" fmla="*/ 0 w 99"/>
                  <a:gd name="T1" fmla="*/ 43 h 61"/>
                  <a:gd name="T2" fmla="*/ 68 w 99"/>
                  <a:gd name="T3" fmla="*/ 61 h 61"/>
                  <a:gd name="T4" fmla="*/ 99 w 99"/>
                  <a:gd name="T5" fmla="*/ 18 h 61"/>
                  <a:gd name="T6" fmla="*/ 31 w 99"/>
                  <a:gd name="T7" fmla="*/ 0 h 61"/>
                  <a:gd name="T8" fmla="*/ 0 w 99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1"/>
                  <a:gd name="T17" fmla="*/ 99 w 99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1">
                    <a:moveTo>
                      <a:pt x="0" y="43"/>
                    </a:moveTo>
                    <a:lnTo>
                      <a:pt x="68" y="61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31" name="Freeform 4673"/>
              <p:cNvSpPr>
                <a:spLocks/>
              </p:cNvSpPr>
              <p:nvPr/>
            </p:nvSpPr>
            <p:spPr bwMode="auto">
              <a:xfrm>
                <a:off x="1719" y="2521"/>
                <a:ext cx="99" cy="61"/>
              </a:xfrm>
              <a:custGeom>
                <a:avLst/>
                <a:gdLst>
                  <a:gd name="T0" fmla="*/ 0 w 16"/>
                  <a:gd name="T1" fmla="*/ 59463 h 10"/>
                  <a:gd name="T2" fmla="*/ 99730 w 16"/>
                  <a:gd name="T3" fmla="*/ 84430 h 10"/>
                  <a:gd name="T4" fmla="*/ 145214 w 16"/>
                  <a:gd name="T5" fmla="*/ 24967 h 10"/>
                  <a:gd name="T6" fmla="*/ 45484 w 16"/>
                  <a:gd name="T7" fmla="*/ 0 h 10"/>
                  <a:gd name="T8" fmla="*/ 0 w 16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32" name="Freeform 4674"/>
              <p:cNvSpPr>
                <a:spLocks/>
              </p:cNvSpPr>
              <p:nvPr/>
            </p:nvSpPr>
            <p:spPr bwMode="auto">
              <a:xfrm>
                <a:off x="4016" y="2521"/>
                <a:ext cx="93" cy="55"/>
              </a:xfrm>
              <a:custGeom>
                <a:avLst/>
                <a:gdLst>
                  <a:gd name="T0" fmla="*/ 0 w 93"/>
                  <a:gd name="T1" fmla="*/ 37 h 55"/>
                  <a:gd name="T2" fmla="*/ 68 w 93"/>
                  <a:gd name="T3" fmla="*/ 55 h 55"/>
                  <a:gd name="T4" fmla="*/ 93 w 93"/>
                  <a:gd name="T5" fmla="*/ 18 h 55"/>
                  <a:gd name="T6" fmla="*/ 25 w 93"/>
                  <a:gd name="T7" fmla="*/ 0 h 55"/>
                  <a:gd name="T8" fmla="*/ 0 w 93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55"/>
                  <a:gd name="T17" fmla="*/ 93 w 93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55">
                    <a:moveTo>
                      <a:pt x="0" y="37"/>
                    </a:moveTo>
                    <a:lnTo>
                      <a:pt x="68" y="55"/>
                    </a:lnTo>
                    <a:lnTo>
                      <a:pt x="93" y="18"/>
                    </a:lnTo>
                    <a:lnTo>
                      <a:pt x="25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33" name="Freeform 4675"/>
              <p:cNvSpPr>
                <a:spLocks/>
              </p:cNvSpPr>
              <p:nvPr/>
            </p:nvSpPr>
            <p:spPr bwMode="auto">
              <a:xfrm>
                <a:off x="4016" y="2521"/>
                <a:ext cx="93" cy="55"/>
              </a:xfrm>
              <a:custGeom>
                <a:avLst/>
                <a:gdLst>
                  <a:gd name="T0" fmla="*/ 0 w 15"/>
                  <a:gd name="T1" fmla="*/ 51572 h 9"/>
                  <a:gd name="T2" fmla="*/ 100558 w 15"/>
                  <a:gd name="T3" fmla="*/ 76670 h 9"/>
                  <a:gd name="T4" fmla="*/ 137497 w 15"/>
                  <a:gd name="T5" fmla="*/ 25098 h 9"/>
                  <a:gd name="T6" fmla="*/ 36940 w 15"/>
                  <a:gd name="T7" fmla="*/ 0 h 9"/>
                  <a:gd name="T8" fmla="*/ 0 w 15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9"/>
                  <a:gd name="T17" fmla="*/ 15 w 15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9">
                    <a:moveTo>
                      <a:pt x="0" y="6"/>
                    </a:moveTo>
                    <a:lnTo>
                      <a:pt x="11" y="9"/>
                    </a:lnTo>
                    <a:lnTo>
                      <a:pt x="15" y="3"/>
                    </a:lnTo>
                    <a:lnTo>
                      <a:pt x="4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34" name="Freeform 4676"/>
              <p:cNvSpPr>
                <a:spLocks/>
              </p:cNvSpPr>
              <p:nvPr/>
            </p:nvSpPr>
            <p:spPr bwMode="auto">
              <a:xfrm>
                <a:off x="2781" y="2521"/>
                <a:ext cx="99" cy="55"/>
              </a:xfrm>
              <a:custGeom>
                <a:avLst/>
                <a:gdLst>
                  <a:gd name="T0" fmla="*/ 0 w 99"/>
                  <a:gd name="T1" fmla="*/ 43 h 55"/>
                  <a:gd name="T2" fmla="*/ 68 w 99"/>
                  <a:gd name="T3" fmla="*/ 55 h 55"/>
                  <a:gd name="T4" fmla="*/ 99 w 99"/>
                  <a:gd name="T5" fmla="*/ 18 h 55"/>
                  <a:gd name="T6" fmla="*/ 31 w 99"/>
                  <a:gd name="T7" fmla="*/ 0 h 55"/>
                  <a:gd name="T8" fmla="*/ 0 w 99"/>
                  <a:gd name="T9" fmla="*/ 43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5"/>
                  <a:gd name="T17" fmla="*/ 99 w 99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5">
                    <a:moveTo>
                      <a:pt x="0" y="43"/>
                    </a:moveTo>
                    <a:lnTo>
                      <a:pt x="68" y="55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35" name="Freeform 4677"/>
              <p:cNvSpPr>
                <a:spLocks/>
              </p:cNvSpPr>
              <p:nvPr/>
            </p:nvSpPr>
            <p:spPr bwMode="auto">
              <a:xfrm>
                <a:off x="2781" y="2521"/>
                <a:ext cx="99" cy="55"/>
              </a:xfrm>
              <a:custGeom>
                <a:avLst/>
                <a:gdLst>
                  <a:gd name="T0" fmla="*/ 0 w 16"/>
                  <a:gd name="T1" fmla="*/ 60017 h 9"/>
                  <a:gd name="T2" fmla="*/ 99730 w 16"/>
                  <a:gd name="T3" fmla="*/ 76670 h 9"/>
                  <a:gd name="T4" fmla="*/ 145214 w 16"/>
                  <a:gd name="T5" fmla="*/ 25098 h 9"/>
                  <a:gd name="T6" fmla="*/ 45484 w 16"/>
                  <a:gd name="T7" fmla="*/ 0 h 9"/>
                  <a:gd name="T8" fmla="*/ 0 w 16"/>
                  <a:gd name="T9" fmla="*/ 6001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7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36" name="Freeform 4678"/>
              <p:cNvSpPr>
                <a:spLocks/>
              </p:cNvSpPr>
              <p:nvPr/>
            </p:nvSpPr>
            <p:spPr bwMode="auto">
              <a:xfrm>
                <a:off x="3849" y="2521"/>
                <a:ext cx="99" cy="55"/>
              </a:xfrm>
              <a:custGeom>
                <a:avLst/>
                <a:gdLst>
                  <a:gd name="T0" fmla="*/ 0 w 99"/>
                  <a:gd name="T1" fmla="*/ 37 h 55"/>
                  <a:gd name="T2" fmla="*/ 68 w 99"/>
                  <a:gd name="T3" fmla="*/ 55 h 55"/>
                  <a:gd name="T4" fmla="*/ 99 w 99"/>
                  <a:gd name="T5" fmla="*/ 18 h 55"/>
                  <a:gd name="T6" fmla="*/ 31 w 99"/>
                  <a:gd name="T7" fmla="*/ 0 h 55"/>
                  <a:gd name="T8" fmla="*/ 0 w 99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5"/>
                  <a:gd name="T17" fmla="*/ 99 w 99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5">
                    <a:moveTo>
                      <a:pt x="0" y="37"/>
                    </a:moveTo>
                    <a:lnTo>
                      <a:pt x="68" y="55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37" name="Freeform 4679"/>
              <p:cNvSpPr>
                <a:spLocks/>
              </p:cNvSpPr>
              <p:nvPr/>
            </p:nvSpPr>
            <p:spPr bwMode="auto">
              <a:xfrm>
                <a:off x="3849" y="2521"/>
                <a:ext cx="99" cy="55"/>
              </a:xfrm>
              <a:custGeom>
                <a:avLst/>
                <a:gdLst>
                  <a:gd name="T0" fmla="*/ 0 w 16"/>
                  <a:gd name="T1" fmla="*/ 51572 h 9"/>
                  <a:gd name="T2" fmla="*/ 99730 w 16"/>
                  <a:gd name="T3" fmla="*/ 76670 h 9"/>
                  <a:gd name="T4" fmla="*/ 145214 w 16"/>
                  <a:gd name="T5" fmla="*/ 25098 h 9"/>
                  <a:gd name="T6" fmla="*/ 45484 w 16"/>
                  <a:gd name="T7" fmla="*/ 0 h 9"/>
                  <a:gd name="T8" fmla="*/ 0 w 16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38" name="Freeform 4680"/>
              <p:cNvSpPr>
                <a:spLocks/>
              </p:cNvSpPr>
              <p:nvPr/>
            </p:nvSpPr>
            <p:spPr bwMode="auto">
              <a:xfrm>
                <a:off x="2614" y="2527"/>
                <a:ext cx="99" cy="55"/>
              </a:xfrm>
              <a:custGeom>
                <a:avLst/>
                <a:gdLst>
                  <a:gd name="T0" fmla="*/ 0 w 99"/>
                  <a:gd name="T1" fmla="*/ 37 h 55"/>
                  <a:gd name="T2" fmla="*/ 68 w 99"/>
                  <a:gd name="T3" fmla="*/ 55 h 55"/>
                  <a:gd name="T4" fmla="*/ 99 w 99"/>
                  <a:gd name="T5" fmla="*/ 18 h 55"/>
                  <a:gd name="T6" fmla="*/ 37 w 99"/>
                  <a:gd name="T7" fmla="*/ 0 h 55"/>
                  <a:gd name="T8" fmla="*/ 0 w 99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5"/>
                  <a:gd name="T17" fmla="*/ 99 w 99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5">
                    <a:moveTo>
                      <a:pt x="0" y="37"/>
                    </a:moveTo>
                    <a:lnTo>
                      <a:pt x="68" y="55"/>
                    </a:lnTo>
                    <a:lnTo>
                      <a:pt x="99" y="18"/>
                    </a:lnTo>
                    <a:lnTo>
                      <a:pt x="37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39" name="Freeform 4681"/>
              <p:cNvSpPr>
                <a:spLocks/>
              </p:cNvSpPr>
              <p:nvPr/>
            </p:nvSpPr>
            <p:spPr bwMode="auto">
              <a:xfrm>
                <a:off x="2614" y="2527"/>
                <a:ext cx="99" cy="55"/>
              </a:xfrm>
              <a:custGeom>
                <a:avLst/>
                <a:gdLst>
                  <a:gd name="T0" fmla="*/ 0 w 16"/>
                  <a:gd name="T1" fmla="*/ 51572 h 9"/>
                  <a:gd name="T2" fmla="*/ 99730 w 16"/>
                  <a:gd name="T3" fmla="*/ 76670 h 9"/>
                  <a:gd name="T4" fmla="*/ 145214 w 16"/>
                  <a:gd name="T5" fmla="*/ 25098 h 9"/>
                  <a:gd name="T6" fmla="*/ 54252 w 16"/>
                  <a:gd name="T7" fmla="*/ 0 h 9"/>
                  <a:gd name="T8" fmla="*/ 0 w 16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40" name="Freeform 4682"/>
              <p:cNvSpPr>
                <a:spLocks/>
              </p:cNvSpPr>
              <p:nvPr/>
            </p:nvSpPr>
            <p:spPr bwMode="auto">
              <a:xfrm>
                <a:off x="4911" y="2527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8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41" name="Freeform 4683"/>
              <p:cNvSpPr>
                <a:spLocks/>
              </p:cNvSpPr>
              <p:nvPr/>
            </p:nvSpPr>
            <p:spPr bwMode="auto">
              <a:xfrm>
                <a:off x="4911" y="2527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42" name="Freeform 4684"/>
              <p:cNvSpPr>
                <a:spLocks/>
              </p:cNvSpPr>
              <p:nvPr/>
            </p:nvSpPr>
            <p:spPr bwMode="auto">
              <a:xfrm>
                <a:off x="3683" y="2527"/>
                <a:ext cx="98" cy="49"/>
              </a:xfrm>
              <a:custGeom>
                <a:avLst/>
                <a:gdLst>
                  <a:gd name="T0" fmla="*/ 0 w 98"/>
                  <a:gd name="T1" fmla="*/ 31 h 49"/>
                  <a:gd name="T2" fmla="*/ 67 w 98"/>
                  <a:gd name="T3" fmla="*/ 49 h 49"/>
                  <a:gd name="T4" fmla="*/ 98 w 98"/>
                  <a:gd name="T5" fmla="*/ 12 h 49"/>
                  <a:gd name="T6" fmla="*/ 30 w 98"/>
                  <a:gd name="T7" fmla="*/ 0 h 49"/>
                  <a:gd name="T8" fmla="*/ 0 w 98"/>
                  <a:gd name="T9" fmla="*/ 31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49"/>
                  <a:gd name="T17" fmla="*/ 98 w 98"/>
                  <a:gd name="T18" fmla="*/ 49 h 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49">
                    <a:moveTo>
                      <a:pt x="0" y="31"/>
                    </a:moveTo>
                    <a:lnTo>
                      <a:pt x="67" y="49"/>
                    </a:lnTo>
                    <a:lnTo>
                      <a:pt x="98" y="12"/>
                    </a:lnTo>
                    <a:lnTo>
                      <a:pt x="30" y="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D5D5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43" name="Freeform 4685"/>
              <p:cNvSpPr>
                <a:spLocks/>
              </p:cNvSpPr>
              <p:nvPr/>
            </p:nvSpPr>
            <p:spPr bwMode="auto">
              <a:xfrm>
                <a:off x="3683" y="2527"/>
                <a:ext cx="98" cy="49"/>
              </a:xfrm>
              <a:custGeom>
                <a:avLst/>
                <a:gdLst>
                  <a:gd name="T0" fmla="*/ 0 w 16"/>
                  <a:gd name="T1" fmla="*/ 43671 h 8"/>
                  <a:gd name="T2" fmla="*/ 94203 w 16"/>
                  <a:gd name="T3" fmla="*/ 68919 h 8"/>
                  <a:gd name="T4" fmla="*/ 137868 w 16"/>
                  <a:gd name="T5" fmla="*/ 16770 h 8"/>
                  <a:gd name="T6" fmla="*/ 43671 w 16"/>
                  <a:gd name="T7" fmla="*/ 0 h 8"/>
                  <a:gd name="T8" fmla="*/ 0 w 16"/>
                  <a:gd name="T9" fmla="*/ 43671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8"/>
                  <a:gd name="T17" fmla="*/ 16 w 16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8">
                    <a:moveTo>
                      <a:pt x="0" y="5"/>
                    </a:moveTo>
                    <a:lnTo>
                      <a:pt x="11" y="8"/>
                    </a:lnTo>
                    <a:lnTo>
                      <a:pt x="16" y="2"/>
                    </a:lnTo>
                    <a:lnTo>
                      <a:pt x="5" y="0"/>
                    </a:lnTo>
                    <a:lnTo>
                      <a:pt x="0" y="5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44" name="Freeform 4686"/>
              <p:cNvSpPr>
                <a:spLocks/>
              </p:cNvSpPr>
              <p:nvPr/>
            </p:nvSpPr>
            <p:spPr bwMode="auto">
              <a:xfrm>
                <a:off x="2448" y="2527"/>
                <a:ext cx="98" cy="62"/>
              </a:xfrm>
              <a:custGeom>
                <a:avLst/>
                <a:gdLst>
                  <a:gd name="T0" fmla="*/ 0 w 98"/>
                  <a:gd name="T1" fmla="*/ 43 h 62"/>
                  <a:gd name="T2" fmla="*/ 68 w 98"/>
                  <a:gd name="T3" fmla="*/ 62 h 62"/>
                  <a:gd name="T4" fmla="*/ 98 w 98"/>
                  <a:gd name="T5" fmla="*/ 18 h 62"/>
                  <a:gd name="T6" fmla="*/ 37 w 98"/>
                  <a:gd name="T7" fmla="*/ 0 h 62"/>
                  <a:gd name="T8" fmla="*/ 0 w 98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2"/>
                  <a:gd name="T17" fmla="*/ 98 w 98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8" y="18"/>
                    </a:lnTo>
                    <a:lnTo>
                      <a:pt x="37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D0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45" name="Freeform 4687"/>
              <p:cNvSpPr>
                <a:spLocks/>
              </p:cNvSpPr>
              <p:nvPr/>
            </p:nvSpPr>
            <p:spPr bwMode="auto">
              <a:xfrm>
                <a:off x="2448" y="2527"/>
                <a:ext cx="98" cy="62"/>
              </a:xfrm>
              <a:custGeom>
                <a:avLst/>
                <a:gdLst>
                  <a:gd name="T0" fmla="*/ 0 w 16"/>
                  <a:gd name="T1" fmla="*/ 63618 h 10"/>
                  <a:gd name="T2" fmla="*/ 94203 w 16"/>
                  <a:gd name="T3" fmla="*/ 91524 h 10"/>
                  <a:gd name="T4" fmla="*/ 137868 w 16"/>
                  <a:gd name="T5" fmla="*/ 28136 h 10"/>
                  <a:gd name="T6" fmla="*/ 52148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46" name="Freeform 4688"/>
              <p:cNvSpPr>
                <a:spLocks/>
              </p:cNvSpPr>
              <p:nvPr/>
            </p:nvSpPr>
            <p:spPr bwMode="auto">
              <a:xfrm>
                <a:off x="4745" y="2527"/>
                <a:ext cx="98" cy="62"/>
              </a:xfrm>
              <a:custGeom>
                <a:avLst/>
                <a:gdLst>
                  <a:gd name="T0" fmla="*/ 0 w 98"/>
                  <a:gd name="T1" fmla="*/ 43 h 62"/>
                  <a:gd name="T2" fmla="*/ 67 w 98"/>
                  <a:gd name="T3" fmla="*/ 62 h 62"/>
                  <a:gd name="T4" fmla="*/ 98 w 98"/>
                  <a:gd name="T5" fmla="*/ 25 h 62"/>
                  <a:gd name="T6" fmla="*/ 30 w 98"/>
                  <a:gd name="T7" fmla="*/ 0 h 62"/>
                  <a:gd name="T8" fmla="*/ 0 w 98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2"/>
                  <a:gd name="T17" fmla="*/ 98 w 98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2">
                    <a:moveTo>
                      <a:pt x="0" y="43"/>
                    </a:moveTo>
                    <a:lnTo>
                      <a:pt x="67" y="62"/>
                    </a:lnTo>
                    <a:lnTo>
                      <a:pt x="98" y="25"/>
                    </a:lnTo>
                    <a:lnTo>
                      <a:pt x="30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47" name="Freeform 4689"/>
              <p:cNvSpPr>
                <a:spLocks/>
              </p:cNvSpPr>
              <p:nvPr/>
            </p:nvSpPr>
            <p:spPr bwMode="auto">
              <a:xfrm>
                <a:off x="4745" y="2527"/>
                <a:ext cx="98" cy="62"/>
              </a:xfrm>
              <a:custGeom>
                <a:avLst/>
                <a:gdLst>
                  <a:gd name="T0" fmla="*/ 0 w 16"/>
                  <a:gd name="T1" fmla="*/ 63618 h 10"/>
                  <a:gd name="T2" fmla="*/ 94203 w 16"/>
                  <a:gd name="T3" fmla="*/ 91524 h 10"/>
                  <a:gd name="T4" fmla="*/ 137868 w 16"/>
                  <a:gd name="T5" fmla="*/ 36940 h 10"/>
                  <a:gd name="T6" fmla="*/ 43671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48" name="Freeform 4690"/>
              <p:cNvSpPr>
                <a:spLocks/>
              </p:cNvSpPr>
              <p:nvPr/>
            </p:nvSpPr>
            <p:spPr bwMode="auto">
              <a:xfrm>
                <a:off x="3516" y="2527"/>
                <a:ext cx="99" cy="49"/>
              </a:xfrm>
              <a:custGeom>
                <a:avLst/>
                <a:gdLst>
                  <a:gd name="T0" fmla="*/ 0 w 99"/>
                  <a:gd name="T1" fmla="*/ 37 h 49"/>
                  <a:gd name="T2" fmla="*/ 68 w 99"/>
                  <a:gd name="T3" fmla="*/ 49 h 49"/>
                  <a:gd name="T4" fmla="*/ 99 w 99"/>
                  <a:gd name="T5" fmla="*/ 18 h 49"/>
                  <a:gd name="T6" fmla="*/ 31 w 99"/>
                  <a:gd name="T7" fmla="*/ 0 h 49"/>
                  <a:gd name="T8" fmla="*/ 0 w 99"/>
                  <a:gd name="T9" fmla="*/ 37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49"/>
                  <a:gd name="T17" fmla="*/ 99 w 99"/>
                  <a:gd name="T18" fmla="*/ 49 h 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49">
                    <a:moveTo>
                      <a:pt x="0" y="37"/>
                    </a:moveTo>
                    <a:lnTo>
                      <a:pt x="68" y="49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D7D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49" name="Freeform 4691"/>
              <p:cNvSpPr>
                <a:spLocks/>
              </p:cNvSpPr>
              <p:nvPr/>
            </p:nvSpPr>
            <p:spPr bwMode="auto">
              <a:xfrm>
                <a:off x="3516" y="2527"/>
                <a:ext cx="99" cy="49"/>
              </a:xfrm>
              <a:custGeom>
                <a:avLst/>
                <a:gdLst>
                  <a:gd name="T0" fmla="*/ 0 w 16"/>
                  <a:gd name="T1" fmla="*/ 52148 h 8"/>
                  <a:gd name="T2" fmla="*/ 99730 w 16"/>
                  <a:gd name="T3" fmla="*/ 68919 h 8"/>
                  <a:gd name="T4" fmla="*/ 145214 w 16"/>
                  <a:gd name="T5" fmla="*/ 25284 h 8"/>
                  <a:gd name="T6" fmla="*/ 45484 w 16"/>
                  <a:gd name="T7" fmla="*/ 0 h 8"/>
                  <a:gd name="T8" fmla="*/ 0 w 16"/>
                  <a:gd name="T9" fmla="*/ 52148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8"/>
                  <a:gd name="T17" fmla="*/ 16 w 16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8">
                    <a:moveTo>
                      <a:pt x="0" y="6"/>
                    </a:moveTo>
                    <a:lnTo>
                      <a:pt x="11" y="8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50" name="Freeform 4692"/>
              <p:cNvSpPr>
                <a:spLocks/>
              </p:cNvSpPr>
              <p:nvPr/>
            </p:nvSpPr>
            <p:spPr bwMode="auto">
              <a:xfrm>
                <a:off x="2281" y="2533"/>
                <a:ext cx="105" cy="56"/>
              </a:xfrm>
              <a:custGeom>
                <a:avLst/>
                <a:gdLst>
                  <a:gd name="T0" fmla="*/ 0 w 105"/>
                  <a:gd name="T1" fmla="*/ 37 h 56"/>
                  <a:gd name="T2" fmla="*/ 68 w 105"/>
                  <a:gd name="T3" fmla="*/ 56 h 56"/>
                  <a:gd name="T4" fmla="*/ 105 w 105"/>
                  <a:gd name="T5" fmla="*/ 19 h 56"/>
                  <a:gd name="T6" fmla="*/ 37 w 105"/>
                  <a:gd name="T7" fmla="*/ 0 h 56"/>
                  <a:gd name="T8" fmla="*/ 0 w 105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56"/>
                  <a:gd name="T17" fmla="*/ 105 w 105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56">
                    <a:moveTo>
                      <a:pt x="0" y="37"/>
                    </a:moveTo>
                    <a:lnTo>
                      <a:pt x="68" y="56"/>
                    </a:lnTo>
                    <a:lnTo>
                      <a:pt x="105" y="19"/>
                    </a:lnTo>
                    <a:lnTo>
                      <a:pt x="37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51" name="Freeform 4693"/>
              <p:cNvSpPr>
                <a:spLocks/>
              </p:cNvSpPr>
              <p:nvPr/>
            </p:nvSpPr>
            <p:spPr bwMode="auto">
              <a:xfrm>
                <a:off x="2281" y="2533"/>
                <a:ext cx="105" cy="56"/>
              </a:xfrm>
              <a:custGeom>
                <a:avLst/>
                <a:gdLst>
                  <a:gd name="T0" fmla="*/ 0 w 17"/>
                  <a:gd name="T1" fmla="*/ 55403 h 9"/>
                  <a:gd name="T2" fmla="*/ 98959 w 17"/>
                  <a:gd name="T3" fmla="*/ 83820 h 9"/>
                  <a:gd name="T4" fmla="*/ 152936 w 17"/>
                  <a:gd name="T5" fmla="*/ 28417 h 9"/>
                  <a:gd name="T6" fmla="*/ 53945 w 17"/>
                  <a:gd name="T7" fmla="*/ 0 h 9"/>
                  <a:gd name="T8" fmla="*/ 0 w 17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9"/>
                  <a:gd name="T17" fmla="*/ 17 w 1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9">
                    <a:moveTo>
                      <a:pt x="0" y="6"/>
                    </a:moveTo>
                    <a:lnTo>
                      <a:pt x="11" y="9"/>
                    </a:lnTo>
                    <a:lnTo>
                      <a:pt x="17" y="3"/>
                    </a:ln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52" name="Freeform 4694"/>
              <p:cNvSpPr>
                <a:spLocks/>
              </p:cNvSpPr>
              <p:nvPr/>
            </p:nvSpPr>
            <p:spPr bwMode="auto">
              <a:xfrm>
                <a:off x="4578" y="2533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53" name="Freeform 4695"/>
              <p:cNvSpPr>
                <a:spLocks/>
              </p:cNvSpPr>
              <p:nvPr/>
            </p:nvSpPr>
            <p:spPr bwMode="auto">
              <a:xfrm>
                <a:off x="4578" y="2533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54" name="Freeform 4696"/>
              <p:cNvSpPr>
                <a:spLocks/>
              </p:cNvSpPr>
              <p:nvPr/>
            </p:nvSpPr>
            <p:spPr bwMode="auto">
              <a:xfrm>
                <a:off x="3349" y="2527"/>
                <a:ext cx="99" cy="49"/>
              </a:xfrm>
              <a:custGeom>
                <a:avLst/>
                <a:gdLst>
                  <a:gd name="T0" fmla="*/ 0 w 99"/>
                  <a:gd name="T1" fmla="*/ 37 h 49"/>
                  <a:gd name="T2" fmla="*/ 68 w 99"/>
                  <a:gd name="T3" fmla="*/ 49 h 49"/>
                  <a:gd name="T4" fmla="*/ 99 w 99"/>
                  <a:gd name="T5" fmla="*/ 18 h 49"/>
                  <a:gd name="T6" fmla="*/ 31 w 99"/>
                  <a:gd name="T7" fmla="*/ 0 h 49"/>
                  <a:gd name="T8" fmla="*/ 0 w 99"/>
                  <a:gd name="T9" fmla="*/ 37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49"/>
                  <a:gd name="T17" fmla="*/ 99 w 99"/>
                  <a:gd name="T18" fmla="*/ 49 h 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49">
                    <a:moveTo>
                      <a:pt x="0" y="37"/>
                    </a:moveTo>
                    <a:lnTo>
                      <a:pt x="68" y="49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55" name="Freeform 4697"/>
              <p:cNvSpPr>
                <a:spLocks/>
              </p:cNvSpPr>
              <p:nvPr/>
            </p:nvSpPr>
            <p:spPr bwMode="auto">
              <a:xfrm>
                <a:off x="3349" y="2527"/>
                <a:ext cx="99" cy="49"/>
              </a:xfrm>
              <a:custGeom>
                <a:avLst/>
                <a:gdLst>
                  <a:gd name="T0" fmla="*/ 0 w 16"/>
                  <a:gd name="T1" fmla="*/ 52148 h 8"/>
                  <a:gd name="T2" fmla="*/ 99730 w 16"/>
                  <a:gd name="T3" fmla="*/ 68919 h 8"/>
                  <a:gd name="T4" fmla="*/ 145214 w 16"/>
                  <a:gd name="T5" fmla="*/ 25284 h 8"/>
                  <a:gd name="T6" fmla="*/ 45484 w 16"/>
                  <a:gd name="T7" fmla="*/ 0 h 8"/>
                  <a:gd name="T8" fmla="*/ 0 w 16"/>
                  <a:gd name="T9" fmla="*/ 52148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8"/>
                  <a:gd name="T17" fmla="*/ 16 w 16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8">
                    <a:moveTo>
                      <a:pt x="0" y="6"/>
                    </a:moveTo>
                    <a:lnTo>
                      <a:pt x="11" y="8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56" name="Freeform 4698"/>
              <p:cNvSpPr>
                <a:spLocks/>
              </p:cNvSpPr>
              <p:nvPr/>
            </p:nvSpPr>
            <p:spPr bwMode="auto">
              <a:xfrm>
                <a:off x="2120" y="2533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2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2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57" name="Freeform 4699"/>
              <p:cNvSpPr>
                <a:spLocks/>
              </p:cNvSpPr>
              <p:nvPr/>
            </p:nvSpPr>
            <p:spPr bwMode="auto">
              <a:xfrm>
                <a:off x="2120" y="2533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0969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0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58" name="Freeform 4700"/>
              <p:cNvSpPr>
                <a:spLocks/>
              </p:cNvSpPr>
              <p:nvPr/>
            </p:nvSpPr>
            <p:spPr bwMode="auto">
              <a:xfrm>
                <a:off x="4411" y="2533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74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74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59" name="Freeform 4701"/>
              <p:cNvSpPr>
                <a:spLocks/>
              </p:cNvSpPr>
              <p:nvPr/>
            </p:nvSpPr>
            <p:spPr bwMode="auto">
              <a:xfrm>
                <a:off x="4411" y="2533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108498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2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60" name="Freeform 4702"/>
              <p:cNvSpPr>
                <a:spLocks/>
              </p:cNvSpPr>
              <p:nvPr/>
            </p:nvSpPr>
            <p:spPr bwMode="auto">
              <a:xfrm>
                <a:off x="3182" y="2533"/>
                <a:ext cx="99" cy="49"/>
              </a:xfrm>
              <a:custGeom>
                <a:avLst/>
                <a:gdLst>
                  <a:gd name="T0" fmla="*/ 0 w 99"/>
                  <a:gd name="T1" fmla="*/ 37 h 49"/>
                  <a:gd name="T2" fmla="*/ 68 w 99"/>
                  <a:gd name="T3" fmla="*/ 49 h 49"/>
                  <a:gd name="T4" fmla="*/ 99 w 99"/>
                  <a:gd name="T5" fmla="*/ 19 h 49"/>
                  <a:gd name="T6" fmla="*/ 31 w 99"/>
                  <a:gd name="T7" fmla="*/ 0 h 49"/>
                  <a:gd name="T8" fmla="*/ 0 w 99"/>
                  <a:gd name="T9" fmla="*/ 37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49"/>
                  <a:gd name="T17" fmla="*/ 99 w 99"/>
                  <a:gd name="T18" fmla="*/ 49 h 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49">
                    <a:moveTo>
                      <a:pt x="0" y="37"/>
                    </a:moveTo>
                    <a:lnTo>
                      <a:pt x="68" y="49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61" name="Freeform 4703"/>
              <p:cNvSpPr>
                <a:spLocks/>
              </p:cNvSpPr>
              <p:nvPr/>
            </p:nvSpPr>
            <p:spPr bwMode="auto">
              <a:xfrm>
                <a:off x="3182" y="2533"/>
                <a:ext cx="99" cy="49"/>
              </a:xfrm>
              <a:custGeom>
                <a:avLst/>
                <a:gdLst>
                  <a:gd name="T0" fmla="*/ 0 w 16"/>
                  <a:gd name="T1" fmla="*/ 52148 h 8"/>
                  <a:gd name="T2" fmla="*/ 99730 w 16"/>
                  <a:gd name="T3" fmla="*/ 68919 h 8"/>
                  <a:gd name="T4" fmla="*/ 145214 w 16"/>
                  <a:gd name="T5" fmla="*/ 25284 h 8"/>
                  <a:gd name="T6" fmla="*/ 45484 w 16"/>
                  <a:gd name="T7" fmla="*/ 0 h 8"/>
                  <a:gd name="T8" fmla="*/ 0 w 16"/>
                  <a:gd name="T9" fmla="*/ 52148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8"/>
                  <a:gd name="T17" fmla="*/ 16 w 16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8">
                    <a:moveTo>
                      <a:pt x="0" y="6"/>
                    </a:moveTo>
                    <a:lnTo>
                      <a:pt x="11" y="8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62" name="Freeform 4704"/>
              <p:cNvSpPr>
                <a:spLocks/>
              </p:cNvSpPr>
              <p:nvPr/>
            </p:nvSpPr>
            <p:spPr bwMode="auto">
              <a:xfrm>
                <a:off x="1954" y="2533"/>
                <a:ext cx="98" cy="62"/>
              </a:xfrm>
              <a:custGeom>
                <a:avLst/>
                <a:gdLst>
                  <a:gd name="T0" fmla="*/ 0 w 98"/>
                  <a:gd name="T1" fmla="*/ 43 h 62"/>
                  <a:gd name="T2" fmla="*/ 61 w 98"/>
                  <a:gd name="T3" fmla="*/ 62 h 62"/>
                  <a:gd name="T4" fmla="*/ 98 w 98"/>
                  <a:gd name="T5" fmla="*/ 25 h 62"/>
                  <a:gd name="T6" fmla="*/ 30 w 98"/>
                  <a:gd name="T7" fmla="*/ 0 h 62"/>
                  <a:gd name="T8" fmla="*/ 0 w 98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2"/>
                  <a:gd name="T17" fmla="*/ 98 w 98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2">
                    <a:moveTo>
                      <a:pt x="0" y="43"/>
                    </a:moveTo>
                    <a:lnTo>
                      <a:pt x="61" y="62"/>
                    </a:lnTo>
                    <a:lnTo>
                      <a:pt x="98" y="25"/>
                    </a:lnTo>
                    <a:lnTo>
                      <a:pt x="30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63" name="Freeform 4705"/>
              <p:cNvSpPr>
                <a:spLocks/>
              </p:cNvSpPr>
              <p:nvPr/>
            </p:nvSpPr>
            <p:spPr bwMode="auto">
              <a:xfrm>
                <a:off x="1954" y="2533"/>
                <a:ext cx="98" cy="62"/>
              </a:xfrm>
              <a:custGeom>
                <a:avLst/>
                <a:gdLst>
                  <a:gd name="T0" fmla="*/ 0 w 16"/>
                  <a:gd name="T1" fmla="*/ 63618 h 10"/>
                  <a:gd name="T2" fmla="*/ 85946 w 16"/>
                  <a:gd name="T3" fmla="*/ 91524 h 10"/>
                  <a:gd name="T4" fmla="*/ 137868 w 16"/>
                  <a:gd name="T5" fmla="*/ 36940 h 10"/>
                  <a:gd name="T6" fmla="*/ 43671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0" y="10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64" name="Freeform 4706"/>
              <p:cNvSpPr>
                <a:spLocks/>
              </p:cNvSpPr>
              <p:nvPr/>
            </p:nvSpPr>
            <p:spPr bwMode="auto">
              <a:xfrm>
                <a:off x="4251" y="2539"/>
                <a:ext cx="92" cy="56"/>
              </a:xfrm>
              <a:custGeom>
                <a:avLst/>
                <a:gdLst>
                  <a:gd name="T0" fmla="*/ 0 w 92"/>
                  <a:gd name="T1" fmla="*/ 37 h 56"/>
                  <a:gd name="T2" fmla="*/ 68 w 92"/>
                  <a:gd name="T3" fmla="*/ 56 h 56"/>
                  <a:gd name="T4" fmla="*/ 92 w 92"/>
                  <a:gd name="T5" fmla="*/ 19 h 56"/>
                  <a:gd name="T6" fmla="*/ 24 w 92"/>
                  <a:gd name="T7" fmla="*/ 0 h 56"/>
                  <a:gd name="T8" fmla="*/ 0 w 92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2"/>
                  <a:gd name="T16" fmla="*/ 0 h 56"/>
                  <a:gd name="T17" fmla="*/ 92 w 92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2" h="56">
                    <a:moveTo>
                      <a:pt x="0" y="37"/>
                    </a:moveTo>
                    <a:lnTo>
                      <a:pt x="68" y="56"/>
                    </a:lnTo>
                    <a:lnTo>
                      <a:pt x="92" y="19"/>
                    </a:lnTo>
                    <a:lnTo>
                      <a:pt x="24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D0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65" name="Freeform 4707"/>
              <p:cNvSpPr>
                <a:spLocks/>
              </p:cNvSpPr>
              <p:nvPr/>
            </p:nvSpPr>
            <p:spPr bwMode="auto">
              <a:xfrm>
                <a:off x="4251" y="2539"/>
                <a:ext cx="92" cy="56"/>
              </a:xfrm>
              <a:custGeom>
                <a:avLst/>
                <a:gdLst>
                  <a:gd name="T0" fmla="*/ 0 w 15"/>
                  <a:gd name="T1" fmla="*/ 55403 h 9"/>
                  <a:gd name="T2" fmla="*/ 94834 w 15"/>
                  <a:gd name="T3" fmla="*/ 83820 h 9"/>
                  <a:gd name="T4" fmla="*/ 130119 w 15"/>
                  <a:gd name="T5" fmla="*/ 28417 h 9"/>
                  <a:gd name="T6" fmla="*/ 35285 w 15"/>
                  <a:gd name="T7" fmla="*/ 0 h 9"/>
                  <a:gd name="T8" fmla="*/ 0 w 15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9"/>
                  <a:gd name="T17" fmla="*/ 15 w 15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9">
                    <a:moveTo>
                      <a:pt x="0" y="6"/>
                    </a:moveTo>
                    <a:lnTo>
                      <a:pt x="11" y="9"/>
                    </a:lnTo>
                    <a:lnTo>
                      <a:pt x="15" y="3"/>
                    </a:lnTo>
                    <a:lnTo>
                      <a:pt x="4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66" name="Freeform 4708"/>
              <p:cNvSpPr>
                <a:spLocks/>
              </p:cNvSpPr>
              <p:nvPr/>
            </p:nvSpPr>
            <p:spPr bwMode="auto">
              <a:xfrm>
                <a:off x="3016" y="2533"/>
                <a:ext cx="98" cy="56"/>
              </a:xfrm>
              <a:custGeom>
                <a:avLst/>
                <a:gdLst>
                  <a:gd name="T0" fmla="*/ 0 w 98"/>
                  <a:gd name="T1" fmla="*/ 37 h 56"/>
                  <a:gd name="T2" fmla="*/ 68 w 98"/>
                  <a:gd name="T3" fmla="*/ 56 h 56"/>
                  <a:gd name="T4" fmla="*/ 98 w 98"/>
                  <a:gd name="T5" fmla="*/ 19 h 56"/>
                  <a:gd name="T6" fmla="*/ 31 w 98"/>
                  <a:gd name="T7" fmla="*/ 0 h 56"/>
                  <a:gd name="T8" fmla="*/ 0 w 98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56"/>
                  <a:gd name="T17" fmla="*/ 98 w 98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56">
                    <a:moveTo>
                      <a:pt x="0" y="37"/>
                    </a:moveTo>
                    <a:lnTo>
                      <a:pt x="68" y="56"/>
                    </a:lnTo>
                    <a:lnTo>
                      <a:pt x="98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D7D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67" name="Freeform 4709"/>
              <p:cNvSpPr>
                <a:spLocks/>
              </p:cNvSpPr>
              <p:nvPr/>
            </p:nvSpPr>
            <p:spPr bwMode="auto">
              <a:xfrm>
                <a:off x="3016" y="2533"/>
                <a:ext cx="98" cy="56"/>
              </a:xfrm>
              <a:custGeom>
                <a:avLst/>
                <a:gdLst>
                  <a:gd name="T0" fmla="*/ 0 w 16"/>
                  <a:gd name="T1" fmla="*/ 55403 h 9"/>
                  <a:gd name="T2" fmla="*/ 94203 w 16"/>
                  <a:gd name="T3" fmla="*/ 83820 h 9"/>
                  <a:gd name="T4" fmla="*/ 137868 w 16"/>
                  <a:gd name="T5" fmla="*/ 28417 h 9"/>
                  <a:gd name="T6" fmla="*/ 43671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68" name="Freeform 4710"/>
              <p:cNvSpPr>
                <a:spLocks/>
              </p:cNvSpPr>
              <p:nvPr/>
            </p:nvSpPr>
            <p:spPr bwMode="auto">
              <a:xfrm>
                <a:off x="1787" y="2539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2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2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69" name="Freeform 4711"/>
              <p:cNvSpPr>
                <a:spLocks/>
              </p:cNvSpPr>
              <p:nvPr/>
            </p:nvSpPr>
            <p:spPr bwMode="auto">
              <a:xfrm>
                <a:off x="1787" y="2539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0969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0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70" name="Freeform 4712"/>
              <p:cNvSpPr>
                <a:spLocks/>
              </p:cNvSpPr>
              <p:nvPr/>
            </p:nvSpPr>
            <p:spPr bwMode="auto">
              <a:xfrm>
                <a:off x="4084" y="2539"/>
                <a:ext cx="92" cy="56"/>
              </a:xfrm>
              <a:custGeom>
                <a:avLst/>
                <a:gdLst>
                  <a:gd name="T0" fmla="*/ 0 w 92"/>
                  <a:gd name="T1" fmla="*/ 37 h 56"/>
                  <a:gd name="T2" fmla="*/ 68 w 92"/>
                  <a:gd name="T3" fmla="*/ 56 h 56"/>
                  <a:gd name="T4" fmla="*/ 92 w 92"/>
                  <a:gd name="T5" fmla="*/ 19 h 56"/>
                  <a:gd name="T6" fmla="*/ 25 w 92"/>
                  <a:gd name="T7" fmla="*/ 0 h 56"/>
                  <a:gd name="T8" fmla="*/ 0 w 92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2"/>
                  <a:gd name="T16" fmla="*/ 0 h 56"/>
                  <a:gd name="T17" fmla="*/ 92 w 92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2" h="56">
                    <a:moveTo>
                      <a:pt x="0" y="37"/>
                    </a:moveTo>
                    <a:lnTo>
                      <a:pt x="68" y="56"/>
                    </a:lnTo>
                    <a:lnTo>
                      <a:pt x="92" y="19"/>
                    </a:lnTo>
                    <a:lnTo>
                      <a:pt x="25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71" name="Freeform 4713"/>
              <p:cNvSpPr>
                <a:spLocks/>
              </p:cNvSpPr>
              <p:nvPr/>
            </p:nvSpPr>
            <p:spPr bwMode="auto">
              <a:xfrm>
                <a:off x="4084" y="2539"/>
                <a:ext cx="92" cy="56"/>
              </a:xfrm>
              <a:custGeom>
                <a:avLst/>
                <a:gdLst>
                  <a:gd name="T0" fmla="*/ 0 w 15"/>
                  <a:gd name="T1" fmla="*/ 55403 h 9"/>
                  <a:gd name="T2" fmla="*/ 94834 w 15"/>
                  <a:gd name="T3" fmla="*/ 83820 h 9"/>
                  <a:gd name="T4" fmla="*/ 130119 w 15"/>
                  <a:gd name="T5" fmla="*/ 28417 h 9"/>
                  <a:gd name="T6" fmla="*/ 35285 w 15"/>
                  <a:gd name="T7" fmla="*/ 0 h 9"/>
                  <a:gd name="T8" fmla="*/ 0 w 15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9"/>
                  <a:gd name="T17" fmla="*/ 15 w 15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9">
                    <a:moveTo>
                      <a:pt x="0" y="6"/>
                    </a:moveTo>
                    <a:lnTo>
                      <a:pt x="11" y="9"/>
                    </a:lnTo>
                    <a:lnTo>
                      <a:pt x="15" y="3"/>
                    </a:lnTo>
                    <a:lnTo>
                      <a:pt x="4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72" name="Freeform 4714"/>
              <p:cNvSpPr>
                <a:spLocks/>
              </p:cNvSpPr>
              <p:nvPr/>
            </p:nvSpPr>
            <p:spPr bwMode="auto">
              <a:xfrm>
                <a:off x="2849" y="2539"/>
                <a:ext cx="99" cy="56"/>
              </a:xfrm>
              <a:custGeom>
                <a:avLst/>
                <a:gdLst>
                  <a:gd name="T0" fmla="*/ 0 w 99"/>
                  <a:gd name="T1" fmla="*/ 37 h 56"/>
                  <a:gd name="T2" fmla="*/ 68 w 99"/>
                  <a:gd name="T3" fmla="*/ 56 h 56"/>
                  <a:gd name="T4" fmla="*/ 99 w 99"/>
                  <a:gd name="T5" fmla="*/ 19 h 56"/>
                  <a:gd name="T6" fmla="*/ 31 w 99"/>
                  <a:gd name="T7" fmla="*/ 0 h 56"/>
                  <a:gd name="T8" fmla="*/ 0 w 99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6"/>
                  <a:gd name="T17" fmla="*/ 99 w 9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6">
                    <a:moveTo>
                      <a:pt x="0" y="37"/>
                    </a:moveTo>
                    <a:lnTo>
                      <a:pt x="68" y="56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D5D5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73" name="Freeform 4715"/>
              <p:cNvSpPr>
                <a:spLocks/>
              </p:cNvSpPr>
              <p:nvPr/>
            </p:nvSpPr>
            <p:spPr bwMode="auto">
              <a:xfrm>
                <a:off x="2849" y="2539"/>
                <a:ext cx="99" cy="56"/>
              </a:xfrm>
              <a:custGeom>
                <a:avLst/>
                <a:gdLst>
                  <a:gd name="T0" fmla="*/ 0 w 16"/>
                  <a:gd name="T1" fmla="*/ 55403 h 9"/>
                  <a:gd name="T2" fmla="*/ 99730 w 16"/>
                  <a:gd name="T3" fmla="*/ 83820 h 9"/>
                  <a:gd name="T4" fmla="*/ 145214 w 16"/>
                  <a:gd name="T5" fmla="*/ 28417 h 9"/>
                  <a:gd name="T6" fmla="*/ 45484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74" name="Freeform 4716"/>
              <p:cNvSpPr>
                <a:spLocks/>
              </p:cNvSpPr>
              <p:nvPr/>
            </p:nvSpPr>
            <p:spPr bwMode="auto">
              <a:xfrm>
                <a:off x="3917" y="2539"/>
                <a:ext cx="99" cy="56"/>
              </a:xfrm>
              <a:custGeom>
                <a:avLst/>
                <a:gdLst>
                  <a:gd name="T0" fmla="*/ 0 w 99"/>
                  <a:gd name="T1" fmla="*/ 37 h 56"/>
                  <a:gd name="T2" fmla="*/ 68 w 99"/>
                  <a:gd name="T3" fmla="*/ 56 h 56"/>
                  <a:gd name="T4" fmla="*/ 99 w 99"/>
                  <a:gd name="T5" fmla="*/ 19 h 56"/>
                  <a:gd name="T6" fmla="*/ 31 w 99"/>
                  <a:gd name="T7" fmla="*/ 0 h 56"/>
                  <a:gd name="T8" fmla="*/ 0 w 99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6"/>
                  <a:gd name="T17" fmla="*/ 99 w 9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6">
                    <a:moveTo>
                      <a:pt x="0" y="37"/>
                    </a:moveTo>
                    <a:lnTo>
                      <a:pt x="68" y="56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75" name="Freeform 4717"/>
              <p:cNvSpPr>
                <a:spLocks/>
              </p:cNvSpPr>
              <p:nvPr/>
            </p:nvSpPr>
            <p:spPr bwMode="auto">
              <a:xfrm>
                <a:off x="3917" y="2539"/>
                <a:ext cx="99" cy="56"/>
              </a:xfrm>
              <a:custGeom>
                <a:avLst/>
                <a:gdLst>
                  <a:gd name="T0" fmla="*/ 0 w 16"/>
                  <a:gd name="T1" fmla="*/ 55403 h 9"/>
                  <a:gd name="T2" fmla="*/ 99730 w 16"/>
                  <a:gd name="T3" fmla="*/ 83820 h 9"/>
                  <a:gd name="T4" fmla="*/ 145214 w 16"/>
                  <a:gd name="T5" fmla="*/ 28417 h 9"/>
                  <a:gd name="T6" fmla="*/ 45484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76" name="Freeform 4718"/>
              <p:cNvSpPr>
                <a:spLocks/>
              </p:cNvSpPr>
              <p:nvPr/>
            </p:nvSpPr>
            <p:spPr bwMode="auto">
              <a:xfrm>
                <a:off x="2682" y="2545"/>
                <a:ext cx="99" cy="56"/>
              </a:xfrm>
              <a:custGeom>
                <a:avLst/>
                <a:gdLst>
                  <a:gd name="T0" fmla="*/ 0 w 99"/>
                  <a:gd name="T1" fmla="*/ 37 h 56"/>
                  <a:gd name="T2" fmla="*/ 68 w 99"/>
                  <a:gd name="T3" fmla="*/ 56 h 56"/>
                  <a:gd name="T4" fmla="*/ 99 w 99"/>
                  <a:gd name="T5" fmla="*/ 19 h 56"/>
                  <a:gd name="T6" fmla="*/ 31 w 99"/>
                  <a:gd name="T7" fmla="*/ 0 h 56"/>
                  <a:gd name="T8" fmla="*/ 0 w 99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6"/>
                  <a:gd name="T17" fmla="*/ 99 w 9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6">
                    <a:moveTo>
                      <a:pt x="0" y="37"/>
                    </a:moveTo>
                    <a:lnTo>
                      <a:pt x="68" y="56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D3D3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77" name="Freeform 4719"/>
              <p:cNvSpPr>
                <a:spLocks/>
              </p:cNvSpPr>
              <p:nvPr/>
            </p:nvSpPr>
            <p:spPr bwMode="auto">
              <a:xfrm>
                <a:off x="2682" y="2545"/>
                <a:ext cx="99" cy="56"/>
              </a:xfrm>
              <a:custGeom>
                <a:avLst/>
                <a:gdLst>
                  <a:gd name="T0" fmla="*/ 0 w 16"/>
                  <a:gd name="T1" fmla="*/ 55403 h 9"/>
                  <a:gd name="T2" fmla="*/ 99730 w 16"/>
                  <a:gd name="T3" fmla="*/ 83820 h 9"/>
                  <a:gd name="T4" fmla="*/ 145214 w 16"/>
                  <a:gd name="T5" fmla="*/ 28417 h 9"/>
                  <a:gd name="T6" fmla="*/ 45484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78" name="Freeform 4720"/>
              <p:cNvSpPr>
                <a:spLocks/>
              </p:cNvSpPr>
              <p:nvPr/>
            </p:nvSpPr>
            <p:spPr bwMode="auto">
              <a:xfrm>
                <a:off x="3750" y="2539"/>
                <a:ext cx="99" cy="50"/>
              </a:xfrm>
              <a:custGeom>
                <a:avLst/>
                <a:gdLst>
                  <a:gd name="T0" fmla="*/ 0 w 99"/>
                  <a:gd name="T1" fmla="*/ 37 h 50"/>
                  <a:gd name="T2" fmla="*/ 68 w 99"/>
                  <a:gd name="T3" fmla="*/ 50 h 50"/>
                  <a:gd name="T4" fmla="*/ 99 w 99"/>
                  <a:gd name="T5" fmla="*/ 19 h 50"/>
                  <a:gd name="T6" fmla="*/ 31 w 99"/>
                  <a:gd name="T7" fmla="*/ 0 h 50"/>
                  <a:gd name="T8" fmla="*/ 0 w 99"/>
                  <a:gd name="T9" fmla="*/ 37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0"/>
                  <a:gd name="T17" fmla="*/ 99 w 99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0">
                    <a:moveTo>
                      <a:pt x="0" y="37"/>
                    </a:moveTo>
                    <a:lnTo>
                      <a:pt x="68" y="50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D7D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79" name="Freeform 4721"/>
              <p:cNvSpPr>
                <a:spLocks/>
              </p:cNvSpPr>
              <p:nvPr/>
            </p:nvSpPr>
            <p:spPr bwMode="auto">
              <a:xfrm>
                <a:off x="3750" y="2539"/>
                <a:ext cx="99" cy="50"/>
              </a:xfrm>
              <a:custGeom>
                <a:avLst/>
                <a:gdLst>
                  <a:gd name="T0" fmla="*/ 0 w 16"/>
                  <a:gd name="T1" fmla="*/ 56406 h 8"/>
                  <a:gd name="T2" fmla="*/ 99730 w 16"/>
                  <a:gd name="T3" fmla="*/ 76175 h 8"/>
                  <a:gd name="T4" fmla="*/ 145214 w 16"/>
                  <a:gd name="T5" fmla="*/ 29063 h 8"/>
                  <a:gd name="T6" fmla="*/ 45484 w 16"/>
                  <a:gd name="T7" fmla="*/ 0 h 8"/>
                  <a:gd name="T8" fmla="*/ 0 w 16"/>
                  <a:gd name="T9" fmla="*/ 56406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8"/>
                  <a:gd name="T17" fmla="*/ 16 w 16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8">
                    <a:moveTo>
                      <a:pt x="0" y="6"/>
                    </a:moveTo>
                    <a:lnTo>
                      <a:pt x="11" y="8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80" name="Freeform 4722"/>
              <p:cNvSpPr>
                <a:spLocks/>
              </p:cNvSpPr>
              <p:nvPr/>
            </p:nvSpPr>
            <p:spPr bwMode="auto">
              <a:xfrm>
                <a:off x="2516" y="2545"/>
                <a:ext cx="98" cy="62"/>
              </a:xfrm>
              <a:custGeom>
                <a:avLst/>
                <a:gdLst>
                  <a:gd name="T0" fmla="*/ 0 w 98"/>
                  <a:gd name="T1" fmla="*/ 44 h 62"/>
                  <a:gd name="T2" fmla="*/ 67 w 98"/>
                  <a:gd name="T3" fmla="*/ 62 h 62"/>
                  <a:gd name="T4" fmla="*/ 98 w 98"/>
                  <a:gd name="T5" fmla="*/ 19 h 62"/>
                  <a:gd name="T6" fmla="*/ 30 w 98"/>
                  <a:gd name="T7" fmla="*/ 0 h 62"/>
                  <a:gd name="T8" fmla="*/ 0 w 98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2"/>
                  <a:gd name="T17" fmla="*/ 98 w 98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2">
                    <a:moveTo>
                      <a:pt x="0" y="44"/>
                    </a:moveTo>
                    <a:lnTo>
                      <a:pt x="67" y="62"/>
                    </a:lnTo>
                    <a:lnTo>
                      <a:pt x="98" y="19"/>
                    </a:lnTo>
                    <a:lnTo>
                      <a:pt x="30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81" name="Freeform 4723"/>
              <p:cNvSpPr>
                <a:spLocks/>
              </p:cNvSpPr>
              <p:nvPr/>
            </p:nvSpPr>
            <p:spPr bwMode="auto">
              <a:xfrm>
                <a:off x="2516" y="2545"/>
                <a:ext cx="98" cy="62"/>
              </a:xfrm>
              <a:custGeom>
                <a:avLst/>
                <a:gdLst>
                  <a:gd name="T0" fmla="*/ 0 w 16"/>
                  <a:gd name="T1" fmla="*/ 63618 h 10"/>
                  <a:gd name="T2" fmla="*/ 94203 w 16"/>
                  <a:gd name="T3" fmla="*/ 91524 h 10"/>
                  <a:gd name="T4" fmla="*/ 137868 w 16"/>
                  <a:gd name="T5" fmla="*/ 28136 h 10"/>
                  <a:gd name="T6" fmla="*/ 43671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82" name="Freeform 4724"/>
              <p:cNvSpPr>
                <a:spLocks/>
              </p:cNvSpPr>
              <p:nvPr/>
            </p:nvSpPr>
            <p:spPr bwMode="auto">
              <a:xfrm>
                <a:off x="4812" y="2552"/>
                <a:ext cx="99" cy="61"/>
              </a:xfrm>
              <a:custGeom>
                <a:avLst/>
                <a:gdLst>
                  <a:gd name="T0" fmla="*/ 0 w 99"/>
                  <a:gd name="T1" fmla="*/ 37 h 61"/>
                  <a:gd name="T2" fmla="*/ 68 w 99"/>
                  <a:gd name="T3" fmla="*/ 61 h 61"/>
                  <a:gd name="T4" fmla="*/ 99 w 99"/>
                  <a:gd name="T5" fmla="*/ 18 h 61"/>
                  <a:gd name="T6" fmla="*/ 31 w 99"/>
                  <a:gd name="T7" fmla="*/ 0 h 61"/>
                  <a:gd name="T8" fmla="*/ 0 w 99"/>
                  <a:gd name="T9" fmla="*/ 37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1"/>
                  <a:gd name="T17" fmla="*/ 99 w 99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1">
                    <a:moveTo>
                      <a:pt x="0" y="37"/>
                    </a:moveTo>
                    <a:lnTo>
                      <a:pt x="68" y="61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83" name="Freeform 4725"/>
              <p:cNvSpPr>
                <a:spLocks/>
              </p:cNvSpPr>
              <p:nvPr/>
            </p:nvSpPr>
            <p:spPr bwMode="auto">
              <a:xfrm>
                <a:off x="4812" y="2552"/>
                <a:ext cx="99" cy="61"/>
              </a:xfrm>
              <a:custGeom>
                <a:avLst/>
                <a:gdLst>
                  <a:gd name="T0" fmla="*/ 0 w 16"/>
                  <a:gd name="T1" fmla="*/ 51313 h 10"/>
                  <a:gd name="T2" fmla="*/ 99730 w 16"/>
                  <a:gd name="T3" fmla="*/ 84430 h 10"/>
                  <a:gd name="T4" fmla="*/ 145214 w 16"/>
                  <a:gd name="T5" fmla="*/ 24967 h 10"/>
                  <a:gd name="T6" fmla="*/ 45484 w 16"/>
                  <a:gd name="T7" fmla="*/ 0 h 10"/>
                  <a:gd name="T8" fmla="*/ 0 w 16"/>
                  <a:gd name="T9" fmla="*/ 5131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6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84" name="Freeform 4726"/>
              <p:cNvSpPr>
                <a:spLocks/>
              </p:cNvSpPr>
              <p:nvPr/>
            </p:nvSpPr>
            <p:spPr bwMode="auto">
              <a:xfrm>
                <a:off x="3584" y="2545"/>
                <a:ext cx="99" cy="44"/>
              </a:xfrm>
              <a:custGeom>
                <a:avLst/>
                <a:gdLst>
                  <a:gd name="T0" fmla="*/ 0 w 99"/>
                  <a:gd name="T1" fmla="*/ 31 h 44"/>
                  <a:gd name="T2" fmla="*/ 68 w 99"/>
                  <a:gd name="T3" fmla="*/ 44 h 44"/>
                  <a:gd name="T4" fmla="*/ 99 w 99"/>
                  <a:gd name="T5" fmla="*/ 13 h 44"/>
                  <a:gd name="T6" fmla="*/ 31 w 99"/>
                  <a:gd name="T7" fmla="*/ 0 h 44"/>
                  <a:gd name="T8" fmla="*/ 0 w 99"/>
                  <a:gd name="T9" fmla="*/ 31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44"/>
                  <a:gd name="T17" fmla="*/ 99 w 99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44">
                    <a:moveTo>
                      <a:pt x="0" y="31"/>
                    </a:moveTo>
                    <a:lnTo>
                      <a:pt x="68" y="44"/>
                    </a:lnTo>
                    <a:lnTo>
                      <a:pt x="99" y="13"/>
                    </a:lnTo>
                    <a:lnTo>
                      <a:pt x="31" y="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85" name="Freeform 4727"/>
              <p:cNvSpPr>
                <a:spLocks/>
              </p:cNvSpPr>
              <p:nvPr/>
            </p:nvSpPr>
            <p:spPr bwMode="auto">
              <a:xfrm>
                <a:off x="3584" y="2545"/>
                <a:ext cx="99" cy="44"/>
              </a:xfrm>
              <a:custGeom>
                <a:avLst/>
                <a:gdLst>
                  <a:gd name="T0" fmla="*/ 0 w 16"/>
                  <a:gd name="T1" fmla="*/ 48438 h 7"/>
                  <a:gd name="T2" fmla="*/ 99730 w 16"/>
                  <a:gd name="T3" fmla="*/ 68785 h 7"/>
                  <a:gd name="T4" fmla="*/ 145214 w 16"/>
                  <a:gd name="T5" fmla="*/ 20347 h 7"/>
                  <a:gd name="T6" fmla="*/ 45484 w 16"/>
                  <a:gd name="T7" fmla="*/ 0 h 7"/>
                  <a:gd name="T8" fmla="*/ 0 w 16"/>
                  <a:gd name="T9" fmla="*/ 48438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7"/>
                  <a:gd name="T17" fmla="*/ 16 w 16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7">
                    <a:moveTo>
                      <a:pt x="0" y="5"/>
                    </a:moveTo>
                    <a:lnTo>
                      <a:pt x="11" y="7"/>
                    </a:lnTo>
                    <a:lnTo>
                      <a:pt x="16" y="2"/>
                    </a:lnTo>
                    <a:lnTo>
                      <a:pt x="5" y="0"/>
                    </a:lnTo>
                    <a:lnTo>
                      <a:pt x="0" y="5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86" name="Freeform 4728"/>
              <p:cNvSpPr>
                <a:spLocks/>
              </p:cNvSpPr>
              <p:nvPr/>
            </p:nvSpPr>
            <p:spPr bwMode="auto">
              <a:xfrm>
                <a:off x="2349" y="2552"/>
                <a:ext cx="99" cy="55"/>
              </a:xfrm>
              <a:custGeom>
                <a:avLst/>
                <a:gdLst>
                  <a:gd name="T0" fmla="*/ 0 w 99"/>
                  <a:gd name="T1" fmla="*/ 37 h 55"/>
                  <a:gd name="T2" fmla="*/ 68 w 99"/>
                  <a:gd name="T3" fmla="*/ 55 h 55"/>
                  <a:gd name="T4" fmla="*/ 99 w 99"/>
                  <a:gd name="T5" fmla="*/ 18 h 55"/>
                  <a:gd name="T6" fmla="*/ 37 w 99"/>
                  <a:gd name="T7" fmla="*/ 0 h 55"/>
                  <a:gd name="T8" fmla="*/ 0 w 99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5"/>
                  <a:gd name="T17" fmla="*/ 99 w 99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5">
                    <a:moveTo>
                      <a:pt x="0" y="37"/>
                    </a:moveTo>
                    <a:lnTo>
                      <a:pt x="68" y="55"/>
                    </a:lnTo>
                    <a:lnTo>
                      <a:pt x="99" y="18"/>
                    </a:lnTo>
                    <a:lnTo>
                      <a:pt x="37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D0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87" name="Freeform 4729"/>
              <p:cNvSpPr>
                <a:spLocks/>
              </p:cNvSpPr>
              <p:nvPr/>
            </p:nvSpPr>
            <p:spPr bwMode="auto">
              <a:xfrm>
                <a:off x="2349" y="2552"/>
                <a:ext cx="99" cy="55"/>
              </a:xfrm>
              <a:custGeom>
                <a:avLst/>
                <a:gdLst>
                  <a:gd name="T0" fmla="*/ 0 w 16"/>
                  <a:gd name="T1" fmla="*/ 51572 h 9"/>
                  <a:gd name="T2" fmla="*/ 99730 w 16"/>
                  <a:gd name="T3" fmla="*/ 76670 h 9"/>
                  <a:gd name="T4" fmla="*/ 145214 w 16"/>
                  <a:gd name="T5" fmla="*/ 25098 h 9"/>
                  <a:gd name="T6" fmla="*/ 54252 w 16"/>
                  <a:gd name="T7" fmla="*/ 0 h 9"/>
                  <a:gd name="T8" fmla="*/ 0 w 16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88" name="Freeform 4730"/>
              <p:cNvSpPr>
                <a:spLocks/>
              </p:cNvSpPr>
              <p:nvPr/>
            </p:nvSpPr>
            <p:spPr bwMode="auto">
              <a:xfrm>
                <a:off x="4646" y="2552"/>
                <a:ext cx="99" cy="61"/>
              </a:xfrm>
              <a:custGeom>
                <a:avLst/>
                <a:gdLst>
                  <a:gd name="T0" fmla="*/ 0 w 99"/>
                  <a:gd name="T1" fmla="*/ 43 h 61"/>
                  <a:gd name="T2" fmla="*/ 74 w 99"/>
                  <a:gd name="T3" fmla="*/ 61 h 61"/>
                  <a:gd name="T4" fmla="*/ 99 w 99"/>
                  <a:gd name="T5" fmla="*/ 18 h 61"/>
                  <a:gd name="T6" fmla="*/ 31 w 99"/>
                  <a:gd name="T7" fmla="*/ 0 h 61"/>
                  <a:gd name="T8" fmla="*/ 0 w 99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1"/>
                  <a:gd name="T17" fmla="*/ 99 w 99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1">
                    <a:moveTo>
                      <a:pt x="0" y="43"/>
                    </a:moveTo>
                    <a:lnTo>
                      <a:pt x="74" y="61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89" name="Freeform 4731"/>
              <p:cNvSpPr>
                <a:spLocks/>
              </p:cNvSpPr>
              <p:nvPr/>
            </p:nvSpPr>
            <p:spPr bwMode="auto">
              <a:xfrm>
                <a:off x="4646" y="2552"/>
                <a:ext cx="99" cy="61"/>
              </a:xfrm>
              <a:custGeom>
                <a:avLst/>
                <a:gdLst>
                  <a:gd name="T0" fmla="*/ 0 w 16"/>
                  <a:gd name="T1" fmla="*/ 59463 h 10"/>
                  <a:gd name="T2" fmla="*/ 108498 w 16"/>
                  <a:gd name="T3" fmla="*/ 84430 h 10"/>
                  <a:gd name="T4" fmla="*/ 145214 w 16"/>
                  <a:gd name="T5" fmla="*/ 24967 h 10"/>
                  <a:gd name="T6" fmla="*/ 45484 w 16"/>
                  <a:gd name="T7" fmla="*/ 0 h 10"/>
                  <a:gd name="T8" fmla="*/ 0 w 16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2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90" name="Freeform 4732"/>
              <p:cNvSpPr>
                <a:spLocks/>
              </p:cNvSpPr>
              <p:nvPr/>
            </p:nvSpPr>
            <p:spPr bwMode="auto">
              <a:xfrm>
                <a:off x="3417" y="2545"/>
                <a:ext cx="99" cy="44"/>
              </a:xfrm>
              <a:custGeom>
                <a:avLst/>
                <a:gdLst>
                  <a:gd name="T0" fmla="*/ 0 w 99"/>
                  <a:gd name="T1" fmla="*/ 31 h 44"/>
                  <a:gd name="T2" fmla="*/ 68 w 99"/>
                  <a:gd name="T3" fmla="*/ 44 h 44"/>
                  <a:gd name="T4" fmla="*/ 99 w 99"/>
                  <a:gd name="T5" fmla="*/ 19 h 44"/>
                  <a:gd name="T6" fmla="*/ 31 w 99"/>
                  <a:gd name="T7" fmla="*/ 0 h 44"/>
                  <a:gd name="T8" fmla="*/ 0 w 99"/>
                  <a:gd name="T9" fmla="*/ 31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44"/>
                  <a:gd name="T17" fmla="*/ 99 w 99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44">
                    <a:moveTo>
                      <a:pt x="0" y="31"/>
                    </a:moveTo>
                    <a:lnTo>
                      <a:pt x="68" y="44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DC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91" name="Freeform 4733"/>
              <p:cNvSpPr>
                <a:spLocks/>
              </p:cNvSpPr>
              <p:nvPr/>
            </p:nvSpPr>
            <p:spPr bwMode="auto">
              <a:xfrm>
                <a:off x="3417" y="2545"/>
                <a:ext cx="99" cy="44"/>
              </a:xfrm>
              <a:custGeom>
                <a:avLst/>
                <a:gdLst>
                  <a:gd name="T0" fmla="*/ 0 w 16"/>
                  <a:gd name="T1" fmla="*/ 48438 h 7"/>
                  <a:gd name="T2" fmla="*/ 99730 w 16"/>
                  <a:gd name="T3" fmla="*/ 68785 h 7"/>
                  <a:gd name="T4" fmla="*/ 145214 w 16"/>
                  <a:gd name="T5" fmla="*/ 29555 h 7"/>
                  <a:gd name="T6" fmla="*/ 45484 w 16"/>
                  <a:gd name="T7" fmla="*/ 0 h 7"/>
                  <a:gd name="T8" fmla="*/ 0 w 16"/>
                  <a:gd name="T9" fmla="*/ 48438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7"/>
                  <a:gd name="T17" fmla="*/ 16 w 16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7">
                    <a:moveTo>
                      <a:pt x="0" y="5"/>
                    </a:moveTo>
                    <a:lnTo>
                      <a:pt x="11" y="7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5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92" name="Freeform 4734"/>
              <p:cNvSpPr>
                <a:spLocks/>
              </p:cNvSpPr>
              <p:nvPr/>
            </p:nvSpPr>
            <p:spPr bwMode="auto">
              <a:xfrm>
                <a:off x="2182" y="2552"/>
                <a:ext cx="99" cy="61"/>
              </a:xfrm>
              <a:custGeom>
                <a:avLst/>
                <a:gdLst>
                  <a:gd name="T0" fmla="*/ 0 w 99"/>
                  <a:gd name="T1" fmla="*/ 43 h 61"/>
                  <a:gd name="T2" fmla="*/ 68 w 99"/>
                  <a:gd name="T3" fmla="*/ 61 h 61"/>
                  <a:gd name="T4" fmla="*/ 99 w 99"/>
                  <a:gd name="T5" fmla="*/ 18 h 61"/>
                  <a:gd name="T6" fmla="*/ 37 w 99"/>
                  <a:gd name="T7" fmla="*/ 0 h 61"/>
                  <a:gd name="T8" fmla="*/ 0 w 99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1"/>
                  <a:gd name="T17" fmla="*/ 99 w 99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1">
                    <a:moveTo>
                      <a:pt x="0" y="43"/>
                    </a:moveTo>
                    <a:lnTo>
                      <a:pt x="68" y="61"/>
                    </a:lnTo>
                    <a:lnTo>
                      <a:pt x="99" y="18"/>
                    </a:lnTo>
                    <a:lnTo>
                      <a:pt x="37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93" name="Freeform 4735"/>
              <p:cNvSpPr>
                <a:spLocks/>
              </p:cNvSpPr>
              <p:nvPr/>
            </p:nvSpPr>
            <p:spPr bwMode="auto">
              <a:xfrm>
                <a:off x="2182" y="2552"/>
                <a:ext cx="99" cy="61"/>
              </a:xfrm>
              <a:custGeom>
                <a:avLst/>
                <a:gdLst>
                  <a:gd name="T0" fmla="*/ 0 w 16"/>
                  <a:gd name="T1" fmla="*/ 59463 h 10"/>
                  <a:gd name="T2" fmla="*/ 99730 w 16"/>
                  <a:gd name="T3" fmla="*/ 84430 h 10"/>
                  <a:gd name="T4" fmla="*/ 145214 w 16"/>
                  <a:gd name="T5" fmla="*/ 24967 h 10"/>
                  <a:gd name="T6" fmla="*/ 54252 w 16"/>
                  <a:gd name="T7" fmla="*/ 0 h 10"/>
                  <a:gd name="T8" fmla="*/ 0 w 16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94" name="Freeform 4736"/>
              <p:cNvSpPr>
                <a:spLocks/>
              </p:cNvSpPr>
              <p:nvPr/>
            </p:nvSpPr>
            <p:spPr bwMode="auto">
              <a:xfrm>
                <a:off x="4485" y="2552"/>
                <a:ext cx="93" cy="61"/>
              </a:xfrm>
              <a:custGeom>
                <a:avLst/>
                <a:gdLst>
                  <a:gd name="T0" fmla="*/ 0 w 93"/>
                  <a:gd name="T1" fmla="*/ 43 h 61"/>
                  <a:gd name="T2" fmla="*/ 68 w 93"/>
                  <a:gd name="T3" fmla="*/ 61 h 61"/>
                  <a:gd name="T4" fmla="*/ 93 w 93"/>
                  <a:gd name="T5" fmla="*/ 24 h 61"/>
                  <a:gd name="T6" fmla="*/ 25 w 93"/>
                  <a:gd name="T7" fmla="*/ 0 h 61"/>
                  <a:gd name="T8" fmla="*/ 0 w 93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61"/>
                  <a:gd name="T17" fmla="*/ 93 w 93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61">
                    <a:moveTo>
                      <a:pt x="0" y="43"/>
                    </a:moveTo>
                    <a:lnTo>
                      <a:pt x="68" y="61"/>
                    </a:lnTo>
                    <a:lnTo>
                      <a:pt x="93" y="24"/>
                    </a:lnTo>
                    <a:lnTo>
                      <a:pt x="25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95" name="Freeform 4737"/>
              <p:cNvSpPr>
                <a:spLocks/>
              </p:cNvSpPr>
              <p:nvPr/>
            </p:nvSpPr>
            <p:spPr bwMode="auto">
              <a:xfrm>
                <a:off x="4485" y="2552"/>
                <a:ext cx="93" cy="61"/>
              </a:xfrm>
              <a:custGeom>
                <a:avLst/>
                <a:gdLst>
                  <a:gd name="T0" fmla="*/ 0 w 15"/>
                  <a:gd name="T1" fmla="*/ 59463 h 10"/>
                  <a:gd name="T2" fmla="*/ 100558 w 15"/>
                  <a:gd name="T3" fmla="*/ 84430 h 10"/>
                  <a:gd name="T4" fmla="*/ 137497 w 15"/>
                  <a:gd name="T5" fmla="*/ 33154 h 10"/>
                  <a:gd name="T6" fmla="*/ 36940 w 15"/>
                  <a:gd name="T7" fmla="*/ 0 h 10"/>
                  <a:gd name="T8" fmla="*/ 0 w 15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0"/>
                  <a:gd name="T17" fmla="*/ 15 w 15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0">
                    <a:moveTo>
                      <a:pt x="0" y="7"/>
                    </a:moveTo>
                    <a:lnTo>
                      <a:pt x="11" y="10"/>
                    </a:lnTo>
                    <a:lnTo>
                      <a:pt x="15" y="4"/>
                    </a:lnTo>
                    <a:lnTo>
                      <a:pt x="4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96" name="Freeform 4738"/>
              <p:cNvSpPr>
                <a:spLocks/>
              </p:cNvSpPr>
              <p:nvPr/>
            </p:nvSpPr>
            <p:spPr bwMode="auto">
              <a:xfrm>
                <a:off x="3250" y="2552"/>
                <a:ext cx="99" cy="37"/>
              </a:xfrm>
              <a:custGeom>
                <a:avLst/>
                <a:gdLst>
                  <a:gd name="T0" fmla="*/ 0 w 99"/>
                  <a:gd name="T1" fmla="*/ 30 h 37"/>
                  <a:gd name="T2" fmla="*/ 68 w 99"/>
                  <a:gd name="T3" fmla="*/ 37 h 37"/>
                  <a:gd name="T4" fmla="*/ 99 w 99"/>
                  <a:gd name="T5" fmla="*/ 12 h 37"/>
                  <a:gd name="T6" fmla="*/ 31 w 99"/>
                  <a:gd name="T7" fmla="*/ 0 h 37"/>
                  <a:gd name="T8" fmla="*/ 0 w 99"/>
                  <a:gd name="T9" fmla="*/ 30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37"/>
                  <a:gd name="T17" fmla="*/ 99 w 99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37">
                    <a:moveTo>
                      <a:pt x="0" y="30"/>
                    </a:moveTo>
                    <a:lnTo>
                      <a:pt x="68" y="37"/>
                    </a:lnTo>
                    <a:lnTo>
                      <a:pt x="99" y="12"/>
                    </a:lnTo>
                    <a:lnTo>
                      <a:pt x="31" y="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97" name="Freeform 4739"/>
              <p:cNvSpPr>
                <a:spLocks/>
              </p:cNvSpPr>
              <p:nvPr/>
            </p:nvSpPr>
            <p:spPr bwMode="auto">
              <a:xfrm>
                <a:off x="3250" y="2552"/>
                <a:ext cx="99" cy="37"/>
              </a:xfrm>
              <a:custGeom>
                <a:avLst/>
                <a:gdLst>
                  <a:gd name="T0" fmla="*/ 0 w 16"/>
                  <a:gd name="T1" fmla="*/ 44795 h 6"/>
                  <a:gd name="T2" fmla="*/ 99730 w 16"/>
                  <a:gd name="T3" fmla="*/ 53465 h 6"/>
                  <a:gd name="T4" fmla="*/ 145214 w 16"/>
                  <a:gd name="T5" fmla="*/ 17341 h 6"/>
                  <a:gd name="T6" fmla="*/ 45484 w 16"/>
                  <a:gd name="T7" fmla="*/ 0 h 6"/>
                  <a:gd name="T8" fmla="*/ 0 w 16"/>
                  <a:gd name="T9" fmla="*/ 44795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6"/>
                  <a:gd name="T17" fmla="*/ 16 w 16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6">
                    <a:moveTo>
                      <a:pt x="0" y="5"/>
                    </a:moveTo>
                    <a:lnTo>
                      <a:pt x="11" y="6"/>
                    </a:lnTo>
                    <a:lnTo>
                      <a:pt x="16" y="2"/>
                    </a:lnTo>
                    <a:lnTo>
                      <a:pt x="5" y="0"/>
                    </a:lnTo>
                    <a:lnTo>
                      <a:pt x="0" y="5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98" name="Freeform 4740"/>
              <p:cNvSpPr>
                <a:spLocks/>
              </p:cNvSpPr>
              <p:nvPr/>
            </p:nvSpPr>
            <p:spPr bwMode="auto">
              <a:xfrm>
                <a:off x="2015" y="2558"/>
                <a:ext cx="105" cy="55"/>
              </a:xfrm>
              <a:custGeom>
                <a:avLst/>
                <a:gdLst>
                  <a:gd name="T0" fmla="*/ 0 w 105"/>
                  <a:gd name="T1" fmla="*/ 37 h 55"/>
                  <a:gd name="T2" fmla="*/ 68 w 105"/>
                  <a:gd name="T3" fmla="*/ 55 h 55"/>
                  <a:gd name="T4" fmla="*/ 105 w 105"/>
                  <a:gd name="T5" fmla="*/ 18 h 55"/>
                  <a:gd name="T6" fmla="*/ 37 w 105"/>
                  <a:gd name="T7" fmla="*/ 0 h 55"/>
                  <a:gd name="T8" fmla="*/ 0 w 105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55"/>
                  <a:gd name="T17" fmla="*/ 105 w 105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55">
                    <a:moveTo>
                      <a:pt x="0" y="37"/>
                    </a:moveTo>
                    <a:lnTo>
                      <a:pt x="68" y="55"/>
                    </a:lnTo>
                    <a:lnTo>
                      <a:pt x="105" y="18"/>
                    </a:lnTo>
                    <a:lnTo>
                      <a:pt x="37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99" name="Freeform 4741"/>
              <p:cNvSpPr>
                <a:spLocks/>
              </p:cNvSpPr>
              <p:nvPr/>
            </p:nvSpPr>
            <p:spPr bwMode="auto">
              <a:xfrm>
                <a:off x="2015" y="2558"/>
                <a:ext cx="105" cy="55"/>
              </a:xfrm>
              <a:custGeom>
                <a:avLst/>
                <a:gdLst>
                  <a:gd name="T0" fmla="*/ 0 w 17"/>
                  <a:gd name="T1" fmla="*/ 51572 h 9"/>
                  <a:gd name="T2" fmla="*/ 98959 w 17"/>
                  <a:gd name="T3" fmla="*/ 76670 h 9"/>
                  <a:gd name="T4" fmla="*/ 152936 w 17"/>
                  <a:gd name="T5" fmla="*/ 25098 h 9"/>
                  <a:gd name="T6" fmla="*/ 53945 w 17"/>
                  <a:gd name="T7" fmla="*/ 0 h 9"/>
                  <a:gd name="T8" fmla="*/ 0 w 17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9"/>
                  <a:gd name="T17" fmla="*/ 17 w 1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9">
                    <a:moveTo>
                      <a:pt x="0" y="6"/>
                    </a:moveTo>
                    <a:lnTo>
                      <a:pt x="11" y="9"/>
                    </a:lnTo>
                    <a:lnTo>
                      <a:pt x="17" y="3"/>
                    </a:ln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00" name="Freeform 4742"/>
              <p:cNvSpPr>
                <a:spLocks/>
              </p:cNvSpPr>
              <p:nvPr/>
            </p:nvSpPr>
            <p:spPr bwMode="auto">
              <a:xfrm>
                <a:off x="4319" y="2558"/>
                <a:ext cx="92" cy="55"/>
              </a:xfrm>
              <a:custGeom>
                <a:avLst/>
                <a:gdLst>
                  <a:gd name="T0" fmla="*/ 0 w 92"/>
                  <a:gd name="T1" fmla="*/ 37 h 55"/>
                  <a:gd name="T2" fmla="*/ 67 w 92"/>
                  <a:gd name="T3" fmla="*/ 55 h 55"/>
                  <a:gd name="T4" fmla="*/ 92 w 92"/>
                  <a:gd name="T5" fmla="*/ 18 h 55"/>
                  <a:gd name="T6" fmla="*/ 24 w 92"/>
                  <a:gd name="T7" fmla="*/ 0 h 55"/>
                  <a:gd name="T8" fmla="*/ 0 w 92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2"/>
                  <a:gd name="T16" fmla="*/ 0 h 55"/>
                  <a:gd name="T17" fmla="*/ 92 w 92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2" h="55">
                    <a:moveTo>
                      <a:pt x="0" y="37"/>
                    </a:moveTo>
                    <a:lnTo>
                      <a:pt x="67" y="55"/>
                    </a:lnTo>
                    <a:lnTo>
                      <a:pt x="92" y="18"/>
                    </a:lnTo>
                    <a:lnTo>
                      <a:pt x="24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D0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01" name="Freeform 4743"/>
              <p:cNvSpPr>
                <a:spLocks/>
              </p:cNvSpPr>
              <p:nvPr/>
            </p:nvSpPr>
            <p:spPr bwMode="auto">
              <a:xfrm>
                <a:off x="4319" y="2558"/>
                <a:ext cx="92" cy="55"/>
              </a:xfrm>
              <a:custGeom>
                <a:avLst/>
                <a:gdLst>
                  <a:gd name="T0" fmla="*/ 0 w 15"/>
                  <a:gd name="T1" fmla="*/ 51572 h 9"/>
                  <a:gd name="T2" fmla="*/ 94834 w 15"/>
                  <a:gd name="T3" fmla="*/ 76670 h 9"/>
                  <a:gd name="T4" fmla="*/ 130119 w 15"/>
                  <a:gd name="T5" fmla="*/ 25098 h 9"/>
                  <a:gd name="T6" fmla="*/ 35285 w 15"/>
                  <a:gd name="T7" fmla="*/ 0 h 9"/>
                  <a:gd name="T8" fmla="*/ 0 w 15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9"/>
                  <a:gd name="T17" fmla="*/ 15 w 15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9">
                    <a:moveTo>
                      <a:pt x="0" y="6"/>
                    </a:moveTo>
                    <a:lnTo>
                      <a:pt x="11" y="9"/>
                    </a:lnTo>
                    <a:lnTo>
                      <a:pt x="15" y="3"/>
                    </a:lnTo>
                    <a:lnTo>
                      <a:pt x="4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02" name="Freeform 4744"/>
              <p:cNvSpPr>
                <a:spLocks/>
              </p:cNvSpPr>
              <p:nvPr/>
            </p:nvSpPr>
            <p:spPr bwMode="auto">
              <a:xfrm>
                <a:off x="3084" y="2552"/>
                <a:ext cx="98" cy="43"/>
              </a:xfrm>
              <a:custGeom>
                <a:avLst/>
                <a:gdLst>
                  <a:gd name="T0" fmla="*/ 0 w 98"/>
                  <a:gd name="T1" fmla="*/ 37 h 43"/>
                  <a:gd name="T2" fmla="*/ 68 w 98"/>
                  <a:gd name="T3" fmla="*/ 43 h 43"/>
                  <a:gd name="T4" fmla="*/ 98 w 98"/>
                  <a:gd name="T5" fmla="*/ 18 h 43"/>
                  <a:gd name="T6" fmla="*/ 30 w 98"/>
                  <a:gd name="T7" fmla="*/ 0 h 43"/>
                  <a:gd name="T8" fmla="*/ 0 w 98"/>
                  <a:gd name="T9" fmla="*/ 37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43"/>
                  <a:gd name="T17" fmla="*/ 98 w 98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43">
                    <a:moveTo>
                      <a:pt x="0" y="37"/>
                    </a:moveTo>
                    <a:lnTo>
                      <a:pt x="68" y="43"/>
                    </a:lnTo>
                    <a:lnTo>
                      <a:pt x="98" y="18"/>
                    </a:lnTo>
                    <a:lnTo>
                      <a:pt x="30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DC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03" name="Freeform 4745"/>
              <p:cNvSpPr>
                <a:spLocks/>
              </p:cNvSpPr>
              <p:nvPr/>
            </p:nvSpPr>
            <p:spPr bwMode="auto">
              <a:xfrm>
                <a:off x="3084" y="2552"/>
                <a:ext cx="98" cy="43"/>
              </a:xfrm>
              <a:custGeom>
                <a:avLst/>
                <a:gdLst>
                  <a:gd name="T0" fmla="*/ 0 w 16"/>
                  <a:gd name="T1" fmla="*/ 52601 h 7"/>
                  <a:gd name="T2" fmla="*/ 94203 w 16"/>
                  <a:gd name="T3" fmla="*/ 61207 h 7"/>
                  <a:gd name="T4" fmla="*/ 137868 w 16"/>
                  <a:gd name="T5" fmla="*/ 25732 h 7"/>
                  <a:gd name="T6" fmla="*/ 43671 w 16"/>
                  <a:gd name="T7" fmla="*/ 0 h 7"/>
                  <a:gd name="T8" fmla="*/ 0 w 16"/>
                  <a:gd name="T9" fmla="*/ 52601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7"/>
                  <a:gd name="T17" fmla="*/ 16 w 16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7">
                    <a:moveTo>
                      <a:pt x="0" y="6"/>
                    </a:moveTo>
                    <a:lnTo>
                      <a:pt x="11" y="7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04" name="Freeform 4746"/>
              <p:cNvSpPr>
                <a:spLocks/>
              </p:cNvSpPr>
              <p:nvPr/>
            </p:nvSpPr>
            <p:spPr bwMode="auto">
              <a:xfrm>
                <a:off x="1849" y="2558"/>
                <a:ext cx="105" cy="61"/>
              </a:xfrm>
              <a:custGeom>
                <a:avLst/>
                <a:gdLst>
                  <a:gd name="T0" fmla="*/ 0 w 105"/>
                  <a:gd name="T1" fmla="*/ 43 h 61"/>
                  <a:gd name="T2" fmla="*/ 68 w 105"/>
                  <a:gd name="T3" fmla="*/ 61 h 61"/>
                  <a:gd name="T4" fmla="*/ 105 w 105"/>
                  <a:gd name="T5" fmla="*/ 18 h 61"/>
                  <a:gd name="T6" fmla="*/ 37 w 105"/>
                  <a:gd name="T7" fmla="*/ 0 h 61"/>
                  <a:gd name="T8" fmla="*/ 0 w 105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1"/>
                  <a:gd name="T17" fmla="*/ 105 w 105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1">
                    <a:moveTo>
                      <a:pt x="0" y="43"/>
                    </a:moveTo>
                    <a:lnTo>
                      <a:pt x="68" y="61"/>
                    </a:lnTo>
                    <a:lnTo>
                      <a:pt x="105" y="18"/>
                    </a:lnTo>
                    <a:lnTo>
                      <a:pt x="37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05" name="Freeform 4747"/>
              <p:cNvSpPr>
                <a:spLocks/>
              </p:cNvSpPr>
              <p:nvPr/>
            </p:nvSpPr>
            <p:spPr bwMode="auto">
              <a:xfrm>
                <a:off x="1849" y="2558"/>
                <a:ext cx="105" cy="61"/>
              </a:xfrm>
              <a:custGeom>
                <a:avLst/>
                <a:gdLst>
                  <a:gd name="T0" fmla="*/ 0 w 17"/>
                  <a:gd name="T1" fmla="*/ 59463 h 10"/>
                  <a:gd name="T2" fmla="*/ 98959 w 17"/>
                  <a:gd name="T3" fmla="*/ 84430 h 10"/>
                  <a:gd name="T4" fmla="*/ 152936 w 17"/>
                  <a:gd name="T5" fmla="*/ 24967 h 10"/>
                  <a:gd name="T6" fmla="*/ 53945 w 17"/>
                  <a:gd name="T7" fmla="*/ 0 h 10"/>
                  <a:gd name="T8" fmla="*/ 0 w 17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0"/>
                  <a:gd name="T17" fmla="*/ 17 w 1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0">
                    <a:moveTo>
                      <a:pt x="0" y="7"/>
                    </a:moveTo>
                    <a:lnTo>
                      <a:pt x="11" y="10"/>
                    </a:lnTo>
                    <a:lnTo>
                      <a:pt x="17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06" name="Freeform 4748"/>
              <p:cNvSpPr>
                <a:spLocks/>
              </p:cNvSpPr>
              <p:nvPr/>
            </p:nvSpPr>
            <p:spPr bwMode="auto">
              <a:xfrm>
                <a:off x="4152" y="2558"/>
                <a:ext cx="99" cy="55"/>
              </a:xfrm>
              <a:custGeom>
                <a:avLst/>
                <a:gdLst>
                  <a:gd name="T0" fmla="*/ 0 w 99"/>
                  <a:gd name="T1" fmla="*/ 37 h 55"/>
                  <a:gd name="T2" fmla="*/ 68 w 99"/>
                  <a:gd name="T3" fmla="*/ 55 h 55"/>
                  <a:gd name="T4" fmla="*/ 99 w 99"/>
                  <a:gd name="T5" fmla="*/ 18 h 55"/>
                  <a:gd name="T6" fmla="*/ 24 w 99"/>
                  <a:gd name="T7" fmla="*/ 0 h 55"/>
                  <a:gd name="T8" fmla="*/ 0 w 99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5"/>
                  <a:gd name="T17" fmla="*/ 99 w 99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5">
                    <a:moveTo>
                      <a:pt x="0" y="37"/>
                    </a:moveTo>
                    <a:lnTo>
                      <a:pt x="68" y="55"/>
                    </a:lnTo>
                    <a:lnTo>
                      <a:pt x="99" y="18"/>
                    </a:lnTo>
                    <a:lnTo>
                      <a:pt x="24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07" name="Freeform 4749"/>
              <p:cNvSpPr>
                <a:spLocks/>
              </p:cNvSpPr>
              <p:nvPr/>
            </p:nvSpPr>
            <p:spPr bwMode="auto">
              <a:xfrm>
                <a:off x="4152" y="2558"/>
                <a:ext cx="99" cy="55"/>
              </a:xfrm>
              <a:custGeom>
                <a:avLst/>
                <a:gdLst>
                  <a:gd name="T0" fmla="*/ 0 w 16"/>
                  <a:gd name="T1" fmla="*/ 51572 h 9"/>
                  <a:gd name="T2" fmla="*/ 99730 w 16"/>
                  <a:gd name="T3" fmla="*/ 76670 h 9"/>
                  <a:gd name="T4" fmla="*/ 145214 w 16"/>
                  <a:gd name="T5" fmla="*/ 25098 h 9"/>
                  <a:gd name="T6" fmla="*/ 36717 w 16"/>
                  <a:gd name="T7" fmla="*/ 0 h 9"/>
                  <a:gd name="T8" fmla="*/ 0 w 16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4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08" name="Freeform 4750"/>
              <p:cNvSpPr>
                <a:spLocks/>
              </p:cNvSpPr>
              <p:nvPr/>
            </p:nvSpPr>
            <p:spPr bwMode="auto">
              <a:xfrm>
                <a:off x="2917" y="2558"/>
                <a:ext cx="99" cy="43"/>
              </a:xfrm>
              <a:custGeom>
                <a:avLst/>
                <a:gdLst>
                  <a:gd name="T0" fmla="*/ 0 w 99"/>
                  <a:gd name="T1" fmla="*/ 37 h 43"/>
                  <a:gd name="T2" fmla="*/ 68 w 99"/>
                  <a:gd name="T3" fmla="*/ 43 h 43"/>
                  <a:gd name="T4" fmla="*/ 99 w 99"/>
                  <a:gd name="T5" fmla="*/ 12 h 43"/>
                  <a:gd name="T6" fmla="*/ 31 w 99"/>
                  <a:gd name="T7" fmla="*/ 0 h 43"/>
                  <a:gd name="T8" fmla="*/ 0 w 99"/>
                  <a:gd name="T9" fmla="*/ 37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43"/>
                  <a:gd name="T17" fmla="*/ 99 w 99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43">
                    <a:moveTo>
                      <a:pt x="0" y="37"/>
                    </a:moveTo>
                    <a:lnTo>
                      <a:pt x="68" y="43"/>
                    </a:lnTo>
                    <a:lnTo>
                      <a:pt x="99" y="12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09" name="Freeform 4751"/>
              <p:cNvSpPr>
                <a:spLocks/>
              </p:cNvSpPr>
              <p:nvPr/>
            </p:nvSpPr>
            <p:spPr bwMode="auto">
              <a:xfrm>
                <a:off x="2917" y="2558"/>
                <a:ext cx="99" cy="43"/>
              </a:xfrm>
              <a:custGeom>
                <a:avLst/>
                <a:gdLst>
                  <a:gd name="T0" fmla="*/ 0 w 16"/>
                  <a:gd name="T1" fmla="*/ 52601 h 7"/>
                  <a:gd name="T2" fmla="*/ 99730 w 16"/>
                  <a:gd name="T3" fmla="*/ 61207 h 7"/>
                  <a:gd name="T4" fmla="*/ 145214 w 16"/>
                  <a:gd name="T5" fmla="*/ 17169 h 7"/>
                  <a:gd name="T6" fmla="*/ 45484 w 16"/>
                  <a:gd name="T7" fmla="*/ 0 h 7"/>
                  <a:gd name="T8" fmla="*/ 0 w 16"/>
                  <a:gd name="T9" fmla="*/ 52601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7"/>
                  <a:gd name="T17" fmla="*/ 16 w 16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7">
                    <a:moveTo>
                      <a:pt x="0" y="6"/>
                    </a:moveTo>
                    <a:lnTo>
                      <a:pt x="11" y="7"/>
                    </a:lnTo>
                    <a:lnTo>
                      <a:pt x="16" y="2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10" name="Freeform 4752"/>
              <p:cNvSpPr>
                <a:spLocks/>
              </p:cNvSpPr>
              <p:nvPr/>
            </p:nvSpPr>
            <p:spPr bwMode="auto">
              <a:xfrm>
                <a:off x="1682" y="2564"/>
                <a:ext cx="105" cy="55"/>
              </a:xfrm>
              <a:custGeom>
                <a:avLst/>
                <a:gdLst>
                  <a:gd name="T0" fmla="*/ 0 w 105"/>
                  <a:gd name="T1" fmla="*/ 37 h 55"/>
                  <a:gd name="T2" fmla="*/ 68 w 105"/>
                  <a:gd name="T3" fmla="*/ 55 h 55"/>
                  <a:gd name="T4" fmla="*/ 105 w 105"/>
                  <a:gd name="T5" fmla="*/ 18 h 55"/>
                  <a:gd name="T6" fmla="*/ 37 w 105"/>
                  <a:gd name="T7" fmla="*/ 0 h 55"/>
                  <a:gd name="T8" fmla="*/ 0 w 105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55"/>
                  <a:gd name="T17" fmla="*/ 105 w 105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55">
                    <a:moveTo>
                      <a:pt x="0" y="37"/>
                    </a:moveTo>
                    <a:lnTo>
                      <a:pt x="68" y="55"/>
                    </a:lnTo>
                    <a:lnTo>
                      <a:pt x="105" y="18"/>
                    </a:lnTo>
                    <a:lnTo>
                      <a:pt x="37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11" name="Freeform 4753"/>
              <p:cNvSpPr>
                <a:spLocks/>
              </p:cNvSpPr>
              <p:nvPr/>
            </p:nvSpPr>
            <p:spPr bwMode="auto">
              <a:xfrm>
                <a:off x="1682" y="2564"/>
                <a:ext cx="105" cy="55"/>
              </a:xfrm>
              <a:custGeom>
                <a:avLst/>
                <a:gdLst>
                  <a:gd name="T0" fmla="*/ 0 w 17"/>
                  <a:gd name="T1" fmla="*/ 51572 h 9"/>
                  <a:gd name="T2" fmla="*/ 98959 w 17"/>
                  <a:gd name="T3" fmla="*/ 76670 h 9"/>
                  <a:gd name="T4" fmla="*/ 152936 w 17"/>
                  <a:gd name="T5" fmla="*/ 25098 h 9"/>
                  <a:gd name="T6" fmla="*/ 53945 w 17"/>
                  <a:gd name="T7" fmla="*/ 0 h 9"/>
                  <a:gd name="T8" fmla="*/ 0 w 17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9"/>
                  <a:gd name="T17" fmla="*/ 17 w 1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9">
                    <a:moveTo>
                      <a:pt x="0" y="6"/>
                    </a:moveTo>
                    <a:lnTo>
                      <a:pt x="11" y="9"/>
                    </a:lnTo>
                    <a:lnTo>
                      <a:pt x="17" y="3"/>
                    </a:ln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12" name="Freeform 4754"/>
              <p:cNvSpPr>
                <a:spLocks/>
              </p:cNvSpPr>
              <p:nvPr/>
            </p:nvSpPr>
            <p:spPr bwMode="auto">
              <a:xfrm>
                <a:off x="3985" y="2558"/>
                <a:ext cx="99" cy="55"/>
              </a:xfrm>
              <a:custGeom>
                <a:avLst/>
                <a:gdLst>
                  <a:gd name="T0" fmla="*/ 0 w 99"/>
                  <a:gd name="T1" fmla="*/ 37 h 55"/>
                  <a:gd name="T2" fmla="*/ 68 w 99"/>
                  <a:gd name="T3" fmla="*/ 55 h 55"/>
                  <a:gd name="T4" fmla="*/ 99 w 99"/>
                  <a:gd name="T5" fmla="*/ 18 h 55"/>
                  <a:gd name="T6" fmla="*/ 31 w 99"/>
                  <a:gd name="T7" fmla="*/ 0 h 55"/>
                  <a:gd name="T8" fmla="*/ 0 w 99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5"/>
                  <a:gd name="T17" fmla="*/ 99 w 99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5">
                    <a:moveTo>
                      <a:pt x="0" y="37"/>
                    </a:moveTo>
                    <a:lnTo>
                      <a:pt x="68" y="55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13" name="Freeform 4755"/>
              <p:cNvSpPr>
                <a:spLocks/>
              </p:cNvSpPr>
              <p:nvPr/>
            </p:nvSpPr>
            <p:spPr bwMode="auto">
              <a:xfrm>
                <a:off x="3985" y="2558"/>
                <a:ext cx="99" cy="55"/>
              </a:xfrm>
              <a:custGeom>
                <a:avLst/>
                <a:gdLst>
                  <a:gd name="T0" fmla="*/ 0 w 16"/>
                  <a:gd name="T1" fmla="*/ 51572 h 9"/>
                  <a:gd name="T2" fmla="*/ 99730 w 16"/>
                  <a:gd name="T3" fmla="*/ 76670 h 9"/>
                  <a:gd name="T4" fmla="*/ 145214 w 16"/>
                  <a:gd name="T5" fmla="*/ 25098 h 9"/>
                  <a:gd name="T6" fmla="*/ 45484 w 16"/>
                  <a:gd name="T7" fmla="*/ 0 h 9"/>
                  <a:gd name="T8" fmla="*/ 0 w 16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14" name="Freeform 4756"/>
              <p:cNvSpPr>
                <a:spLocks/>
              </p:cNvSpPr>
              <p:nvPr/>
            </p:nvSpPr>
            <p:spPr bwMode="auto">
              <a:xfrm>
                <a:off x="2750" y="2564"/>
                <a:ext cx="99" cy="49"/>
              </a:xfrm>
              <a:custGeom>
                <a:avLst/>
                <a:gdLst>
                  <a:gd name="T0" fmla="*/ 0 w 99"/>
                  <a:gd name="T1" fmla="*/ 37 h 49"/>
                  <a:gd name="T2" fmla="*/ 68 w 99"/>
                  <a:gd name="T3" fmla="*/ 49 h 49"/>
                  <a:gd name="T4" fmla="*/ 99 w 99"/>
                  <a:gd name="T5" fmla="*/ 12 h 49"/>
                  <a:gd name="T6" fmla="*/ 31 w 99"/>
                  <a:gd name="T7" fmla="*/ 0 h 49"/>
                  <a:gd name="T8" fmla="*/ 0 w 99"/>
                  <a:gd name="T9" fmla="*/ 37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49"/>
                  <a:gd name="T17" fmla="*/ 99 w 99"/>
                  <a:gd name="T18" fmla="*/ 49 h 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49">
                    <a:moveTo>
                      <a:pt x="0" y="37"/>
                    </a:moveTo>
                    <a:lnTo>
                      <a:pt x="68" y="49"/>
                    </a:lnTo>
                    <a:lnTo>
                      <a:pt x="99" y="12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D7D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15" name="Freeform 4757"/>
              <p:cNvSpPr>
                <a:spLocks/>
              </p:cNvSpPr>
              <p:nvPr/>
            </p:nvSpPr>
            <p:spPr bwMode="auto">
              <a:xfrm>
                <a:off x="2750" y="2564"/>
                <a:ext cx="99" cy="49"/>
              </a:xfrm>
              <a:custGeom>
                <a:avLst/>
                <a:gdLst>
                  <a:gd name="T0" fmla="*/ 0 w 16"/>
                  <a:gd name="T1" fmla="*/ 52148 h 8"/>
                  <a:gd name="T2" fmla="*/ 99730 w 16"/>
                  <a:gd name="T3" fmla="*/ 68919 h 8"/>
                  <a:gd name="T4" fmla="*/ 145214 w 16"/>
                  <a:gd name="T5" fmla="*/ 16770 h 8"/>
                  <a:gd name="T6" fmla="*/ 45484 w 16"/>
                  <a:gd name="T7" fmla="*/ 0 h 8"/>
                  <a:gd name="T8" fmla="*/ 0 w 16"/>
                  <a:gd name="T9" fmla="*/ 52148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8"/>
                  <a:gd name="T17" fmla="*/ 16 w 16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8">
                    <a:moveTo>
                      <a:pt x="0" y="6"/>
                    </a:moveTo>
                    <a:lnTo>
                      <a:pt x="11" y="8"/>
                    </a:lnTo>
                    <a:lnTo>
                      <a:pt x="16" y="2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16" name="Freeform 4758"/>
              <p:cNvSpPr>
                <a:spLocks/>
              </p:cNvSpPr>
              <p:nvPr/>
            </p:nvSpPr>
            <p:spPr bwMode="auto">
              <a:xfrm>
                <a:off x="3818" y="2558"/>
                <a:ext cx="99" cy="49"/>
              </a:xfrm>
              <a:custGeom>
                <a:avLst/>
                <a:gdLst>
                  <a:gd name="T0" fmla="*/ 0 w 99"/>
                  <a:gd name="T1" fmla="*/ 31 h 49"/>
                  <a:gd name="T2" fmla="*/ 68 w 99"/>
                  <a:gd name="T3" fmla="*/ 49 h 49"/>
                  <a:gd name="T4" fmla="*/ 99 w 99"/>
                  <a:gd name="T5" fmla="*/ 18 h 49"/>
                  <a:gd name="T6" fmla="*/ 31 w 99"/>
                  <a:gd name="T7" fmla="*/ 0 h 49"/>
                  <a:gd name="T8" fmla="*/ 0 w 99"/>
                  <a:gd name="T9" fmla="*/ 31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49"/>
                  <a:gd name="T17" fmla="*/ 99 w 99"/>
                  <a:gd name="T18" fmla="*/ 49 h 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49">
                    <a:moveTo>
                      <a:pt x="0" y="31"/>
                    </a:moveTo>
                    <a:lnTo>
                      <a:pt x="68" y="49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17" name="Freeform 4759"/>
              <p:cNvSpPr>
                <a:spLocks/>
              </p:cNvSpPr>
              <p:nvPr/>
            </p:nvSpPr>
            <p:spPr bwMode="auto">
              <a:xfrm>
                <a:off x="3818" y="2558"/>
                <a:ext cx="99" cy="49"/>
              </a:xfrm>
              <a:custGeom>
                <a:avLst/>
                <a:gdLst>
                  <a:gd name="T0" fmla="*/ 0 w 16"/>
                  <a:gd name="T1" fmla="*/ 43671 h 8"/>
                  <a:gd name="T2" fmla="*/ 99730 w 16"/>
                  <a:gd name="T3" fmla="*/ 68919 h 8"/>
                  <a:gd name="T4" fmla="*/ 145214 w 16"/>
                  <a:gd name="T5" fmla="*/ 25284 h 8"/>
                  <a:gd name="T6" fmla="*/ 45484 w 16"/>
                  <a:gd name="T7" fmla="*/ 0 h 8"/>
                  <a:gd name="T8" fmla="*/ 0 w 16"/>
                  <a:gd name="T9" fmla="*/ 43671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8"/>
                  <a:gd name="T17" fmla="*/ 16 w 16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8">
                    <a:moveTo>
                      <a:pt x="0" y="5"/>
                    </a:moveTo>
                    <a:lnTo>
                      <a:pt x="11" y="8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5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18" name="Freeform 4760"/>
              <p:cNvSpPr>
                <a:spLocks/>
              </p:cNvSpPr>
              <p:nvPr/>
            </p:nvSpPr>
            <p:spPr bwMode="auto">
              <a:xfrm>
                <a:off x="2583" y="2564"/>
                <a:ext cx="99" cy="55"/>
              </a:xfrm>
              <a:custGeom>
                <a:avLst/>
                <a:gdLst>
                  <a:gd name="T0" fmla="*/ 0 w 99"/>
                  <a:gd name="T1" fmla="*/ 43 h 55"/>
                  <a:gd name="T2" fmla="*/ 68 w 99"/>
                  <a:gd name="T3" fmla="*/ 55 h 55"/>
                  <a:gd name="T4" fmla="*/ 99 w 99"/>
                  <a:gd name="T5" fmla="*/ 18 h 55"/>
                  <a:gd name="T6" fmla="*/ 31 w 99"/>
                  <a:gd name="T7" fmla="*/ 0 h 55"/>
                  <a:gd name="T8" fmla="*/ 0 w 99"/>
                  <a:gd name="T9" fmla="*/ 43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5"/>
                  <a:gd name="T17" fmla="*/ 99 w 99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5">
                    <a:moveTo>
                      <a:pt x="0" y="43"/>
                    </a:moveTo>
                    <a:lnTo>
                      <a:pt x="68" y="55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19" name="Freeform 4761"/>
              <p:cNvSpPr>
                <a:spLocks/>
              </p:cNvSpPr>
              <p:nvPr/>
            </p:nvSpPr>
            <p:spPr bwMode="auto">
              <a:xfrm>
                <a:off x="2583" y="2564"/>
                <a:ext cx="99" cy="55"/>
              </a:xfrm>
              <a:custGeom>
                <a:avLst/>
                <a:gdLst>
                  <a:gd name="T0" fmla="*/ 0 w 16"/>
                  <a:gd name="T1" fmla="*/ 60017 h 9"/>
                  <a:gd name="T2" fmla="*/ 99730 w 16"/>
                  <a:gd name="T3" fmla="*/ 76670 h 9"/>
                  <a:gd name="T4" fmla="*/ 145214 w 16"/>
                  <a:gd name="T5" fmla="*/ 25098 h 9"/>
                  <a:gd name="T6" fmla="*/ 45484 w 16"/>
                  <a:gd name="T7" fmla="*/ 0 h 9"/>
                  <a:gd name="T8" fmla="*/ 0 w 16"/>
                  <a:gd name="T9" fmla="*/ 6001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7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20" name="Freeform 4762"/>
              <p:cNvSpPr>
                <a:spLocks/>
              </p:cNvSpPr>
              <p:nvPr/>
            </p:nvSpPr>
            <p:spPr bwMode="auto">
              <a:xfrm>
                <a:off x="4880" y="2570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74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74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21" name="Freeform 4763"/>
              <p:cNvSpPr>
                <a:spLocks/>
              </p:cNvSpPr>
              <p:nvPr/>
            </p:nvSpPr>
            <p:spPr bwMode="auto">
              <a:xfrm>
                <a:off x="4880" y="2570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108498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2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22" name="Freeform 4764"/>
              <p:cNvSpPr>
                <a:spLocks/>
              </p:cNvSpPr>
              <p:nvPr/>
            </p:nvSpPr>
            <p:spPr bwMode="auto">
              <a:xfrm>
                <a:off x="3652" y="2558"/>
                <a:ext cx="98" cy="43"/>
              </a:xfrm>
              <a:custGeom>
                <a:avLst/>
                <a:gdLst>
                  <a:gd name="T0" fmla="*/ 0 w 98"/>
                  <a:gd name="T1" fmla="*/ 31 h 43"/>
                  <a:gd name="T2" fmla="*/ 68 w 98"/>
                  <a:gd name="T3" fmla="*/ 43 h 43"/>
                  <a:gd name="T4" fmla="*/ 98 w 98"/>
                  <a:gd name="T5" fmla="*/ 18 h 43"/>
                  <a:gd name="T6" fmla="*/ 31 w 98"/>
                  <a:gd name="T7" fmla="*/ 0 h 43"/>
                  <a:gd name="T8" fmla="*/ 0 w 98"/>
                  <a:gd name="T9" fmla="*/ 31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43"/>
                  <a:gd name="T17" fmla="*/ 98 w 98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43">
                    <a:moveTo>
                      <a:pt x="0" y="31"/>
                    </a:moveTo>
                    <a:lnTo>
                      <a:pt x="68" y="43"/>
                    </a:lnTo>
                    <a:lnTo>
                      <a:pt x="98" y="18"/>
                    </a:lnTo>
                    <a:lnTo>
                      <a:pt x="31" y="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DC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23" name="Freeform 4765"/>
              <p:cNvSpPr>
                <a:spLocks/>
              </p:cNvSpPr>
              <p:nvPr/>
            </p:nvSpPr>
            <p:spPr bwMode="auto">
              <a:xfrm>
                <a:off x="3652" y="2558"/>
                <a:ext cx="98" cy="43"/>
              </a:xfrm>
              <a:custGeom>
                <a:avLst/>
                <a:gdLst>
                  <a:gd name="T0" fmla="*/ 0 w 16"/>
                  <a:gd name="T1" fmla="*/ 44038 h 7"/>
                  <a:gd name="T2" fmla="*/ 94203 w 16"/>
                  <a:gd name="T3" fmla="*/ 61207 h 7"/>
                  <a:gd name="T4" fmla="*/ 137868 w 16"/>
                  <a:gd name="T5" fmla="*/ 25732 h 7"/>
                  <a:gd name="T6" fmla="*/ 43671 w 16"/>
                  <a:gd name="T7" fmla="*/ 0 h 7"/>
                  <a:gd name="T8" fmla="*/ 0 w 16"/>
                  <a:gd name="T9" fmla="*/ 44038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7"/>
                  <a:gd name="T17" fmla="*/ 16 w 16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7">
                    <a:moveTo>
                      <a:pt x="0" y="5"/>
                    </a:moveTo>
                    <a:lnTo>
                      <a:pt x="11" y="7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5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24" name="Freeform 4766"/>
              <p:cNvSpPr>
                <a:spLocks/>
              </p:cNvSpPr>
              <p:nvPr/>
            </p:nvSpPr>
            <p:spPr bwMode="auto">
              <a:xfrm>
                <a:off x="2417" y="2570"/>
                <a:ext cx="99" cy="56"/>
              </a:xfrm>
              <a:custGeom>
                <a:avLst/>
                <a:gdLst>
                  <a:gd name="T0" fmla="*/ 0 w 99"/>
                  <a:gd name="T1" fmla="*/ 37 h 56"/>
                  <a:gd name="T2" fmla="*/ 68 w 99"/>
                  <a:gd name="T3" fmla="*/ 56 h 56"/>
                  <a:gd name="T4" fmla="*/ 99 w 99"/>
                  <a:gd name="T5" fmla="*/ 19 h 56"/>
                  <a:gd name="T6" fmla="*/ 31 w 99"/>
                  <a:gd name="T7" fmla="*/ 0 h 56"/>
                  <a:gd name="T8" fmla="*/ 0 w 99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6"/>
                  <a:gd name="T17" fmla="*/ 99 w 9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6">
                    <a:moveTo>
                      <a:pt x="0" y="37"/>
                    </a:moveTo>
                    <a:lnTo>
                      <a:pt x="68" y="56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25" name="Freeform 4767"/>
              <p:cNvSpPr>
                <a:spLocks/>
              </p:cNvSpPr>
              <p:nvPr/>
            </p:nvSpPr>
            <p:spPr bwMode="auto">
              <a:xfrm>
                <a:off x="2417" y="2570"/>
                <a:ext cx="99" cy="56"/>
              </a:xfrm>
              <a:custGeom>
                <a:avLst/>
                <a:gdLst>
                  <a:gd name="T0" fmla="*/ 0 w 16"/>
                  <a:gd name="T1" fmla="*/ 55403 h 9"/>
                  <a:gd name="T2" fmla="*/ 99730 w 16"/>
                  <a:gd name="T3" fmla="*/ 83820 h 9"/>
                  <a:gd name="T4" fmla="*/ 145214 w 16"/>
                  <a:gd name="T5" fmla="*/ 28417 h 9"/>
                  <a:gd name="T6" fmla="*/ 45484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26" name="Freeform 4768"/>
              <p:cNvSpPr>
                <a:spLocks/>
              </p:cNvSpPr>
              <p:nvPr/>
            </p:nvSpPr>
            <p:spPr bwMode="auto">
              <a:xfrm>
                <a:off x="4720" y="2570"/>
                <a:ext cx="92" cy="62"/>
              </a:xfrm>
              <a:custGeom>
                <a:avLst/>
                <a:gdLst>
                  <a:gd name="T0" fmla="*/ 0 w 92"/>
                  <a:gd name="T1" fmla="*/ 43 h 62"/>
                  <a:gd name="T2" fmla="*/ 68 w 92"/>
                  <a:gd name="T3" fmla="*/ 62 h 62"/>
                  <a:gd name="T4" fmla="*/ 92 w 92"/>
                  <a:gd name="T5" fmla="*/ 19 h 62"/>
                  <a:gd name="T6" fmla="*/ 25 w 92"/>
                  <a:gd name="T7" fmla="*/ 0 h 62"/>
                  <a:gd name="T8" fmla="*/ 0 w 92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2"/>
                  <a:gd name="T16" fmla="*/ 0 h 62"/>
                  <a:gd name="T17" fmla="*/ 92 w 92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2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2" y="19"/>
                    </a:lnTo>
                    <a:lnTo>
                      <a:pt x="25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27" name="Freeform 4769"/>
              <p:cNvSpPr>
                <a:spLocks/>
              </p:cNvSpPr>
              <p:nvPr/>
            </p:nvSpPr>
            <p:spPr bwMode="auto">
              <a:xfrm>
                <a:off x="4720" y="2570"/>
                <a:ext cx="92" cy="62"/>
              </a:xfrm>
              <a:custGeom>
                <a:avLst/>
                <a:gdLst>
                  <a:gd name="T0" fmla="*/ 0 w 15"/>
                  <a:gd name="T1" fmla="*/ 63618 h 10"/>
                  <a:gd name="T2" fmla="*/ 94834 w 15"/>
                  <a:gd name="T3" fmla="*/ 91524 h 10"/>
                  <a:gd name="T4" fmla="*/ 130119 w 15"/>
                  <a:gd name="T5" fmla="*/ 28136 h 10"/>
                  <a:gd name="T6" fmla="*/ 35285 w 15"/>
                  <a:gd name="T7" fmla="*/ 0 h 10"/>
                  <a:gd name="T8" fmla="*/ 0 w 15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0"/>
                  <a:gd name="T17" fmla="*/ 15 w 15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0">
                    <a:moveTo>
                      <a:pt x="0" y="7"/>
                    </a:moveTo>
                    <a:lnTo>
                      <a:pt x="11" y="10"/>
                    </a:lnTo>
                    <a:lnTo>
                      <a:pt x="15" y="3"/>
                    </a:lnTo>
                    <a:lnTo>
                      <a:pt x="4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28" name="Freeform 4770"/>
              <p:cNvSpPr>
                <a:spLocks/>
              </p:cNvSpPr>
              <p:nvPr/>
            </p:nvSpPr>
            <p:spPr bwMode="auto">
              <a:xfrm>
                <a:off x="3485" y="2564"/>
                <a:ext cx="99" cy="31"/>
              </a:xfrm>
              <a:custGeom>
                <a:avLst/>
                <a:gdLst>
                  <a:gd name="T0" fmla="*/ 0 w 99"/>
                  <a:gd name="T1" fmla="*/ 25 h 31"/>
                  <a:gd name="T2" fmla="*/ 68 w 99"/>
                  <a:gd name="T3" fmla="*/ 31 h 31"/>
                  <a:gd name="T4" fmla="*/ 99 w 99"/>
                  <a:gd name="T5" fmla="*/ 12 h 31"/>
                  <a:gd name="T6" fmla="*/ 31 w 99"/>
                  <a:gd name="T7" fmla="*/ 0 h 31"/>
                  <a:gd name="T8" fmla="*/ 0 w 99"/>
                  <a:gd name="T9" fmla="*/ 25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31"/>
                  <a:gd name="T17" fmla="*/ 99 w 99"/>
                  <a:gd name="T18" fmla="*/ 31 h 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31">
                    <a:moveTo>
                      <a:pt x="0" y="25"/>
                    </a:moveTo>
                    <a:lnTo>
                      <a:pt x="68" y="31"/>
                    </a:lnTo>
                    <a:lnTo>
                      <a:pt x="99" y="12"/>
                    </a:lnTo>
                    <a:lnTo>
                      <a:pt x="31" y="0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29" name="Freeform 4771"/>
              <p:cNvSpPr>
                <a:spLocks/>
              </p:cNvSpPr>
              <p:nvPr/>
            </p:nvSpPr>
            <p:spPr bwMode="auto">
              <a:xfrm>
                <a:off x="3485" y="2564"/>
                <a:ext cx="99" cy="31"/>
              </a:xfrm>
              <a:custGeom>
                <a:avLst/>
                <a:gdLst>
                  <a:gd name="T0" fmla="*/ 0 w 16"/>
                  <a:gd name="T1" fmla="*/ 36940 h 5"/>
                  <a:gd name="T2" fmla="*/ 99730 w 16"/>
                  <a:gd name="T3" fmla="*/ 45744 h 5"/>
                  <a:gd name="T4" fmla="*/ 145214 w 16"/>
                  <a:gd name="T5" fmla="*/ 17645 h 5"/>
                  <a:gd name="T6" fmla="*/ 45484 w 16"/>
                  <a:gd name="T7" fmla="*/ 0 h 5"/>
                  <a:gd name="T8" fmla="*/ 0 w 16"/>
                  <a:gd name="T9" fmla="*/ 3694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5"/>
                  <a:gd name="T17" fmla="*/ 16 w 16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5">
                    <a:moveTo>
                      <a:pt x="0" y="4"/>
                    </a:moveTo>
                    <a:lnTo>
                      <a:pt x="11" y="5"/>
                    </a:lnTo>
                    <a:lnTo>
                      <a:pt x="16" y="2"/>
                    </a:lnTo>
                    <a:lnTo>
                      <a:pt x="5" y="0"/>
                    </a:lnTo>
                    <a:lnTo>
                      <a:pt x="0" y="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30" name="Freeform 4772"/>
              <p:cNvSpPr>
                <a:spLocks/>
              </p:cNvSpPr>
              <p:nvPr/>
            </p:nvSpPr>
            <p:spPr bwMode="auto">
              <a:xfrm>
                <a:off x="2250" y="2570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D0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31" name="Freeform 4773"/>
              <p:cNvSpPr>
                <a:spLocks/>
              </p:cNvSpPr>
              <p:nvPr/>
            </p:nvSpPr>
            <p:spPr bwMode="auto">
              <a:xfrm>
                <a:off x="2250" y="2570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32" name="Freeform 4774"/>
              <p:cNvSpPr>
                <a:spLocks/>
              </p:cNvSpPr>
              <p:nvPr/>
            </p:nvSpPr>
            <p:spPr bwMode="auto">
              <a:xfrm>
                <a:off x="4553" y="2576"/>
                <a:ext cx="93" cy="56"/>
              </a:xfrm>
              <a:custGeom>
                <a:avLst/>
                <a:gdLst>
                  <a:gd name="T0" fmla="*/ 0 w 93"/>
                  <a:gd name="T1" fmla="*/ 37 h 56"/>
                  <a:gd name="T2" fmla="*/ 68 w 93"/>
                  <a:gd name="T3" fmla="*/ 56 h 56"/>
                  <a:gd name="T4" fmla="*/ 93 w 93"/>
                  <a:gd name="T5" fmla="*/ 19 h 56"/>
                  <a:gd name="T6" fmla="*/ 25 w 93"/>
                  <a:gd name="T7" fmla="*/ 0 h 56"/>
                  <a:gd name="T8" fmla="*/ 0 w 93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56"/>
                  <a:gd name="T17" fmla="*/ 93 w 93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56">
                    <a:moveTo>
                      <a:pt x="0" y="37"/>
                    </a:moveTo>
                    <a:lnTo>
                      <a:pt x="68" y="56"/>
                    </a:lnTo>
                    <a:lnTo>
                      <a:pt x="93" y="19"/>
                    </a:lnTo>
                    <a:lnTo>
                      <a:pt x="25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33" name="Freeform 4775"/>
              <p:cNvSpPr>
                <a:spLocks/>
              </p:cNvSpPr>
              <p:nvPr/>
            </p:nvSpPr>
            <p:spPr bwMode="auto">
              <a:xfrm>
                <a:off x="4553" y="2576"/>
                <a:ext cx="93" cy="56"/>
              </a:xfrm>
              <a:custGeom>
                <a:avLst/>
                <a:gdLst>
                  <a:gd name="T0" fmla="*/ 0 w 15"/>
                  <a:gd name="T1" fmla="*/ 55403 h 9"/>
                  <a:gd name="T2" fmla="*/ 100558 w 15"/>
                  <a:gd name="T3" fmla="*/ 83820 h 9"/>
                  <a:gd name="T4" fmla="*/ 137497 w 15"/>
                  <a:gd name="T5" fmla="*/ 28417 h 9"/>
                  <a:gd name="T6" fmla="*/ 36940 w 15"/>
                  <a:gd name="T7" fmla="*/ 0 h 9"/>
                  <a:gd name="T8" fmla="*/ 0 w 15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9"/>
                  <a:gd name="T17" fmla="*/ 15 w 15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9">
                    <a:moveTo>
                      <a:pt x="0" y="6"/>
                    </a:moveTo>
                    <a:lnTo>
                      <a:pt x="11" y="9"/>
                    </a:lnTo>
                    <a:lnTo>
                      <a:pt x="15" y="3"/>
                    </a:lnTo>
                    <a:lnTo>
                      <a:pt x="4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34" name="Freeform 4776"/>
              <p:cNvSpPr>
                <a:spLocks/>
              </p:cNvSpPr>
              <p:nvPr/>
            </p:nvSpPr>
            <p:spPr bwMode="auto">
              <a:xfrm>
                <a:off x="3318" y="2564"/>
                <a:ext cx="99" cy="31"/>
              </a:xfrm>
              <a:custGeom>
                <a:avLst/>
                <a:gdLst>
                  <a:gd name="T0" fmla="*/ 0 w 99"/>
                  <a:gd name="T1" fmla="*/ 25 h 31"/>
                  <a:gd name="T2" fmla="*/ 68 w 99"/>
                  <a:gd name="T3" fmla="*/ 31 h 31"/>
                  <a:gd name="T4" fmla="*/ 99 w 99"/>
                  <a:gd name="T5" fmla="*/ 12 h 31"/>
                  <a:gd name="T6" fmla="*/ 31 w 99"/>
                  <a:gd name="T7" fmla="*/ 0 h 31"/>
                  <a:gd name="T8" fmla="*/ 0 w 99"/>
                  <a:gd name="T9" fmla="*/ 25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31"/>
                  <a:gd name="T17" fmla="*/ 99 w 99"/>
                  <a:gd name="T18" fmla="*/ 31 h 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31">
                    <a:moveTo>
                      <a:pt x="0" y="25"/>
                    </a:moveTo>
                    <a:lnTo>
                      <a:pt x="68" y="31"/>
                    </a:lnTo>
                    <a:lnTo>
                      <a:pt x="99" y="12"/>
                    </a:lnTo>
                    <a:lnTo>
                      <a:pt x="31" y="0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E2E2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35" name="Freeform 4777"/>
              <p:cNvSpPr>
                <a:spLocks/>
              </p:cNvSpPr>
              <p:nvPr/>
            </p:nvSpPr>
            <p:spPr bwMode="auto">
              <a:xfrm>
                <a:off x="3318" y="2564"/>
                <a:ext cx="99" cy="31"/>
              </a:xfrm>
              <a:custGeom>
                <a:avLst/>
                <a:gdLst>
                  <a:gd name="T0" fmla="*/ 0 w 16"/>
                  <a:gd name="T1" fmla="*/ 36940 h 5"/>
                  <a:gd name="T2" fmla="*/ 99730 w 16"/>
                  <a:gd name="T3" fmla="*/ 45744 h 5"/>
                  <a:gd name="T4" fmla="*/ 145214 w 16"/>
                  <a:gd name="T5" fmla="*/ 17645 h 5"/>
                  <a:gd name="T6" fmla="*/ 45484 w 16"/>
                  <a:gd name="T7" fmla="*/ 0 h 5"/>
                  <a:gd name="T8" fmla="*/ 0 w 16"/>
                  <a:gd name="T9" fmla="*/ 3694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5"/>
                  <a:gd name="T17" fmla="*/ 16 w 16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5">
                    <a:moveTo>
                      <a:pt x="0" y="4"/>
                    </a:moveTo>
                    <a:lnTo>
                      <a:pt x="11" y="5"/>
                    </a:lnTo>
                    <a:lnTo>
                      <a:pt x="16" y="2"/>
                    </a:lnTo>
                    <a:lnTo>
                      <a:pt x="5" y="0"/>
                    </a:lnTo>
                    <a:lnTo>
                      <a:pt x="0" y="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36" name="Freeform 4778"/>
              <p:cNvSpPr>
                <a:spLocks/>
              </p:cNvSpPr>
              <p:nvPr/>
            </p:nvSpPr>
            <p:spPr bwMode="auto">
              <a:xfrm>
                <a:off x="2083" y="2576"/>
                <a:ext cx="99" cy="62"/>
              </a:xfrm>
              <a:custGeom>
                <a:avLst/>
                <a:gdLst>
                  <a:gd name="T0" fmla="*/ 0 w 99"/>
                  <a:gd name="T1" fmla="*/ 37 h 62"/>
                  <a:gd name="T2" fmla="*/ 68 w 99"/>
                  <a:gd name="T3" fmla="*/ 62 h 62"/>
                  <a:gd name="T4" fmla="*/ 99 w 99"/>
                  <a:gd name="T5" fmla="*/ 19 h 62"/>
                  <a:gd name="T6" fmla="*/ 37 w 99"/>
                  <a:gd name="T7" fmla="*/ 0 h 62"/>
                  <a:gd name="T8" fmla="*/ 0 w 99"/>
                  <a:gd name="T9" fmla="*/ 37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37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7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37" name="Freeform 4779"/>
              <p:cNvSpPr>
                <a:spLocks/>
              </p:cNvSpPr>
              <p:nvPr/>
            </p:nvSpPr>
            <p:spPr bwMode="auto">
              <a:xfrm>
                <a:off x="2083" y="2576"/>
                <a:ext cx="99" cy="62"/>
              </a:xfrm>
              <a:custGeom>
                <a:avLst/>
                <a:gdLst>
                  <a:gd name="T0" fmla="*/ 0 w 16"/>
                  <a:gd name="T1" fmla="*/ 54585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54252 w 16"/>
                  <a:gd name="T7" fmla="*/ 0 h 10"/>
                  <a:gd name="T8" fmla="*/ 0 w 16"/>
                  <a:gd name="T9" fmla="*/ 54585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6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38" name="Freeform 4780"/>
              <p:cNvSpPr>
                <a:spLocks/>
              </p:cNvSpPr>
              <p:nvPr/>
            </p:nvSpPr>
            <p:spPr bwMode="auto">
              <a:xfrm>
                <a:off x="4386" y="2576"/>
                <a:ext cx="99" cy="62"/>
              </a:xfrm>
              <a:custGeom>
                <a:avLst/>
                <a:gdLst>
                  <a:gd name="T0" fmla="*/ 0 w 99"/>
                  <a:gd name="T1" fmla="*/ 37 h 62"/>
                  <a:gd name="T2" fmla="*/ 68 w 99"/>
                  <a:gd name="T3" fmla="*/ 62 h 62"/>
                  <a:gd name="T4" fmla="*/ 99 w 99"/>
                  <a:gd name="T5" fmla="*/ 19 h 62"/>
                  <a:gd name="T6" fmla="*/ 25 w 99"/>
                  <a:gd name="T7" fmla="*/ 0 h 62"/>
                  <a:gd name="T8" fmla="*/ 0 w 99"/>
                  <a:gd name="T9" fmla="*/ 37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37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25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D0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39" name="Freeform 4781"/>
              <p:cNvSpPr>
                <a:spLocks/>
              </p:cNvSpPr>
              <p:nvPr/>
            </p:nvSpPr>
            <p:spPr bwMode="auto">
              <a:xfrm>
                <a:off x="4386" y="2576"/>
                <a:ext cx="99" cy="62"/>
              </a:xfrm>
              <a:custGeom>
                <a:avLst/>
                <a:gdLst>
                  <a:gd name="T0" fmla="*/ 0 w 16"/>
                  <a:gd name="T1" fmla="*/ 54585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36717 w 16"/>
                  <a:gd name="T7" fmla="*/ 0 h 10"/>
                  <a:gd name="T8" fmla="*/ 0 w 16"/>
                  <a:gd name="T9" fmla="*/ 54585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6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4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40" name="Freeform 4782"/>
              <p:cNvSpPr>
                <a:spLocks/>
              </p:cNvSpPr>
              <p:nvPr/>
            </p:nvSpPr>
            <p:spPr bwMode="auto">
              <a:xfrm>
                <a:off x="3152" y="2570"/>
                <a:ext cx="98" cy="31"/>
              </a:xfrm>
              <a:custGeom>
                <a:avLst/>
                <a:gdLst>
                  <a:gd name="T0" fmla="*/ 0 w 98"/>
                  <a:gd name="T1" fmla="*/ 25 h 31"/>
                  <a:gd name="T2" fmla="*/ 67 w 98"/>
                  <a:gd name="T3" fmla="*/ 31 h 31"/>
                  <a:gd name="T4" fmla="*/ 98 w 98"/>
                  <a:gd name="T5" fmla="*/ 12 h 31"/>
                  <a:gd name="T6" fmla="*/ 30 w 98"/>
                  <a:gd name="T7" fmla="*/ 0 h 31"/>
                  <a:gd name="T8" fmla="*/ 0 w 98"/>
                  <a:gd name="T9" fmla="*/ 25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31"/>
                  <a:gd name="T17" fmla="*/ 98 w 98"/>
                  <a:gd name="T18" fmla="*/ 31 h 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31">
                    <a:moveTo>
                      <a:pt x="0" y="25"/>
                    </a:moveTo>
                    <a:lnTo>
                      <a:pt x="67" y="31"/>
                    </a:lnTo>
                    <a:lnTo>
                      <a:pt x="98" y="12"/>
                    </a:lnTo>
                    <a:lnTo>
                      <a:pt x="30" y="0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E2E2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41" name="Freeform 4783"/>
              <p:cNvSpPr>
                <a:spLocks/>
              </p:cNvSpPr>
              <p:nvPr/>
            </p:nvSpPr>
            <p:spPr bwMode="auto">
              <a:xfrm>
                <a:off x="3152" y="2570"/>
                <a:ext cx="98" cy="31"/>
              </a:xfrm>
              <a:custGeom>
                <a:avLst/>
                <a:gdLst>
                  <a:gd name="T0" fmla="*/ 0 w 16"/>
                  <a:gd name="T1" fmla="*/ 36940 h 5"/>
                  <a:gd name="T2" fmla="*/ 94203 w 16"/>
                  <a:gd name="T3" fmla="*/ 45744 h 5"/>
                  <a:gd name="T4" fmla="*/ 137868 w 16"/>
                  <a:gd name="T5" fmla="*/ 17645 h 5"/>
                  <a:gd name="T6" fmla="*/ 43671 w 16"/>
                  <a:gd name="T7" fmla="*/ 0 h 5"/>
                  <a:gd name="T8" fmla="*/ 0 w 16"/>
                  <a:gd name="T9" fmla="*/ 3694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5"/>
                  <a:gd name="T17" fmla="*/ 16 w 16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5">
                    <a:moveTo>
                      <a:pt x="0" y="4"/>
                    </a:moveTo>
                    <a:lnTo>
                      <a:pt x="11" y="5"/>
                    </a:lnTo>
                    <a:lnTo>
                      <a:pt x="16" y="2"/>
                    </a:lnTo>
                    <a:lnTo>
                      <a:pt x="5" y="0"/>
                    </a:lnTo>
                    <a:lnTo>
                      <a:pt x="0" y="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42" name="Freeform 4784"/>
              <p:cNvSpPr>
                <a:spLocks/>
              </p:cNvSpPr>
              <p:nvPr/>
            </p:nvSpPr>
            <p:spPr bwMode="auto">
              <a:xfrm>
                <a:off x="1917" y="2576"/>
                <a:ext cx="98" cy="62"/>
              </a:xfrm>
              <a:custGeom>
                <a:avLst/>
                <a:gdLst>
                  <a:gd name="T0" fmla="*/ 0 w 98"/>
                  <a:gd name="T1" fmla="*/ 43 h 62"/>
                  <a:gd name="T2" fmla="*/ 67 w 98"/>
                  <a:gd name="T3" fmla="*/ 62 h 62"/>
                  <a:gd name="T4" fmla="*/ 98 w 98"/>
                  <a:gd name="T5" fmla="*/ 19 h 62"/>
                  <a:gd name="T6" fmla="*/ 37 w 98"/>
                  <a:gd name="T7" fmla="*/ 0 h 62"/>
                  <a:gd name="T8" fmla="*/ 0 w 98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2"/>
                  <a:gd name="T17" fmla="*/ 98 w 98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2">
                    <a:moveTo>
                      <a:pt x="0" y="43"/>
                    </a:moveTo>
                    <a:lnTo>
                      <a:pt x="67" y="62"/>
                    </a:lnTo>
                    <a:lnTo>
                      <a:pt x="98" y="19"/>
                    </a:lnTo>
                    <a:lnTo>
                      <a:pt x="37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43" name="Freeform 4785"/>
              <p:cNvSpPr>
                <a:spLocks/>
              </p:cNvSpPr>
              <p:nvPr/>
            </p:nvSpPr>
            <p:spPr bwMode="auto">
              <a:xfrm>
                <a:off x="1917" y="2576"/>
                <a:ext cx="98" cy="62"/>
              </a:xfrm>
              <a:custGeom>
                <a:avLst/>
                <a:gdLst>
                  <a:gd name="T0" fmla="*/ 0 w 16"/>
                  <a:gd name="T1" fmla="*/ 63618 h 10"/>
                  <a:gd name="T2" fmla="*/ 94203 w 16"/>
                  <a:gd name="T3" fmla="*/ 91524 h 10"/>
                  <a:gd name="T4" fmla="*/ 137868 w 16"/>
                  <a:gd name="T5" fmla="*/ 28136 h 10"/>
                  <a:gd name="T6" fmla="*/ 52148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44" name="Freeform 4786"/>
              <p:cNvSpPr>
                <a:spLocks/>
              </p:cNvSpPr>
              <p:nvPr/>
            </p:nvSpPr>
            <p:spPr bwMode="auto">
              <a:xfrm>
                <a:off x="4220" y="2576"/>
                <a:ext cx="99" cy="56"/>
              </a:xfrm>
              <a:custGeom>
                <a:avLst/>
                <a:gdLst>
                  <a:gd name="T0" fmla="*/ 0 w 99"/>
                  <a:gd name="T1" fmla="*/ 37 h 56"/>
                  <a:gd name="T2" fmla="*/ 68 w 99"/>
                  <a:gd name="T3" fmla="*/ 56 h 56"/>
                  <a:gd name="T4" fmla="*/ 99 w 99"/>
                  <a:gd name="T5" fmla="*/ 19 h 56"/>
                  <a:gd name="T6" fmla="*/ 31 w 99"/>
                  <a:gd name="T7" fmla="*/ 0 h 56"/>
                  <a:gd name="T8" fmla="*/ 0 w 99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6"/>
                  <a:gd name="T17" fmla="*/ 99 w 9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6">
                    <a:moveTo>
                      <a:pt x="0" y="37"/>
                    </a:moveTo>
                    <a:lnTo>
                      <a:pt x="68" y="56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45" name="Freeform 4787"/>
              <p:cNvSpPr>
                <a:spLocks/>
              </p:cNvSpPr>
              <p:nvPr/>
            </p:nvSpPr>
            <p:spPr bwMode="auto">
              <a:xfrm>
                <a:off x="4220" y="2576"/>
                <a:ext cx="99" cy="56"/>
              </a:xfrm>
              <a:custGeom>
                <a:avLst/>
                <a:gdLst>
                  <a:gd name="T0" fmla="*/ 0 w 16"/>
                  <a:gd name="T1" fmla="*/ 55403 h 9"/>
                  <a:gd name="T2" fmla="*/ 99730 w 16"/>
                  <a:gd name="T3" fmla="*/ 83820 h 9"/>
                  <a:gd name="T4" fmla="*/ 145214 w 16"/>
                  <a:gd name="T5" fmla="*/ 28417 h 9"/>
                  <a:gd name="T6" fmla="*/ 45484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46" name="Freeform 4788"/>
              <p:cNvSpPr>
                <a:spLocks/>
              </p:cNvSpPr>
              <p:nvPr/>
            </p:nvSpPr>
            <p:spPr bwMode="auto">
              <a:xfrm>
                <a:off x="2985" y="2570"/>
                <a:ext cx="99" cy="37"/>
              </a:xfrm>
              <a:custGeom>
                <a:avLst/>
                <a:gdLst>
                  <a:gd name="T0" fmla="*/ 0 w 99"/>
                  <a:gd name="T1" fmla="*/ 31 h 37"/>
                  <a:gd name="T2" fmla="*/ 68 w 99"/>
                  <a:gd name="T3" fmla="*/ 37 h 37"/>
                  <a:gd name="T4" fmla="*/ 99 w 99"/>
                  <a:gd name="T5" fmla="*/ 19 h 37"/>
                  <a:gd name="T6" fmla="*/ 31 w 99"/>
                  <a:gd name="T7" fmla="*/ 0 h 37"/>
                  <a:gd name="T8" fmla="*/ 0 w 99"/>
                  <a:gd name="T9" fmla="*/ 31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37"/>
                  <a:gd name="T17" fmla="*/ 99 w 99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37">
                    <a:moveTo>
                      <a:pt x="0" y="31"/>
                    </a:moveTo>
                    <a:lnTo>
                      <a:pt x="68" y="37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E1E1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47" name="Freeform 4789"/>
              <p:cNvSpPr>
                <a:spLocks/>
              </p:cNvSpPr>
              <p:nvPr/>
            </p:nvSpPr>
            <p:spPr bwMode="auto">
              <a:xfrm>
                <a:off x="2985" y="2570"/>
                <a:ext cx="99" cy="37"/>
              </a:xfrm>
              <a:custGeom>
                <a:avLst/>
                <a:gdLst>
                  <a:gd name="T0" fmla="*/ 0 w 16"/>
                  <a:gd name="T1" fmla="*/ 44795 h 6"/>
                  <a:gd name="T2" fmla="*/ 99730 w 16"/>
                  <a:gd name="T3" fmla="*/ 53465 h 6"/>
                  <a:gd name="T4" fmla="*/ 145214 w 16"/>
                  <a:gd name="T5" fmla="*/ 27417 h 6"/>
                  <a:gd name="T6" fmla="*/ 45484 w 16"/>
                  <a:gd name="T7" fmla="*/ 0 h 6"/>
                  <a:gd name="T8" fmla="*/ 0 w 16"/>
                  <a:gd name="T9" fmla="*/ 44795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6"/>
                  <a:gd name="T17" fmla="*/ 16 w 16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6">
                    <a:moveTo>
                      <a:pt x="0" y="5"/>
                    </a:moveTo>
                    <a:lnTo>
                      <a:pt x="11" y="6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5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48" name="Freeform 4790"/>
              <p:cNvSpPr>
                <a:spLocks/>
              </p:cNvSpPr>
              <p:nvPr/>
            </p:nvSpPr>
            <p:spPr bwMode="auto">
              <a:xfrm>
                <a:off x="1750" y="2582"/>
                <a:ext cx="99" cy="62"/>
              </a:xfrm>
              <a:custGeom>
                <a:avLst/>
                <a:gdLst>
                  <a:gd name="T0" fmla="*/ 0 w 99"/>
                  <a:gd name="T1" fmla="*/ 37 h 62"/>
                  <a:gd name="T2" fmla="*/ 68 w 99"/>
                  <a:gd name="T3" fmla="*/ 62 h 62"/>
                  <a:gd name="T4" fmla="*/ 99 w 99"/>
                  <a:gd name="T5" fmla="*/ 19 h 62"/>
                  <a:gd name="T6" fmla="*/ 37 w 99"/>
                  <a:gd name="T7" fmla="*/ 0 h 62"/>
                  <a:gd name="T8" fmla="*/ 0 w 99"/>
                  <a:gd name="T9" fmla="*/ 37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37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7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49" name="Freeform 4791"/>
              <p:cNvSpPr>
                <a:spLocks/>
              </p:cNvSpPr>
              <p:nvPr/>
            </p:nvSpPr>
            <p:spPr bwMode="auto">
              <a:xfrm>
                <a:off x="1750" y="2582"/>
                <a:ext cx="99" cy="62"/>
              </a:xfrm>
              <a:custGeom>
                <a:avLst/>
                <a:gdLst>
                  <a:gd name="T0" fmla="*/ 0 w 16"/>
                  <a:gd name="T1" fmla="*/ 54585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54252 w 16"/>
                  <a:gd name="T7" fmla="*/ 0 h 10"/>
                  <a:gd name="T8" fmla="*/ 0 w 16"/>
                  <a:gd name="T9" fmla="*/ 54585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6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50" name="Freeform 4792"/>
              <p:cNvSpPr>
                <a:spLocks/>
              </p:cNvSpPr>
              <p:nvPr/>
            </p:nvSpPr>
            <p:spPr bwMode="auto">
              <a:xfrm>
                <a:off x="4053" y="2576"/>
                <a:ext cx="99" cy="56"/>
              </a:xfrm>
              <a:custGeom>
                <a:avLst/>
                <a:gdLst>
                  <a:gd name="T0" fmla="*/ 0 w 99"/>
                  <a:gd name="T1" fmla="*/ 37 h 56"/>
                  <a:gd name="T2" fmla="*/ 68 w 99"/>
                  <a:gd name="T3" fmla="*/ 56 h 56"/>
                  <a:gd name="T4" fmla="*/ 99 w 99"/>
                  <a:gd name="T5" fmla="*/ 19 h 56"/>
                  <a:gd name="T6" fmla="*/ 31 w 99"/>
                  <a:gd name="T7" fmla="*/ 0 h 56"/>
                  <a:gd name="T8" fmla="*/ 0 w 99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6"/>
                  <a:gd name="T17" fmla="*/ 99 w 9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6">
                    <a:moveTo>
                      <a:pt x="0" y="37"/>
                    </a:moveTo>
                    <a:lnTo>
                      <a:pt x="68" y="56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51" name="Freeform 4793"/>
              <p:cNvSpPr>
                <a:spLocks/>
              </p:cNvSpPr>
              <p:nvPr/>
            </p:nvSpPr>
            <p:spPr bwMode="auto">
              <a:xfrm>
                <a:off x="4053" y="2576"/>
                <a:ext cx="99" cy="56"/>
              </a:xfrm>
              <a:custGeom>
                <a:avLst/>
                <a:gdLst>
                  <a:gd name="T0" fmla="*/ 0 w 16"/>
                  <a:gd name="T1" fmla="*/ 55403 h 9"/>
                  <a:gd name="T2" fmla="*/ 99730 w 16"/>
                  <a:gd name="T3" fmla="*/ 83820 h 9"/>
                  <a:gd name="T4" fmla="*/ 145214 w 16"/>
                  <a:gd name="T5" fmla="*/ 28417 h 9"/>
                  <a:gd name="T6" fmla="*/ 45484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52" name="Freeform 4794"/>
              <p:cNvSpPr>
                <a:spLocks/>
              </p:cNvSpPr>
              <p:nvPr/>
            </p:nvSpPr>
            <p:spPr bwMode="auto">
              <a:xfrm>
                <a:off x="2818" y="2576"/>
                <a:ext cx="99" cy="43"/>
              </a:xfrm>
              <a:custGeom>
                <a:avLst/>
                <a:gdLst>
                  <a:gd name="T0" fmla="*/ 0 w 99"/>
                  <a:gd name="T1" fmla="*/ 37 h 43"/>
                  <a:gd name="T2" fmla="*/ 68 w 99"/>
                  <a:gd name="T3" fmla="*/ 43 h 43"/>
                  <a:gd name="T4" fmla="*/ 99 w 99"/>
                  <a:gd name="T5" fmla="*/ 19 h 43"/>
                  <a:gd name="T6" fmla="*/ 31 w 99"/>
                  <a:gd name="T7" fmla="*/ 0 h 43"/>
                  <a:gd name="T8" fmla="*/ 0 w 99"/>
                  <a:gd name="T9" fmla="*/ 37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43"/>
                  <a:gd name="T17" fmla="*/ 99 w 99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43">
                    <a:moveTo>
                      <a:pt x="0" y="37"/>
                    </a:moveTo>
                    <a:lnTo>
                      <a:pt x="68" y="43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DE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53" name="Freeform 4795"/>
              <p:cNvSpPr>
                <a:spLocks/>
              </p:cNvSpPr>
              <p:nvPr/>
            </p:nvSpPr>
            <p:spPr bwMode="auto">
              <a:xfrm>
                <a:off x="2818" y="2576"/>
                <a:ext cx="99" cy="43"/>
              </a:xfrm>
              <a:custGeom>
                <a:avLst/>
                <a:gdLst>
                  <a:gd name="T0" fmla="*/ 0 w 16"/>
                  <a:gd name="T1" fmla="*/ 52601 h 7"/>
                  <a:gd name="T2" fmla="*/ 99730 w 16"/>
                  <a:gd name="T3" fmla="*/ 61207 h 7"/>
                  <a:gd name="T4" fmla="*/ 145214 w 16"/>
                  <a:gd name="T5" fmla="*/ 25732 h 7"/>
                  <a:gd name="T6" fmla="*/ 45484 w 16"/>
                  <a:gd name="T7" fmla="*/ 0 h 7"/>
                  <a:gd name="T8" fmla="*/ 0 w 16"/>
                  <a:gd name="T9" fmla="*/ 52601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7"/>
                  <a:gd name="T17" fmla="*/ 16 w 16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7">
                    <a:moveTo>
                      <a:pt x="0" y="6"/>
                    </a:moveTo>
                    <a:lnTo>
                      <a:pt x="11" y="7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54" name="Freeform 4796"/>
              <p:cNvSpPr>
                <a:spLocks/>
              </p:cNvSpPr>
              <p:nvPr/>
            </p:nvSpPr>
            <p:spPr bwMode="auto">
              <a:xfrm>
                <a:off x="3886" y="2576"/>
                <a:ext cx="99" cy="50"/>
              </a:xfrm>
              <a:custGeom>
                <a:avLst/>
                <a:gdLst>
                  <a:gd name="T0" fmla="*/ 0 w 99"/>
                  <a:gd name="T1" fmla="*/ 31 h 50"/>
                  <a:gd name="T2" fmla="*/ 68 w 99"/>
                  <a:gd name="T3" fmla="*/ 50 h 50"/>
                  <a:gd name="T4" fmla="*/ 99 w 99"/>
                  <a:gd name="T5" fmla="*/ 19 h 50"/>
                  <a:gd name="T6" fmla="*/ 31 w 99"/>
                  <a:gd name="T7" fmla="*/ 0 h 50"/>
                  <a:gd name="T8" fmla="*/ 0 w 99"/>
                  <a:gd name="T9" fmla="*/ 31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0"/>
                  <a:gd name="T17" fmla="*/ 99 w 99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0">
                    <a:moveTo>
                      <a:pt x="0" y="31"/>
                    </a:moveTo>
                    <a:lnTo>
                      <a:pt x="68" y="50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55" name="Freeform 4797"/>
              <p:cNvSpPr>
                <a:spLocks/>
              </p:cNvSpPr>
              <p:nvPr/>
            </p:nvSpPr>
            <p:spPr bwMode="auto">
              <a:xfrm>
                <a:off x="3886" y="2576"/>
                <a:ext cx="99" cy="50"/>
              </a:xfrm>
              <a:custGeom>
                <a:avLst/>
                <a:gdLst>
                  <a:gd name="T0" fmla="*/ 0 w 16"/>
                  <a:gd name="T1" fmla="*/ 47344 h 8"/>
                  <a:gd name="T2" fmla="*/ 99730 w 16"/>
                  <a:gd name="T3" fmla="*/ 76175 h 8"/>
                  <a:gd name="T4" fmla="*/ 145214 w 16"/>
                  <a:gd name="T5" fmla="*/ 29063 h 8"/>
                  <a:gd name="T6" fmla="*/ 45484 w 16"/>
                  <a:gd name="T7" fmla="*/ 0 h 8"/>
                  <a:gd name="T8" fmla="*/ 0 w 16"/>
                  <a:gd name="T9" fmla="*/ 47344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8"/>
                  <a:gd name="T17" fmla="*/ 16 w 16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8">
                    <a:moveTo>
                      <a:pt x="0" y="5"/>
                    </a:moveTo>
                    <a:lnTo>
                      <a:pt x="11" y="8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5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56" name="Freeform 4798"/>
              <p:cNvSpPr>
                <a:spLocks/>
              </p:cNvSpPr>
              <p:nvPr/>
            </p:nvSpPr>
            <p:spPr bwMode="auto">
              <a:xfrm>
                <a:off x="2651" y="2582"/>
                <a:ext cx="99" cy="44"/>
              </a:xfrm>
              <a:custGeom>
                <a:avLst/>
                <a:gdLst>
                  <a:gd name="T0" fmla="*/ 0 w 99"/>
                  <a:gd name="T1" fmla="*/ 37 h 44"/>
                  <a:gd name="T2" fmla="*/ 68 w 99"/>
                  <a:gd name="T3" fmla="*/ 44 h 44"/>
                  <a:gd name="T4" fmla="*/ 99 w 99"/>
                  <a:gd name="T5" fmla="*/ 19 h 44"/>
                  <a:gd name="T6" fmla="*/ 31 w 99"/>
                  <a:gd name="T7" fmla="*/ 0 h 44"/>
                  <a:gd name="T8" fmla="*/ 0 w 99"/>
                  <a:gd name="T9" fmla="*/ 37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44"/>
                  <a:gd name="T17" fmla="*/ 99 w 99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44">
                    <a:moveTo>
                      <a:pt x="0" y="37"/>
                    </a:moveTo>
                    <a:lnTo>
                      <a:pt x="68" y="44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57" name="Freeform 4799"/>
              <p:cNvSpPr>
                <a:spLocks/>
              </p:cNvSpPr>
              <p:nvPr/>
            </p:nvSpPr>
            <p:spPr bwMode="auto">
              <a:xfrm>
                <a:off x="2651" y="2582"/>
                <a:ext cx="99" cy="44"/>
              </a:xfrm>
              <a:custGeom>
                <a:avLst/>
                <a:gdLst>
                  <a:gd name="T0" fmla="*/ 0 w 16"/>
                  <a:gd name="T1" fmla="*/ 59343 h 7"/>
                  <a:gd name="T2" fmla="*/ 99730 w 16"/>
                  <a:gd name="T3" fmla="*/ 68785 h 7"/>
                  <a:gd name="T4" fmla="*/ 145214 w 16"/>
                  <a:gd name="T5" fmla="*/ 29555 h 7"/>
                  <a:gd name="T6" fmla="*/ 45484 w 16"/>
                  <a:gd name="T7" fmla="*/ 0 h 7"/>
                  <a:gd name="T8" fmla="*/ 0 w 16"/>
                  <a:gd name="T9" fmla="*/ 59343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7"/>
                  <a:gd name="T17" fmla="*/ 16 w 16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7">
                    <a:moveTo>
                      <a:pt x="0" y="6"/>
                    </a:moveTo>
                    <a:lnTo>
                      <a:pt x="11" y="7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58" name="Freeform 4800"/>
              <p:cNvSpPr>
                <a:spLocks/>
              </p:cNvSpPr>
              <p:nvPr/>
            </p:nvSpPr>
            <p:spPr bwMode="auto">
              <a:xfrm>
                <a:off x="3720" y="2576"/>
                <a:ext cx="98" cy="37"/>
              </a:xfrm>
              <a:custGeom>
                <a:avLst/>
                <a:gdLst>
                  <a:gd name="T0" fmla="*/ 0 w 98"/>
                  <a:gd name="T1" fmla="*/ 25 h 37"/>
                  <a:gd name="T2" fmla="*/ 67 w 98"/>
                  <a:gd name="T3" fmla="*/ 37 h 37"/>
                  <a:gd name="T4" fmla="*/ 98 w 98"/>
                  <a:gd name="T5" fmla="*/ 13 h 37"/>
                  <a:gd name="T6" fmla="*/ 30 w 98"/>
                  <a:gd name="T7" fmla="*/ 0 h 37"/>
                  <a:gd name="T8" fmla="*/ 0 w 98"/>
                  <a:gd name="T9" fmla="*/ 25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37"/>
                  <a:gd name="T17" fmla="*/ 98 w 98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37">
                    <a:moveTo>
                      <a:pt x="0" y="25"/>
                    </a:moveTo>
                    <a:lnTo>
                      <a:pt x="67" y="37"/>
                    </a:lnTo>
                    <a:lnTo>
                      <a:pt x="98" y="13"/>
                    </a:lnTo>
                    <a:lnTo>
                      <a:pt x="30" y="0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59" name="Freeform 4801"/>
              <p:cNvSpPr>
                <a:spLocks/>
              </p:cNvSpPr>
              <p:nvPr/>
            </p:nvSpPr>
            <p:spPr bwMode="auto">
              <a:xfrm>
                <a:off x="3720" y="2576"/>
                <a:ext cx="98" cy="37"/>
              </a:xfrm>
              <a:custGeom>
                <a:avLst/>
                <a:gdLst>
                  <a:gd name="T0" fmla="*/ 0 w 16"/>
                  <a:gd name="T1" fmla="*/ 36124 h 6"/>
                  <a:gd name="T2" fmla="*/ 94203 w 16"/>
                  <a:gd name="T3" fmla="*/ 53465 h 6"/>
                  <a:gd name="T4" fmla="*/ 137868 w 16"/>
                  <a:gd name="T5" fmla="*/ 17341 h 6"/>
                  <a:gd name="T6" fmla="*/ 43671 w 16"/>
                  <a:gd name="T7" fmla="*/ 0 h 6"/>
                  <a:gd name="T8" fmla="*/ 0 w 16"/>
                  <a:gd name="T9" fmla="*/ 36124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6"/>
                  <a:gd name="T17" fmla="*/ 16 w 16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6">
                    <a:moveTo>
                      <a:pt x="0" y="4"/>
                    </a:moveTo>
                    <a:lnTo>
                      <a:pt x="11" y="6"/>
                    </a:lnTo>
                    <a:lnTo>
                      <a:pt x="16" y="2"/>
                    </a:lnTo>
                    <a:lnTo>
                      <a:pt x="5" y="0"/>
                    </a:lnTo>
                    <a:lnTo>
                      <a:pt x="0" y="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60" name="Freeform 4802"/>
              <p:cNvSpPr>
                <a:spLocks/>
              </p:cNvSpPr>
              <p:nvPr/>
            </p:nvSpPr>
            <p:spPr bwMode="auto">
              <a:xfrm>
                <a:off x="2485" y="2589"/>
                <a:ext cx="98" cy="49"/>
              </a:xfrm>
              <a:custGeom>
                <a:avLst/>
                <a:gdLst>
                  <a:gd name="T0" fmla="*/ 0 w 98"/>
                  <a:gd name="T1" fmla="*/ 37 h 49"/>
                  <a:gd name="T2" fmla="*/ 68 w 98"/>
                  <a:gd name="T3" fmla="*/ 49 h 49"/>
                  <a:gd name="T4" fmla="*/ 98 w 98"/>
                  <a:gd name="T5" fmla="*/ 18 h 49"/>
                  <a:gd name="T6" fmla="*/ 31 w 98"/>
                  <a:gd name="T7" fmla="*/ 0 h 49"/>
                  <a:gd name="T8" fmla="*/ 0 w 98"/>
                  <a:gd name="T9" fmla="*/ 37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49"/>
                  <a:gd name="T17" fmla="*/ 98 w 98"/>
                  <a:gd name="T18" fmla="*/ 49 h 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49">
                    <a:moveTo>
                      <a:pt x="0" y="37"/>
                    </a:moveTo>
                    <a:lnTo>
                      <a:pt x="68" y="49"/>
                    </a:lnTo>
                    <a:lnTo>
                      <a:pt x="98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D6D6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61" name="Freeform 4803"/>
              <p:cNvSpPr>
                <a:spLocks/>
              </p:cNvSpPr>
              <p:nvPr/>
            </p:nvSpPr>
            <p:spPr bwMode="auto">
              <a:xfrm>
                <a:off x="2485" y="2589"/>
                <a:ext cx="98" cy="49"/>
              </a:xfrm>
              <a:custGeom>
                <a:avLst/>
                <a:gdLst>
                  <a:gd name="T0" fmla="*/ 0 w 16"/>
                  <a:gd name="T1" fmla="*/ 52148 h 8"/>
                  <a:gd name="T2" fmla="*/ 94203 w 16"/>
                  <a:gd name="T3" fmla="*/ 68919 h 8"/>
                  <a:gd name="T4" fmla="*/ 137868 w 16"/>
                  <a:gd name="T5" fmla="*/ 25284 h 8"/>
                  <a:gd name="T6" fmla="*/ 43671 w 16"/>
                  <a:gd name="T7" fmla="*/ 0 h 8"/>
                  <a:gd name="T8" fmla="*/ 0 w 16"/>
                  <a:gd name="T9" fmla="*/ 52148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8"/>
                  <a:gd name="T17" fmla="*/ 16 w 16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8">
                    <a:moveTo>
                      <a:pt x="0" y="6"/>
                    </a:moveTo>
                    <a:lnTo>
                      <a:pt x="11" y="8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62" name="Freeform 4804"/>
              <p:cNvSpPr>
                <a:spLocks/>
              </p:cNvSpPr>
              <p:nvPr/>
            </p:nvSpPr>
            <p:spPr bwMode="auto">
              <a:xfrm>
                <a:off x="4788" y="2589"/>
                <a:ext cx="92" cy="61"/>
              </a:xfrm>
              <a:custGeom>
                <a:avLst/>
                <a:gdLst>
                  <a:gd name="T0" fmla="*/ 0 w 92"/>
                  <a:gd name="T1" fmla="*/ 43 h 61"/>
                  <a:gd name="T2" fmla="*/ 68 w 92"/>
                  <a:gd name="T3" fmla="*/ 61 h 61"/>
                  <a:gd name="T4" fmla="*/ 92 w 92"/>
                  <a:gd name="T5" fmla="*/ 24 h 61"/>
                  <a:gd name="T6" fmla="*/ 24 w 92"/>
                  <a:gd name="T7" fmla="*/ 0 h 61"/>
                  <a:gd name="T8" fmla="*/ 0 w 92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2"/>
                  <a:gd name="T16" fmla="*/ 0 h 61"/>
                  <a:gd name="T17" fmla="*/ 92 w 92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2" h="61">
                    <a:moveTo>
                      <a:pt x="0" y="43"/>
                    </a:moveTo>
                    <a:lnTo>
                      <a:pt x="68" y="61"/>
                    </a:lnTo>
                    <a:lnTo>
                      <a:pt x="92" y="24"/>
                    </a:lnTo>
                    <a:lnTo>
                      <a:pt x="24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63" name="Freeform 4805"/>
              <p:cNvSpPr>
                <a:spLocks/>
              </p:cNvSpPr>
              <p:nvPr/>
            </p:nvSpPr>
            <p:spPr bwMode="auto">
              <a:xfrm>
                <a:off x="4788" y="2589"/>
                <a:ext cx="92" cy="61"/>
              </a:xfrm>
              <a:custGeom>
                <a:avLst/>
                <a:gdLst>
                  <a:gd name="T0" fmla="*/ 0 w 15"/>
                  <a:gd name="T1" fmla="*/ 59463 h 10"/>
                  <a:gd name="T2" fmla="*/ 94834 w 15"/>
                  <a:gd name="T3" fmla="*/ 84430 h 10"/>
                  <a:gd name="T4" fmla="*/ 130119 w 15"/>
                  <a:gd name="T5" fmla="*/ 33154 h 10"/>
                  <a:gd name="T6" fmla="*/ 35285 w 15"/>
                  <a:gd name="T7" fmla="*/ 0 h 10"/>
                  <a:gd name="T8" fmla="*/ 0 w 15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0"/>
                  <a:gd name="T17" fmla="*/ 15 w 15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0">
                    <a:moveTo>
                      <a:pt x="0" y="7"/>
                    </a:moveTo>
                    <a:lnTo>
                      <a:pt x="11" y="10"/>
                    </a:lnTo>
                    <a:lnTo>
                      <a:pt x="15" y="4"/>
                    </a:lnTo>
                    <a:lnTo>
                      <a:pt x="4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64" name="Freeform 4806"/>
              <p:cNvSpPr>
                <a:spLocks/>
              </p:cNvSpPr>
              <p:nvPr/>
            </p:nvSpPr>
            <p:spPr bwMode="auto">
              <a:xfrm>
                <a:off x="3553" y="2576"/>
                <a:ext cx="99" cy="31"/>
              </a:xfrm>
              <a:custGeom>
                <a:avLst/>
                <a:gdLst>
                  <a:gd name="T0" fmla="*/ 0 w 99"/>
                  <a:gd name="T1" fmla="*/ 19 h 31"/>
                  <a:gd name="T2" fmla="*/ 68 w 99"/>
                  <a:gd name="T3" fmla="*/ 31 h 31"/>
                  <a:gd name="T4" fmla="*/ 99 w 99"/>
                  <a:gd name="T5" fmla="*/ 13 h 31"/>
                  <a:gd name="T6" fmla="*/ 31 w 99"/>
                  <a:gd name="T7" fmla="*/ 0 h 31"/>
                  <a:gd name="T8" fmla="*/ 0 w 99"/>
                  <a:gd name="T9" fmla="*/ 19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31"/>
                  <a:gd name="T17" fmla="*/ 99 w 99"/>
                  <a:gd name="T18" fmla="*/ 31 h 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31">
                    <a:moveTo>
                      <a:pt x="0" y="19"/>
                    </a:moveTo>
                    <a:lnTo>
                      <a:pt x="68" y="31"/>
                    </a:lnTo>
                    <a:lnTo>
                      <a:pt x="99" y="13"/>
                    </a:lnTo>
                    <a:lnTo>
                      <a:pt x="31" y="0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E3E3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65" name="Freeform 4807"/>
              <p:cNvSpPr>
                <a:spLocks/>
              </p:cNvSpPr>
              <p:nvPr/>
            </p:nvSpPr>
            <p:spPr bwMode="auto">
              <a:xfrm>
                <a:off x="3553" y="2576"/>
                <a:ext cx="99" cy="31"/>
              </a:xfrm>
              <a:custGeom>
                <a:avLst/>
                <a:gdLst>
                  <a:gd name="T0" fmla="*/ 0 w 16"/>
                  <a:gd name="T1" fmla="*/ 28136 h 5"/>
                  <a:gd name="T2" fmla="*/ 99730 w 16"/>
                  <a:gd name="T3" fmla="*/ 45744 h 5"/>
                  <a:gd name="T4" fmla="*/ 145214 w 16"/>
                  <a:gd name="T5" fmla="*/ 17645 h 5"/>
                  <a:gd name="T6" fmla="*/ 45484 w 16"/>
                  <a:gd name="T7" fmla="*/ 0 h 5"/>
                  <a:gd name="T8" fmla="*/ 0 w 16"/>
                  <a:gd name="T9" fmla="*/ 28136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5"/>
                  <a:gd name="T17" fmla="*/ 16 w 16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5">
                    <a:moveTo>
                      <a:pt x="0" y="3"/>
                    </a:moveTo>
                    <a:lnTo>
                      <a:pt x="11" y="5"/>
                    </a:lnTo>
                    <a:lnTo>
                      <a:pt x="16" y="2"/>
                    </a:lnTo>
                    <a:lnTo>
                      <a:pt x="5" y="0"/>
                    </a:lnTo>
                    <a:lnTo>
                      <a:pt x="0" y="3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66" name="Freeform 4808"/>
              <p:cNvSpPr>
                <a:spLocks/>
              </p:cNvSpPr>
              <p:nvPr/>
            </p:nvSpPr>
            <p:spPr bwMode="auto">
              <a:xfrm>
                <a:off x="2318" y="2589"/>
                <a:ext cx="99" cy="55"/>
              </a:xfrm>
              <a:custGeom>
                <a:avLst/>
                <a:gdLst>
                  <a:gd name="T0" fmla="*/ 0 w 99"/>
                  <a:gd name="T1" fmla="*/ 43 h 55"/>
                  <a:gd name="T2" fmla="*/ 68 w 99"/>
                  <a:gd name="T3" fmla="*/ 55 h 55"/>
                  <a:gd name="T4" fmla="*/ 99 w 99"/>
                  <a:gd name="T5" fmla="*/ 18 h 55"/>
                  <a:gd name="T6" fmla="*/ 31 w 99"/>
                  <a:gd name="T7" fmla="*/ 0 h 55"/>
                  <a:gd name="T8" fmla="*/ 0 w 99"/>
                  <a:gd name="T9" fmla="*/ 43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5"/>
                  <a:gd name="T17" fmla="*/ 99 w 99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5">
                    <a:moveTo>
                      <a:pt x="0" y="43"/>
                    </a:moveTo>
                    <a:lnTo>
                      <a:pt x="68" y="55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D3D3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67" name="Freeform 4809"/>
              <p:cNvSpPr>
                <a:spLocks/>
              </p:cNvSpPr>
              <p:nvPr/>
            </p:nvSpPr>
            <p:spPr bwMode="auto">
              <a:xfrm>
                <a:off x="2318" y="2589"/>
                <a:ext cx="99" cy="55"/>
              </a:xfrm>
              <a:custGeom>
                <a:avLst/>
                <a:gdLst>
                  <a:gd name="T0" fmla="*/ 0 w 16"/>
                  <a:gd name="T1" fmla="*/ 60017 h 9"/>
                  <a:gd name="T2" fmla="*/ 99730 w 16"/>
                  <a:gd name="T3" fmla="*/ 76670 h 9"/>
                  <a:gd name="T4" fmla="*/ 145214 w 16"/>
                  <a:gd name="T5" fmla="*/ 25098 h 9"/>
                  <a:gd name="T6" fmla="*/ 45484 w 16"/>
                  <a:gd name="T7" fmla="*/ 0 h 9"/>
                  <a:gd name="T8" fmla="*/ 0 w 16"/>
                  <a:gd name="T9" fmla="*/ 6001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7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68" name="Freeform 4810"/>
              <p:cNvSpPr>
                <a:spLocks/>
              </p:cNvSpPr>
              <p:nvPr/>
            </p:nvSpPr>
            <p:spPr bwMode="auto">
              <a:xfrm>
                <a:off x="4621" y="2595"/>
                <a:ext cx="99" cy="61"/>
              </a:xfrm>
              <a:custGeom>
                <a:avLst/>
                <a:gdLst>
                  <a:gd name="T0" fmla="*/ 0 w 99"/>
                  <a:gd name="T1" fmla="*/ 37 h 61"/>
                  <a:gd name="T2" fmla="*/ 68 w 99"/>
                  <a:gd name="T3" fmla="*/ 61 h 61"/>
                  <a:gd name="T4" fmla="*/ 99 w 99"/>
                  <a:gd name="T5" fmla="*/ 18 h 61"/>
                  <a:gd name="T6" fmla="*/ 25 w 99"/>
                  <a:gd name="T7" fmla="*/ 0 h 61"/>
                  <a:gd name="T8" fmla="*/ 0 w 99"/>
                  <a:gd name="T9" fmla="*/ 37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1"/>
                  <a:gd name="T17" fmla="*/ 99 w 99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1">
                    <a:moveTo>
                      <a:pt x="0" y="37"/>
                    </a:moveTo>
                    <a:lnTo>
                      <a:pt x="68" y="61"/>
                    </a:lnTo>
                    <a:lnTo>
                      <a:pt x="99" y="18"/>
                    </a:lnTo>
                    <a:lnTo>
                      <a:pt x="25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69" name="Freeform 4811"/>
              <p:cNvSpPr>
                <a:spLocks/>
              </p:cNvSpPr>
              <p:nvPr/>
            </p:nvSpPr>
            <p:spPr bwMode="auto">
              <a:xfrm>
                <a:off x="4621" y="2595"/>
                <a:ext cx="99" cy="61"/>
              </a:xfrm>
              <a:custGeom>
                <a:avLst/>
                <a:gdLst>
                  <a:gd name="T0" fmla="*/ 0 w 16"/>
                  <a:gd name="T1" fmla="*/ 51313 h 10"/>
                  <a:gd name="T2" fmla="*/ 99730 w 16"/>
                  <a:gd name="T3" fmla="*/ 84430 h 10"/>
                  <a:gd name="T4" fmla="*/ 145214 w 16"/>
                  <a:gd name="T5" fmla="*/ 24967 h 10"/>
                  <a:gd name="T6" fmla="*/ 36717 w 16"/>
                  <a:gd name="T7" fmla="*/ 0 h 10"/>
                  <a:gd name="T8" fmla="*/ 0 w 16"/>
                  <a:gd name="T9" fmla="*/ 5131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6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4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70" name="Freeform 4812"/>
              <p:cNvSpPr>
                <a:spLocks/>
              </p:cNvSpPr>
              <p:nvPr/>
            </p:nvSpPr>
            <p:spPr bwMode="auto">
              <a:xfrm>
                <a:off x="3386" y="2576"/>
                <a:ext cx="99" cy="19"/>
              </a:xfrm>
              <a:custGeom>
                <a:avLst/>
                <a:gdLst>
                  <a:gd name="T0" fmla="*/ 0 w 99"/>
                  <a:gd name="T1" fmla="*/ 19 h 19"/>
                  <a:gd name="T2" fmla="*/ 68 w 99"/>
                  <a:gd name="T3" fmla="*/ 19 h 19"/>
                  <a:gd name="T4" fmla="*/ 99 w 99"/>
                  <a:gd name="T5" fmla="*/ 13 h 19"/>
                  <a:gd name="T6" fmla="*/ 31 w 99"/>
                  <a:gd name="T7" fmla="*/ 0 h 19"/>
                  <a:gd name="T8" fmla="*/ 0 w 99"/>
                  <a:gd name="T9" fmla="*/ 19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9"/>
                  <a:gd name="T17" fmla="*/ 99 w 99"/>
                  <a:gd name="T18" fmla="*/ 19 h 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9">
                    <a:moveTo>
                      <a:pt x="0" y="19"/>
                    </a:moveTo>
                    <a:lnTo>
                      <a:pt x="68" y="19"/>
                    </a:lnTo>
                    <a:lnTo>
                      <a:pt x="99" y="13"/>
                    </a:lnTo>
                    <a:lnTo>
                      <a:pt x="31" y="0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71" name="Freeform 4813"/>
              <p:cNvSpPr>
                <a:spLocks/>
              </p:cNvSpPr>
              <p:nvPr/>
            </p:nvSpPr>
            <p:spPr bwMode="auto">
              <a:xfrm>
                <a:off x="3386" y="2576"/>
                <a:ext cx="99" cy="19"/>
              </a:xfrm>
              <a:custGeom>
                <a:avLst/>
                <a:gdLst>
                  <a:gd name="T0" fmla="*/ 0 w 16"/>
                  <a:gd name="T1" fmla="*/ 30482 h 3"/>
                  <a:gd name="T2" fmla="*/ 99730 w 16"/>
                  <a:gd name="T3" fmla="*/ 30482 h 3"/>
                  <a:gd name="T4" fmla="*/ 145214 w 16"/>
                  <a:gd name="T5" fmla="*/ 20818 h 3"/>
                  <a:gd name="T6" fmla="*/ 45484 w 16"/>
                  <a:gd name="T7" fmla="*/ 0 h 3"/>
                  <a:gd name="T8" fmla="*/ 0 w 16"/>
                  <a:gd name="T9" fmla="*/ 30482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3"/>
                  <a:gd name="T17" fmla="*/ 16 w 16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3">
                    <a:moveTo>
                      <a:pt x="0" y="3"/>
                    </a:moveTo>
                    <a:lnTo>
                      <a:pt x="11" y="3"/>
                    </a:lnTo>
                    <a:lnTo>
                      <a:pt x="16" y="2"/>
                    </a:lnTo>
                    <a:lnTo>
                      <a:pt x="5" y="0"/>
                    </a:lnTo>
                    <a:lnTo>
                      <a:pt x="0" y="3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72" name="Freeform 4814"/>
              <p:cNvSpPr>
                <a:spLocks/>
              </p:cNvSpPr>
              <p:nvPr/>
            </p:nvSpPr>
            <p:spPr bwMode="auto">
              <a:xfrm>
                <a:off x="2151" y="2595"/>
                <a:ext cx="99" cy="55"/>
              </a:xfrm>
              <a:custGeom>
                <a:avLst/>
                <a:gdLst>
                  <a:gd name="T0" fmla="*/ 0 w 99"/>
                  <a:gd name="T1" fmla="*/ 43 h 55"/>
                  <a:gd name="T2" fmla="*/ 68 w 99"/>
                  <a:gd name="T3" fmla="*/ 55 h 55"/>
                  <a:gd name="T4" fmla="*/ 99 w 99"/>
                  <a:gd name="T5" fmla="*/ 18 h 55"/>
                  <a:gd name="T6" fmla="*/ 31 w 99"/>
                  <a:gd name="T7" fmla="*/ 0 h 55"/>
                  <a:gd name="T8" fmla="*/ 0 w 99"/>
                  <a:gd name="T9" fmla="*/ 43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5"/>
                  <a:gd name="T17" fmla="*/ 99 w 99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5">
                    <a:moveTo>
                      <a:pt x="0" y="43"/>
                    </a:moveTo>
                    <a:lnTo>
                      <a:pt x="68" y="55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73" name="Freeform 4815"/>
              <p:cNvSpPr>
                <a:spLocks/>
              </p:cNvSpPr>
              <p:nvPr/>
            </p:nvSpPr>
            <p:spPr bwMode="auto">
              <a:xfrm>
                <a:off x="2151" y="2595"/>
                <a:ext cx="99" cy="55"/>
              </a:xfrm>
              <a:custGeom>
                <a:avLst/>
                <a:gdLst>
                  <a:gd name="T0" fmla="*/ 0 w 16"/>
                  <a:gd name="T1" fmla="*/ 60017 h 9"/>
                  <a:gd name="T2" fmla="*/ 99730 w 16"/>
                  <a:gd name="T3" fmla="*/ 76670 h 9"/>
                  <a:gd name="T4" fmla="*/ 145214 w 16"/>
                  <a:gd name="T5" fmla="*/ 25098 h 9"/>
                  <a:gd name="T6" fmla="*/ 45484 w 16"/>
                  <a:gd name="T7" fmla="*/ 0 h 9"/>
                  <a:gd name="T8" fmla="*/ 0 w 16"/>
                  <a:gd name="T9" fmla="*/ 6001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7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74" name="Freeform 4816"/>
              <p:cNvSpPr>
                <a:spLocks/>
              </p:cNvSpPr>
              <p:nvPr/>
            </p:nvSpPr>
            <p:spPr bwMode="auto">
              <a:xfrm>
                <a:off x="4454" y="2595"/>
                <a:ext cx="99" cy="61"/>
              </a:xfrm>
              <a:custGeom>
                <a:avLst/>
                <a:gdLst>
                  <a:gd name="T0" fmla="*/ 0 w 99"/>
                  <a:gd name="T1" fmla="*/ 43 h 61"/>
                  <a:gd name="T2" fmla="*/ 68 w 99"/>
                  <a:gd name="T3" fmla="*/ 61 h 61"/>
                  <a:gd name="T4" fmla="*/ 99 w 99"/>
                  <a:gd name="T5" fmla="*/ 18 h 61"/>
                  <a:gd name="T6" fmla="*/ 31 w 99"/>
                  <a:gd name="T7" fmla="*/ 0 h 61"/>
                  <a:gd name="T8" fmla="*/ 0 w 99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1"/>
                  <a:gd name="T17" fmla="*/ 99 w 99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1">
                    <a:moveTo>
                      <a:pt x="0" y="43"/>
                    </a:moveTo>
                    <a:lnTo>
                      <a:pt x="68" y="61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75" name="Freeform 4817"/>
              <p:cNvSpPr>
                <a:spLocks/>
              </p:cNvSpPr>
              <p:nvPr/>
            </p:nvSpPr>
            <p:spPr bwMode="auto">
              <a:xfrm>
                <a:off x="4454" y="2595"/>
                <a:ext cx="99" cy="61"/>
              </a:xfrm>
              <a:custGeom>
                <a:avLst/>
                <a:gdLst>
                  <a:gd name="T0" fmla="*/ 0 w 16"/>
                  <a:gd name="T1" fmla="*/ 59463 h 10"/>
                  <a:gd name="T2" fmla="*/ 99730 w 16"/>
                  <a:gd name="T3" fmla="*/ 84430 h 10"/>
                  <a:gd name="T4" fmla="*/ 145214 w 16"/>
                  <a:gd name="T5" fmla="*/ 24967 h 10"/>
                  <a:gd name="T6" fmla="*/ 45484 w 16"/>
                  <a:gd name="T7" fmla="*/ 0 h 10"/>
                  <a:gd name="T8" fmla="*/ 0 w 16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76" name="Freeform 4818"/>
              <p:cNvSpPr>
                <a:spLocks/>
              </p:cNvSpPr>
              <p:nvPr/>
            </p:nvSpPr>
            <p:spPr bwMode="auto">
              <a:xfrm>
                <a:off x="3219" y="2582"/>
                <a:ext cx="99" cy="19"/>
              </a:xfrm>
              <a:custGeom>
                <a:avLst/>
                <a:gdLst>
                  <a:gd name="T0" fmla="*/ 0 w 99"/>
                  <a:gd name="T1" fmla="*/ 19 h 19"/>
                  <a:gd name="T2" fmla="*/ 68 w 99"/>
                  <a:gd name="T3" fmla="*/ 13 h 19"/>
                  <a:gd name="T4" fmla="*/ 99 w 99"/>
                  <a:gd name="T5" fmla="*/ 7 h 19"/>
                  <a:gd name="T6" fmla="*/ 31 w 99"/>
                  <a:gd name="T7" fmla="*/ 0 h 19"/>
                  <a:gd name="T8" fmla="*/ 0 w 99"/>
                  <a:gd name="T9" fmla="*/ 19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9"/>
                  <a:gd name="T17" fmla="*/ 99 w 99"/>
                  <a:gd name="T18" fmla="*/ 19 h 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9">
                    <a:moveTo>
                      <a:pt x="0" y="19"/>
                    </a:moveTo>
                    <a:lnTo>
                      <a:pt x="68" y="13"/>
                    </a:lnTo>
                    <a:lnTo>
                      <a:pt x="99" y="7"/>
                    </a:lnTo>
                    <a:lnTo>
                      <a:pt x="31" y="0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77" name="Freeform 4819"/>
              <p:cNvSpPr>
                <a:spLocks/>
              </p:cNvSpPr>
              <p:nvPr/>
            </p:nvSpPr>
            <p:spPr bwMode="auto">
              <a:xfrm>
                <a:off x="3219" y="2582"/>
                <a:ext cx="99" cy="19"/>
              </a:xfrm>
              <a:custGeom>
                <a:avLst/>
                <a:gdLst>
                  <a:gd name="T0" fmla="*/ 0 w 16"/>
                  <a:gd name="T1" fmla="*/ 30482 h 3"/>
                  <a:gd name="T2" fmla="*/ 99730 w 16"/>
                  <a:gd name="T3" fmla="*/ 20818 h 3"/>
                  <a:gd name="T4" fmla="*/ 145214 w 16"/>
                  <a:gd name="T5" fmla="*/ 9665 h 3"/>
                  <a:gd name="T6" fmla="*/ 45484 w 16"/>
                  <a:gd name="T7" fmla="*/ 0 h 3"/>
                  <a:gd name="T8" fmla="*/ 0 w 16"/>
                  <a:gd name="T9" fmla="*/ 30482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3"/>
                  <a:gd name="T17" fmla="*/ 16 w 16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3">
                    <a:moveTo>
                      <a:pt x="0" y="3"/>
                    </a:moveTo>
                    <a:lnTo>
                      <a:pt x="11" y="2"/>
                    </a:lnTo>
                    <a:lnTo>
                      <a:pt x="16" y="1"/>
                    </a:lnTo>
                    <a:lnTo>
                      <a:pt x="5" y="0"/>
                    </a:lnTo>
                    <a:lnTo>
                      <a:pt x="0" y="3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78" name="Freeform 4820"/>
              <p:cNvSpPr>
                <a:spLocks/>
              </p:cNvSpPr>
              <p:nvPr/>
            </p:nvSpPr>
            <p:spPr bwMode="auto">
              <a:xfrm>
                <a:off x="1984" y="2595"/>
                <a:ext cx="99" cy="61"/>
              </a:xfrm>
              <a:custGeom>
                <a:avLst/>
                <a:gdLst>
                  <a:gd name="T0" fmla="*/ 0 w 99"/>
                  <a:gd name="T1" fmla="*/ 43 h 61"/>
                  <a:gd name="T2" fmla="*/ 68 w 99"/>
                  <a:gd name="T3" fmla="*/ 61 h 61"/>
                  <a:gd name="T4" fmla="*/ 99 w 99"/>
                  <a:gd name="T5" fmla="*/ 18 h 61"/>
                  <a:gd name="T6" fmla="*/ 31 w 99"/>
                  <a:gd name="T7" fmla="*/ 0 h 61"/>
                  <a:gd name="T8" fmla="*/ 0 w 99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1"/>
                  <a:gd name="T17" fmla="*/ 99 w 99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1">
                    <a:moveTo>
                      <a:pt x="0" y="43"/>
                    </a:moveTo>
                    <a:lnTo>
                      <a:pt x="68" y="61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79" name="Freeform 4821"/>
              <p:cNvSpPr>
                <a:spLocks/>
              </p:cNvSpPr>
              <p:nvPr/>
            </p:nvSpPr>
            <p:spPr bwMode="auto">
              <a:xfrm>
                <a:off x="1984" y="2595"/>
                <a:ext cx="99" cy="61"/>
              </a:xfrm>
              <a:custGeom>
                <a:avLst/>
                <a:gdLst>
                  <a:gd name="T0" fmla="*/ 0 w 16"/>
                  <a:gd name="T1" fmla="*/ 59463 h 10"/>
                  <a:gd name="T2" fmla="*/ 99730 w 16"/>
                  <a:gd name="T3" fmla="*/ 84430 h 10"/>
                  <a:gd name="T4" fmla="*/ 145214 w 16"/>
                  <a:gd name="T5" fmla="*/ 24967 h 10"/>
                  <a:gd name="T6" fmla="*/ 45484 w 16"/>
                  <a:gd name="T7" fmla="*/ 0 h 10"/>
                  <a:gd name="T8" fmla="*/ 0 w 16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80" name="Freeform 4822"/>
              <p:cNvSpPr>
                <a:spLocks/>
              </p:cNvSpPr>
              <p:nvPr/>
            </p:nvSpPr>
            <p:spPr bwMode="auto">
              <a:xfrm>
                <a:off x="4288" y="2595"/>
                <a:ext cx="98" cy="61"/>
              </a:xfrm>
              <a:custGeom>
                <a:avLst/>
                <a:gdLst>
                  <a:gd name="T0" fmla="*/ 0 w 98"/>
                  <a:gd name="T1" fmla="*/ 37 h 61"/>
                  <a:gd name="T2" fmla="*/ 68 w 98"/>
                  <a:gd name="T3" fmla="*/ 61 h 61"/>
                  <a:gd name="T4" fmla="*/ 98 w 98"/>
                  <a:gd name="T5" fmla="*/ 18 h 61"/>
                  <a:gd name="T6" fmla="*/ 31 w 98"/>
                  <a:gd name="T7" fmla="*/ 0 h 61"/>
                  <a:gd name="T8" fmla="*/ 0 w 98"/>
                  <a:gd name="T9" fmla="*/ 37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1"/>
                  <a:gd name="T17" fmla="*/ 98 w 98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1">
                    <a:moveTo>
                      <a:pt x="0" y="37"/>
                    </a:moveTo>
                    <a:lnTo>
                      <a:pt x="68" y="61"/>
                    </a:lnTo>
                    <a:lnTo>
                      <a:pt x="98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D0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81" name="Freeform 4823"/>
              <p:cNvSpPr>
                <a:spLocks/>
              </p:cNvSpPr>
              <p:nvPr/>
            </p:nvSpPr>
            <p:spPr bwMode="auto">
              <a:xfrm>
                <a:off x="4288" y="2595"/>
                <a:ext cx="98" cy="61"/>
              </a:xfrm>
              <a:custGeom>
                <a:avLst/>
                <a:gdLst>
                  <a:gd name="T0" fmla="*/ 0 w 16"/>
                  <a:gd name="T1" fmla="*/ 51313 h 10"/>
                  <a:gd name="T2" fmla="*/ 94203 w 16"/>
                  <a:gd name="T3" fmla="*/ 84430 h 10"/>
                  <a:gd name="T4" fmla="*/ 137868 w 16"/>
                  <a:gd name="T5" fmla="*/ 24967 h 10"/>
                  <a:gd name="T6" fmla="*/ 43671 w 16"/>
                  <a:gd name="T7" fmla="*/ 0 h 10"/>
                  <a:gd name="T8" fmla="*/ 0 w 16"/>
                  <a:gd name="T9" fmla="*/ 5131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6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82" name="Freeform 4824"/>
              <p:cNvSpPr>
                <a:spLocks/>
              </p:cNvSpPr>
              <p:nvPr/>
            </p:nvSpPr>
            <p:spPr bwMode="auto">
              <a:xfrm>
                <a:off x="3053" y="2589"/>
                <a:ext cx="99" cy="18"/>
              </a:xfrm>
              <a:custGeom>
                <a:avLst/>
                <a:gdLst>
                  <a:gd name="T0" fmla="*/ 0 w 99"/>
                  <a:gd name="T1" fmla="*/ 18 h 18"/>
                  <a:gd name="T2" fmla="*/ 68 w 99"/>
                  <a:gd name="T3" fmla="*/ 12 h 18"/>
                  <a:gd name="T4" fmla="*/ 99 w 99"/>
                  <a:gd name="T5" fmla="*/ 6 h 18"/>
                  <a:gd name="T6" fmla="*/ 31 w 99"/>
                  <a:gd name="T7" fmla="*/ 0 h 18"/>
                  <a:gd name="T8" fmla="*/ 0 w 99"/>
                  <a:gd name="T9" fmla="*/ 18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8"/>
                  <a:gd name="T17" fmla="*/ 99 w 99"/>
                  <a:gd name="T18" fmla="*/ 18 h 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8">
                    <a:moveTo>
                      <a:pt x="0" y="18"/>
                    </a:moveTo>
                    <a:lnTo>
                      <a:pt x="68" y="12"/>
                    </a:lnTo>
                    <a:lnTo>
                      <a:pt x="99" y="6"/>
                    </a:lnTo>
                    <a:lnTo>
                      <a:pt x="31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83" name="Freeform 4825"/>
              <p:cNvSpPr>
                <a:spLocks/>
              </p:cNvSpPr>
              <p:nvPr/>
            </p:nvSpPr>
            <p:spPr bwMode="auto">
              <a:xfrm>
                <a:off x="3053" y="2589"/>
                <a:ext cx="99" cy="18"/>
              </a:xfrm>
              <a:custGeom>
                <a:avLst/>
                <a:gdLst>
                  <a:gd name="T0" fmla="*/ 0 w 16"/>
                  <a:gd name="T1" fmla="*/ 23328 h 3"/>
                  <a:gd name="T2" fmla="*/ 99730 w 16"/>
                  <a:gd name="T3" fmla="*/ 15552 h 3"/>
                  <a:gd name="T4" fmla="*/ 145214 w 16"/>
                  <a:gd name="T5" fmla="*/ 7776 h 3"/>
                  <a:gd name="T6" fmla="*/ 45484 w 16"/>
                  <a:gd name="T7" fmla="*/ 0 h 3"/>
                  <a:gd name="T8" fmla="*/ 0 w 16"/>
                  <a:gd name="T9" fmla="*/ 23328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3"/>
                  <a:gd name="T17" fmla="*/ 16 w 16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3">
                    <a:moveTo>
                      <a:pt x="0" y="3"/>
                    </a:moveTo>
                    <a:lnTo>
                      <a:pt x="11" y="2"/>
                    </a:lnTo>
                    <a:lnTo>
                      <a:pt x="16" y="1"/>
                    </a:lnTo>
                    <a:lnTo>
                      <a:pt x="5" y="0"/>
                    </a:lnTo>
                    <a:lnTo>
                      <a:pt x="0" y="3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84" name="Freeform 4826"/>
              <p:cNvSpPr>
                <a:spLocks/>
              </p:cNvSpPr>
              <p:nvPr/>
            </p:nvSpPr>
            <p:spPr bwMode="auto">
              <a:xfrm>
                <a:off x="1818" y="2601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8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85" name="Freeform 4827"/>
              <p:cNvSpPr>
                <a:spLocks/>
              </p:cNvSpPr>
              <p:nvPr/>
            </p:nvSpPr>
            <p:spPr bwMode="auto">
              <a:xfrm>
                <a:off x="1818" y="2601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86" name="Freeform 4828"/>
              <p:cNvSpPr>
                <a:spLocks/>
              </p:cNvSpPr>
              <p:nvPr/>
            </p:nvSpPr>
            <p:spPr bwMode="auto">
              <a:xfrm>
                <a:off x="4121" y="2595"/>
                <a:ext cx="99" cy="55"/>
              </a:xfrm>
              <a:custGeom>
                <a:avLst/>
                <a:gdLst>
                  <a:gd name="T0" fmla="*/ 0 w 99"/>
                  <a:gd name="T1" fmla="*/ 37 h 55"/>
                  <a:gd name="T2" fmla="*/ 68 w 99"/>
                  <a:gd name="T3" fmla="*/ 55 h 55"/>
                  <a:gd name="T4" fmla="*/ 99 w 99"/>
                  <a:gd name="T5" fmla="*/ 18 h 55"/>
                  <a:gd name="T6" fmla="*/ 31 w 99"/>
                  <a:gd name="T7" fmla="*/ 0 h 55"/>
                  <a:gd name="T8" fmla="*/ 0 w 99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5"/>
                  <a:gd name="T17" fmla="*/ 99 w 99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5">
                    <a:moveTo>
                      <a:pt x="0" y="37"/>
                    </a:moveTo>
                    <a:lnTo>
                      <a:pt x="68" y="55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D3D3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87" name="Freeform 4829"/>
              <p:cNvSpPr>
                <a:spLocks/>
              </p:cNvSpPr>
              <p:nvPr/>
            </p:nvSpPr>
            <p:spPr bwMode="auto">
              <a:xfrm>
                <a:off x="4121" y="2595"/>
                <a:ext cx="99" cy="55"/>
              </a:xfrm>
              <a:custGeom>
                <a:avLst/>
                <a:gdLst>
                  <a:gd name="T0" fmla="*/ 0 w 16"/>
                  <a:gd name="T1" fmla="*/ 51572 h 9"/>
                  <a:gd name="T2" fmla="*/ 99730 w 16"/>
                  <a:gd name="T3" fmla="*/ 76670 h 9"/>
                  <a:gd name="T4" fmla="*/ 145214 w 16"/>
                  <a:gd name="T5" fmla="*/ 25098 h 9"/>
                  <a:gd name="T6" fmla="*/ 45484 w 16"/>
                  <a:gd name="T7" fmla="*/ 0 h 9"/>
                  <a:gd name="T8" fmla="*/ 0 w 16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88" name="Freeform 4830"/>
              <p:cNvSpPr>
                <a:spLocks/>
              </p:cNvSpPr>
              <p:nvPr/>
            </p:nvSpPr>
            <p:spPr bwMode="auto">
              <a:xfrm>
                <a:off x="2886" y="2595"/>
                <a:ext cx="99" cy="24"/>
              </a:xfrm>
              <a:custGeom>
                <a:avLst/>
                <a:gdLst>
                  <a:gd name="T0" fmla="*/ 0 w 99"/>
                  <a:gd name="T1" fmla="*/ 24 h 24"/>
                  <a:gd name="T2" fmla="*/ 68 w 99"/>
                  <a:gd name="T3" fmla="*/ 18 h 24"/>
                  <a:gd name="T4" fmla="*/ 99 w 99"/>
                  <a:gd name="T5" fmla="*/ 6 h 24"/>
                  <a:gd name="T6" fmla="*/ 31 w 99"/>
                  <a:gd name="T7" fmla="*/ 0 h 24"/>
                  <a:gd name="T8" fmla="*/ 0 w 99"/>
                  <a:gd name="T9" fmla="*/ 24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24"/>
                  <a:gd name="T17" fmla="*/ 99 w 99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24">
                    <a:moveTo>
                      <a:pt x="0" y="24"/>
                    </a:moveTo>
                    <a:lnTo>
                      <a:pt x="68" y="18"/>
                    </a:lnTo>
                    <a:lnTo>
                      <a:pt x="99" y="6"/>
                    </a:lnTo>
                    <a:lnTo>
                      <a:pt x="31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89" name="Freeform 4831"/>
              <p:cNvSpPr>
                <a:spLocks/>
              </p:cNvSpPr>
              <p:nvPr/>
            </p:nvSpPr>
            <p:spPr bwMode="auto">
              <a:xfrm>
                <a:off x="2886" y="2595"/>
                <a:ext cx="99" cy="24"/>
              </a:xfrm>
              <a:custGeom>
                <a:avLst/>
                <a:gdLst>
                  <a:gd name="T0" fmla="*/ 0 w 16"/>
                  <a:gd name="T1" fmla="*/ 31104 h 4"/>
                  <a:gd name="T2" fmla="*/ 99730 w 16"/>
                  <a:gd name="T3" fmla="*/ 23328 h 4"/>
                  <a:gd name="T4" fmla="*/ 145214 w 16"/>
                  <a:gd name="T5" fmla="*/ 7776 h 4"/>
                  <a:gd name="T6" fmla="*/ 45484 w 16"/>
                  <a:gd name="T7" fmla="*/ 0 h 4"/>
                  <a:gd name="T8" fmla="*/ 0 w 16"/>
                  <a:gd name="T9" fmla="*/ 31104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4"/>
                  <a:gd name="T17" fmla="*/ 16 w 16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4">
                    <a:moveTo>
                      <a:pt x="0" y="4"/>
                    </a:moveTo>
                    <a:lnTo>
                      <a:pt x="11" y="3"/>
                    </a:lnTo>
                    <a:lnTo>
                      <a:pt x="16" y="1"/>
                    </a:lnTo>
                    <a:lnTo>
                      <a:pt x="5" y="0"/>
                    </a:lnTo>
                    <a:lnTo>
                      <a:pt x="0" y="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90" name="Freeform 4832"/>
              <p:cNvSpPr>
                <a:spLocks/>
              </p:cNvSpPr>
              <p:nvPr/>
            </p:nvSpPr>
            <p:spPr bwMode="auto">
              <a:xfrm>
                <a:off x="1651" y="2601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8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91" name="Freeform 4833"/>
              <p:cNvSpPr>
                <a:spLocks/>
              </p:cNvSpPr>
              <p:nvPr/>
            </p:nvSpPr>
            <p:spPr bwMode="auto">
              <a:xfrm>
                <a:off x="1651" y="2601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92" name="Freeform 4834"/>
              <p:cNvSpPr>
                <a:spLocks/>
              </p:cNvSpPr>
              <p:nvPr/>
            </p:nvSpPr>
            <p:spPr bwMode="auto">
              <a:xfrm>
                <a:off x="3954" y="2595"/>
                <a:ext cx="99" cy="49"/>
              </a:xfrm>
              <a:custGeom>
                <a:avLst/>
                <a:gdLst>
                  <a:gd name="T0" fmla="*/ 0 w 99"/>
                  <a:gd name="T1" fmla="*/ 31 h 49"/>
                  <a:gd name="T2" fmla="*/ 68 w 99"/>
                  <a:gd name="T3" fmla="*/ 49 h 49"/>
                  <a:gd name="T4" fmla="*/ 99 w 99"/>
                  <a:gd name="T5" fmla="*/ 18 h 49"/>
                  <a:gd name="T6" fmla="*/ 31 w 99"/>
                  <a:gd name="T7" fmla="*/ 0 h 49"/>
                  <a:gd name="T8" fmla="*/ 0 w 99"/>
                  <a:gd name="T9" fmla="*/ 31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49"/>
                  <a:gd name="T17" fmla="*/ 99 w 99"/>
                  <a:gd name="T18" fmla="*/ 49 h 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49">
                    <a:moveTo>
                      <a:pt x="0" y="31"/>
                    </a:moveTo>
                    <a:lnTo>
                      <a:pt x="68" y="49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D7D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93" name="Freeform 4835"/>
              <p:cNvSpPr>
                <a:spLocks/>
              </p:cNvSpPr>
              <p:nvPr/>
            </p:nvSpPr>
            <p:spPr bwMode="auto">
              <a:xfrm>
                <a:off x="3954" y="2595"/>
                <a:ext cx="99" cy="49"/>
              </a:xfrm>
              <a:custGeom>
                <a:avLst/>
                <a:gdLst>
                  <a:gd name="T0" fmla="*/ 0 w 16"/>
                  <a:gd name="T1" fmla="*/ 43671 h 8"/>
                  <a:gd name="T2" fmla="*/ 99730 w 16"/>
                  <a:gd name="T3" fmla="*/ 68919 h 8"/>
                  <a:gd name="T4" fmla="*/ 145214 w 16"/>
                  <a:gd name="T5" fmla="*/ 25284 h 8"/>
                  <a:gd name="T6" fmla="*/ 45484 w 16"/>
                  <a:gd name="T7" fmla="*/ 0 h 8"/>
                  <a:gd name="T8" fmla="*/ 0 w 16"/>
                  <a:gd name="T9" fmla="*/ 43671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8"/>
                  <a:gd name="T17" fmla="*/ 16 w 16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8">
                    <a:moveTo>
                      <a:pt x="0" y="5"/>
                    </a:moveTo>
                    <a:lnTo>
                      <a:pt x="11" y="8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5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94" name="Freeform 4836"/>
              <p:cNvSpPr>
                <a:spLocks/>
              </p:cNvSpPr>
              <p:nvPr/>
            </p:nvSpPr>
            <p:spPr bwMode="auto">
              <a:xfrm>
                <a:off x="2719" y="2601"/>
                <a:ext cx="99" cy="31"/>
              </a:xfrm>
              <a:custGeom>
                <a:avLst/>
                <a:gdLst>
                  <a:gd name="T0" fmla="*/ 0 w 99"/>
                  <a:gd name="T1" fmla="*/ 25 h 31"/>
                  <a:gd name="T2" fmla="*/ 68 w 99"/>
                  <a:gd name="T3" fmla="*/ 31 h 31"/>
                  <a:gd name="T4" fmla="*/ 99 w 99"/>
                  <a:gd name="T5" fmla="*/ 12 h 31"/>
                  <a:gd name="T6" fmla="*/ 31 w 99"/>
                  <a:gd name="T7" fmla="*/ 0 h 31"/>
                  <a:gd name="T8" fmla="*/ 0 w 99"/>
                  <a:gd name="T9" fmla="*/ 25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31"/>
                  <a:gd name="T17" fmla="*/ 99 w 99"/>
                  <a:gd name="T18" fmla="*/ 31 h 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31">
                    <a:moveTo>
                      <a:pt x="0" y="25"/>
                    </a:moveTo>
                    <a:lnTo>
                      <a:pt x="68" y="31"/>
                    </a:lnTo>
                    <a:lnTo>
                      <a:pt x="99" y="12"/>
                    </a:lnTo>
                    <a:lnTo>
                      <a:pt x="31" y="0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E1E1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95" name="Freeform 4837"/>
              <p:cNvSpPr>
                <a:spLocks/>
              </p:cNvSpPr>
              <p:nvPr/>
            </p:nvSpPr>
            <p:spPr bwMode="auto">
              <a:xfrm>
                <a:off x="2719" y="2601"/>
                <a:ext cx="99" cy="31"/>
              </a:xfrm>
              <a:custGeom>
                <a:avLst/>
                <a:gdLst>
                  <a:gd name="T0" fmla="*/ 0 w 16"/>
                  <a:gd name="T1" fmla="*/ 36940 h 5"/>
                  <a:gd name="T2" fmla="*/ 99730 w 16"/>
                  <a:gd name="T3" fmla="*/ 45744 h 5"/>
                  <a:gd name="T4" fmla="*/ 145214 w 16"/>
                  <a:gd name="T5" fmla="*/ 17645 h 5"/>
                  <a:gd name="T6" fmla="*/ 45484 w 16"/>
                  <a:gd name="T7" fmla="*/ 0 h 5"/>
                  <a:gd name="T8" fmla="*/ 0 w 16"/>
                  <a:gd name="T9" fmla="*/ 3694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5"/>
                  <a:gd name="T17" fmla="*/ 16 w 16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5">
                    <a:moveTo>
                      <a:pt x="0" y="4"/>
                    </a:moveTo>
                    <a:lnTo>
                      <a:pt x="11" y="5"/>
                    </a:lnTo>
                    <a:lnTo>
                      <a:pt x="16" y="2"/>
                    </a:lnTo>
                    <a:lnTo>
                      <a:pt x="5" y="0"/>
                    </a:lnTo>
                    <a:lnTo>
                      <a:pt x="0" y="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96" name="Freeform 4838"/>
              <p:cNvSpPr>
                <a:spLocks/>
              </p:cNvSpPr>
              <p:nvPr/>
            </p:nvSpPr>
            <p:spPr bwMode="auto">
              <a:xfrm>
                <a:off x="3787" y="2589"/>
                <a:ext cx="99" cy="43"/>
              </a:xfrm>
              <a:custGeom>
                <a:avLst/>
                <a:gdLst>
                  <a:gd name="T0" fmla="*/ 0 w 99"/>
                  <a:gd name="T1" fmla="*/ 24 h 43"/>
                  <a:gd name="T2" fmla="*/ 68 w 99"/>
                  <a:gd name="T3" fmla="*/ 43 h 43"/>
                  <a:gd name="T4" fmla="*/ 99 w 99"/>
                  <a:gd name="T5" fmla="*/ 18 h 43"/>
                  <a:gd name="T6" fmla="*/ 31 w 99"/>
                  <a:gd name="T7" fmla="*/ 0 h 43"/>
                  <a:gd name="T8" fmla="*/ 0 w 99"/>
                  <a:gd name="T9" fmla="*/ 24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43"/>
                  <a:gd name="T17" fmla="*/ 99 w 99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43">
                    <a:moveTo>
                      <a:pt x="0" y="24"/>
                    </a:moveTo>
                    <a:lnTo>
                      <a:pt x="68" y="43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DE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97" name="Freeform 4839"/>
              <p:cNvSpPr>
                <a:spLocks/>
              </p:cNvSpPr>
              <p:nvPr/>
            </p:nvSpPr>
            <p:spPr bwMode="auto">
              <a:xfrm>
                <a:off x="3787" y="2589"/>
                <a:ext cx="99" cy="43"/>
              </a:xfrm>
              <a:custGeom>
                <a:avLst/>
                <a:gdLst>
                  <a:gd name="T0" fmla="*/ 0 w 16"/>
                  <a:gd name="T1" fmla="*/ 35696 h 7"/>
                  <a:gd name="T2" fmla="*/ 99730 w 16"/>
                  <a:gd name="T3" fmla="*/ 61207 h 7"/>
                  <a:gd name="T4" fmla="*/ 145214 w 16"/>
                  <a:gd name="T5" fmla="*/ 25732 h 7"/>
                  <a:gd name="T6" fmla="*/ 45484 w 16"/>
                  <a:gd name="T7" fmla="*/ 0 h 7"/>
                  <a:gd name="T8" fmla="*/ 0 w 16"/>
                  <a:gd name="T9" fmla="*/ 35696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7"/>
                  <a:gd name="T17" fmla="*/ 16 w 16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7">
                    <a:moveTo>
                      <a:pt x="0" y="4"/>
                    </a:moveTo>
                    <a:lnTo>
                      <a:pt x="11" y="7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98" name="Freeform 4840"/>
              <p:cNvSpPr>
                <a:spLocks/>
              </p:cNvSpPr>
              <p:nvPr/>
            </p:nvSpPr>
            <p:spPr bwMode="auto">
              <a:xfrm>
                <a:off x="2553" y="2607"/>
                <a:ext cx="98" cy="37"/>
              </a:xfrm>
              <a:custGeom>
                <a:avLst/>
                <a:gdLst>
                  <a:gd name="T0" fmla="*/ 0 w 98"/>
                  <a:gd name="T1" fmla="*/ 31 h 37"/>
                  <a:gd name="T2" fmla="*/ 67 w 98"/>
                  <a:gd name="T3" fmla="*/ 37 h 37"/>
                  <a:gd name="T4" fmla="*/ 98 w 98"/>
                  <a:gd name="T5" fmla="*/ 12 h 37"/>
                  <a:gd name="T6" fmla="*/ 30 w 98"/>
                  <a:gd name="T7" fmla="*/ 0 h 37"/>
                  <a:gd name="T8" fmla="*/ 0 w 98"/>
                  <a:gd name="T9" fmla="*/ 31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37"/>
                  <a:gd name="T17" fmla="*/ 98 w 98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37">
                    <a:moveTo>
                      <a:pt x="0" y="31"/>
                    </a:moveTo>
                    <a:lnTo>
                      <a:pt x="67" y="37"/>
                    </a:lnTo>
                    <a:lnTo>
                      <a:pt x="98" y="12"/>
                    </a:lnTo>
                    <a:lnTo>
                      <a:pt x="30" y="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DC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799" name="Freeform 4841"/>
              <p:cNvSpPr>
                <a:spLocks/>
              </p:cNvSpPr>
              <p:nvPr/>
            </p:nvSpPr>
            <p:spPr bwMode="auto">
              <a:xfrm>
                <a:off x="2553" y="2607"/>
                <a:ext cx="98" cy="37"/>
              </a:xfrm>
              <a:custGeom>
                <a:avLst/>
                <a:gdLst>
                  <a:gd name="T0" fmla="*/ 0 w 16"/>
                  <a:gd name="T1" fmla="*/ 44795 h 6"/>
                  <a:gd name="T2" fmla="*/ 94203 w 16"/>
                  <a:gd name="T3" fmla="*/ 53465 h 6"/>
                  <a:gd name="T4" fmla="*/ 137868 w 16"/>
                  <a:gd name="T5" fmla="*/ 17341 h 6"/>
                  <a:gd name="T6" fmla="*/ 43671 w 16"/>
                  <a:gd name="T7" fmla="*/ 0 h 6"/>
                  <a:gd name="T8" fmla="*/ 0 w 16"/>
                  <a:gd name="T9" fmla="*/ 44795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6"/>
                  <a:gd name="T17" fmla="*/ 16 w 16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6">
                    <a:moveTo>
                      <a:pt x="0" y="5"/>
                    </a:moveTo>
                    <a:lnTo>
                      <a:pt x="11" y="6"/>
                    </a:lnTo>
                    <a:lnTo>
                      <a:pt x="16" y="2"/>
                    </a:lnTo>
                    <a:lnTo>
                      <a:pt x="5" y="0"/>
                    </a:lnTo>
                    <a:lnTo>
                      <a:pt x="0" y="5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00" name="Freeform 4842"/>
              <p:cNvSpPr>
                <a:spLocks/>
              </p:cNvSpPr>
              <p:nvPr/>
            </p:nvSpPr>
            <p:spPr bwMode="auto">
              <a:xfrm>
                <a:off x="4856" y="2613"/>
                <a:ext cx="98" cy="56"/>
              </a:xfrm>
              <a:custGeom>
                <a:avLst/>
                <a:gdLst>
                  <a:gd name="T0" fmla="*/ 0 w 98"/>
                  <a:gd name="T1" fmla="*/ 37 h 56"/>
                  <a:gd name="T2" fmla="*/ 68 w 98"/>
                  <a:gd name="T3" fmla="*/ 56 h 56"/>
                  <a:gd name="T4" fmla="*/ 98 w 98"/>
                  <a:gd name="T5" fmla="*/ 19 h 56"/>
                  <a:gd name="T6" fmla="*/ 24 w 98"/>
                  <a:gd name="T7" fmla="*/ 0 h 56"/>
                  <a:gd name="T8" fmla="*/ 0 w 98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56"/>
                  <a:gd name="T17" fmla="*/ 98 w 98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56">
                    <a:moveTo>
                      <a:pt x="0" y="37"/>
                    </a:moveTo>
                    <a:lnTo>
                      <a:pt x="68" y="56"/>
                    </a:lnTo>
                    <a:lnTo>
                      <a:pt x="98" y="19"/>
                    </a:lnTo>
                    <a:lnTo>
                      <a:pt x="24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01" name="Freeform 4843"/>
              <p:cNvSpPr>
                <a:spLocks/>
              </p:cNvSpPr>
              <p:nvPr/>
            </p:nvSpPr>
            <p:spPr bwMode="auto">
              <a:xfrm>
                <a:off x="4856" y="2613"/>
                <a:ext cx="98" cy="56"/>
              </a:xfrm>
              <a:custGeom>
                <a:avLst/>
                <a:gdLst>
                  <a:gd name="T0" fmla="*/ 0 w 16"/>
                  <a:gd name="T1" fmla="*/ 55403 h 9"/>
                  <a:gd name="T2" fmla="*/ 94203 w 16"/>
                  <a:gd name="T3" fmla="*/ 83820 h 9"/>
                  <a:gd name="T4" fmla="*/ 137868 w 16"/>
                  <a:gd name="T5" fmla="*/ 28417 h 9"/>
                  <a:gd name="T6" fmla="*/ 35151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4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02" name="Freeform 4844"/>
              <p:cNvSpPr>
                <a:spLocks/>
              </p:cNvSpPr>
              <p:nvPr/>
            </p:nvSpPr>
            <p:spPr bwMode="auto">
              <a:xfrm>
                <a:off x="3621" y="2589"/>
                <a:ext cx="99" cy="24"/>
              </a:xfrm>
              <a:custGeom>
                <a:avLst/>
                <a:gdLst>
                  <a:gd name="T0" fmla="*/ 0 w 99"/>
                  <a:gd name="T1" fmla="*/ 18 h 24"/>
                  <a:gd name="T2" fmla="*/ 68 w 99"/>
                  <a:gd name="T3" fmla="*/ 24 h 24"/>
                  <a:gd name="T4" fmla="*/ 99 w 99"/>
                  <a:gd name="T5" fmla="*/ 12 h 24"/>
                  <a:gd name="T6" fmla="*/ 31 w 99"/>
                  <a:gd name="T7" fmla="*/ 0 h 24"/>
                  <a:gd name="T8" fmla="*/ 0 w 99"/>
                  <a:gd name="T9" fmla="*/ 18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24"/>
                  <a:gd name="T17" fmla="*/ 99 w 99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24">
                    <a:moveTo>
                      <a:pt x="0" y="18"/>
                    </a:moveTo>
                    <a:lnTo>
                      <a:pt x="68" y="24"/>
                    </a:lnTo>
                    <a:lnTo>
                      <a:pt x="99" y="12"/>
                    </a:lnTo>
                    <a:lnTo>
                      <a:pt x="31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03" name="Freeform 4845"/>
              <p:cNvSpPr>
                <a:spLocks/>
              </p:cNvSpPr>
              <p:nvPr/>
            </p:nvSpPr>
            <p:spPr bwMode="auto">
              <a:xfrm>
                <a:off x="3621" y="2589"/>
                <a:ext cx="99" cy="24"/>
              </a:xfrm>
              <a:custGeom>
                <a:avLst/>
                <a:gdLst>
                  <a:gd name="T0" fmla="*/ 0 w 16"/>
                  <a:gd name="T1" fmla="*/ 23328 h 4"/>
                  <a:gd name="T2" fmla="*/ 99730 w 16"/>
                  <a:gd name="T3" fmla="*/ 31104 h 4"/>
                  <a:gd name="T4" fmla="*/ 145214 w 16"/>
                  <a:gd name="T5" fmla="*/ 15552 h 4"/>
                  <a:gd name="T6" fmla="*/ 45484 w 16"/>
                  <a:gd name="T7" fmla="*/ 0 h 4"/>
                  <a:gd name="T8" fmla="*/ 0 w 16"/>
                  <a:gd name="T9" fmla="*/ 23328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4"/>
                  <a:gd name="T17" fmla="*/ 16 w 16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4">
                    <a:moveTo>
                      <a:pt x="0" y="3"/>
                    </a:moveTo>
                    <a:lnTo>
                      <a:pt x="11" y="4"/>
                    </a:lnTo>
                    <a:lnTo>
                      <a:pt x="16" y="2"/>
                    </a:lnTo>
                    <a:lnTo>
                      <a:pt x="5" y="0"/>
                    </a:lnTo>
                    <a:lnTo>
                      <a:pt x="0" y="3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04" name="Freeform 4846"/>
              <p:cNvSpPr>
                <a:spLocks/>
              </p:cNvSpPr>
              <p:nvPr/>
            </p:nvSpPr>
            <p:spPr bwMode="auto">
              <a:xfrm>
                <a:off x="2386" y="2607"/>
                <a:ext cx="99" cy="49"/>
              </a:xfrm>
              <a:custGeom>
                <a:avLst/>
                <a:gdLst>
                  <a:gd name="T0" fmla="*/ 0 w 99"/>
                  <a:gd name="T1" fmla="*/ 37 h 49"/>
                  <a:gd name="T2" fmla="*/ 68 w 99"/>
                  <a:gd name="T3" fmla="*/ 49 h 49"/>
                  <a:gd name="T4" fmla="*/ 99 w 99"/>
                  <a:gd name="T5" fmla="*/ 19 h 49"/>
                  <a:gd name="T6" fmla="*/ 31 w 99"/>
                  <a:gd name="T7" fmla="*/ 0 h 49"/>
                  <a:gd name="T8" fmla="*/ 0 w 99"/>
                  <a:gd name="T9" fmla="*/ 37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49"/>
                  <a:gd name="T17" fmla="*/ 99 w 99"/>
                  <a:gd name="T18" fmla="*/ 49 h 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49">
                    <a:moveTo>
                      <a:pt x="0" y="37"/>
                    </a:moveTo>
                    <a:lnTo>
                      <a:pt x="68" y="49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D7D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05" name="Freeform 4847"/>
              <p:cNvSpPr>
                <a:spLocks/>
              </p:cNvSpPr>
              <p:nvPr/>
            </p:nvSpPr>
            <p:spPr bwMode="auto">
              <a:xfrm>
                <a:off x="2386" y="2607"/>
                <a:ext cx="99" cy="49"/>
              </a:xfrm>
              <a:custGeom>
                <a:avLst/>
                <a:gdLst>
                  <a:gd name="T0" fmla="*/ 0 w 16"/>
                  <a:gd name="T1" fmla="*/ 52148 h 8"/>
                  <a:gd name="T2" fmla="*/ 99730 w 16"/>
                  <a:gd name="T3" fmla="*/ 68919 h 8"/>
                  <a:gd name="T4" fmla="*/ 145214 w 16"/>
                  <a:gd name="T5" fmla="*/ 25284 h 8"/>
                  <a:gd name="T6" fmla="*/ 45484 w 16"/>
                  <a:gd name="T7" fmla="*/ 0 h 8"/>
                  <a:gd name="T8" fmla="*/ 0 w 16"/>
                  <a:gd name="T9" fmla="*/ 52148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8"/>
                  <a:gd name="T17" fmla="*/ 16 w 16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8">
                    <a:moveTo>
                      <a:pt x="0" y="6"/>
                    </a:moveTo>
                    <a:lnTo>
                      <a:pt x="11" y="8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06" name="Freeform 4848"/>
              <p:cNvSpPr>
                <a:spLocks/>
              </p:cNvSpPr>
              <p:nvPr/>
            </p:nvSpPr>
            <p:spPr bwMode="auto">
              <a:xfrm>
                <a:off x="4689" y="2613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07" name="Freeform 4849"/>
              <p:cNvSpPr>
                <a:spLocks/>
              </p:cNvSpPr>
              <p:nvPr/>
            </p:nvSpPr>
            <p:spPr bwMode="auto">
              <a:xfrm>
                <a:off x="4689" y="2613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08" name="Freeform 4850"/>
              <p:cNvSpPr>
                <a:spLocks/>
              </p:cNvSpPr>
              <p:nvPr/>
            </p:nvSpPr>
            <p:spPr bwMode="auto">
              <a:xfrm>
                <a:off x="3454" y="2589"/>
                <a:ext cx="99" cy="12"/>
              </a:xfrm>
              <a:custGeom>
                <a:avLst/>
                <a:gdLst>
                  <a:gd name="T0" fmla="*/ 0 w 99"/>
                  <a:gd name="T1" fmla="*/ 6 h 12"/>
                  <a:gd name="T2" fmla="*/ 68 w 99"/>
                  <a:gd name="T3" fmla="*/ 12 h 12"/>
                  <a:gd name="T4" fmla="*/ 99 w 99"/>
                  <a:gd name="T5" fmla="*/ 6 h 12"/>
                  <a:gd name="T6" fmla="*/ 31 w 99"/>
                  <a:gd name="T7" fmla="*/ 0 h 12"/>
                  <a:gd name="T8" fmla="*/ 0 w 99"/>
                  <a:gd name="T9" fmla="*/ 6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2"/>
                  <a:gd name="T17" fmla="*/ 99 w 99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2">
                    <a:moveTo>
                      <a:pt x="0" y="6"/>
                    </a:moveTo>
                    <a:lnTo>
                      <a:pt x="68" y="12"/>
                    </a:lnTo>
                    <a:lnTo>
                      <a:pt x="99" y="6"/>
                    </a:lnTo>
                    <a:lnTo>
                      <a:pt x="31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09" name="Freeform 4851"/>
              <p:cNvSpPr>
                <a:spLocks/>
              </p:cNvSpPr>
              <p:nvPr/>
            </p:nvSpPr>
            <p:spPr bwMode="auto">
              <a:xfrm>
                <a:off x="3454" y="2589"/>
                <a:ext cx="99" cy="12"/>
              </a:xfrm>
              <a:custGeom>
                <a:avLst/>
                <a:gdLst>
                  <a:gd name="T0" fmla="*/ 0 w 16"/>
                  <a:gd name="T1" fmla="*/ 7776 h 2"/>
                  <a:gd name="T2" fmla="*/ 99730 w 16"/>
                  <a:gd name="T3" fmla="*/ 15552 h 2"/>
                  <a:gd name="T4" fmla="*/ 145214 w 16"/>
                  <a:gd name="T5" fmla="*/ 7776 h 2"/>
                  <a:gd name="T6" fmla="*/ 45484 w 16"/>
                  <a:gd name="T7" fmla="*/ 0 h 2"/>
                  <a:gd name="T8" fmla="*/ 0 w 16"/>
                  <a:gd name="T9" fmla="*/ 7776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2"/>
                  <a:gd name="T17" fmla="*/ 16 w 16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2">
                    <a:moveTo>
                      <a:pt x="0" y="1"/>
                    </a:moveTo>
                    <a:lnTo>
                      <a:pt x="11" y="2"/>
                    </a:lnTo>
                    <a:lnTo>
                      <a:pt x="16" y="1"/>
                    </a:lnTo>
                    <a:lnTo>
                      <a:pt x="5" y="0"/>
                    </a:lnTo>
                    <a:lnTo>
                      <a:pt x="0" y="1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10" name="Freeform 4852"/>
              <p:cNvSpPr>
                <a:spLocks/>
              </p:cNvSpPr>
              <p:nvPr/>
            </p:nvSpPr>
            <p:spPr bwMode="auto">
              <a:xfrm>
                <a:off x="2219" y="2613"/>
                <a:ext cx="99" cy="56"/>
              </a:xfrm>
              <a:custGeom>
                <a:avLst/>
                <a:gdLst>
                  <a:gd name="T0" fmla="*/ 0 w 99"/>
                  <a:gd name="T1" fmla="*/ 37 h 56"/>
                  <a:gd name="T2" fmla="*/ 68 w 99"/>
                  <a:gd name="T3" fmla="*/ 56 h 56"/>
                  <a:gd name="T4" fmla="*/ 99 w 99"/>
                  <a:gd name="T5" fmla="*/ 19 h 56"/>
                  <a:gd name="T6" fmla="*/ 31 w 99"/>
                  <a:gd name="T7" fmla="*/ 0 h 56"/>
                  <a:gd name="T8" fmla="*/ 0 w 99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6"/>
                  <a:gd name="T17" fmla="*/ 99 w 9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6">
                    <a:moveTo>
                      <a:pt x="0" y="37"/>
                    </a:moveTo>
                    <a:lnTo>
                      <a:pt x="68" y="56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D3D3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11" name="Freeform 4853"/>
              <p:cNvSpPr>
                <a:spLocks/>
              </p:cNvSpPr>
              <p:nvPr/>
            </p:nvSpPr>
            <p:spPr bwMode="auto">
              <a:xfrm>
                <a:off x="2219" y="2613"/>
                <a:ext cx="99" cy="56"/>
              </a:xfrm>
              <a:custGeom>
                <a:avLst/>
                <a:gdLst>
                  <a:gd name="T0" fmla="*/ 0 w 16"/>
                  <a:gd name="T1" fmla="*/ 55403 h 9"/>
                  <a:gd name="T2" fmla="*/ 99730 w 16"/>
                  <a:gd name="T3" fmla="*/ 83820 h 9"/>
                  <a:gd name="T4" fmla="*/ 145214 w 16"/>
                  <a:gd name="T5" fmla="*/ 28417 h 9"/>
                  <a:gd name="T6" fmla="*/ 45484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12" name="Freeform 4854"/>
              <p:cNvSpPr>
                <a:spLocks/>
              </p:cNvSpPr>
              <p:nvPr/>
            </p:nvSpPr>
            <p:spPr bwMode="auto">
              <a:xfrm>
                <a:off x="4522" y="2613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13" name="Freeform 4855"/>
              <p:cNvSpPr>
                <a:spLocks/>
              </p:cNvSpPr>
              <p:nvPr/>
            </p:nvSpPr>
            <p:spPr bwMode="auto">
              <a:xfrm>
                <a:off x="4522" y="2613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14" name="Freeform 4856"/>
              <p:cNvSpPr>
                <a:spLocks/>
              </p:cNvSpPr>
              <p:nvPr/>
            </p:nvSpPr>
            <p:spPr bwMode="auto">
              <a:xfrm>
                <a:off x="3287" y="2589"/>
                <a:ext cx="99" cy="6"/>
              </a:xfrm>
              <a:custGeom>
                <a:avLst/>
                <a:gdLst>
                  <a:gd name="T0" fmla="*/ 0 w 99"/>
                  <a:gd name="T1" fmla="*/ 6 h 6"/>
                  <a:gd name="T2" fmla="*/ 68 w 99"/>
                  <a:gd name="T3" fmla="*/ 0 h 6"/>
                  <a:gd name="T4" fmla="*/ 99 w 99"/>
                  <a:gd name="T5" fmla="*/ 6 h 6"/>
                  <a:gd name="T6" fmla="*/ 31 w 99"/>
                  <a:gd name="T7" fmla="*/ 0 h 6"/>
                  <a:gd name="T8" fmla="*/ 0 w 99"/>
                  <a:gd name="T9" fmla="*/ 6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"/>
                  <a:gd name="T17" fmla="*/ 99 w 99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">
                    <a:moveTo>
                      <a:pt x="0" y="6"/>
                    </a:moveTo>
                    <a:lnTo>
                      <a:pt x="68" y="0"/>
                    </a:lnTo>
                    <a:lnTo>
                      <a:pt x="99" y="6"/>
                    </a:lnTo>
                    <a:lnTo>
                      <a:pt x="31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15" name="Freeform 4857"/>
              <p:cNvSpPr>
                <a:spLocks/>
              </p:cNvSpPr>
              <p:nvPr/>
            </p:nvSpPr>
            <p:spPr bwMode="auto">
              <a:xfrm>
                <a:off x="3287" y="2589"/>
                <a:ext cx="99" cy="6"/>
              </a:xfrm>
              <a:custGeom>
                <a:avLst/>
                <a:gdLst>
                  <a:gd name="T0" fmla="*/ 0 w 16"/>
                  <a:gd name="T1" fmla="*/ 7776 h 1"/>
                  <a:gd name="T2" fmla="*/ 99730 w 16"/>
                  <a:gd name="T3" fmla="*/ 0 h 1"/>
                  <a:gd name="T4" fmla="*/ 145214 w 16"/>
                  <a:gd name="T5" fmla="*/ 7776 h 1"/>
                  <a:gd name="T6" fmla="*/ 45484 w 16"/>
                  <a:gd name="T7" fmla="*/ 0 h 1"/>
                  <a:gd name="T8" fmla="*/ 0 w 16"/>
                  <a:gd name="T9" fmla="*/ 7776 h 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"/>
                  <a:gd name="T17" fmla="*/ 16 w 16"/>
                  <a:gd name="T18" fmla="*/ 1 h 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">
                    <a:moveTo>
                      <a:pt x="0" y="1"/>
                    </a:moveTo>
                    <a:lnTo>
                      <a:pt x="11" y="0"/>
                    </a:lnTo>
                    <a:lnTo>
                      <a:pt x="16" y="1"/>
                    </a:lnTo>
                    <a:lnTo>
                      <a:pt x="5" y="0"/>
                    </a:lnTo>
                    <a:lnTo>
                      <a:pt x="0" y="1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16" name="Freeform 4858"/>
              <p:cNvSpPr>
                <a:spLocks/>
              </p:cNvSpPr>
              <p:nvPr/>
            </p:nvSpPr>
            <p:spPr bwMode="auto">
              <a:xfrm>
                <a:off x="2052" y="2613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25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25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17" name="Freeform 4859"/>
              <p:cNvSpPr>
                <a:spLocks/>
              </p:cNvSpPr>
              <p:nvPr/>
            </p:nvSpPr>
            <p:spPr bwMode="auto">
              <a:xfrm>
                <a:off x="2052" y="2613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36940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18" name="Freeform 4860"/>
              <p:cNvSpPr>
                <a:spLocks/>
              </p:cNvSpPr>
              <p:nvPr/>
            </p:nvSpPr>
            <p:spPr bwMode="auto">
              <a:xfrm>
                <a:off x="4356" y="2613"/>
                <a:ext cx="98" cy="62"/>
              </a:xfrm>
              <a:custGeom>
                <a:avLst/>
                <a:gdLst>
                  <a:gd name="T0" fmla="*/ 0 w 98"/>
                  <a:gd name="T1" fmla="*/ 43 h 62"/>
                  <a:gd name="T2" fmla="*/ 67 w 98"/>
                  <a:gd name="T3" fmla="*/ 62 h 62"/>
                  <a:gd name="T4" fmla="*/ 98 w 98"/>
                  <a:gd name="T5" fmla="*/ 25 h 62"/>
                  <a:gd name="T6" fmla="*/ 30 w 98"/>
                  <a:gd name="T7" fmla="*/ 0 h 62"/>
                  <a:gd name="T8" fmla="*/ 0 w 98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2"/>
                  <a:gd name="T17" fmla="*/ 98 w 98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2">
                    <a:moveTo>
                      <a:pt x="0" y="43"/>
                    </a:moveTo>
                    <a:lnTo>
                      <a:pt x="67" y="62"/>
                    </a:lnTo>
                    <a:lnTo>
                      <a:pt x="98" y="25"/>
                    </a:lnTo>
                    <a:lnTo>
                      <a:pt x="30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D0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19" name="Freeform 4861"/>
              <p:cNvSpPr>
                <a:spLocks/>
              </p:cNvSpPr>
              <p:nvPr/>
            </p:nvSpPr>
            <p:spPr bwMode="auto">
              <a:xfrm>
                <a:off x="4356" y="2613"/>
                <a:ext cx="98" cy="62"/>
              </a:xfrm>
              <a:custGeom>
                <a:avLst/>
                <a:gdLst>
                  <a:gd name="T0" fmla="*/ 0 w 16"/>
                  <a:gd name="T1" fmla="*/ 63618 h 10"/>
                  <a:gd name="T2" fmla="*/ 94203 w 16"/>
                  <a:gd name="T3" fmla="*/ 91524 h 10"/>
                  <a:gd name="T4" fmla="*/ 137868 w 16"/>
                  <a:gd name="T5" fmla="*/ 36940 h 10"/>
                  <a:gd name="T6" fmla="*/ 43671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20" name="Freeform 4862"/>
              <p:cNvSpPr>
                <a:spLocks/>
              </p:cNvSpPr>
              <p:nvPr/>
            </p:nvSpPr>
            <p:spPr bwMode="auto">
              <a:xfrm>
                <a:off x="3121" y="2589"/>
                <a:ext cx="98" cy="12"/>
              </a:xfrm>
              <a:custGeom>
                <a:avLst/>
                <a:gdLst>
                  <a:gd name="T0" fmla="*/ 0 w 98"/>
                  <a:gd name="T1" fmla="*/ 12 h 12"/>
                  <a:gd name="T2" fmla="*/ 68 w 98"/>
                  <a:gd name="T3" fmla="*/ 0 h 12"/>
                  <a:gd name="T4" fmla="*/ 98 w 98"/>
                  <a:gd name="T5" fmla="*/ 12 h 12"/>
                  <a:gd name="T6" fmla="*/ 31 w 98"/>
                  <a:gd name="T7" fmla="*/ 6 h 12"/>
                  <a:gd name="T8" fmla="*/ 0 w 98"/>
                  <a:gd name="T9" fmla="*/ 12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12"/>
                  <a:gd name="T17" fmla="*/ 98 w 98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12">
                    <a:moveTo>
                      <a:pt x="0" y="12"/>
                    </a:moveTo>
                    <a:lnTo>
                      <a:pt x="68" y="0"/>
                    </a:lnTo>
                    <a:lnTo>
                      <a:pt x="98" y="12"/>
                    </a:lnTo>
                    <a:lnTo>
                      <a:pt x="31" y="6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21" name="Freeform 4863"/>
              <p:cNvSpPr>
                <a:spLocks/>
              </p:cNvSpPr>
              <p:nvPr/>
            </p:nvSpPr>
            <p:spPr bwMode="auto">
              <a:xfrm>
                <a:off x="3121" y="2589"/>
                <a:ext cx="98" cy="12"/>
              </a:xfrm>
              <a:custGeom>
                <a:avLst/>
                <a:gdLst>
                  <a:gd name="T0" fmla="*/ 0 w 16"/>
                  <a:gd name="T1" fmla="*/ 15552 h 2"/>
                  <a:gd name="T2" fmla="*/ 94203 w 16"/>
                  <a:gd name="T3" fmla="*/ 0 h 2"/>
                  <a:gd name="T4" fmla="*/ 137868 w 16"/>
                  <a:gd name="T5" fmla="*/ 15552 h 2"/>
                  <a:gd name="T6" fmla="*/ 43671 w 16"/>
                  <a:gd name="T7" fmla="*/ 7776 h 2"/>
                  <a:gd name="T8" fmla="*/ 0 w 16"/>
                  <a:gd name="T9" fmla="*/ 1555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2"/>
                  <a:gd name="T17" fmla="*/ 16 w 16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2">
                    <a:moveTo>
                      <a:pt x="0" y="2"/>
                    </a:moveTo>
                    <a:lnTo>
                      <a:pt x="11" y="0"/>
                    </a:lnTo>
                    <a:lnTo>
                      <a:pt x="16" y="2"/>
                    </a:lnTo>
                    <a:lnTo>
                      <a:pt x="5" y="1"/>
                    </a:lnTo>
                    <a:lnTo>
                      <a:pt x="0" y="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822" name="Freeform 4864"/>
              <p:cNvSpPr>
                <a:spLocks/>
              </p:cNvSpPr>
              <p:nvPr/>
            </p:nvSpPr>
            <p:spPr bwMode="auto">
              <a:xfrm>
                <a:off x="1886" y="2619"/>
                <a:ext cx="98" cy="62"/>
              </a:xfrm>
              <a:custGeom>
                <a:avLst/>
                <a:gdLst>
                  <a:gd name="T0" fmla="*/ 0 w 98"/>
                  <a:gd name="T1" fmla="*/ 44 h 62"/>
                  <a:gd name="T2" fmla="*/ 68 w 98"/>
                  <a:gd name="T3" fmla="*/ 62 h 62"/>
                  <a:gd name="T4" fmla="*/ 98 w 98"/>
                  <a:gd name="T5" fmla="*/ 19 h 62"/>
                  <a:gd name="T6" fmla="*/ 31 w 98"/>
                  <a:gd name="T7" fmla="*/ 0 h 62"/>
                  <a:gd name="T8" fmla="*/ 0 w 98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2"/>
                  <a:gd name="T17" fmla="*/ 98 w 98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2">
                    <a:moveTo>
                      <a:pt x="0" y="44"/>
                    </a:moveTo>
                    <a:lnTo>
                      <a:pt x="68" y="62"/>
                    </a:lnTo>
                    <a:lnTo>
                      <a:pt x="98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D0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4372" name="Group 4865"/>
            <p:cNvGrpSpPr>
              <a:grpSpLocks/>
            </p:cNvGrpSpPr>
            <p:nvPr/>
          </p:nvGrpSpPr>
          <p:grpSpPr bwMode="auto">
            <a:xfrm>
              <a:off x="1583" y="2397"/>
              <a:ext cx="3341" cy="383"/>
              <a:chOff x="1583" y="2397"/>
              <a:chExt cx="3341" cy="383"/>
            </a:xfrm>
          </p:grpSpPr>
          <p:sp>
            <p:nvSpPr>
              <p:cNvPr id="16423" name="Freeform 4866"/>
              <p:cNvSpPr>
                <a:spLocks/>
              </p:cNvSpPr>
              <p:nvPr/>
            </p:nvSpPr>
            <p:spPr bwMode="auto">
              <a:xfrm>
                <a:off x="1886" y="2619"/>
                <a:ext cx="98" cy="62"/>
              </a:xfrm>
              <a:custGeom>
                <a:avLst/>
                <a:gdLst>
                  <a:gd name="T0" fmla="*/ 0 w 16"/>
                  <a:gd name="T1" fmla="*/ 63618 h 10"/>
                  <a:gd name="T2" fmla="*/ 94203 w 16"/>
                  <a:gd name="T3" fmla="*/ 91524 h 10"/>
                  <a:gd name="T4" fmla="*/ 137868 w 16"/>
                  <a:gd name="T5" fmla="*/ 28136 h 10"/>
                  <a:gd name="T6" fmla="*/ 43671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24" name="Freeform 4867"/>
              <p:cNvSpPr>
                <a:spLocks/>
              </p:cNvSpPr>
              <p:nvPr/>
            </p:nvSpPr>
            <p:spPr bwMode="auto">
              <a:xfrm>
                <a:off x="4189" y="2613"/>
                <a:ext cx="99" cy="62"/>
              </a:xfrm>
              <a:custGeom>
                <a:avLst/>
                <a:gdLst>
                  <a:gd name="T0" fmla="*/ 0 w 99"/>
                  <a:gd name="T1" fmla="*/ 37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37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37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25" name="Freeform 4868"/>
              <p:cNvSpPr>
                <a:spLocks/>
              </p:cNvSpPr>
              <p:nvPr/>
            </p:nvSpPr>
            <p:spPr bwMode="auto">
              <a:xfrm>
                <a:off x="4189" y="2613"/>
                <a:ext cx="99" cy="62"/>
              </a:xfrm>
              <a:custGeom>
                <a:avLst/>
                <a:gdLst>
                  <a:gd name="T0" fmla="*/ 0 w 16"/>
                  <a:gd name="T1" fmla="*/ 54585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54585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6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26" name="Freeform 4869"/>
              <p:cNvSpPr>
                <a:spLocks/>
              </p:cNvSpPr>
              <p:nvPr/>
            </p:nvSpPr>
            <p:spPr bwMode="auto">
              <a:xfrm>
                <a:off x="2954" y="2601"/>
                <a:ext cx="99" cy="12"/>
              </a:xfrm>
              <a:custGeom>
                <a:avLst/>
                <a:gdLst>
                  <a:gd name="T0" fmla="*/ 0 w 99"/>
                  <a:gd name="T1" fmla="*/ 12 h 12"/>
                  <a:gd name="T2" fmla="*/ 68 w 99"/>
                  <a:gd name="T3" fmla="*/ 0 h 12"/>
                  <a:gd name="T4" fmla="*/ 99 w 99"/>
                  <a:gd name="T5" fmla="*/ 6 h 12"/>
                  <a:gd name="T6" fmla="*/ 31 w 99"/>
                  <a:gd name="T7" fmla="*/ 0 h 12"/>
                  <a:gd name="T8" fmla="*/ 0 w 99"/>
                  <a:gd name="T9" fmla="*/ 12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2"/>
                  <a:gd name="T17" fmla="*/ 99 w 99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2">
                    <a:moveTo>
                      <a:pt x="0" y="12"/>
                    </a:moveTo>
                    <a:lnTo>
                      <a:pt x="68" y="0"/>
                    </a:lnTo>
                    <a:lnTo>
                      <a:pt x="99" y="6"/>
                    </a:lnTo>
                    <a:lnTo>
                      <a:pt x="31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27" name="Freeform 4870"/>
              <p:cNvSpPr>
                <a:spLocks/>
              </p:cNvSpPr>
              <p:nvPr/>
            </p:nvSpPr>
            <p:spPr bwMode="auto">
              <a:xfrm>
                <a:off x="2954" y="2601"/>
                <a:ext cx="99" cy="12"/>
              </a:xfrm>
              <a:custGeom>
                <a:avLst/>
                <a:gdLst>
                  <a:gd name="T0" fmla="*/ 0 w 16"/>
                  <a:gd name="T1" fmla="*/ 15552 h 2"/>
                  <a:gd name="T2" fmla="*/ 99730 w 16"/>
                  <a:gd name="T3" fmla="*/ 0 h 2"/>
                  <a:gd name="T4" fmla="*/ 145214 w 16"/>
                  <a:gd name="T5" fmla="*/ 7776 h 2"/>
                  <a:gd name="T6" fmla="*/ 45484 w 16"/>
                  <a:gd name="T7" fmla="*/ 0 h 2"/>
                  <a:gd name="T8" fmla="*/ 0 w 16"/>
                  <a:gd name="T9" fmla="*/ 1555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2"/>
                  <a:gd name="T17" fmla="*/ 16 w 16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2">
                    <a:moveTo>
                      <a:pt x="0" y="2"/>
                    </a:moveTo>
                    <a:lnTo>
                      <a:pt x="11" y="0"/>
                    </a:lnTo>
                    <a:lnTo>
                      <a:pt x="16" y="1"/>
                    </a:lnTo>
                    <a:lnTo>
                      <a:pt x="5" y="0"/>
                    </a:lnTo>
                    <a:lnTo>
                      <a:pt x="0" y="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28" name="Freeform 4871"/>
              <p:cNvSpPr>
                <a:spLocks/>
              </p:cNvSpPr>
              <p:nvPr/>
            </p:nvSpPr>
            <p:spPr bwMode="auto">
              <a:xfrm>
                <a:off x="1719" y="2619"/>
                <a:ext cx="99" cy="62"/>
              </a:xfrm>
              <a:custGeom>
                <a:avLst/>
                <a:gdLst>
                  <a:gd name="T0" fmla="*/ 0 w 99"/>
                  <a:gd name="T1" fmla="*/ 44 h 62"/>
                  <a:gd name="T2" fmla="*/ 68 w 99"/>
                  <a:gd name="T3" fmla="*/ 62 h 62"/>
                  <a:gd name="T4" fmla="*/ 99 w 99"/>
                  <a:gd name="T5" fmla="*/ 25 h 62"/>
                  <a:gd name="T6" fmla="*/ 31 w 99"/>
                  <a:gd name="T7" fmla="*/ 0 h 62"/>
                  <a:gd name="T8" fmla="*/ 0 w 99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4"/>
                    </a:moveTo>
                    <a:lnTo>
                      <a:pt x="68" y="62"/>
                    </a:lnTo>
                    <a:lnTo>
                      <a:pt x="99" y="25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29" name="Freeform 4872"/>
              <p:cNvSpPr>
                <a:spLocks/>
              </p:cNvSpPr>
              <p:nvPr/>
            </p:nvSpPr>
            <p:spPr bwMode="auto">
              <a:xfrm>
                <a:off x="1719" y="2619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36940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30" name="Freeform 4873"/>
              <p:cNvSpPr>
                <a:spLocks/>
              </p:cNvSpPr>
              <p:nvPr/>
            </p:nvSpPr>
            <p:spPr bwMode="auto">
              <a:xfrm>
                <a:off x="4022" y="2613"/>
                <a:ext cx="99" cy="50"/>
              </a:xfrm>
              <a:custGeom>
                <a:avLst/>
                <a:gdLst>
                  <a:gd name="T0" fmla="*/ 0 w 99"/>
                  <a:gd name="T1" fmla="*/ 31 h 50"/>
                  <a:gd name="T2" fmla="*/ 68 w 99"/>
                  <a:gd name="T3" fmla="*/ 50 h 50"/>
                  <a:gd name="T4" fmla="*/ 99 w 99"/>
                  <a:gd name="T5" fmla="*/ 19 h 50"/>
                  <a:gd name="T6" fmla="*/ 31 w 99"/>
                  <a:gd name="T7" fmla="*/ 0 h 50"/>
                  <a:gd name="T8" fmla="*/ 0 w 99"/>
                  <a:gd name="T9" fmla="*/ 31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0"/>
                  <a:gd name="T17" fmla="*/ 99 w 99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0">
                    <a:moveTo>
                      <a:pt x="0" y="31"/>
                    </a:moveTo>
                    <a:lnTo>
                      <a:pt x="68" y="50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D6D6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31" name="Freeform 4874"/>
              <p:cNvSpPr>
                <a:spLocks/>
              </p:cNvSpPr>
              <p:nvPr/>
            </p:nvSpPr>
            <p:spPr bwMode="auto">
              <a:xfrm>
                <a:off x="4022" y="2613"/>
                <a:ext cx="99" cy="50"/>
              </a:xfrm>
              <a:custGeom>
                <a:avLst/>
                <a:gdLst>
                  <a:gd name="T0" fmla="*/ 0 w 16"/>
                  <a:gd name="T1" fmla="*/ 47344 h 8"/>
                  <a:gd name="T2" fmla="*/ 99730 w 16"/>
                  <a:gd name="T3" fmla="*/ 76175 h 8"/>
                  <a:gd name="T4" fmla="*/ 145214 w 16"/>
                  <a:gd name="T5" fmla="*/ 29063 h 8"/>
                  <a:gd name="T6" fmla="*/ 45484 w 16"/>
                  <a:gd name="T7" fmla="*/ 0 h 8"/>
                  <a:gd name="T8" fmla="*/ 0 w 16"/>
                  <a:gd name="T9" fmla="*/ 47344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8"/>
                  <a:gd name="T17" fmla="*/ 16 w 16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8">
                    <a:moveTo>
                      <a:pt x="0" y="5"/>
                    </a:moveTo>
                    <a:lnTo>
                      <a:pt x="11" y="8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5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32" name="Freeform 4875"/>
              <p:cNvSpPr>
                <a:spLocks/>
              </p:cNvSpPr>
              <p:nvPr/>
            </p:nvSpPr>
            <p:spPr bwMode="auto">
              <a:xfrm>
                <a:off x="2787" y="2613"/>
                <a:ext cx="99" cy="19"/>
              </a:xfrm>
              <a:custGeom>
                <a:avLst/>
                <a:gdLst>
                  <a:gd name="T0" fmla="*/ 0 w 99"/>
                  <a:gd name="T1" fmla="*/ 19 h 19"/>
                  <a:gd name="T2" fmla="*/ 68 w 99"/>
                  <a:gd name="T3" fmla="*/ 6 h 19"/>
                  <a:gd name="T4" fmla="*/ 99 w 99"/>
                  <a:gd name="T5" fmla="*/ 6 h 19"/>
                  <a:gd name="T6" fmla="*/ 31 w 99"/>
                  <a:gd name="T7" fmla="*/ 0 h 19"/>
                  <a:gd name="T8" fmla="*/ 0 w 99"/>
                  <a:gd name="T9" fmla="*/ 19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9"/>
                  <a:gd name="T17" fmla="*/ 99 w 99"/>
                  <a:gd name="T18" fmla="*/ 19 h 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9">
                    <a:moveTo>
                      <a:pt x="0" y="19"/>
                    </a:moveTo>
                    <a:lnTo>
                      <a:pt x="68" y="6"/>
                    </a:lnTo>
                    <a:lnTo>
                      <a:pt x="99" y="6"/>
                    </a:lnTo>
                    <a:lnTo>
                      <a:pt x="31" y="0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33" name="Freeform 4876"/>
              <p:cNvSpPr>
                <a:spLocks/>
              </p:cNvSpPr>
              <p:nvPr/>
            </p:nvSpPr>
            <p:spPr bwMode="auto">
              <a:xfrm>
                <a:off x="2787" y="2613"/>
                <a:ext cx="99" cy="19"/>
              </a:xfrm>
              <a:custGeom>
                <a:avLst/>
                <a:gdLst>
                  <a:gd name="T0" fmla="*/ 0 w 16"/>
                  <a:gd name="T1" fmla="*/ 30482 h 3"/>
                  <a:gd name="T2" fmla="*/ 99730 w 16"/>
                  <a:gd name="T3" fmla="*/ 9665 h 3"/>
                  <a:gd name="T4" fmla="*/ 145214 w 16"/>
                  <a:gd name="T5" fmla="*/ 9665 h 3"/>
                  <a:gd name="T6" fmla="*/ 45484 w 16"/>
                  <a:gd name="T7" fmla="*/ 0 h 3"/>
                  <a:gd name="T8" fmla="*/ 0 w 16"/>
                  <a:gd name="T9" fmla="*/ 30482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3"/>
                  <a:gd name="T17" fmla="*/ 16 w 16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3">
                    <a:moveTo>
                      <a:pt x="0" y="3"/>
                    </a:moveTo>
                    <a:lnTo>
                      <a:pt x="11" y="1"/>
                    </a:lnTo>
                    <a:lnTo>
                      <a:pt x="16" y="1"/>
                    </a:lnTo>
                    <a:lnTo>
                      <a:pt x="5" y="0"/>
                    </a:lnTo>
                    <a:lnTo>
                      <a:pt x="0" y="3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34" name="Freeform 4877"/>
              <p:cNvSpPr>
                <a:spLocks/>
              </p:cNvSpPr>
              <p:nvPr/>
            </p:nvSpPr>
            <p:spPr bwMode="auto">
              <a:xfrm>
                <a:off x="3855" y="2607"/>
                <a:ext cx="99" cy="43"/>
              </a:xfrm>
              <a:custGeom>
                <a:avLst/>
                <a:gdLst>
                  <a:gd name="T0" fmla="*/ 0 w 99"/>
                  <a:gd name="T1" fmla="*/ 25 h 43"/>
                  <a:gd name="T2" fmla="*/ 68 w 99"/>
                  <a:gd name="T3" fmla="*/ 43 h 43"/>
                  <a:gd name="T4" fmla="*/ 99 w 99"/>
                  <a:gd name="T5" fmla="*/ 19 h 43"/>
                  <a:gd name="T6" fmla="*/ 31 w 99"/>
                  <a:gd name="T7" fmla="*/ 0 h 43"/>
                  <a:gd name="T8" fmla="*/ 0 w 99"/>
                  <a:gd name="T9" fmla="*/ 25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43"/>
                  <a:gd name="T17" fmla="*/ 99 w 99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43">
                    <a:moveTo>
                      <a:pt x="0" y="25"/>
                    </a:moveTo>
                    <a:lnTo>
                      <a:pt x="68" y="43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DC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35" name="Freeform 4878"/>
              <p:cNvSpPr>
                <a:spLocks/>
              </p:cNvSpPr>
              <p:nvPr/>
            </p:nvSpPr>
            <p:spPr bwMode="auto">
              <a:xfrm>
                <a:off x="3855" y="2607"/>
                <a:ext cx="99" cy="43"/>
              </a:xfrm>
              <a:custGeom>
                <a:avLst/>
                <a:gdLst>
                  <a:gd name="T0" fmla="*/ 0 w 16"/>
                  <a:gd name="T1" fmla="*/ 35696 h 7"/>
                  <a:gd name="T2" fmla="*/ 99730 w 16"/>
                  <a:gd name="T3" fmla="*/ 61207 h 7"/>
                  <a:gd name="T4" fmla="*/ 145214 w 16"/>
                  <a:gd name="T5" fmla="*/ 25732 h 7"/>
                  <a:gd name="T6" fmla="*/ 45484 w 16"/>
                  <a:gd name="T7" fmla="*/ 0 h 7"/>
                  <a:gd name="T8" fmla="*/ 0 w 16"/>
                  <a:gd name="T9" fmla="*/ 35696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7"/>
                  <a:gd name="T17" fmla="*/ 16 w 16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7">
                    <a:moveTo>
                      <a:pt x="0" y="4"/>
                    </a:moveTo>
                    <a:lnTo>
                      <a:pt x="11" y="7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36" name="Freeform 4879"/>
              <p:cNvSpPr>
                <a:spLocks/>
              </p:cNvSpPr>
              <p:nvPr/>
            </p:nvSpPr>
            <p:spPr bwMode="auto">
              <a:xfrm>
                <a:off x="2620" y="2619"/>
                <a:ext cx="99" cy="25"/>
              </a:xfrm>
              <a:custGeom>
                <a:avLst/>
                <a:gdLst>
                  <a:gd name="T0" fmla="*/ 0 w 99"/>
                  <a:gd name="T1" fmla="*/ 25 h 25"/>
                  <a:gd name="T2" fmla="*/ 68 w 99"/>
                  <a:gd name="T3" fmla="*/ 25 h 25"/>
                  <a:gd name="T4" fmla="*/ 99 w 99"/>
                  <a:gd name="T5" fmla="*/ 7 h 25"/>
                  <a:gd name="T6" fmla="*/ 31 w 99"/>
                  <a:gd name="T7" fmla="*/ 0 h 25"/>
                  <a:gd name="T8" fmla="*/ 0 w 99"/>
                  <a:gd name="T9" fmla="*/ 25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25"/>
                  <a:gd name="T17" fmla="*/ 99 w 99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25">
                    <a:moveTo>
                      <a:pt x="0" y="25"/>
                    </a:moveTo>
                    <a:lnTo>
                      <a:pt x="68" y="25"/>
                    </a:lnTo>
                    <a:lnTo>
                      <a:pt x="99" y="7"/>
                    </a:lnTo>
                    <a:lnTo>
                      <a:pt x="31" y="0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37" name="Freeform 4880"/>
              <p:cNvSpPr>
                <a:spLocks/>
              </p:cNvSpPr>
              <p:nvPr/>
            </p:nvSpPr>
            <p:spPr bwMode="auto">
              <a:xfrm>
                <a:off x="2620" y="2619"/>
                <a:ext cx="99" cy="25"/>
              </a:xfrm>
              <a:custGeom>
                <a:avLst/>
                <a:gdLst>
                  <a:gd name="T0" fmla="*/ 0 w 16"/>
                  <a:gd name="T1" fmla="*/ 38088 h 4"/>
                  <a:gd name="T2" fmla="*/ 99730 w 16"/>
                  <a:gd name="T3" fmla="*/ 38088 h 4"/>
                  <a:gd name="T4" fmla="*/ 145214 w 16"/>
                  <a:gd name="T5" fmla="*/ 9025 h 4"/>
                  <a:gd name="T6" fmla="*/ 45484 w 16"/>
                  <a:gd name="T7" fmla="*/ 0 h 4"/>
                  <a:gd name="T8" fmla="*/ 0 w 16"/>
                  <a:gd name="T9" fmla="*/ 38088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4"/>
                  <a:gd name="T17" fmla="*/ 16 w 16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4">
                    <a:moveTo>
                      <a:pt x="0" y="4"/>
                    </a:moveTo>
                    <a:lnTo>
                      <a:pt x="11" y="4"/>
                    </a:lnTo>
                    <a:lnTo>
                      <a:pt x="16" y="1"/>
                    </a:lnTo>
                    <a:lnTo>
                      <a:pt x="5" y="0"/>
                    </a:lnTo>
                    <a:lnTo>
                      <a:pt x="0" y="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38" name="Freeform 4881"/>
              <p:cNvSpPr>
                <a:spLocks/>
              </p:cNvSpPr>
              <p:nvPr/>
            </p:nvSpPr>
            <p:spPr bwMode="auto">
              <a:xfrm>
                <a:off x="3689" y="2601"/>
                <a:ext cx="98" cy="25"/>
              </a:xfrm>
              <a:custGeom>
                <a:avLst/>
                <a:gdLst>
                  <a:gd name="T0" fmla="*/ 0 w 98"/>
                  <a:gd name="T1" fmla="*/ 12 h 25"/>
                  <a:gd name="T2" fmla="*/ 68 w 98"/>
                  <a:gd name="T3" fmla="*/ 25 h 25"/>
                  <a:gd name="T4" fmla="*/ 98 w 98"/>
                  <a:gd name="T5" fmla="*/ 12 h 25"/>
                  <a:gd name="T6" fmla="*/ 31 w 98"/>
                  <a:gd name="T7" fmla="*/ 0 h 25"/>
                  <a:gd name="T8" fmla="*/ 0 w 98"/>
                  <a:gd name="T9" fmla="*/ 12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25"/>
                  <a:gd name="T17" fmla="*/ 98 w 98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25">
                    <a:moveTo>
                      <a:pt x="0" y="12"/>
                    </a:moveTo>
                    <a:lnTo>
                      <a:pt x="68" y="25"/>
                    </a:lnTo>
                    <a:lnTo>
                      <a:pt x="98" y="12"/>
                    </a:lnTo>
                    <a:lnTo>
                      <a:pt x="31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39" name="Freeform 4882"/>
              <p:cNvSpPr>
                <a:spLocks/>
              </p:cNvSpPr>
              <p:nvPr/>
            </p:nvSpPr>
            <p:spPr bwMode="auto">
              <a:xfrm>
                <a:off x="3689" y="2601"/>
                <a:ext cx="98" cy="25"/>
              </a:xfrm>
              <a:custGeom>
                <a:avLst/>
                <a:gdLst>
                  <a:gd name="T0" fmla="*/ 0 w 16"/>
                  <a:gd name="T1" fmla="*/ 19769 h 4"/>
                  <a:gd name="T2" fmla="*/ 94203 w 16"/>
                  <a:gd name="T3" fmla="*/ 38088 h 4"/>
                  <a:gd name="T4" fmla="*/ 137868 w 16"/>
                  <a:gd name="T5" fmla="*/ 19769 h 4"/>
                  <a:gd name="T6" fmla="*/ 43671 w 16"/>
                  <a:gd name="T7" fmla="*/ 0 h 4"/>
                  <a:gd name="T8" fmla="*/ 0 w 16"/>
                  <a:gd name="T9" fmla="*/ 19769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4"/>
                  <a:gd name="T17" fmla="*/ 16 w 16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4">
                    <a:moveTo>
                      <a:pt x="0" y="2"/>
                    </a:moveTo>
                    <a:lnTo>
                      <a:pt x="11" y="4"/>
                    </a:lnTo>
                    <a:lnTo>
                      <a:pt x="16" y="2"/>
                    </a:lnTo>
                    <a:lnTo>
                      <a:pt x="5" y="0"/>
                    </a:lnTo>
                    <a:lnTo>
                      <a:pt x="0" y="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40" name="Freeform 4883"/>
              <p:cNvSpPr>
                <a:spLocks/>
              </p:cNvSpPr>
              <p:nvPr/>
            </p:nvSpPr>
            <p:spPr bwMode="auto">
              <a:xfrm>
                <a:off x="2454" y="2626"/>
                <a:ext cx="99" cy="37"/>
              </a:xfrm>
              <a:custGeom>
                <a:avLst/>
                <a:gdLst>
                  <a:gd name="T0" fmla="*/ 0 w 99"/>
                  <a:gd name="T1" fmla="*/ 30 h 37"/>
                  <a:gd name="T2" fmla="*/ 68 w 99"/>
                  <a:gd name="T3" fmla="*/ 37 h 37"/>
                  <a:gd name="T4" fmla="*/ 99 w 99"/>
                  <a:gd name="T5" fmla="*/ 12 h 37"/>
                  <a:gd name="T6" fmla="*/ 31 w 99"/>
                  <a:gd name="T7" fmla="*/ 0 h 37"/>
                  <a:gd name="T8" fmla="*/ 0 w 99"/>
                  <a:gd name="T9" fmla="*/ 30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37"/>
                  <a:gd name="T17" fmla="*/ 99 w 99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37">
                    <a:moveTo>
                      <a:pt x="0" y="30"/>
                    </a:moveTo>
                    <a:lnTo>
                      <a:pt x="68" y="37"/>
                    </a:lnTo>
                    <a:lnTo>
                      <a:pt x="99" y="12"/>
                    </a:lnTo>
                    <a:lnTo>
                      <a:pt x="31" y="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DE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41" name="Freeform 4884"/>
              <p:cNvSpPr>
                <a:spLocks/>
              </p:cNvSpPr>
              <p:nvPr/>
            </p:nvSpPr>
            <p:spPr bwMode="auto">
              <a:xfrm>
                <a:off x="2454" y="2626"/>
                <a:ext cx="99" cy="37"/>
              </a:xfrm>
              <a:custGeom>
                <a:avLst/>
                <a:gdLst>
                  <a:gd name="T0" fmla="*/ 0 w 16"/>
                  <a:gd name="T1" fmla="*/ 44795 h 6"/>
                  <a:gd name="T2" fmla="*/ 99730 w 16"/>
                  <a:gd name="T3" fmla="*/ 53465 h 6"/>
                  <a:gd name="T4" fmla="*/ 145214 w 16"/>
                  <a:gd name="T5" fmla="*/ 17341 h 6"/>
                  <a:gd name="T6" fmla="*/ 45484 w 16"/>
                  <a:gd name="T7" fmla="*/ 0 h 6"/>
                  <a:gd name="T8" fmla="*/ 0 w 16"/>
                  <a:gd name="T9" fmla="*/ 44795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6"/>
                  <a:gd name="T17" fmla="*/ 16 w 16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6">
                    <a:moveTo>
                      <a:pt x="0" y="5"/>
                    </a:moveTo>
                    <a:lnTo>
                      <a:pt x="11" y="6"/>
                    </a:lnTo>
                    <a:lnTo>
                      <a:pt x="16" y="2"/>
                    </a:lnTo>
                    <a:lnTo>
                      <a:pt x="5" y="0"/>
                    </a:lnTo>
                    <a:lnTo>
                      <a:pt x="0" y="5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42" name="Freeform 4885"/>
              <p:cNvSpPr>
                <a:spLocks/>
              </p:cNvSpPr>
              <p:nvPr/>
            </p:nvSpPr>
            <p:spPr bwMode="auto">
              <a:xfrm>
                <a:off x="4757" y="2632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8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43" name="Freeform 4886"/>
              <p:cNvSpPr>
                <a:spLocks/>
              </p:cNvSpPr>
              <p:nvPr/>
            </p:nvSpPr>
            <p:spPr bwMode="auto">
              <a:xfrm>
                <a:off x="4757" y="2632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44" name="Freeform 4887"/>
              <p:cNvSpPr>
                <a:spLocks/>
              </p:cNvSpPr>
              <p:nvPr/>
            </p:nvSpPr>
            <p:spPr bwMode="auto">
              <a:xfrm>
                <a:off x="3522" y="2595"/>
                <a:ext cx="99" cy="12"/>
              </a:xfrm>
              <a:custGeom>
                <a:avLst/>
                <a:gdLst>
                  <a:gd name="T0" fmla="*/ 0 w 99"/>
                  <a:gd name="T1" fmla="*/ 6 h 12"/>
                  <a:gd name="T2" fmla="*/ 68 w 99"/>
                  <a:gd name="T3" fmla="*/ 6 h 12"/>
                  <a:gd name="T4" fmla="*/ 99 w 99"/>
                  <a:gd name="T5" fmla="*/ 12 h 12"/>
                  <a:gd name="T6" fmla="*/ 31 w 99"/>
                  <a:gd name="T7" fmla="*/ 0 h 12"/>
                  <a:gd name="T8" fmla="*/ 0 w 99"/>
                  <a:gd name="T9" fmla="*/ 6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2"/>
                  <a:gd name="T17" fmla="*/ 99 w 99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2">
                    <a:moveTo>
                      <a:pt x="0" y="6"/>
                    </a:moveTo>
                    <a:lnTo>
                      <a:pt x="68" y="6"/>
                    </a:lnTo>
                    <a:lnTo>
                      <a:pt x="99" y="12"/>
                    </a:lnTo>
                    <a:lnTo>
                      <a:pt x="31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45" name="Freeform 4888"/>
              <p:cNvSpPr>
                <a:spLocks/>
              </p:cNvSpPr>
              <p:nvPr/>
            </p:nvSpPr>
            <p:spPr bwMode="auto">
              <a:xfrm>
                <a:off x="3522" y="2595"/>
                <a:ext cx="99" cy="12"/>
              </a:xfrm>
              <a:custGeom>
                <a:avLst/>
                <a:gdLst>
                  <a:gd name="T0" fmla="*/ 0 w 16"/>
                  <a:gd name="T1" fmla="*/ 7776 h 2"/>
                  <a:gd name="T2" fmla="*/ 99730 w 16"/>
                  <a:gd name="T3" fmla="*/ 7776 h 2"/>
                  <a:gd name="T4" fmla="*/ 145214 w 16"/>
                  <a:gd name="T5" fmla="*/ 15552 h 2"/>
                  <a:gd name="T6" fmla="*/ 45484 w 16"/>
                  <a:gd name="T7" fmla="*/ 0 h 2"/>
                  <a:gd name="T8" fmla="*/ 0 w 16"/>
                  <a:gd name="T9" fmla="*/ 7776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2"/>
                  <a:gd name="T17" fmla="*/ 16 w 16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2">
                    <a:moveTo>
                      <a:pt x="0" y="1"/>
                    </a:moveTo>
                    <a:lnTo>
                      <a:pt x="11" y="1"/>
                    </a:lnTo>
                    <a:lnTo>
                      <a:pt x="16" y="2"/>
                    </a:lnTo>
                    <a:lnTo>
                      <a:pt x="5" y="0"/>
                    </a:lnTo>
                    <a:lnTo>
                      <a:pt x="0" y="1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46" name="Freeform 4889"/>
              <p:cNvSpPr>
                <a:spLocks/>
              </p:cNvSpPr>
              <p:nvPr/>
            </p:nvSpPr>
            <p:spPr bwMode="auto">
              <a:xfrm>
                <a:off x="2287" y="2632"/>
                <a:ext cx="99" cy="49"/>
              </a:xfrm>
              <a:custGeom>
                <a:avLst/>
                <a:gdLst>
                  <a:gd name="T0" fmla="*/ 0 w 99"/>
                  <a:gd name="T1" fmla="*/ 37 h 49"/>
                  <a:gd name="T2" fmla="*/ 62 w 99"/>
                  <a:gd name="T3" fmla="*/ 49 h 49"/>
                  <a:gd name="T4" fmla="*/ 99 w 99"/>
                  <a:gd name="T5" fmla="*/ 12 h 49"/>
                  <a:gd name="T6" fmla="*/ 31 w 99"/>
                  <a:gd name="T7" fmla="*/ 0 h 49"/>
                  <a:gd name="T8" fmla="*/ 0 w 99"/>
                  <a:gd name="T9" fmla="*/ 37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49"/>
                  <a:gd name="T17" fmla="*/ 99 w 99"/>
                  <a:gd name="T18" fmla="*/ 49 h 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49">
                    <a:moveTo>
                      <a:pt x="0" y="37"/>
                    </a:moveTo>
                    <a:lnTo>
                      <a:pt x="62" y="49"/>
                    </a:lnTo>
                    <a:lnTo>
                      <a:pt x="99" y="12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47" name="Freeform 4890"/>
              <p:cNvSpPr>
                <a:spLocks/>
              </p:cNvSpPr>
              <p:nvPr/>
            </p:nvSpPr>
            <p:spPr bwMode="auto">
              <a:xfrm>
                <a:off x="2287" y="2632"/>
                <a:ext cx="99" cy="49"/>
              </a:xfrm>
              <a:custGeom>
                <a:avLst/>
                <a:gdLst>
                  <a:gd name="T0" fmla="*/ 0 w 16"/>
                  <a:gd name="T1" fmla="*/ 52148 h 8"/>
                  <a:gd name="T2" fmla="*/ 90969 w 16"/>
                  <a:gd name="T3" fmla="*/ 68919 h 8"/>
                  <a:gd name="T4" fmla="*/ 145214 w 16"/>
                  <a:gd name="T5" fmla="*/ 16770 h 8"/>
                  <a:gd name="T6" fmla="*/ 45484 w 16"/>
                  <a:gd name="T7" fmla="*/ 0 h 8"/>
                  <a:gd name="T8" fmla="*/ 0 w 16"/>
                  <a:gd name="T9" fmla="*/ 52148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8"/>
                  <a:gd name="T17" fmla="*/ 16 w 16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8">
                    <a:moveTo>
                      <a:pt x="0" y="6"/>
                    </a:moveTo>
                    <a:lnTo>
                      <a:pt x="10" y="8"/>
                    </a:lnTo>
                    <a:lnTo>
                      <a:pt x="16" y="2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48" name="Freeform 4891"/>
              <p:cNvSpPr>
                <a:spLocks/>
              </p:cNvSpPr>
              <p:nvPr/>
            </p:nvSpPr>
            <p:spPr bwMode="auto">
              <a:xfrm>
                <a:off x="4590" y="2632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24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24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49" name="Freeform 4892"/>
              <p:cNvSpPr>
                <a:spLocks/>
              </p:cNvSpPr>
              <p:nvPr/>
            </p:nvSpPr>
            <p:spPr bwMode="auto">
              <a:xfrm>
                <a:off x="4590" y="2632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36940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50" name="Freeform 4893"/>
              <p:cNvSpPr>
                <a:spLocks/>
              </p:cNvSpPr>
              <p:nvPr/>
            </p:nvSpPr>
            <p:spPr bwMode="auto">
              <a:xfrm>
                <a:off x="3355" y="2582"/>
                <a:ext cx="99" cy="13"/>
              </a:xfrm>
              <a:custGeom>
                <a:avLst/>
                <a:gdLst>
                  <a:gd name="T0" fmla="*/ 0 w 99"/>
                  <a:gd name="T1" fmla="*/ 7 h 13"/>
                  <a:gd name="T2" fmla="*/ 68 w 99"/>
                  <a:gd name="T3" fmla="*/ 0 h 13"/>
                  <a:gd name="T4" fmla="*/ 99 w 99"/>
                  <a:gd name="T5" fmla="*/ 13 h 13"/>
                  <a:gd name="T6" fmla="*/ 31 w 99"/>
                  <a:gd name="T7" fmla="*/ 13 h 13"/>
                  <a:gd name="T8" fmla="*/ 0 w 99"/>
                  <a:gd name="T9" fmla="*/ 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3"/>
                  <a:gd name="T17" fmla="*/ 99 w 99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3">
                    <a:moveTo>
                      <a:pt x="0" y="7"/>
                    </a:moveTo>
                    <a:lnTo>
                      <a:pt x="68" y="0"/>
                    </a:lnTo>
                    <a:lnTo>
                      <a:pt x="99" y="13"/>
                    </a:lnTo>
                    <a:lnTo>
                      <a:pt x="31" y="13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51" name="Freeform 4894"/>
              <p:cNvSpPr>
                <a:spLocks/>
              </p:cNvSpPr>
              <p:nvPr/>
            </p:nvSpPr>
            <p:spPr bwMode="auto">
              <a:xfrm>
                <a:off x="3355" y="2582"/>
                <a:ext cx="99" cy="13"/>
              </a:xfrm>
              <a:custGeom>
                <a:avLst/>
                <a:gdLst>
                  <a:gd name="T0" fmla="*/ 0 w 16"/>
                  <a:gd name="T1" fmla="*/ 12337 h 2"/>
                  <a:gd name="T2" fmla="*/ 99730 w 16"/>
                  <a:gd name="T3" fmla="*/ 0 h 2"/>
                  <a:gd name="T4" fmla="*/ 145214 w 16"/>
                  <a:gd name="T5" fmla="*/ 23069 h 2"/>
                  <a:gd name="T6" fmla="*/ 45484 w 16"/>
                  <a:gd name="T7" fmla="*/ 23069 h 2"/>
                  <a:gd name="T8" fmla="*/ 0 w 16"/>
                  <a:gd name="T9" fmla="*/ 12337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2"/>
                  <a:gd name="T17" fmla="*/ 16 w 16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2">
                    <a:moveTo>
                      <a:pt x="0" y="1"/>
                    </a:moveTo>
                    <a:lnTo>
                      <a:pt x="11" y="0"/>
                    </a:lnTo>
                    <a:lnTo>
                      <a:pt x="16" y="2"/>
                    </a:lnTo>
                    <a:lnTo>
                      <a:pt x="5" y="2"/>
                    </a:lnTo>
                    <a:lnTo>
                      <a:pt x="0" y="1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52" name="Freeform 4895"/>
              <p:cNvSpPr>
                <a:spLocks/>
              </p:cNvSpPr>
              <p:nvPr/>
            </p:nvSpPr>
            <p:spPr bwMode="auto">
              <a:xfrm>
                <a:off x="2120" y="2638"/>
                <a:ext cx="99" cy="49"/>
              </a:xfrm>
              <a:custGeom>
                <a:avLst/>
                <a:gdLst>
                  <a:gd name="T0" fmla="*/ 0 w 99"/>
                  <a:gd name="T1" fmla="*/ 37 h 49"/>
                  <a:gd name="T2" fmla="*/ 62 w 99"/>
                  <a:gd name="T3" fmla="*/ 49 h 49"/>
                  <a:gd name="T4" fmla="*/ 99 w 99"/>
                  <a:gd name="T5" fmla="*/ 12 h 49"/>
                  <a:gd name="T6" fmla="*/ 31 w 99"/>
                  <a:gd name="T7" fmla="*/ 0 h 49"/>
                  <a:gd name="T8" fmla="*/ 0 w 99"/>
                  <a:gd name="T9" fmla="*/ 37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49"/>
                  <a:gd name="T17" fmla="*/ 99 w 99"/>
                  <a:gd name="T18" fmla="*/ 49 h 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49">
                    <a:moveTo>
                      <a:pt x="0" y="37"/>
                    </a:moveTo>
                    <a:lnTo>
                      <a:pt x="62" y="49"/>
                    </a:lnTo>
                    <a:lnTo>
                      <a:pt x="99" y="12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53" name="Freeform 4896"/>
              <p:cNvSpPr>
                <a:spLocks/>
              </p:cNvSpPr>
              <p:nvPr/>
            </p:nvSpPr>
            <p:spPr bwMode="auto">
              <a:xfrm>
                <a:off x="2120" y="2638"/>
                <a:ext cx="99" cy="49"/>
              </a:xfrm>
              <a:custGeom>
                <a:avLst/>
                <a:gdLst>
                  <a:gd name="T0" fmla="*/ 0 w 16"/>
                  <a:gd name="T1" fmla="*/ 52148 h 8"/>
                  <a:gd name="T2" fmla="*/ 90969 w 16"/>
                  <a:gd name="T3" fmla="*/ 68919 h 8"/>
                  <a:gd name="T4" fmla="*/ 145214 w 16"/>
                  <a:gd name="T5" fmla="*/ 16770 h 8"/>
                  <a:gd name="T6" fmla="*/ 45484 w 16"/>
                  <a:gd name="T7" fmla="*/ 0 h 8"/>
                  <a:gd name="T8" fmla="*/ 0 w 16"/>
                  <a:gd name="T9" fmla="*/ 52148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8"/>
                  <a:gd name="T17" fmla="*/ 16 w 16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8">
                    <a:moveTo>
                      <a:pt x="0" y="6"/>
                    </a:moveTo>
                    <a:lnTo>
                      <a:pt x="10" y="8"/>
                    </a:lnTo>
                    <a:lnTo>
                      <a:pt x="16" y="2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54" name="Freeform 4897"/>
              <p:cNvSpPr>
                <a:spLocks/>
              </p:cNvSpPr>
              <p:nvPr/>
            </p:nvSpPr>
            <p:spPr bwMode="auto">
              <a:xfrm>
                <a:off x="4423" y="2638"/>
                <a:ext cx="99" cy="56"/>
              </a:xfrm>
              <a:custGeom>
                <a:avLst/>
                <a:gdLst>
                  <a:gd name="T0" fmla="*/ 0 w 99"/>
                  <a:gd name="T1" fmla="*/ 37 h 56"/>
                  <a:gd name="T2" fmla="*/ 68 w 99"/>
                  <a:gd name="T3" fmla="*/ 56 h 56"/>
                  <a:gd name="T4" fmla="*/ 99 w 99"/>
                  <a:gd name="T5" fmla="*/ 18 h 56"/>
                  <a:gd name="T6" fmla="*/ 31 w 99"/>
                  <a:gd name="T7" fmla="*/ 0 h 56"/>
                  <a:gd name="T8" fmla="*/ 0 w 99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6"/>
                  <a:gd name="T17" fmla="*/ 99 w 9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6">
                    <a:moveTo>
                      <a:pt x="0" y="37"/>
                    </a:moveTo>
                    <a:lnTo>
                      <a:pt x="68" y="56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55" name="Freeform 4898"/>
              <p:cNvSpPr>
                <a:spLocks/>
              </p:cNvSpPr>
              <p:nvPr/>
            </p:nvSpPr>
            <p:spPr bwMode="auto">
              <a:xfrm>
                <a:off x="4423" y="2638"/>
                <a:ext cx="99" cy="56"/>
              </a:xfrm>
              <a:custGeom>
                <a:avLst/>
                <a:gdLst>
                  <a:gd name="T0" fmla="*/ 0 w 16"/>
                  <a:gd name="T1" fmla="*/ 55403 h 9"/>
                  <a:gd name="T2" fmla="*/ 99730 w 16"/>
                  <a:gd name="T3" fmla="*/ 83820 h 9"/>
                  <a:gd name="T4" fmla="*/ 145214 w 16"/>
                  <a:gd name="T5" fmla="*/ 28417 h 9"/>
                  <a:gd name="T6" fmla="*/ 45484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56" name="Freeform 4899"/>
              <p:cNvSpPr>
                <a:spLocks/>
              </p:cNvSpPr>
              <p:nvPr/>
            </p:nvSpPr>
            <p:spPr bwMode="auto">
              <a:xfrm>
                <a:off x="3189" y="2576"/>
                <a:ext cx="98" cy="25"/>
              </a:xfrm>
              <a:custGeom>
                <a:avLst/>
                <a:gdLst>
                  <a:gd name="T0" fmla="*/ 0 w 98"/>
                  <a:gd name="T1" fmla="*/ 13 h 25"/>
                  <a:gd name="T2" fmla="*/ 67 w 98"/>
                  <a:gd name="T3" fmla="*/ 0 h 25"/>
                  <a:gd name="T4" fmla="*/ 98 w 98"/>
                  <a:gd name="T5" fmla="*/ 19 h 25"/>
                  <a:gd name="T6" fmla="*/ 30 w 98"/>
                  <a:gd name="T7" fmla="*/ 25 h 25"/>
                  <a:gd name="T8" fmla="*/ 0 w 98"/>
                  <a:gd name="T9" fmla="*/ 13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25"/>
                  <a:gd name="T17" fmla="*/ 98 w 98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25">
                    <a:moveTo>
                      <a:pt x="0" y="13"/>
                    </a:moveTo>
                    <a:lnTo>
                      <a:pt x="67" y="0"/>
                    </a:lnTo>
                    <a:lnTo>
                      <a:pt x="98" y="19"/>
                    </a:lnTo>
                    <a:lnTo>
                      <a:pt x="30" y="25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57" name="Freeform 4900"/>
              <p:cNvSpPr>
                <a:spLocks/>
              </p:cNvSpPr>
              <p:nvPr/>
            </p:nvSpPr>
            <p:spPr bwMode="auto">
              <a:xfrm>
                <a:off x="3189" y="2576"/>
                <a:ext cx="98" cy="25"/>
              </a:xfrm>
              <a:custGeom>
                <a:avLst/>
                <a:gdLst>
                  <a:gd name="T0" fmla="*/ 0 w 16"/>
                  <a:gd name="T1" fmla="*/ 19769 h 4"/>
                  <a:gd name="T2" fmla="*/ 94203 w 16"/>
                  <a:gd name="T3" fmla="*/ 0 h 4"/>
                  <a:gd name="T4" fmla="*/ 137868 w 16"/>
                  <a:gd name="T5" fmla="*/ 29063 h 4"/>
                  <a:gd name="T6" fmla="*/ 43671 w 16"/>
                  <a:gd name="T7" fmla="*/ 38088 h 4"/>
                  <a:gd name="T8" fmla="*/ 0 w 16"/>
                  <a:gd name="T9" fmla="*/ 19769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4"/>
                  <a:gd name="T17" fmla="*/ 16 w 16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4">
                    <a:moveTo>
                      <a:pt x="0" y="2"/>
                    </a:moveTo>
                    <a:lnTo>
                      <a:pt x="11" y="0"/>
                    </a:lnTo>
                    <a:lnTo>
                      <a:pt x="16" y="3"/>
                    </a:lnTo>
                    <a:lnTo>
                      <a:pt x="5" y="4"/>
                    </a:lnTo>
                    <a:lnTo>
                      <a:pt x="0" y="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58" name="Freeform 4901"/>
              <p:cNvSpPr>
                <a:spLocks/>
              </p:cNvSpPr>
              <p:nvPr/>
            </p:nvSpPr>
            <p:spPr bwMode="auto">
              <a:xfrm>
                <a:off x="1954" y="2638"/>
                <a:ext cx="98" cy="62"/>
              </a:xfrm>
              <a:custGeom>
                <a:avLst/>
                <a:gdLst>
                  <a:gd name="T0" fmla="*/ 0 w 98"/>
                  <a:gd name="T1" fmla="*/ 43 h 62"/>
                  <a:gd name="T2" fmla="*/ 61 w 98"/>
                  <a:gd name="T3" fmla="*/ 62 h 62"/>
                  <a:gd name="T4" fmla="*/ 98 w 98"/>
                  <a:gd name="T5" fmla="*/ 18 h 62"/>
                  <a:gd name="T6" fmla="*/ 30 w 98"/>
                  <a:gd name="T7" fmla="*/ 0 h 62"/>
                  <a:gd name="T8" fmla="*/ 0 w 98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2"/>
                  <a:gd name="T17" fmla="*/ 98 w 98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2">
                    <a:moveTo>
                      <a:pt x="0" y="43"/>
                    </a:moveTo>
                    <a:lnTo>
                      <a:pt x="61" y="62"/>
                    </a:lnTo>
                    <a:lnTo>
                      <a:pt x="98" y="18"/>
                    </a:lnTo>
                    <a:lnTo>
                      <a:pt x="30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59" name="Freeform 4902"/>
              <p:cNvSpPr>
                <a:spLocks/>
              </p:cNvSpPr>
              <p:nvPr/>
            </p:nvSpPr>
            <p:spPr bwMode="auto">
              <a:xfrm>
                <a:off x="1954" y="2638"/>
                <a:ext cx="98" cy="62"/>
              </a:xfrm>
              <a:custGeom>
                <a:avLst/>
                <a:gdLst>
                  <a:gd name="T0" fmla="*/ 0 w 16"/>
                  <a:gd name="T1" fmla="*/ 63618 h 10"/>
                  <a:gd name="T2" fmla="*/ 85946 w 16"/>
                  <a:gd name="T3" fmla="*/ 91524 h 10"/>
                  <a:gd name="T4" fmla="*/ 137868 w 16"/>
                  <a:gd name="T5" fmla="*/ 28136 h 10"/>
                  <a:gd name="T6" fmla="*/ 43671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0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60" name="Freeform 4903"/>
              <p:cNvSpPr>
                <a:spLocks/>
              </p:cNvSpPr>
              <p:nvPr/>
            </p:nvSpPr>
            <p:spPr bwMode="auto">
              <a:xfrm>
                <a:off x="4257" y="2632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24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24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61" name="Freeform 4904"/>
              <p:cNvSpPr>
                <a:spLocks/>
              </p:cNvSpPr>
              <p:nvPr/>
            </p:nvSpPr>
            <p:spPr bwMode="auto">
              <a:xfrm>
                <a:off x="4257" y="2632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36940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62" name="Freeform 4905"/>
              <p:cNvSpPr>
                <a:spLocks/>
              </p:cNvSpPr>
              <p:nvPr/>
            </p:nvSpPr>
            <p:spPr bwMode="auto">
              <a:xfrm>
                <a:off x="3022" y="2582"/>
                <a:ext cx="99" cy="25"/>
              </a:xfrm>
              <a:custGeom>
                <a:avLst/>
                <a:gdLst>
                  <a:gd name="T0" fmla="*/ 0 w 99"/>
                  <a:gd name="T1" fmla="*/ 19 h 25"/>
                  <a:gd name="T2" fmla="*/ 68 w 99"/>
                  <a:gd name="T3" fmla="*/ 0 h 25"/>
                  <a:gd name="T4" fmla="*/ 99 w 99"/>
                  <a:gd name="T5" fmla="*/ 19 h 25"/>
                  <a:gd name="T6" fmla="*/ 31 w 99"/>
                  <a:gd name="T7" fmla="*/ 25 h 25"/>
                  <a:gd name="T8" fmla="*/ 0 w 99"/>
                  <a:gd name="T9" fmla="*/ 19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25"/>
                  <a:gd name="T17" fmla="*/ 99 w 99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25">
                    <a:moveTo>
                      <a:pt x="0" y="19"/>
                    </a:moveTo>
                    <a:lnTo>
                      <a:pt x="68" y="0"/>
                    </a:lnTo>
                    <a:lnTo>
                      <a:pt x="99" y="19"/>
                    </a:lnTo>
                    <a:lnTo>
                      <a:pt x="31" y="25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63" name="Freeform 4906"/>
              <p:cNvSpPr>
                <a:spLocks/>
              </p:cNvSpPr>
              <p:nvPr/>
            </p:nvSpPr>
            <p:spPr bwMode="auto">
              <a:xfrm>
                <a:off x="3022" y="2582"/>
                <a:ext cx="99" cy="25"/>
              </a:xfrm>
              <a:custGeom>
                <a:avLst/>
                <a:gdLst>
                  <a:gd name="T0" fmla="*/ 0 w 16"/>
                  <a:gd name="T1" fmla="*/ 29063 h 4"/>
                  <a:gd name="T2" fmla="*/ 99730 w 16"/>
                  <a:gd name="T3" fmla="*/ 0 h 4"/>
                  <a:gd name="T4" fmla="*/ 145214 w 16"/>
                  <a:gd name="T5" fmla="*/ 29063 h 4"/>
                  <a:gd name="T6" fmla="*/ 45484 w 16"/>
                  <a:gd name="T7" fmla="*/ 38088 h 4"/>
                  <a:gd name="T8" fmla="*/ 0 w 16"/>
                  <a:gd name="T9" fmla="*/ 29063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4"/>
                  <a:gd name="T17" fmla="*/ 16 w 16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4">
                    <a:moveTo>
                      <a:pt x="0" y="3"/>
                    </a:moveTo>
                    <a:lnTo>
                      <a:pt x="11" y="0"/>
                    </a:lnTo>
                    <a:lnTo>
                      <a:pt x="16" y="3"/>
                    </a:lnTo>
                    <a:lnTo>
                      <a:pt x="5" y="4"/>
                    </a:lnTo>
                    <a:lnTo>
                      <a:pt x="0" y="3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64" name="Freeform 4907"/>
              <p:cNvSpPr>
                <a:spLocks/>
              </p:cNvSpPr>
              <p:nvPr/>
            </p:nvSpPr>
            <p:spPr bwMode="auto">
              <a:xfrm>
                <a:off x="1787" y="2644"/>
                <a:ext cx="99" cy="56"/>
              </a:xfrm>
              <a:custGeom>
                <a:avLst/>
                <a:gdLst>
                  <a:gd name="T0" fmla="*/ 0 w 99"/>
                  <a:gd name="T1" fmla="*/ 37 h 56"/>
                  <a:gd name="T2" fmla="*/ 62 w 99"/>
                  <a:gd name="T3" fmla="*/ 56 h 56"/>
                  <a:gd name="T4" fmla="*/ 99 w 99"/>
                  <a:gd name="T5" fmla="*/ 19 h 56"/>
                  <a:gd name="T6" fmla="*/ 31 w 99"/>
                  <a:gd name="T7" fmla="*/ 0 h 56"/>
                  <a:gd name="T8" fmla="*/ 0 w 99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6"/>
                  <a:gd name="T17" fmla="*/ 99 w 9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6">
                    <a:moveTo>
                      <a:pt x="0" y="37"/>
                    </a:moveTo>
                    <a:lnTo>
                      <a:pt x="62" y="56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D0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65" name="Freeform 4908"/>
              <p:cNvSpPr>
                <a:spLocks/>
              </p:cNvSpPr>
              <p:nvPr/>
            </p:nvSpPr>
            <p:spPr bwMode="auto">
              <a:xfrm>
                <a:off x="1787" y="2644"/>
                <a:ext cx="99" cy="56"/>
              </a:xfrm>
              <a:custGeom>
                <a:avLst/>
                <a:gdLst>
                  <a:gd name="T0" fmla="*/ 0 w 16"/>
                  <a:gd name="T1" fmla="*/ 55403 h 9"/>
                  <a:gd name="T2" fmla="*/ 90969 w 16"/>
                  <a:gd name="T3" fmla="*/ 83820 h 9"/>
                  <a:gd name="T4" fmla="*/ 145214 w 16"/>
                  <a:gd name="T5" fmla="*/ 28417 h 9"/>
                  <a:gd name="T6" fmla="*/ 45484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0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66" name="Freeform 4909"/>
              <p:cNvSpPr>
                <a:spLocks/>
              </p:cNvSpPr>
              <p:nvPr/>
            </p:nvSpPr>
            <p:spPr bwMode="auto">
              <a:xfrm>
                <a:off x="4090" y="2632"/>
                <a:ext cx="99" cy="55"/>
              </a:xfrm>
              <a:custGeom>
                <a:avLst/>
                <a:gdLst>
                  <a:gd name="T0" fmla="*/ 0 w 99"/>
                  <a:gd name="T1" fmla="*/ 31 h 55"/>
                  <a:gd name="T2" fmla="*/ 68 w 99"/>
                  <a:gd name="T3" fmla="*/ 55 h 55"/>
                  <a:gd name="T4" fmla="*/ 99 w 99"/>
                  <a:gd name="T5" fmla="*/ 18 h 55"/>
                  <a:gd name="T6" fmla="*/ 31 w 99"/>
                  <a:gd name="T7" fmla="*/ 0 h 55"/>
                  <a:gd name="T8" fmla="*/ 0 w 99"/>
                  <a:gd name="T9" fmla="*/ 31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5"/>
                  <a:gd name="T17" fmla="*/ 99 w 99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5">
                    <a:moveTo>
                      <a:pt x="0" y="31"/>
                    </a:moveTo>
                    <a:lnTo>
                      <a:pt x="68" y="55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67" name="Freeform 4910"/>
              <p:cNvSpPr>
                <a:spLocks/>
              </p:cNvSpPr>
              <p:nvPr/>
            </p:nvSpPr>
            <p:spPr bwMode="auto">
              <a:xfrm>
                <a:off x="4090" y="2632"/>
                <a:ext cx="99" cy="55"/>
              </a:xfrm>
              <a:custGeom>
                <a:avLst/>
                <a:gdLst>
                  <a:gd name="T0" fmla="*/ 0 w 16"/>
                  <a:gd name="T1" fmla="*/ 43132 h 9"/>
                  <a:gd name="T2" fmla="*/ 99730 w 16"/>
                  <a:gd name="T3" fmla="*/ 76670 h 9"/>
                  <a:gd name="T4" fmla="*/ 145214 w 16"/>
                  <a:gd name="T5" fmla="*/ 25098 h 9"/>
                  <a:gd name="T6" fmla="*/ 45484 w 16"/>
                  <a:gd name="T7" fmla="*/ 0 h 9"/>
                  <a:gd name="T8" fmla="*/ 0 w 16"/>
                  <a:gd name="T9" fmla="*/ 4313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5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5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68" name="Freeform 4911"/>
              <p:cNvSpPr>
                <a:spLocks/>
              </p:cNvSpPr>
              <p:nvPr/>
            </p:nvSpPr>
            <p:spPr bwMode="auto">
              <a:xfrm>
                <a:off x="2855" y="2601"/>
                <a:ext cx="99" cy="18"/>
              </a:xfrm>
              <a:custGeom>
                <a:avLst/>
                <a:gdLst>
                  <a:gd name="T0" fmla="*/ 0 w 99"/>
                  <a:gd name="T1" fmla="*/ 18 h 18"/>
                  <a:gd name="T2" fmla="*/ 68 w 99"/>
                  <a:gd name="T3" fmla="*/ 0 h 18"/>
                  <a:gd name="T4" fmla="*/ 99 w 99"/>
                  <a:gd name="T5" fmla="*/ 12 h 18"/>
                  <a:gd name="T6" fmla="*/ 31 w 99"/>
                  <a:gd name="T7" fmla="*/ 18 h 18"/>
                  <a:gd name="T8" fmla="*/ 0 w 99"/>
                  <a:gd name="T9" fmla="*/ 18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8"/>
                  <a:gd name="T17" fmla="*/ 99 w 99"/>
                  <a:gd name="T18" fmla="*/ 18 h 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8">
                    <a:moveTo>
                      <a:pt x="0" y="18"/>
                    </a:moveTo>
                    <a:lnTo>
                      <a:pt x="68" y="0"/>
                    </a:lnTo>
                    <a:lnTo>
                      <a:pt x="99" y="12"/>
                    </a:lnTo>
                    <a:lnTo>
                      <a:pt x="31" y="1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69" name="Freeform 4912"/>
              <p:cNvSpPr>
                <a:spLocks/>
              </p:cNvSpPr>
              <p:nvPr/>
            </p:nvSpPr>
            <p:spPr bwMode="auto">
              <a:xfrm>
                <a:off x="2855" y="2601"/>
                <a:ext cx="99" cy="18"/>
              </a:xfrm>
              <a:custGeom>
                <a:avLst/>
                <a:gdLst>
                  <a:gd name="T0" fmla="*/ 0 w 16"/>
                  <a:gd name="T1" fmla="*/ 23328 h 3"/>
                  <a:gd name="T2" fmla="*/ 99730 w 16"/>
                  <a:gd name="T3" fmla="*/ 0 h 3"/>
                  <a:gd name="T4" fmla="*/ 145214 w 16"/>
                  <a:gd name="T5" fmla="*/ 15552 h 3"/>
                  <a:gd name="T6" fmla="*/ 45484 w 16"/>
                  <a:gd name="T7" fmla="*/ 23328 h 3"/>
                  <a:gd name="T8" fmla="*/ 0 w 16"/>
                  <a:gd name="T9" fmla="*/ 23328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3"/>
                  <a:gd name="T17" fmla="*/ 16 w 16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3">
                    <a:moveTo>
                      <a:pt x="0" y="3"/>
                    </a:moveTo>
                    <a:lnTo>
                      <a:pt x="11" y="0"/>
                    </a:lnTo>
                    <a:lnTo>
                      <a:pt x="16" y="2"/>
                    </a:lnTo>
                    <a:lnTo>
                      <a:pt x="5" y="3"/>
                    </a:lnTo>
                    <a:lnTo>
                      <a:pt x="0" y="3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70" name="Freeform 4913"/>
              <p:cNvSpPr>
                <a:spLocks/>
              </p:cNvSpPr>
              <p:nvPr/>
            </p:nvSpPr>
            <p:spPr bwMode="auto">
              <a:xfrm>
                <a:off x="1614" y="2644"/>
                <a:ext cx="105" cy="62"/>
              </a:xfrm>
              <a:custGeom>
                <a:avLst/>
                <a:gdLst>
                  <a:gd name="T0" fmla="*/ 0 w 105"/>
                  <a:gd name="T1" fmla="*/ 43 h 62"/>
                  <a:gd name="T2" fmla="*/ 68 w 105"/>
                  <a:gd name="T3" fmla="*/ 62 h 62"/>
                  <a:gd name="T4" fmla="*/ 105 w 105"/>
                  <a:gd name="T5" fmla="*/ 19 h 62"/>
                  <a:gd name="T6" fmla="*/ 37 w 105"/>
                  <a:gd name="T7" fmla="*/ 0 h 62"/>
                  <a:gd name="T8" fmla="*/ 0 w 105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2"/>
                  <a:gd name="T17" fmla="*/ 105 w 105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2">
                    <a:moveTo>
                      <a:pt x="0" y="43"/>
                    </a:moveTo>
                    <a:lnTo>
                      <a:pt x="68" y="62"/>
                    </a:lnTo>
                    <a:lnTo>
                      <a:pt x="105" y="19"/>
                    </a:lnTo>
                    <a:lnTo>
                      <a:pt x="37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71" name="Freeform 4914"/>
              <p:cNvSpPr>
                <a:spLocks/>
              </p:cNvSpPr>
              <p:nvPr/>
            </p:nvSpPr>
            <p:spPr bwMode="auto">
              <a:xfrm>
                <a:off x="1614" y="2644"/>
                <a:ext cx="105" cy="62"/>
              </a:xfrm>
              <a:custGeom>
                <a:avLst/>
                <a:gdLst>
                  <a:gd name="T0" fmla="*/ 0 w 17"/>
                  <a:gd name="T1" fmla="*/ 63618 h 10"/>
                  <a:gd name="T2" fmla="*/ 98959 w 17"/>
                  <a:gd name="T3" fmla="*/ 91524 h 10"/>
                  <a:gd name="T4" fmla="*/ 152936 w 17"/>
                  <a:gd name="T5" fmla="*/ 28136 h 10"/>
                  <a:gd name="T6" fmla="*/ 53945 w 17"/>
                  <a:gd name="T7" fmla="*/ 0 h 10"/>
                  <a:gd name="T8" fmla="*/ 0 w 17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0"/>
                  <a:gd name="T17" fmla="*/ 17 w 1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0">
                    <a:moveTo>
                      <a:pt x="0" y="7"/>
                    </a:moveTo>
                    <a:lnTo>
                      <a:pt x="11" y="10"/>
                    </a:lnTo>
                    <a:lnTo>
                      <a:pt x="17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72" name="Freeform 4915"/>
              <p:cNvSpPr>
                <a:spLocks/>
              </p:cNvSpPr>
              <p:nvPr/>
            </p:nvSpPr>
            <p:spPr bwMode="auto">
              <a:xfrm>
                <a:off x="3923" y="2626"/>
                <a:ext cx="99" cy="43"/>
              </a:xfrm>
              <a:custGeom>
                <a:avLst/>
                <a:gdLst>
                  <a:gd name="T0" fmla="*/ 0 w 99"/>
                  <a:gd name="T1" fmla="*/ 24 h 43"/>
                  <a:gd name="T2" fmla="*/ 68 w 99"/>
                  <a:gd name="T3" fmla="*/ 43 h 43"/>
                  <a:gd name="T4" fmla="*/ 99 w 99"/>
                  <a:gd name="T5" fmla="*/ 18 h 43"/>
                  <a:gd name="T6" fmla="*/ 31 w 99"/>
                  <a:gd name="T7" fmla="*/ 0 h 43"/>
                  <a:gd name="T8" fmla="*/ 0 w 99"/>
                  <a:gd name="T9" fmla="*/ 24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43"/>
                  <a:gd name="T17" fmla="*/ 99 w 99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43">
                    <a:moveTo>
                      <a:pt x="0" y="24"/>
                    </a:moveTo>
                    <a:lnTo>
                      <a:pt x="68" y="43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73" name="Freeform 4916"/>
              <p:cNvSpPr>
                <a:spLocks/>
              </p:cNvSpPr>
              <p:nvPr/>
            </p:nvSpPr>
            <p:spPr bwMode="auto">
              <a:xfrm>
                <a:off x="3923" y="2626"/>
                <a:ext cx="99" cy="43"/>
              </a:xfrm>
              <a:custGeom>
                <a:avLst/>
                <a:gdLst>
                  <a:gd name="T0" fmla="*/ 0 w 16"/>
                  <a:gd name="T1" fmla="*/ 35696 h 7"/>
                  <a:gd name="T2" fmla="*/ 99730 w 16"/>
                  <a:gd name="T3" fmla="*/ 61207 h 7"/>
                  <a:gd name="T4" fmla="*/ 145214 w 16"/>
                  <a:gd name="T5" fmla="*/ 25732 h 7"/>
                  <a:gd name="T6" fmla="*/ 45484 w 16"/>
                  <a:gd name="T7" fmla="*/ 0 h 7"/>
                  <a:gd name="T8" fmla="*/ 0 w 16"/>
                  <a:gd name="T9" fmla="*/ 35696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7"/>
                  <a:gd name="T17" fmla="*/ 16 w 16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7">
                    <a:moveTo>
                      <a:pt x="0" y="4"/>
                    </a:moveTo>
                    <a:lnTo>
                      <a:pt x="11" y="7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74" name="Freeform 4917"/>
              <p:cNvSpPr>
                <a:spLocks/>
              </p:cNvSpPr>
              <p:nvPr/>
            </p:nvSpPr>
            <p:spPr bwMode="auto">
              <a:xfrm>
                <a:off x="2688" y="2626"/>
                <a:ext cx="99" cy="18"/>
              </a:xfrm>
              <a:custGeom>
                <a:avLst/>
                <a:gdLst>
                  <a:gd name="T0" fmla="*/ 0 w 99"/>
                  <a:gd name="T1" fmla="*/ 18 h 18"/>
                  <a:gd name="T2" fmla="*/ 62 w 99"/>
                  <a:gd name="T3" fmla="*/ 0 h 18"/>
                  <a:gd name="T4" fmla="*/ 99 w 99"/>
                  <a:gd name="T5" fmla="*/ 6 h 18"/>
                  <a:gd name="T6" fmla="*/ 31 w 99"/>
                  <a:gd name="T7" fmla="*/ 0 h 18"/>
                  <a:gd name="T8" fmla="*/ 0 w 99"/>
                  <a:gd name="T9" fmla="*/ 18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8"/>
                  <a:gd name="T17" fmla="*/ 99 w 99"/>
                  <a:gd name="T18" fmla="*/ 18 h 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8">
                    <a:moveTo>
                      <a:pt x="0" y="18"/>
                    </a:moveTo>
                    <a:lnTo>
                      <a:pt x="62" y="0"/>
                    </a:lnTo>
                    <a:lnTo>
                      <a:pt x="99" y="6"/>
                    </a:lnTo>
                    <a:lnTo>
                      <a:pt x="31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75" name="Freeform 4918"/>
              <p:cNvSpPr>
                <a:spLocks/>
              </p:cNvSpPr>
              <p:nvPr/>
            </p:nvSpPr>
            <p:spPr bwMode="auto">
              <a:xfrm>
                <a:off x="2688" y="2626"/>
                <a:ext cx="99" cy="18"/>
              </a:xfrm>
              <a:custGeom>
                <a:avLst/>
                <a:gdLst>
                  <a:gd name="T0" fmla="*/ 0 w 16"/>
                  <a:gd name="T1" fmla="*/ 23328 h 3"/>
                  <a:gd name="T2" fmla="*/ 90969 w 16"/>
                  <a:gd name="T3" fmla="*/ 0 h 3"/>
                  <a:gd name="T4" fmla="*/ 145214 w 16"/>
                  <a:gd name="T5" fmla="*/ 7776 h 3"/>
                  <a:gd name="T6" fmla="*/ 45484 w 16"/>
                  <a:gd name="T7" fmla="*/ 0 h 3"/>
                  <a:gd name="T8" fmla="*/ 0 w 16"/>
                  <a:gd name="T9" fmla="*/ 23328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3"/>
                  <a:gd name="T17" fmla="*/ 16 w 16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3">
                    <a:moveTo>
                      <a:pt x="0" y="3"/>
                    </a:moveTo>
                    <a:lnTo>
                      <a:pt x="10" y="0"/>
                    </a:lnTo>
                    <a:lnTo>
                      <a:pt x="16" y="1"/>
                    </a:lnTo>
                    <a:lnTo>
                      <a:pt x="5" y="0"/>
                    </a:lnTo>
                    <a:lnTo>
                      <a:pt x="0" y="3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76" name="Freeform 4919"/>
              <p:cNvSpPr>
                <a:spLocks/>
              </p:cNvSpPr>
              <p:nvPr/>
            </p:nvSpPr>
            <p:spPr bwMode="auto">
              <a:xfrm>
                <a:off x="3757" y="2613"/>
                <a:ext cx="98" cy="31"/>
              </a:xfrm>
              <a:custGeom>
                <a:avLst/>
                <a:gdLst>
                  <a:gd name="T0" fmla="*/ 0 w 98"/>
                  <a:gd name="T1" fmla="*/ 13 h 31"/>
                  <a:gd name="T2" fmla="*/ 68 w 98"/>
                  <a:gd name="T3" fmla="*/ 31 h 31"/>
                  <a:gd name="T4" fmla="*/ 98 w 98"/>
                  <a:gd name="T5" fmla="*/ 19 h 31"/>
                  <a:gd name="T6" fmla="*/ 30 w 98"/>
                  <a:gd name="T7" fmla="*/ 0 h 31"/>
                  <a:gd name="T8" fmla="*/ 0 w 98"/>
                  <a:gd name="T9" fmla="*/ 13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31"/>
                  <a:gd name="T17" fmla="*/ 98 w 98"/>
                  <a:gd name="T18" fmla="*/ 31 h 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31">
                    <a:moveTo>
                      <a:pt x="0" y="13"/>
                    </a:moveTo>
                    <a:lnTo>
                      <a:pt x="68" y="31"/>
                    </a:lnTo>
                    <a:lnTo>
                      <a:pt x="98" y="19"/>
                    </a:lnTo>
                    <a:lnTo>
                      <a:pt x="30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E2E2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77" name="Freeform 4920"/>
              <p:cNvSpPr>
                <a:spLocks/>
              </p:cNvSpPr>
              <p:nvPr/>
            </p:nvSpPr>
            <p:spPr bwMode="auto">
              <a:xfrm>
                <a:off x="3757" y="2613"/>
                <a:ext cx="98" cy="31"/>
              </a:xfrm>
              <a:custGeom>
                <a:avLst/>
                <a:gdLst>
                  <a:gd name="T0" fmla="*/ 0 w 16"/>
                  <a:gd name="T1" fmla="*/ 17645 h 5"/>
                  <a:gd name="T2" fmla="*/ 94203 w 16"/>
                  <a:gd name="T3" fmla="*/ 45744 h 5"/>
                  <a:gd name="T4" fmla="*/ 137868 w 16"/>
                  <a:gd name="T5" fmla="*/ 28136 h 5"/>
                  <a:gd name="T6" fmla="*/ 43671 w 16"/>
                  <a:gd name="T7" fmla="*/ 0 h 5"/>
                  <a:gd name="T8" fmla="*/ 0 w 16"/>
                  <a:gd name="T9" fmla="*/ 17645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5"/>
                  <a:gd name="T17" fmla="*/ 16 w 16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5">
                    <a:moveTo>
                      <a:pt x="0" y="2"/>
                    </a:moveTo>
                    <a:lnTo>
                      <a:pt x="11" y="5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78" name="Freeform 4921"/>
              <p:cNvSpPr>
                <a:spLocks/>
              </p:cNvSpPr>
              <p:nvPr/>
            </p:nvSpPr>
            <p:spPr bwMode="auto">
              <a:xfrm>
                <a:off x="2522" y="2638"/>
                <a:ext cx="98" cy="25"/>
              </a:xfrm>
              <a:custGeom>
                <a:avLst/>
                <a:gdLst>
                  <a:gd name="T0" fmla="*/ 0 w 98"/>
                  <a:gd name="T1" fmla="*/ 25 h 25"/>
                  <a:gd name="T2" fmla="*/ 61 w 98"/>
                  <a:gd name="T3" fmla="*/ 18 h 25"/>
                  <a:gd name="T4" fmla="*/ 98 w 98"/>
                  <a:gd name="T5" fmla="*/ 6 h 25"/>
                  <a:gd name="T6" fmla="*/ 31 w 98"/>
                  <a:gd name="T7" fmla="*/ 0 h 25"/>
                  <a:gd name="T8" fmla="*/ 0 w 98"/>
                  <a:gd name="T9" fmla="*/ 25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25"/>
                  <a:gd name="T17" fmla="*/ 98 w 98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25">
                    <a:moveTo>
                      <a:pt x="0" y="25"/>
                    </a:moveTo>
                    <a:lnTo>
                      <a:pt x="61" y="18"/>
                    </a:lnTo>
                    <a:lnTo>
                      <a:pt x="98" y="6"/>
                    </a:lnTo>
                    <a:lnTo>
                      <a:pt x="31" y="0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79" name="Freeform 4922"/>
              <p:cNvSpPr>
                <a:spLocks/>
              </p:cNvSpPr>
              <p:nvPr/>
            </p:nvSpPr>
            <p:spPr bwMode="auto">
              <a:xfrm>
                <a:off x="2522" y="2638"/>
                <a:ext cx="98" cy="25"/>
              </a:xfrm>
              <a:custGeom>
                <a:avLst/>
                <a:gdLst>
                  <a:gd name="T0" fmla="*/ 0 w 16"/>
                  <a:gd name="T1" fmla="*/ 38088 h 4"/>
                  <a:gd name="T2" fmla="*/ 85946 w 16"/>
                  <a:gd name="T3" fmla="*/ 29063 h 4"/>
                  <a:gd name="T4" fmla="*/ 137868 w 16"/>
                  <a:gd name="T5" fmla="*/ 9025 h 4"/>
                  <a:gd name="T6" fmla="*/ 43671 w 16"/>
                  <a:gd name="T7" fmla="*/ 0 h 4"/>
                  <a:gd name="T8" fmla="*/ 0 w 16"/>
                  <a:gd name="T9" fmla="*/ 38088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4"/>
                  <a:gd name="T17" fmla="*/ 16 w 16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4">
                    <a:moveTo>
                      <a:pt x="0" y="4"/>
                    </a:moveTo>
                    <a:lnTo>
                      <a:pt x="10" y="3"/>
                    </a:lnTo>
                    <a:lnTo>
                      <a:pt x="16" y="1"/>
                    </a:lnTo>
                    <a:lnTo>
                      <a:pt x="5" y="0"/>
                    </a:lnTo>
                    <a:lnTo>
                      <a:pt x="0" y="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80" name="Freeform 4923"/>
              <p:cNvSpPr>
                <a:spLocks/>
              </p:cNvSpPr>
              <p:nvPr/>
            </p:nvSpPr>
            <p:spPr bwMode="auto">
              <a:xfrm>
                <a:off x="4825" y="2650"/>
                <a:ext cx="99" cy="62"/>
              </a:xfrm>
              <a:custGeom>
                <a:avLst/>
                <a:gdLst>
                  <a:gd name="T0" fmla="*/ 0 w 99"/>
                  <a:gd name="T1" fmla="*/ 44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4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81" name="Freeform 4924"/>
              <p:cNvSpPr>
                <a:spLocks/>
              </p:cNvSpPr>
              <p:nvPr/>
            </p:nvSpPr>
            <p:spPr bwMode="auto">
              <a:xfrm>
                <a:off x="4825" y="2650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82" name="Freeform 4925"/>
              <p:cNvSpPr>
                <a:spLocks/>
              </p:cNvSpPr>
              <p:nvPr/>
            </p:nvSpPr>
            <p:spPr bwMode="auto">
              <a:xfrm>
                <a:off x="3590" y="2601"/>
                <a:ext cx="99" cy="12"/>
              </a:xfrm>
              <a:custGeom>
                <a:avLst/>
                <a:gdLst>
                  <a:gd name="T0" fmla="*/ 0 w 99"/>
                  <a:gd name="T1" fmla="*/ 0 h 12"/>
                  <a:gd name="T2" fmla="*/ 68 w 99"/>
                  <a:gd name="T3" fmla="*/ 12 h 12"/>
                  <a:gd name="T4" fmla="*/ 99 w 99"/>
                  <a:gd name="T5" fmla="*/ 12 h 12"/>
                  <a:gd name="T6" fmla="*/ 31 w 99"/>
                  <a:gd name="T7" fmla="*/ 6 h 12"/>
                  <a:gd name="T8" fmla="*/ 0 w 99"/>
                  <a:gd name="T9" fmla="*/ 0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2"/>
                  <a:gd name="T17" fmla="*/ 99 w 99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2">
                    <a:moveTo>
                      <a:pt x="0" y="0"/>
                    </a:moveTo>
                    <a:lnTo>
                      <a:pt x="68" y="12"/>
                    </a:lnTo>
                    <a:lnTo>
                      <a:pt x="99" y="12"/>
                    </a:lnTo>
                    <a:lnTo>
                      <a:pt x="31" y="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83" name="Freeform 4926"/>
              <p:cNvSpPr>
                <a:spLocks/>
              </p:cNvSpPr>
              <p:nvPr/>
            </p:nvSpPr>
            <p:spPr bwMode="auto">
              <a:xfrm>
                <a:off x="3590" y="2601"/>
                <a:ext cx="99" cy="12"/>
              </a:xfrm>
              <a:custGeom>
                <a:avLst/>
                <a:gdLst>
                  <a:gd name="T0" fmla="*/ 0 w 16"/>
                  <a:gd name="T1" fmla="*/ 0 h 2"/>
                  <a:gd name="T2" fmla="*/ 99730 w 16"/>
                  <a:gd name="T3" fmla="*/ 15552 h 2"/>
                  <a:gd name="T4" fmla="*/ 145214 w 16"/>
                  <a:gd name="T5" fmla="*/ 15552 h 2"/>
                  <a:gd name="T6" fmla="*/ 45484 w 16"/>
                  <a:gd name="T7" fmla="*/ 7776 h 2"/>
                  <a:gd name="T8" fmla="*/ 0 w 16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2"/>
                  <a:gd name="T17" fmla="*/ 16 w 16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2">
                    <a:moveTo>
                      <a:pt x="0" y="0"/>
                    </a:moveTo>
                    <a:lnTo>
                      <a:pt x="11" y="2"/>
                    </a:lnTo>
                    <a:lnTo>
                      <a:pt x="16" y="2"/>
                    </a:lnTo>
                    <a:lnTo>
                      <a:pt x="5" y="1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84" name="Freeform 4927"/>
              <p:cNvSpPr>
                <a:spLocks/>
              </p:cNvSpPr>
              <p:nvPr/>
            </p:nvSpPr>
            <p:spPr bwMode="auto">
              <a:xfrm>
                <a:off x="2349" y="2644"/>
                <a:ext cx="105" cy="37"/>
              </a:xfrm>
              <a:custGeom>
                <a:avLst/>
                <a:gdLst>
                  <a:gd name="T0" fmla="*/ 0 w 105"/>
                  <a:gd name="T1" fmla="*/ 37 h 37"/>
                  <a:gd name="T2" fmla="*/ 68 w 105"/>
                  <a:gd name="T3" fmla="*/ 37 h 37"/>
                  <a:gd name="T4" fmla="*/ 105 w 105"/>
                  <a:gd name="T5" fmla="*/ 12 h 37"/>
                  <a:gd name="T6" fmla="*/ 37 w 105"/>
                  <a:gd name="T7" fmla="*/ 0 h 37"/>
                  <a:gd name="T8" fmla="*/ 0 w 105"/>
                  <a:gd name="T9" fmla="*/ 37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37"/>
                  <a:gd name="T17" fmla="*/ 105 w 105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37">
                    <a:moveTo>
                      <a:pt x="0" y="37"/>
                    </a:moveTo>
                    <a:lnTo>
                      <a:pt x="68" y="37"/>
                    </a:lnTo>
                    <a:lnTo>
                      <a:pt x="105" y="12"/>
                    </a:lnTo>
                    <a:lnTo>
                      <a:pt x="37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85" name="Freeform 4928"/>
              <p:cNvSpPr>
                <a:spLocks/>
              </p:cNvSpPr>
              <p:nvPr/>
            </p:nvSpPr>
            <p:spPr bwMode="auto">
              <a:xfrm>
                <a:off x="2349" y="2644"/>
                <a:ext cx="105" cy="37"/>
              </a:xfrm>
              <a:custGeom>
                <a:avLst/>
                <a:gdLst>
                  <a:gd name="T0" fmla="*/ 0 w 17"/>
                  <a:gd name="T1" fmla="*/ 53465 h 6"/>
                  <a:gd name="T2" fmla="*/ 98959 w 17"/>
                  <a:gd name="T3" fmla="*/ 53465 h 6"/>
                  <a:gd name="T4" fmla="*/ 152936 w 17"/>
                  <a:gd name="T5" fmla="*/ 17341 h 6"/>
                  <a:gd name="T6" fmla="*/ 53945 w 17"/>
                  <a:gd name="T7" fmla="*/ 0 h 6"/>
                  <a:gd name="T8" fmla="*/ 0 w 17"/>
                  <a:gd name="T9" fmla="*/ 53465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6"/>
                  <a:gd name="T17" fmla="*/ 17 w 17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6">
                    <a:moveTo>
                      <a:pt x="0" y="6"/>
                    </a:moveTo>
                    <a:lnTo>
                      <a:pt x="11" y="6"/>
                    </a:lnTo>
                    <a:lnTo>
                      <a:pt x="17" y="2"/>
                    </a:ln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86" name="Freeform 4929"/>
              <p:cNvSpPr>
                <a:spLocks/>
              </p:cNvSpPr>
              <p:nvPr/>
            </p:nvSpPr>
            <p:spPr bwMode="auto">
              <a:xfrm>
                <a:off x="4658" y="2656"/>
                <a:ext cx="99" cy="62"/>
              </a:xfrm>
              <a:custGeom>
                <a:avLst/>
                <a:gdLst>
                  <a:gd name="T0" fmla="*/ 0 w 99"/>
                  <a:gd name="T1" fmla="*/ 38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38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38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87" name="Freeform 4930"/>
              <p:cNvSpPr>
                <a:spLocks/>
              </p:cNvSpPr>
              <p:nvPr/>
            </p:nvSpPr>
            <p:spPr bwMode="auto">
              <a:xfrm>
                <a:off x="4658" y="2656"/>
                <a:ext cx="99" cy="62"/>
              </a:xfrm>
              <a:custGeom>
                <a:avLst/>
                <a:gdLst>
                  <a:gd name="T0" fmla="*/ 0 w 16"/>
                  <a:gd name="T1" fmla="*/ 54585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54585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6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88" name="Freeform 4931"/>
              <p:cNvSpPr>
                <a:spLocks/>
              </p:cNvSpPr>
              <p:nvPr/>
            </p:nvSpPr>
            <p:spPr bwMode="auto">
              <a:xfrm>
                <a:off x="3423" y="2576"/>
                <a:ext cx="99" cy="25"/>
              </a:xfrm>
              <a:custGeom>
                <a:avLst/>
                <a:gdLst>
                  <a:gd name="T0" fmla="*/ 0 w 99"/>
                  <a:gd name="T1" fmla="*/ 6 h 25"/>
                  <a:gd name="T2" fmla="*/ 68 w 99"/>
                  <a:gd name="T3" fmla="*/ 0 h 25"/>
                  <a:gd name="T4" fmla="*/ 99 w 99"/>
                  <a:gd name="T5" fmla="*/ 25 h 25"/>
                  <a:gd name="T6" fmla="*/ 31 w 99"/>
                  <a:gd name="T7" fmla="*/ 19 h 25"/>
                  <a:gd name="T8" fmla="*/ 0 w 99"/>
                  <a:gd name="T9" fmla="*/ 6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25"/>
                  <a:gd name="T17" fmla="*/ 99 w 99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25">
                    <a:moveTo>
                      <a:pt x="0" y="6"/>
                    </a:moveTo>
                    <a:lnTo>
                      <a:pt x="68" y="0"/>
                    </a:lnTo>
                    <a:lnTo>
                      <a:pt x="99" y="25"/>
                    </a:lnTo>
                    <a:lnTo>
                      <a:pt x="31" y="19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1F1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89" name="Freeform 4932"/>
              <p:cNvSpPr>
                <a:spLocks/>
              </p:cNvSpPr>
              <p:nvPr/>
            </p:nvSpPr>
            <p:spPr bwMode="auto">
              <a:xfrm>
                <a:off x="3423" y="2576"/>
                <a:ext cx="99" cy="25"/>
              </a:xfrm>
              <a:custGeom>
                <a:avLst/>
                <a:gdLst>
                  <a:gd name="T0" fmla="*/ 0 w 16"/>
                  <a:gd name="T1" fmla="*/ 9025 h 4"/>
                  <a:gd name="T2" fmla="*/ 99730 w 16"/>
                  <a:gd name="T3" fmla="*/ 0 h 4"/>
                  <a:gd name="T4" fmla="*/ 145214 w 16"/>
                  <a:gd name="T5" fmla="*/ 38088 h 4"/>
                  <a:gd name="T6" fmla="*/ 45484 w 16"/>
                  <a:gd name="T7" fmla="*/ 29063 h 4"/>
                  <a:gd name="T8" fmla="*/ 0 w 16"/>
                  <a:gd name="T9" fmla="*/ 9025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4"/>
                  <a:gd name="T17" fmla="*/ 16 w 16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4">
                    <a:moveTo>
                      <a:pt x="0" y="1"/>
                    </a:moveTo>
                    <a:lnTo>
                      <a:pt x="11" y="0"/>
                    </a:lnTo>
                    <a:lnTo>
                      <a:pt x="16" y="4"/>
                    </a:lnTo>
                    <a:lnTo>
                      <a:pt x="5" y="3"/>
                    </a:lnTo>
                    <a:lnTo>
                      <a:pt x="0" y="1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90" name="Freeform 4933"/>
              <p:cNvSpPr>
                <a:spLocks/>
              </p:cNvSpPr>
              <p:nvPr/>
            </p:nvSpPr>
            <p:spPr bwMode="auto">
              <a:xfrm>
                <a:off x="2182" y="2650"/>
                <a:ext cx="105" cy="50"/>
              </a:xfrm>
              <a:custGeom>
                <a:avLst/>
                <a:gdLst>
                  <a:gd name="T0" fmla="*/ 0 w 105"/>
                  <a:gd name="T1" fmla="*/ 37 h 50"/>
                  <a:gd name="T2" fmla="*/ 68 w 105"/>
                  <a:gd name="T3" fmla="*/ 50 h 50"/>
                  <a:gd name="T4" fmla="*/ 105 w 105"/>
                  <a:gd name="T5" fmla="*/ 19 h 50"/>
                  <a:gd name="T6" fmla="*/ 37 w 105"/>
                  <a:gd name="T7" fmla="*/ 0 h 50"/>
                  <a:gd name="T8" fmla="*/ 0 w 105"/>
                  <a:gd name="T9" fmla="*/ 37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50"/>
                  <a:gd name="T17" fmla="*/ 105 w 105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50">
                    <a:moveTo>
                      <a:pt x="0" y="37"/>
                    </a:moveTo>
                    <a:lnTo>
                      <a:pt x="68" y="50"/>
                    </a:lnTo>
                    <a:lnTo>
                      <a:pt x="105" y="19"/>
                    </a:lnTo>
                    <a:lnTo>
                      <a:pt x="37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91" name="Freeform 4934"/>
              <p:cNvSpPr>
                <a:spLocks/>
              </p:cNvSpPr>
              <p:nvPr/>
            </p:nvSpPr>
            <p:spPr bwMode="auto">
              <a:xfrm>
                <a:off x="2182" y="2650"/>
                <a:ext cx="105" cy="50"/>
              </a:xfrm>
              <a:custGeom>
                <a:avLst/>
                <a:gdLst>
                  <a:gd name="T0" fmla="*/ 0 w 17"/>
                  <a:gd name="T1" fmla="*/ 56406 h 8"/>
                  <a:gd name="T2" fmla="*/ 98959 w 17"/>
                  <a:gd name="T3" fmla="*/ 76175 h 8"/>
                  <a:gd name="T4" fmla="*/ 152936 w 17"/>
                  <a:gd name="T5" fmla="*/ 29063 h 8"/>
                  <a:gd name="T6" fmla="*/ 53945 w 17"/>
                  <a:gd name="T7" fmla="*/ 0 h 8"/>
                  <a:gd name="T8" fmla="*/ 0 w 17"/>
                  <a:gd name="T9" fmla="*/ 56406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8"/>
                  <a:gd name="T17" fmla="*/ 17 w 17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8">
                    <a:moveTo>
                      <a:pt x="0" y="6"/>
                    </a:moveTo>
                    <a:lnTo>
                      <a:pt x="11" y="8"/>
                    </a:lnTo>
                    <a:lnTo>
                      <a:pt x="17" y="3"/>
                    </a:ln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92" name="Freeform 4935"/>
              <p:cNvSpPr>
                <a:spLocks/>
              </p:cNvSpPr>
              <p:nvPr/>
            </p:nvSpPr>
            <p:spPr bwMode="auto">
              <a:xfrm>
                <a:off x="4491" y="2656"/>
                <a:ext cx="99" cy="62"/>
              </a:xfrm>
              <a:custGeom>
                <a:avLst/>
                <a:gdLst>
                  <a:gd name="T0" fmla="*/ 0 w 99"/>
                  <a:gd name="T1" fmla="*/ 38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38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38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93" name="Freeform 4936"/>
              <p:cNvSpPr>
                <a:spLocks/>
              </p:cNvSpPr>
              <p:nvPr/>
            </p:nvSpPr>
            <p:spPr bwMode="auto">
              <a:xfrm>
                <a:off x="4491" y="2656"/>
                <a:ext cx="99" cy="62"/>
              </a:xfrm>
              <a:custGeom>
                <a:avLst/>
                <a:gdLst>
                  <a:gd name="T0" fmla="*/ 0 w 16"/>
                  <a:gd name="T1" fmla="*/ 54585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54585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6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94" name="Freeform 4937"/>
              <p:cNvSpPr>
                <a:spLocks/>
              </p:cNvSpPr>
              <p:nvPr/>
            </p:nvSpPr>
            <p:spPr bwMode="auto">
              <a:xfrm>
                <a:off x="3256" y="2552"/>
                <a:ext cx="99" cy="43"/>
              </a:xfrm>
              <a:custGeom>
                <a:avLst/>
                <a:gdLst>
                  <a:gd name="T0" fmla="*/ 0 w 99"/>
                  <a:gd name="T1" fmla="*/ 24 h 43"/>
                  <a:gd name="T2" fmla="*/ 68 w 99"/>
                  <a:gd name="T3" fmla="*/ 0 h 43"/>
                  <a:gd name="T4" fmla="*/ 99 w 99"/>
                  <a:gd name="T5" fmla="*/ 37 h 43"/>
                  <a:gd name="T6" fmla="*/ 31 w 99"/>
                  <a:gd name="T7" fmla="*/ 43 h 43"/>
                  <a:gd name="T8" fmla="*/ 0 w 99"/>
                  <a:gd name="T9" fmla="*/ 24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43"/>
                  <a:gd name="T17" fmla="*/ 99 w 99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43">
                    <a:moveTo>
                      <a:pt x="0" y="24"/>
                    </a:moveTo>
                    <a:lnTo>
                      <a:pt x="68" y="0"/>
                    </a:lnTo>
                    <a:lnTo>
                      <a:pt x="99" y="37"/>
                    </a:lnTo>
                    <a:lnTo>
                      <a:pt x="31" y="43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95" name="Freeform 4938"/>
              <p:cNvSpPr>
                <a:spLocks/>
              </p:cNvSpPr>
              <p:nvPr/>
            </p:nvSpPr>
            <p:spPr bwMode="auto">
              <a:xfrm>
                <a:off x="3256" y="2552"/>
                <a:ext cx="99" cy="43"/>
              </a:xfrm>
              <a:custGeom>
                <a:avLst/>
                <a:gdLst>
                  <a:gd name="T0" fmla="*/ 0 w 16"/>
                  <a:gd name="T1" fmla="*/ 35696 h 7"/>
                  <a:gd name="T2" fmla="*/ 99730 w 16"/>
                  <a:gd name="T3" fmla="*/ 0 h 7"/>
                  <a:gd name="T4" fmla="*/ 145214 w 16"/>
                  <a:gd name="T5" fmla="*/ 52601 h 7"/>
                  <a:gd name="T6" fmla="*/ 45484 w 16"/>
                  <a:gd name="T7" fmla="*/ 61207 h 7"/>
                  <a:gd name="T8" fmla="*/ 0 w 16"/>
                  <a:gd name="T9" fmla="*/ 35696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7"/>
                  <a:gd name="T17" fmla="*/ 16 w 16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7">
                    <a:moveTo>
                      <a:pt x="0" y="4"/>
                    </a:moveTo>
                    <a:lnTo>
                      <a:pt x="11" y="0"/>
                    </a:lnTo>
                    <a:lnTo>
                      <a:pt x="16" y="6"/>
                    </a:lnTo>
                    <a:lnTo>
                      <a:pt x="5" y="7"/>
                    </a:lnTo>
                    <a:lnTo>
                      <a:pt x="0" y="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96" name="Freeform 4939"/>
              <p:cNvSpPr>
                <a:spLocks/>
              </p:cNvSpPr>
              <p:nvPr/>
            </p:nvSpPr>
            <p:spPr bwMode="auto">
              <a:xfrm>
                <a:off x="2015" y="2656"/>
                <a:ext cx="105" cy="56"/>
              </a:xfrm>
              <a:custGeom>
                <a:avLst/>
                <a:gdLst>
                  <a:gd name="T0" fmla="*/ 0 w 105"/>
                  <a:gd name="T1" fmla="*/ 44 h 56"/>
                  <a:gd name="T2" fmla="*/ 68 w 105"/>
                  <a:gd name="T3" fmla="*/ 56 h 56"/>
                  <a:gd name="T4" fmla="*/ 105 w 105"/>
                  <a:gd name="T5" fmla="*/ 19 h 56"/>
                  <a:gd name="T6" fmla="*/ 37 w 105"/>
                  <a:gd name="T7" fmla="*/ 0 h 56"/>
                  <a:gd name="T8" fmla="*/ 0 w 105"/>
                  <a:gd name="T9" fmla="*/ 44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56"/>
                  <a:gd name="T17" fmla="*/ 105 w 105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56">
                    <a:moveTo>
                      <a:pt x="0" y="44"/>
                    </a:moveTo>
                    <a:lnTo>
                      <a:pt x="68" y="56"/>
                    </a:lnTo>
                    <a:lnTo>
                      <a:pt x="105" y="19"/>
                    </a:lnTo>
                    <a:lnTo>
                      <a:pt x="37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97" name="Freeform 4940"/>
              <p:cNvSpPr>
                <a:spLocks/>
              </p:cNvSpPr>
              <p:nvPr/>
            </p:nvSpPr>
            <p:spPr bwMode="auto">
              <a:xfrm>
                <a:off x="2015" y="2656"/>
                <a:ext cx="105" cy="56"/>
              </a:xfrm>
              <a:custGeom>
                <a:avLst/>
                <a:gdLst>
                  <a:gd name="T0" fmla="*/ 0 w 17"/>
                  <a:gd name="T1" fmla="*/ 66012 h 9"/>
                  <a:gd name="T2" fmla="*/ 98959 w 17"/>
                  <a:gd name="T3" fmla="*/ 83820 h 9"/>
                  <a:gd name="T4" fmla="*/ 152936 w 17"/>
                  <a:gd name="T5" fmla="*/ 28417 h 9"/>
                  <a:gd name="T6" fmla="*/ 53945 w 17"/>
                  <a:gd name="T7" fmla="*/ 0 h 9"/>
                  <a:gd name="T8" fmla="*/ 0 w 17"/>
                  <a:gd name="T9" fmla="*/ 6601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9"/>
                  <a:gd name="T17" fmla="*/ 17 w 1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9">
                    <a:moveTo>
                      <a:pt x="0" y="7"/>
                    </a:moveTo>
                    <a:lnTo>
                      <a:pt x="11" y="9"/>
                    </a:lnTo>
                    <a:lnTo>
                      <a:pt x="17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98" name="Freeform 4941"/>
              <p:cNvSpPr>
                <a:spLocks/>
              </p:cNvSpPr>
              <p:nvPr/>
            </p:nvSpPr>
            <p:spPr bwMode="auto">
              <a:xfrm>
                <a:off x="4325" y="2656"/>
                <a:ext cx="98" cy="62"/>
              </a:xfrm>
              <a:custGeom>
                <a:avLst/>
                <a:gdLst>
                  <a:gd name="T0" fmla="*/ 0 w 98"/>
                  <a:gd name="T1" fmla="*/ 38 h 62"/>
                  <a:gd name="T2" fmla="*/ 68 w 98"/>
                  <a:gd name="T3" fmla="*/ 62 h 62"/>
                  <a:gd name="T4" fmla="*/ 98 w 98"/>
                  <a:gd name="T5" fmla="*/ 19 h 62"/>
                  <a:gd name="T6" fmla="*/ 31 w 98"/>
                  <a:gd name="T7" fmla="*/ 0 h 62"/>
                  <a:gd name="T8" fmla="*/ 0 w 98"/>
                  <a:gd name="T9" fmla="*/ 38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2"/>
                  <a:gd name="T17" fmla="*/ 98 w 98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2">
                    <a:moveTo>
                      <a:pt x="0" y="38"/>
                    </a:moveTo>
                    <a:lnTo>
                      <a:pt x="68" y="62"/>
                    </a:lnTo>
                    <a:lnTo>
                      <a:pt x="98" y="19"/>
                    </a:lnTo>
                    <a:lnTo>
                      <a:pt x="31" y="0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99" name="Freeform 4942"/>
              <p:cNvSpPr>
                <a:spLocks/>
              </p:cNvSpPr>
              <p:nvPr/>
            </p:nvSpPr>
            <p:spPr bwMode="auto">
              <a:xfrm>
                <a:off x="4325" y="2656"/>
                <a:ext cx="98" cy="62"/>
              </a:xfrm>
              <a:custGeom>
                <a:avLst/>
                <a:gdLst>
                  <a:gd name="T0" fmla="*/ 0 w 16"/>
                  <a:gd name="T1" fmla="*/ 54585 h 10"/>
                  <a:gd name="T2" fmla="*/ 94203 w 16"/>
                  <a:gd name="T3" fmla="*/ 91524 h 10"/>
                  <a:gd name="T4" fmla="*/ 137868 w 16"/>
                  <a:gd name="T5" fmla="*/ 28136 h 10"/>
                  <a:gd name="T6" fmla="*/ 43671 w 16"/>
                  <a:gd name="T7" fmla="*/ 0 h 10"/>
                  <a:gd name="T8" fmla="*/ 0 w 16"/>
                  <a:gd name="T9" fmla="*/ 54585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6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00" name="Freeform 4943"/>
              <p:cNvSpPr>
                <a:spLocks/>
              </p:cNvSpPr>
              <p:nvPr/>
            </p:nvSpPr>
            <p:spPr bwMode="auto">
              <a:xfrm>
                <a:off x="3090" y="2545"/>
                <a:ext cx="99" cy="56"/>
              </a:xfrm>
              <a:custGeom>
                <a:avLst/>
                <a:gdLst>
                  <a:gd name="T0" fmla="*/ 0 w 99"/>
                  <a:gd name="T1" fmla="*/ 37 h 56"/>
                  <a:gd name="T2" fmla="*/ 68 w 99"/>
                  <a:gd name="T3" fmla="*/ 0 h 56"/>
                  <a:gd name="T4" fmla="*/ 99 w 99"/>
                  <a:gd name="T5" fmla="*/ 44 h 56"/>
                  <a:gd name="T6" fmla="*/ 31 w 99"/>
                  <a:gd name="T7" fmla="*/ 56 h 56"/>
                  <a:gd name="T8" fmla="*/ 0 w 99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6"/>
                  <a:gd name="T17" fmla="*/ 99 w 9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6">
                    <a:moveTo>
                      <a:pt x="0" y="37"/>
                    </a:moveTo>
                    <a:lnTo>
                      <a:pt x="68" y="0"/>
                    </a:lnTo>
                    <a:lnTo>
                      <a:pt x="99" y="44"/>
                    </a:lnTo>
                    <a:lnTo>
                      <a:pt x="31" y="56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01" name="Freeform 4944"/>
              <p:cNvSpPr>
                <a:spLocks/>
              </p:cNvSpPr>
              <p:nvPr/>
            </p:nvSpPr>
            <p:spPr bwMode="auto">
              <a:xfrm>
                <a:off x="3090" y="2545"/>
                <a:ext cx="99" cy="56"/>
              </a:xfrm>
              <a:custGeom>
                <a:avLst/>
                <a:gdLst>
                  <a:gd name="T0" fmla="*/ 0 w 16"/>
                  <a:gd name="T1" fmla="*/ 55403 h 9"/>
                  <a:gd name="T2" fmla="*/ 99730 w 16"/>
                  <a:gd name="T3" fmla="*/ 0 h 9"/>
                  <a:gd name="T4" fmla="*/ 145214 w 16"/>
                  <a:gd name="T5" fmla="*/ 66012 h 9"/>
                  <a:gd name="T6" fmla="*/ 45484 w 16"/>
                  <a:gd name="T7" fmla="*/ 8382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0"/>
                    </a:lnTo>
                    <a:lnTo>
                      <a:pt x="16" y="7"/>
                    </a:lnTo>
                    <a:lnTo>
                      <a:pt x="5" y="9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02" name="Freeform 4945"/>
              <p:cNvSpPr>
                <a:spLocks/>
              </p:cNvSpPr>
              <p:nvPr/>
            </p:nvSpPr>
            <p:spPr bwMode="auto">
              <a:xfrm>
                <a:off x="1849" y="2663"/>
                <a:ext cx="105" cy="55"/>
              </a:xfrm>
              <a:custGeom>
                <a:avLst/>
                <a:gdLst>
                  <a:gd name="T0" fmla="*/ 0 w 105"/>
                  <a:gd name="T1" fmla="*/ 37 h 55"/>
                  <a:gd name="T2" fmla="*/ 68 w 105"/>
                  <a:gd name="T3" fmla="*/ 55 h 55"/>
                  <a:gd name="T4" fmla="*/ 105 w 105"/>
                  <a:gd name="T5" fmla="*/ 18 h 55"/>
                  <a:gd name="T6" fmla="*/ 37 w 105"/>
                  <a:gd name="T7" fmla="*/ 0 h 55"/>
                  <a:gd name="T8" fmla="*/ 0 w 105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55"/>
                  <a:gd name="T17" fmla="*/ 105 w 105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55">
                    <a:moveTo>
                      <a:pt x="0" y="37"/>
                    </a:moveTo>
                    <a:lnTo>
                      <a:pt x="68" y="55"/>
                    </a:lnTo>
                    <a:lnTo>
                      <a:pt x="105" y="18"/>
                    </a:lnTo>
                    <a:lnTo>
                      <a:pt x="37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03" name="Freeform 4946"/>
              <p:cNvSpPr>
                <a:spLocks/>
              </p:cNvSpPr>
              <p:nvPr/>
            </p:nvSpPr>
            <p:spPr bwMode="auto">
              <a:xfrm>
                <a:off x="1849" y="2663"/>
                <a:ext cx="105" cy="55"/>
              </a:xfrm>
              <a:custGeom>
                <a:avLst/>
                <a:gdLst>
                  <a:gd name="T0" fmla="*/ 0 w 17"/>
                  <a:gd name="T1" fmla="*/ 51572 h 9"/>
                  <a:gd name="T2" fmla="*/ 98959 w 17"/>
                  <a:gd name="T3" fmla="*/ 76670 h 9"/>
                  <a:gd name="T4" fmla="*/ 152936 w 17"/>
                  <a:gd name="T5" fmla="*/ 25098 h 9"/>
                  <a:gd name="T6" fmla="*/ 53945 w 17"/>
                  <a:gd name="T7" fmla="*/ 0 h 9"/>
                  <a:gd name="T8" fmla="*/ 0 w 17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9"/>
                  <a:gd name="T17" fmla="*/ 17 w 1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9">
                    <a:moveTo>
                      <a:pt x="0" y="6"/>
                    </a:moveTo>
                    <a:lnTo>
                      <a:pt x="11" y="9"/>
                    </a:lnTo>
                    <a:lnTo>
                      <a:pt x="17" y="3"/>
                    </a:ln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04" name="Freeform 4947"/>
              <p:cNvSpPr>
                <a:spLocks/>
              </p:cNvSpPr>
              <p:nvPr/>
            </p:nvSpPr>
            <p:spPr bwMode="auto">
              <a:xfrm>
                <a:off x="4158" y="2650"/>
                <a:ext cx="99" cy="56"/>
              </a:xfrm>
              <a:custGeom>
                <a:avLst/>
                <a:gdLst>
                  <a:gd name="T0" fmla="*/ 0 w 99"/>
                  <a:gd name="T1" fmla="*/ 37 h 56"/>
                  <a:gd name="T2" fmla="*/ 68 w 99"/>
                  <a:gd name="T3" fmla="*/ 56 h 56"/>
                  <a:gd name="T4" fmla="*/ 99 w 99"/>
                  <a:gd name="T5" fmla="*/ 25 h 56"/>
                  <a:gd name="T6" fmla="*/ 31 w 99"/>
                  <a:gd name="T7" fmla="*/ 0 h 56"/>
                  <a:gd name="T8" fmla="*/ 0 w 99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6"/>
                  <a:gd name="T17" fmla="*/ 99 w 9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6">
                    <a:moveTo>
                      <a:pt x="0" y="37"/>
                    </a:moveTo>
                    <a:lnTo>
                      <a:pt x="68" y="56"/>
                    </a:lnTo>
                    <a:lnTo>
                      <a:pt x="99" y="25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05" name="Freeform 4948"/>
              <p:cNvSpPr>
                <a:spLocks/>
              </p:cNvSpPr>
              <p:nvPr/>
            </p:nvSpPr>
            <p:spPr bwMode="auto">
              <a:xfrm>
                <a:off x="4158" y="2650"/>
                <a:ext cx="99" cy="56"/>
              </a:xfrm>
              <a:custGeom>
                <a:avLst/>
                <a:gdLst>
                  <a:gd name="T0" fmla="*/ 0 w 16"/>
                  <a:gd name="T1" fmla="*/ 55403 h 9"/>
                  <a:gd name="T2" fmla="*/ 99730 w 16"/>
                  <a:gd name="T3" fmla="*/ 83820 h 9"/>
                  <a:gd name="T4" fmla="*/ 145214 w 16"/>
                  <a:gd name="T5" fmla="*/ 37595 h 9"/>
                  <a:gd name="T6" fmla="*/ 45484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06" name="Freeform 4949"/>
              <p:cNvSpPr>
                <a:spLocks/>
              </p:cNvSpPr>
              <p:nvPr/>
            </p:nvSpPr>
            <p:spPr bwMode="auto">
              <a:xfrm>
                <a:off x="2923" y="2564"/>
                <a:ext cx="99" cy="49"/>
              </a:xfrm>
              <a:custGeom>
                <a:avLst/>
                <a:gdLst>
                  <a:gd name="T0" fmla="*/ 0 w 99"/>
                  <a:gd name="T1" fmla="*/ 37 h 49"/>
                  <a:gd name="T2" fmla="*/ 68 w 99"/>
                  <a:gd name="T3" fmla="*/ 0 h 49"/>
                  <a:gd name="T4" fmla="*/ 99 w 99"/>
                  <a:gd name="T5" fmla="*/ 37 h 49"/>
                  <a:gd name="T6" fmla="*/ 31 w 99"/>
                  <a:gd name="T7" fmla="*/ 49 h 49"/>
                  <a:gd name="T8" fmla="*/ 0 w 99"/>
                  <a:gd name="T9" fmla="*/ 37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49"/>
                  <a:gd name="T17" fmla="*/ 99 w 99"/>
                  <a:gd name="T18" fmla="*/ 49 h 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49">
                    <a:moveTo>
                      <a:pt x="0" y="37"/>
                    </a:moveTo>
                    <a:lnTo>
                      <a:pt x="68" y="0"/>
                    </a:lnTo>
                    <a:lnTo>
                      <a:pt x="99" y="37"/>
                    </a:lnTo>
                    <a:lnTo>
                      <a:pt x="31" y="49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07" name="Freeform 4950"/>
              <p:cNvSpPr>
                <a:spLocks/>
              </p:cNvSpPr>
              <p:nvPr/>
            </p:nvSpPr>
            <p:spPr bwMode="auto">
              <a:xfrm>
                <a:off x="2923" y="2564"/>
                <a:ext cx="99" cy="49"/>
              </a:xfrm>
              <a:custGeom>
                <a:avLst/>
                <a:gdLst>
                  <a:gd name="T0" fmla="*/ 0 w 16"/>
                  <a:gd name="T1" fmla="*/ 52148 h 8"/>
                  <a:gd name="T2" fmla="*/ 99730 w 16"/>
                  <a:gd name="T3" fmla="*/ 0 h 8"/>
                  <a:gd name="T4" fmla="*/ 145214 w 16"/>
                  <a:gd name="T5" fmla="*/ 52148 h 8"/>
                  <a:gd name="T6" fmla="*/ 45484 w 16"/>
                  <a:gd name="T7" fmla="*/ 68919 h 8"/>
                  <a:gd name="T8" fmla="*/ 0 w 16"/>
                  <a:gd name="T9" fmla="*/ 52148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8"/>
                  <a:gd name="T17" fmla="*/ 16 w 16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8">
                    <a:moveTo>
                      <a:pt x="0" y="6"/>
                    </a:moveTo>
                    <a:lnTo>
                      <a:pt x="11" y="0"/>
                    </a:lnTo>
                    <a:lnTo>
                      <a:pt x="16" y="6"/>
                    </a:lnTo>
                    <a:lnTo>
                      <a:pt x="5" y="8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08" name="Freeform 4951"/>
              <p:cNvSpPr>
                <a:spLocks/>
              </p:cNvSpPr>
              <p:nvPr/>
            </p:nvSpPr>
            <p:spPr bwMode="auto">
              <a:xfrm>
                <a:off x="1682" y="2663"/>
                <a:ext cx="105" cy="61"/>
              </a:xfrm>
              <a:custGeom>
                <a:avLst/>
                <a:gdLst>
                  <a:gd name="T0" fmla="*/ 0 w 105"/>
                  <a:gd name="T1" fmla="*/ 43 h 61"/>
                  <a:gd name="T2" fmla="*/ 68 w 105"/>
                  <a:gd name="T3" fmla="*/ 61 h 61"/>
                  <a:gd name="T4" fmla="*/ 105 w 105"/>
                  <a:gd name="T5" fmla="*/ 18 h 61"/>
                  <a:gd name="T6" fmla="*/ 37 w 105"/>
                  <a:gd name="T7" fmla="*/ 0 h 61"/>
                  <a:gd name="T8" fmla="*/ 0 w 105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1"/>
                  <a:gd name="T17" fmla="*/ 105 w 105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1">
                    <a:moveTo>
                      <a:pt x="0" y="43"/>
                    </a:moveTo>
                    <a:lnTo>
                      <a:pt x="68" y="61"/>
                    </a:lnTo>
                    <a:lnTo>
                      <a:pt x="105" y="18"/>
                    </a:lnTo>
                    <a:lnTo>
                      <a:pt x="37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D0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09" name="Freeform 4952"/>
              <p:cNvSpPr>
                <a:spLocks/>
              </p:cNvSpPr>
              <p:nvPr/>
            </p:nvSpPr>
            <p:spPr bwMode="auto">
              <a:xfrm>
                <a:off x="1682" y="2663"/>
                <a:ext cx="105" cy="61"/>
              </a:xfrm>
              <a:custGeom>
                <a:avLst/>
                <a:gdLst>
                  <a:gd name="T0" fmla="*/ 0 w 17"/>
                  <a:gd name="T1" fmla="*/ 59463 h 10"/>
                  <a:gd name="T2" fmla="*/ 98959 w 17"/>
                  <a:gd name="T3" fmla="*/ 84430 h 10"/>
                  <a:gd name="T4" fmla="*/ 152936 w 17"/>
                  <a:gd name="T5" fmla="*/ 24967 h 10"/>
                  <a:gd name="T6" fmla="*/ 53945 w 17"/>
                  <a:gd name="T7" fmla="*/ 0 h 10"/>
                  <a:gd name="T8" fmla="*/ 0 w 17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0"/>
                  <a:gd name="T17" fmla="*/ 17 w 1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0">
                    <a:moveTo>
                      <a:pt x="0" y="7"/>
                    </a:moveTo>
                    <a:lnTo>
                      <a:pt x="11" y="10"/>
                    </a:lnTo>
                    <a:lnTo>
                      <a:pt x="17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10" name="Freeform 4953"/>
              <p:cNvSpPr>
                <a:spLocks/>
              </p:cNvSpPr>
              <p:nvPr/>
            </p:nvSpPr>
            <p:spPr bwMode="auto">
              <a:xfrm>
                <a:off x="3991" y="2644"/>
                <a:ext cx="99" cy="50"/>
              </a:xfrm>
              <a:custGeom>
                <a:avLst/>
                <a:gdLst>
                  <a:gd name="T0" fmla="*/ 0 w 99"/>
                  <a:gd name="T1" fmla="*/ 25 h 50"/>
                  <a:gd name="T2" fmla="*/ 68 w 99"/>
                  <a:gd name="T3" fmla="*/ 50 h 50"/>
                  <a:gd name="T4" fmla="*/ 99 w 99"/>
                  <a:gd name="T5" fmla="*/ 19 h 50"/>
                  <a:gd name="T6" fmla="*/ 31 w 99"/>
                  <a:gd name="T7" fmla="*/ 0 h 50"/>
                  <a:gd name="T8" fmla="*/ 0 w 99"/>
                  <a:gd name="T9" fmla="*/ 25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0"/>
                  <a:gd name="T17" fmla="*/ 99 w 99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0">
                    <a:moveTo>
                      <a:pt x="0" y="25"/>
                    </a:moveTo>
                    <a:lnTo>
                      <a:pt x="68" y="50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D7D7D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11" name="Freeform 4954"/>
              <p:cNvSpPr>
                <a:spLocks/>
              </p:cNvSpPr>
              <p:nvPr/>
            </p:nvSpPr>
            <p:spPr bwMode="auto">
              <a:xfrm>
                <a:off x="3991" y="2644"/>
                <a:ext cx="99" cy="50"/>
              </a:xfrm>
              <a:custGeom>
                <a:avLst/>
                <a:gdLst>
                  <a:gd name="T0" fmla="*/ 0 w 16"/>
                  <a:gd name="T1" fmla="*/ 38088 h 8"/>
                  <a:gd name="T2" fmla="*/ 99730 w 16"/>
                  <a:gd name="T3" fmla="*/ 76175 h 8"/>
                  <a:gd name="T4" fmla="*/ 145214 w 16"/>
                  <a:gd name="T5" fmla="*/ 29063 h 8"/>
                  <a:gd name="T6" fmla="*/ 45484 w 16"/>
                  <a:gd name="T7" fmla="*/ 0 h 8"/>
                  <a:gd name="T8" fmla="*/ 0 w 16"/>
                  <a:gd name="T9" fmla="*/ 38088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8"/>
                  <a:gd name="T17" fmla="*/ 16 w 16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8">
                    <a:moveTo>
                      <a:pt x="0" y="4"/>
                    </a:moveTo>
                    <a:lnTo>
                      <a:pt x="11" y="8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12" name="Freeform 4955"/>
              <p:cNvSpPr>
                <a:spLocks/>
              </p:cNvSpPr>
              <p:nvPr/>
            </p:nvSpPr>
            <p:spPr bwMode="auto">
              <a:xfrm>
                <a:off x="2750" y="2595"/>
                <a:ext cx="105" cy="37"/>
              </a:xfrm>
              <a:custGeom>
                <a:avLst/>
                <a:gdLst>
                  <a:gd name="T0" fmla="*/ 0 w 105"/>
                  <a:gd name="T1" fmla="*/ 31 h 37"/>
                  <a:gd name="T2" fmla="*/ 68 w 105"/>
                  <a:gd name="T3" fmla="*/ 0 h 37"/>
                  <a:gd name="T4" fmla="*/ 105 w 105"/>
                  <a:gd name="T5" fmla="*/ 24 h 37"/>
                  <a:gd name="T6" fmla="*/ 37 w 105"/>
                  <a:gd name="T7" fmla="*/ 37 h 37"/>
                  <a:gd name="T8" fmla="*/ 0 w 105"/>
                  <a:gd name="T9" fmla="*/ 31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37"/>
                  <a:gd name="T17" fmla="*/ 105 w 105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37">
                    <a:moveTo>
                      <a:pt x="0" y="31"/>
                    </a:moveTo>
                    <a:lnTo>
                      <a:pt x="68" y="0"/>
                    </a:lnTo>
                    <a:lnTo>
                      <a:pt x="105" y="24"/>
                    </a:lnTo>
                    <a:lnTo>
                      <a:pt x="37" y="37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13" name="Freeform 4956"/>
              <p:cNvSpPr>
                <a:spLocks/>
              </p:cNvSpPr>
              <p:nvPr/>
            </p:nvSpPr>
            <p:spPr bwMode="auto">
              <a:xfrm>
                <a:off x="2750" y="2595"/>
                <a:ext cx="105" cy="37"/>
              </a:xfrm>
              <a:custGeom>
                <a:avLst/>
                <a:gdLst>
                  <a:gd name="T0" fmla="*/ 0 w 17"/>
                  <a:gd name="T1" fmla="*/ 44795 h 6"/>
                  <a:gd name="T2" fmla="*/ 98959 w 17"/>
                  <a:gd name="T3" fmla="*/ 0 h 6"/>
                  <a:gd name="T4" fmla="*/ 152936 w 17"/>
                  <a:gd name="T5" fmla="*/ 36124 h 6"/>
                  <a:gd name="T6" fmla="*/ 53945 w 17"/>
                  <a:gd name="T7" fmla="*/ 53465 h 6"/>
                  <a:gd name="T8" fmla="*/ 0 w 17"/>
                  <a:gd name="T9" fmla="*/ 44795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6"/>
                  <a:gd name="T17" fmla="*/ 17 w 17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6">
                    <a:moveTo>
                      <a:pt x="0" y="5"/>
                    </a:moveTo>
                    <a:lnTo>
                      <a:pt x="11" y="0"/>
                    </a:lnTo>
                    <a:lnTo>
                      <a:pt x="17" y="4"/>
                    </a:lnTo>
                    <a:lnTo>
                      <a:pt x="6" y="6"/>
                    </a:lnTo>
                    <a:lnTo>
                      <a:pt x="0" y="5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14" name="Freeform 4957"/>
              <p:cNvSpPr>
                <a:spLocks/>
              </p:cNvSpPr>
              <p:nvPr/>
            </p:nvSpPr>
            <p:spPr bwMode="auto">
              <a:xfrm>
                <a:off x="3825" y="2632"/>
                <a:ext cx="98" cy="37"/>
              </a:xfrm>
              <a:custGeom>
                <a:avLst/>
                <a:gdLst>
                  <a:gd name="T0" fmla="*/ 0 w 98"/>
                  <a:gd name="T1" fmla="*/ 12 h 37"/>
                  <a:gd name="T2" fmla="*/ 67 w 98"/>
                  <a:gd name="T3" fmla="*/ 37 h 37"/>
                  <a:gd name="T4" fmla="*/ 98 w 98"/>
                  <a:gd name="T5" fmla="*/ 18 h 37"/>
                  <a:gd name="T6" fmla="*/ 30 w 98"/>
                  <a:gd name="T7" fmla="*/ 0 h 37"/>
                  <a:gd name="T8" fmla="*/ 0 w 98"/>
                  <a:gd name="T9" fmla="*/ 12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37"/>
                  <a:gd name="T17" fmla="*/ 98 w 98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37">
                    <a:moveTo>
                      <a:pt x="0" y="12"/>
                    </a:moveTo>
                    <a:lnTo>
                      <a:pt x="67" y="37"/>
                    </a:lnTo>
                    <a:lnTo>
                      <a:pt x="98" y="18"/>
                    </a:lnTo>
                    <a:lnTo>
                      <a:pt x="3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DFDF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15" name="Freeform 4958"/>
              <p:cNvSpPr>
                <a:spLocks/>
              </p:cNvSpPr>
              <p:nvPr/>
            </p:nvSpPr>
            <p:spPr bwMode="auto">
              <a:xfrm>
                <a:off x="3825" y="2632"/>
                <a:ext cx="98" cy="37"/>
              </a:xfrm>
              <a:custGeom>
                <a:avLst/>
                <a:gdLst>
                  <a:gd name="T0" fmla="*/ 0 w 16"/>
                  <a:gd name="T1" fmla="*/ 17341 h 6"/>
                  <a:gd name="T2" fmla="*/ 94203 w 16"/>
                  <a:gd name="T3" fmla="*/ 53465 h 6"/>
                  <a:gd name="T4" fmla="*/ 137868 w 16"/>
                  <a:gd name="T5" fmla="*/ 27417 h 6"/>
                  <a:gd name="T6" fmla="*/ 43671 w 16"/>
                  <a:gd name="T7" fmla="*/ 0 h 6"/>
                  <a:gd name="T8" fmla="*/ 0 w 16"/>
                  <a:gd name="T9" fmla="*/ 17341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6"/>
                  <a:gd name="T17" fmla="*/ 16 w 16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6">
                    <a:moveTo>
                      <a:pt x="0" y="2"/>
                    </a:moveTo>
                    <a:lnTo>
                      <a:pt x="11" y="6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16" name="Freeform 4959"/>
              <p:cNvSpPr>
                <a:spLocks/>
              </p:cNvSpPr>
              <p:nvPr/>
            </p:nvSpPr>
            <p:spPr bwMode="auto">
              <a:xfrm>
                <a:off x="2583" y="2632"/>
                <a:ext cx="105" cy="24"/>
              </a:xfrm>
              <a:custGeom>
                <a:avLst/>
                <a:gdLst>
                  <a:gd name="T0" fmla="*/ 0 w 105"/>
                  <a:gd name="T1" fmla="*/ 24 h 24"/>
                  <a:gd name="T2" fmla="*/ 68 w 105"/>
                  <a:gd name="T3" fmla="*/ 0 h 24"/>
                  <a:gd name="T4" fmla="*/ 105 w 105"/>
                  <a:gd name="T5" fmla="*/ 12 h 24"/>
                  <a:gd name="T6" fmla="*/ 37 w 105"/>
                  <a:gd name="T7" fmla="*/ 12 h 24"/>
                  <a:gd name="T8" fmla="*/ 0 w 105"/>
                  <a:gd name="T9" fmla="*/ 24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24"/>
                  <a:gd name="T17" fmla="*/ 105 w 105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24">
                    <a:moveTo>
                      <a:pt x="0" y="24"/>
                    </a:moveTo>
                    <a:lnTo>
                      <a:pt x="68" y="0"/>
                    </a:lnTo>
                    <a:lnTo>
                      <a:pt x="105" y="12"/>
                    </a:lnTo>
                    <a:lnTo>
                      <a:pt x="37" y="12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F1F1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17" name="Freeform 4960"/>
              <p:cNvSpPr>
                <a:spLocks/>
              </p:cNvSpPr>
              <p:nvPr/>
            </p:nvSpPr>
            <p:spPr bwMode="auto">
              <a:xfrm>
                <a:off x="2583" y="2632"/>
                <a:ext cx="105" cy="24"/>
              </a:xfrm>
              <a:custGeom>
                <a:avLst/>
                <a:gdLst>
                  <a:gd name="T0" fmla="*/ 0 w 17"/>
                  <a:gd name="T1" fmla="*/ 31104 h 4"/>
                  <a:gd name="T2" fmla="*/ 98959 w 17"/>
                  <a:gd name="T3" fmla="*/ 0 h 4"/>
                  <a:gd name="T4" fmla="*/ 152936 w 17"/>
                  <a:gd name="T5" fmla="*/ 15552 h 4"/>
                  <a:gd name="T6" fmla="*/ 53945 w 17"/>
                  <a:gd name="T7" fmla="*/ 15552 h 4"/>
                  <a:gd name="T8" fmla="*/ 0 w 17"/>
                  <a:gd name="T9" fmla="*/ 31104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4"/>
                  <a:gd name="T17" fmla="*/ 17 w 1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4">
                    <a:moveTo>
                      <a:pt x="0" y="4"/>
                    </a:moveTo>
                    <a:lnTo>
                      <a:pt x="11" y="0"/>
                    </a:lnTo>
                    <a:lnTo>
                      <a:pt x="17" y="2"/>
                    </a:lnTo>
                    <a:lnTo>
                      <a:pt x="6" y="2"/>
                    </a:lnTo>
                    <a:lnTo>
                      <a:pt x="0" y="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18" name="Freeform 4961"/>
              <p:cNvSpPr>
                <a:spLocks/>
              </p:cNvSpPr>
              <p:nvPr/>
            </p:nvSpPr>
            <p:spPr bwMode="auto">
              <a:xfrm>
                <a:off x="3658" y="2613"/>
                <a:ext cx="99" cy="13"/>
              </a:xfrm>
              <a:custGeom>
                <a:avLst/>
                <a:gdLst>
                  <a:gd name="T0" fmla="*/ 0 w 99"/>
                  <a:gd name="T1" fmla="*/ 0 h 13"/>
                  <a:gd name="T2" fmla="*/ 68 w 99"/>
                  <a:gd name="T3" fmla="*/ 13 h 13"/>
                  <a:gd name="T4" fmla="*/ 99 w 99"/>
                  <a:gd name="T5" fmla="*/ 13 h 13"/>
                  <a:gd name="T6" fmla="*/ 31 w 99"/>
                  <a:gd name="T7" fmla="*/ 0 h 13"/>
                  <a:gd name="T8" fmla="*/ 0 w 99"/>
                  <a:gd name="T9" fmla="*/ 0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3"/>
                  <a:gd name="T17" fmla="*/ 99 w 99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3">
                    <a:moveTo>
                      <a:pt x="0" y="0"/>
                    </a:moveTo>
                    <a:lnTo>
                      <a:pt x="68" y="13"/>
                    </a:lnTo>
                    <a:lnTo>
                      <a:pt x="99" y="13"/>
                    </a:lnTo>
                    <a:lnTo>
                      <a:pt x="3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19" name="Freeform 4962"/>
              <p:cNvSpPr>
                <a:spLocks/>
              </p:cNvSpPr>
              <p:nvPr/>
            </p:nvSpPr>
            <p:spPr bwMode="auto">
              <a:xfrm>
                <a:off x="3658" y="2613"/>
                <a:ext cx="99" cy="13"/>
              </a:xfrm>
              <a:custGeom>
                <a:avLst/>
                <a:gdLst>
                  <a:gd name="T0" fmla="*/ 0 w 16"/>
                  <a:gd name="T1" fmla="*/ 0 h 2"/>
                  <a:gd name="T2" fmla="*/ 99730 w 16"/>
                  <a:gd name="T3" fmla="*/ 23069 h 2"/>
                  <a:gd name="T4" fmla="*/ 145214 w 16"/>
                  <a:gd name="T5" fmla="*/ 23069 h 2"/>
                  <a:gd name="T6" fmla="*/ 45484 w 16"/>
                  <a:gd name="T7" fmla="*/ 0 h 2"/>
                  <a:gd name="T8" fmla="*/ 0 w 16"/>
                  <a:gd name="T9" fmla="*/ 0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2"/>
                  <a:gd name="T17" fmla="*/ 16 w 16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2">
                    <a:moveTo>
                      <a:pt x="0" y="0"/>
                    </a:moveTo>
                    <a:lnTo>
                      <a:pt x="11" y="2"/>
                    </a:lnTo>
                    <a:lnTo>
                      <a:pt x="16" y="2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20" name="Freeform 4963"/>
              <p:cNvSpPr>
                <a:spLocks/>
              </p:cNvSpPr>
              <p:nvPr/>
            </p:nvSpPr>
            <p:spPr bwMode="auto">
              <a:xfrm>
                <a:off x="2417" y="2656"/>
                <a:ext cx="105" cy="25"/>
              </a:xfrm>
              <a:custGeom>
                <a:avLst/>
                <a:gdLst>
                  <a:gd name="T0" fmla="*/ 0 w 105"/>
                  <a:gd name="T1" fmla="*/ 25 h 25"/>
                  <a:gd name="T2" fmla="*/ 68 w 105"/>
                  <a:gd name="T3" fmla="*/ 13 h 25"/>
                  <a:gd name="T4" fmla="*/ 105 w 105"/>
                  <a:gd name="T5" fmla="*/ 7 h 25"/>
                  <a:gd name="T6" fmla="*/ 37 w 105"/>
                  <a:gd name="T7" fmla="*/ 0 h 25"/>
                  <a:gd name="T8" fmla="*/ 0 w 105"/>
                  <a:gd name="T9" fmla="*/ 25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25"/>
                  <a:gd name="T17" fmla="*/ 105 w 105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25">
                    <a:moveTo>
                      <a:pt x="0" y="25"/>
                    </a:moveTo>
                    <a:lnTo>
                      <a:pt x="68" y="13"/>
                    </a:lnTo>
                    <a:lnTo>
                      <a:pt x="105" y="7"/>
                    </a:lnTo>
                    <a:lnTo>
                      <a:pt x="37" y="0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21" name="Freeform 4964"/>
              <p:cNvSpPr>
                <a:spLocks/>
              </p:cNvSpPr>
              <p:nvPr/>
            </p:nvSpPr>
            <p:spPr bwMode="auto">
              <a:xfrm>
                <a:off x="2417" y="2656"/>
                <a:ext cx="105" cy="25"/>
              </a:xfrm>
              <a:custGeom>
                <a:avLst/>
                <a:gdLst>
                  <a:gd name="T0" fmla="*/ 0 w 17"/>
                  <a:gd name="T1" fmla="*/ 38088 h 4"/>
                  <a:gd name="T2" fmla="*/ 98959 w 17"/>
                  <a:gd name="T3" fmla="*/ 19769 h 4"/>
                  <a:gd name="T4" fmla="*/ 152936 w 17"/>
                  <a:gd name="T5" fmla="*/ 9025 h 4"/>
                  <a:gd name="T6" fmla="*/ 53945 w 17"/>
                  <a:gd name="T7" fmla="*/ 0 h 4"/>
                  <a:gd name="T8" fmla="*/ 0 w 17"/>
                  <a:gd name="T9" fmla="*/ 38088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4"/>
                  <a:gd name="T17" fmla="*/ 17 w 1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4">
                    <a:moveTo>
                      <a:pt x="0" y="4"/>
                    </a:moveTo>
                    <a:lnTo>
                      <a:pt x="11" y="2"/>
                    </a:lnTo>
                    <a:lnTo>
                      <a:pt x="17" y="1"/>
                    </a:lnTo>
                    <a:lnTo>
                      <a:pt x="6" y="0"/>
                    </a:lnTo>
                    <a:lnTo>
                      <a:pt x="0" y="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22" name="Freeform 4965"/>
              <p:cNvSpPr>
                <a:spLocks/>
              </p:cNvSpPr>
              <p:nvPr/>
            </p:nvSpPr>
            <p:spPr bwMode="auto">
              <a:xfrm>
                <a:off x="4726" y="2675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23" name="Freeform 4966"/>
              <p:cNvSpPr>
                <a:spLocks/>
              </p:cNvSpPr>
              <p:nvPr/>
            </p:nvSpPr>
            <p:spPr bwMode="auto">
              <a:xfrm>
                <a:off x="4726" y="2675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24" name="Freeform 4967"/>
              <p:cNvSpPr>
                <a:spLocks/>
              </p:cNvSpPr>
              <p:nvPr/>
            </p:nvSpPr>
            <p:spPr bwMode="auto">
              <a:xfrm>
                <a:off x="3491" y="2576"/>
                <a:ext cx="99" cy="25"/>
              </a:xfrm>
              <a:custGeom>
                <a:avLst/>
                <a:gdLst>
                  <a:gd name="T0" fmla="*/ 0 w 99"/>
                  <a:gd name="T1" fmla="*/ 0 h 25"/>
                  <a:gd name="T2" fmla="*/ 68 w 99"/>
                  <a:gd name="T3" fmla="*/ 6 h 25"/>
                  <a:gd name="T4" fmla="*/ 99 w 99"/>
                  <a:gd name="T5" fmla="*/ 25 h 25"/>
                  <a:gd name="T6" fmla="*/ 31 w 99"/>
                  <a:gd name="T7" fmla="*/ 25 h 25"/>
                  <a:gd name="T8" fmla="*/ 0 w 99"/>
                  <a:gd name="T9" fmla="*/ 0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25"/>
                  <a:gd name="T17" fmla="*/ 99 w 99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25">
                    <a:moveTo>
                      <a:pt x="0" y="0"/>
                    </a:moveTo>
                    <a:lnTo>
                      <a:pt x="68" y="6"/>
                    </a:lnTo>
                    <a:lnTo>
                      <a:pt x="99" y="25"/>
                    </a:lnTo>
                    <a:lnTo>
                      <a:pt x="31" y="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0F0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25" name="Freeform 4968"/>
              <p:cNvSpPr>
                <a:spLocks/>
              </p:cNvSpPr>
              <p:nvPr/>
            </p:nvSpPr>
            <p:spPr bwMode="auto">
              <a:xfrm>
                <a:off x="3491" y="2576"/>
                <a:ext cx="99" cy="25"/>
              </a:xfrm>
              <a:custGeom>
                <a:avLst/>
                <a:gdLst>
                  <a:gd name="T0" fmla="*/ 0 w 16"/>
                  <a:gd name="T1" fmla="*/ 0 h 4"/>
                  <a:gd name="T2" fmla="*/ 99730 w 16"/>
                  <a:gd name="T3" fmla="*/ 9025 h 4"/>
                  <a:gd name="T4" fmla="*/ 145214 w 16"/>
                  <a:gd name="T5" fmla="*/ 38088 h 4"/>
                  <a:gd name="T6" fmla="*/ 45484 w 16"/>
                  <a:gd name="T7" fmla="*/ 38088 h 4"/>
                  <a:gd name="T8" fmla="*/ 0 w 16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4"/>
                  <a:gd name="T17" fmla="*/ 16 w 16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4">
                    <a:moveTo>
                      <a:pt x="0" y="0"/>
                    </a:moveTo>
                    <a:lnTo>
                      <a:pt x="11" y="1"/>
                    </a:lnTo>
                    <a:lnTo>
                      <a:pt x="16" y="4"/>
                    </a:lnTo>
                    <a:lnTo>
                      <a:pt x="5" y="4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26" name="Freeform 4969"/>
              <p:cNvSpPr>
                <a:spLocks/>
              </p:cNvSpPr>
              <p:nvPr/>
            </p:nvSpPr>
            <p:spPr bwMode="auto">
              <a:xfrm>
                <a:off x="2250" y="2669"/>
                <a:ext cx="99" cy="31"/>
              </a:xfrm>
              <a:custGeom>
                <a:avLst/>
                <a:gdLst>
                  <a:gd name="T0" fmla="*/ 0 w 99"/>
                  <a:gd name="T1" fmla="*/ 31 h 31"/>
                  <a:gd name="T2" fmla="*/ 68 w 99"/>
                  <a:gd name="T3" fmla="*/ 31 h 31"/>
                  <a:gd name="T4" fmla="*/ 99 w 99"/>
                  <a:gd name="T5" fmla="*/ 12 h 31"/>
                  <a:gd name="T6" fmla="*/ 37 w 99"/>
                  <a:gd name="T7" fmla="*/ 0 h 31"/>
                  <a:gd name="T8" fmla="*/ 0 w 99"/>
                  <a:gd name="T9" fmla="*/ 31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31"/>
                  <a:gd name="T17" fmla="*/ 99 w 99"/>
                  <a:gd name="T18" fmla="*/ 31 h 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31">
                    <a:moveTo>
                      <a:pt x="0" y="31"/>
                    </a:moveTo>
                    <a:lnTo>
                      <a:pt x="68" y="31"/>
                    </a:lnTo>
                    <a:lnTo>
                      <a:pt x="99" y="12"/>
                    </a:lnTo>
                    <a:lnTo>
                      <a:pt x="37" y="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E2E2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27" name="Freeform 4970"/>
              <p:cNvSpPr>
                <a:spLocks/>
              </p:cNvSpPr>
              <p:nvPr/>
            </p:nvSpPr>
            <p:spPr bwMode="auto">
              <a:xfrm>
                <a:off x="2250" y="2669"/>
                <a:ext cx="99" cy="31"/>
              </a:xfrm>
              <a:custGeom>
                <a:avLst/>
                <a:gdLst>
                  <a:gd name="T0" fmla="*/ 0 w 16"/>
                  <a:gd name="T1" fmla="*/ 45744 h 5"/>
                  <a:gd name="T2" fmla="*/ 99730 w 16"/>
                  <a:gd name="T3" fmla="*/ 45744 h 5"/>
                  <a:gd name="T4" fmla="*/ 145214 w 16"/>
                  <a:gd name="T5" fmla="*/ 17645 h 5"/>
                  <a:gd name="T6" fmla="*/ 54252 w 16"/>
                  <a:gd name="T7" fmla="*/ 0 h 5"/>
                  <a:gd name="T8" fmla="*/ 0 w 16"/>
                  <a:gd name="T9" fmla="*/ 45744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5"/>
                  <a:gd name="T17" fmla="*/ 16 w 16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5">
                    <a:moveTo>
                      <a:pt x="0" y="5"/>
                    </a:moveTo>
                    <a:lnTo>
                      <a:pt x="11" y="5"/>
                    </a:lnTo>
                    <a:lnTo>
                      <a:pt x="16" y="2"/>
                    </a:lnTo>
                    <a:lnTo>
                      <a:pt x="6" y="0"/>
                    </a:lnTo>
                    <a:lnTo>
                      <a:pt x="0" y="5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28" name="Freeform 4971"/>
              <p:cNvSpPr>
                <a:spLocks/>
              </p:cNvSpPr>
              <p:nvPr/>
            </p:nvSpPr>
            <p:spPr bwMode="auto">
              <a:xfrm>
                <a:off x="4559" y="2675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29" name="Freeform 4972"/>
              <p:cNvSpPr>
                <a:spLocks/>
              </p:cNvSpPr>
              <p:nvPr/>
            </p:nvSpPr>
            <p:spPr bwMode="auto">
              <a:xfrm>
                <a:off x="4559" y="2675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30" name="Freeform 4973"/>
              <p:cNvSpPr>
                <a:spLocks/>
              </p:cNvSpPr>
              <p:nvPr/>
            </p:nvSpPr>
            <p:spPr bwMode="auto">
              <a:xfrm>
                <a:off x="3324" y="2539"/>
                <a:ext cx="99" cy="50"/>
              </a:xfrm>
              <a:custGeom>
                <a:avLst/>
                <a:gdLst>
                  <a:gd name="T0" fmla="*/ 0 w 99"/>
                  <a:gd name="T1" fmla="*/ 13 h 50"/>
                  <a:gd name="T2" fmla="*/ 68 w 99"/>
                  <a:gd name="T3" fmla="*/ 0 h 50"/>
                  <a:gd name="T4" fmla="*/ 99 w 99"/>
                  <a:gd name="T5" fmla="*/ 43 h 50"/>
                  <a:gd name="T6" fmla="*/ 31 w 99"/>
                  <a:gd name="T7" fmla="*/ 50 h 50"/>
                  <a:gd name="T8" fmla="*/ 0 w 99"/>
                  <a:gd name="T9" fmla="*/ 13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0"/>
                  <a:gd name="T17" fmla="*/ 99 w 99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0">
                    <a:moveTo>
                      <a:pt x="0" y="13"/>
                    </a:moveTo>
                    <a:lnTo>
                      <a:pt x="68" y="0"/>
                    </a:lnTo>
                    <a:lnTo>
                      <a:pt x="99" y="43"/>
                    </a:lnTo>
                    <a:lnTo>
                      <a:pt x="31" y="5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31" name="Freeform 4974"/>
              <p:cNvSpPr>
                <a:spLocks/>
              </p:cNvSpPr>
              <p:nvPr/>
            </p:nvSpPr>
            <p:spPr bwMode="auto">
              <a:xfrm>
                <a:off x="3324" y="2539"/>
                <a:ext cx="99" cy="50"/>
              </a:xfrm>
              <a:custGeom>
                <a:avLst/>
                <a:gdLst>
                  <a:gd name="T0" fmla="*/ 0 w 16"/>
                  <a:gd name="T1" fmla="*/ 19769 h 8"/>
                  <a:gd name="T2" fmla="*/ 99730 w 16"/>
                  <a:gd name="T3" fmla="*/ 0 h 8"/>
                  <a:gd name="T4" fmla="*/ 145214 w 16"/>
                  <a:gd name="T5" fmla="*/ 67150 h 8"/>
                  <a:gd name="T6" fmla="*/ 45484 w 16"/>
                  <a:gd name="T7" fmla="*/ 76175 h 8"/>
                  <a:gd name="T8" fmla="*/ 0 w 16"/>
                  <a:gd name="T9" fmla="*/ 19769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8"/>
                  <a:gd name="T17" fmla="*/ 16 w 16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8">
                    <a:moveTo>
                      <a:pt x="0" y="2"/>
                    </a:moveTo>
                    <a:lnTo>
                      <a:pt x="11" y="0"/>
                    </a:lnTo>
                    <a:lnTo>
                      <a:pt x="16" y="7"/>
                    </a:lnTo>
                    <a:lnTo>
                      <a:pt x="5" y="8"/>
                    </a:lnTo>
                    <a:lnTo>
                      <a:pt x="0" y="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32" name="Freeform 4975"/>
              <p:cNvSpPr>
                <a:spLocks/>
              </p:cNvSpPr>
              <p:nvPr/>
            </p:nvSpPr>
            <p:spPr bwMode="auto">
              <a:xfrm>
                <a:off x="2083" y="2675"/>
                <a:ext cx="99" cy="43"/>
              </a:xfrm>
              <a:custGeom>
                <a:avLst/>
                <a:gdLst>
                  <a:gd name="T0" fmla="*/ 0 w 99"/>
                  <a:gd name="T1" fmla="*/ 37 h 43"/>
                  <a:gd name="T2" fmla="*/ 68 w 99"/>
                  <a:gd name="T3" fmla="*/ 43 h 43"/>
                  <a:gd name="T4" fmla="*/ 99 w 99"/>
                  <a:gd name="T5" fmla="*/ 12 h 43"/>
                  <a:gd name="T6" fmla="*/ 37 w 99"/>
                  <a:gd name="T7" fmla="*/ 0 h 43"/>
                  <a:gd name="T8" fmla="*/ 0 w 99"/>
                  <a:gd name="T9" fmla="*/ 37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43"/>
                  <a:gd name="T17" fmla="*/ 99 w 99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43">
                    <a:moveTo>
                      <a:pt x="0" y="37"/>
                    </a:moveTo>
                    <a:lnTo>
                      <a:pt x="68" y="43"/>
                    </a:lnTo>
                    <a:lnTo>
                      <a:pt x="99" y="12"/>
                    </a:lnTo>
                    <a:lnTo>
                      <a:pt x="37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33" name="Freeform 4976"/>
              <p:cNvSpPr>
                <a:spLocks/>
              </p:cNvSpPr>
              <p:nvPr/>
            </p:nvSpPr>
            <p:spPr bwMode="auto">
              <a:xfrm>
                <a:off x="2083" y="2675"/>
                <a:ext cx="99" cy="43"/>
              </a:xfrm>
              <a:custGeom>
                <a:avLst/>
                <a:gdLst>
                  <a:gd name="T0" fmla="*/ 0 w 16"/>
                  <a:gd name="T1" fmla="*/ 52601 h 7"/>
                  <a:gd name="T2" fmla="*/ 99730 w 16"/>
                  <a:gd name="T3" fmla="*/ 61207 h 7"/>
                  <a:gd name="T4" fmla="*/ 145214 w 16"/>
                  <a:gd name="T5" fmla="*/ 17169 h 7"/>
                  <a:gd name="T6" fmla="*/ 54252 w 16"/>
                  <a:gd name="T7" fmla="*/ 0 h 7"/>
                  <a:gd name="T8" fmla="*/ 0 w 16"/>
                  <a:gd name="T9" fmla="*/ 52601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7"/>
                  <a:gd name="T17" fmla="*/ 16 w 16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7">
                    <a:moveTo>
                      <a:pt x="0" y="6"/>
                    </a:moveTo>
                    <a:lnTo>
                      <a:pt x="11" y="7"/>
                    </a:lnTo>
                    <a:lnTo>
                      <a:pt x="16" y="2"/>
                    </a:ln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34" name="Freeform 4977"/>
              <p:cNvSpPr>
                <a:spLocks/>
              </p:cNvSpPr>
              <p:nvPr/>
            </p:nvSpPr>
            <p:spPr bwMode="auto">
              <a:xfrm>
                <a:off x="4393" y="2675"/>
                <a:ext cx="98" cy="62"/>
              </a:xfrm>
              <a:custGeom>
                <a:avLst/>
                <a:gdLst>
                  <a:gd name="T0" fmla="*/ 0 w 98"/>
                  <a:gd name="T1" fmla="*/ 43 h 62"/>
                  <a:gd name="T2" fmla="*/ 68 w 98"/>
                  <a:gd name="T3" fmla="*/ 62 h 62"/>
                  <a:gd name="T4" fmla="*/ 98 w 98"/>
                  <a:gd name="T5" fmla="*/ 19 h 62"/>
                  <a:gd name="T6" fmla="*/ 30 w 98"/>
                  <a:gd name="T7" fmla="*/ 0 h 62"/>
                  <a:gd name="T8" fmla="*/ 0 w 98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2"/>
                  <a:gd name="T17" fmla="*/ 98 w 98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8" y="19"/>
                    </a:lnTo>
                    <a:lnTo>
                      <a:pt x="30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35" name="Freeform 4978"/>
              <p:cNvSpPr>
                <a:spLocks/>
              </p:cNvSpPr>
              <p:nvPr/>
            </p:nvSpPr>
            <p:spPr bwMode="auto">
              <a:xfrm>
                <a:off x="4393" y="2675"/>
                <a:ext cx="98" cy="62"/>
              </a:xfrm>
              <a:custGeom>
                <a:avLst/>
                <a:gdLst>
                  <a:gd name="T0" fmla="*/ 0 w 16"/>
                  <a:gd name="T1" fmla="*/ 63618 h 10"/>
                  <a:gd name="T2" fmla="*/ 94203 w 16"/>
                  <a:gd name="T3" fmla="*/ 91524 h 10"/>
                  <a:gd name="T4" fmla="*/ 137868 w 16"/>
                  <a:gd name="T5" fmla="*/ 28136 h 10"/>
                  <a:gd name="T6" fmla="*/ 43671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36" name="Freeform 4979"/>
              <p:cNvSpPr>
                <a:spLocks/>
              </p:cNvSpPr>
              <p:nvPr/>
            </p:nvSpPr>
            <p:spPr bwMode="auto">
              <a:xfrm>
                <a:off x="3158" y="2514"/>
                <a:ext cx="98" cy="75"/>
              </a:xfrm>
              <a:custGeom>
                <a:avLst/>
                <a:gdLst>
                  <a:gd name="T0" fmla="*/ 0 w 98"/>
                  <a:gd name="T1" fmla="*/ 31 h 75"/>
                  <a:gd name="T2" fmla="*/ 68 w 98"/>
                  <a:gd name="T3" fmla="*/ 0 h 75"/>
                  <a:gd name="T4" fmla="*/ 98 w 98"/>
                  <a:gd name="T5" fmla="*/ 62 h 75"/>
                  <a:gd name="T6" fmla="*/ 31 w 98"/>
                  <a:gd name="T7" fmla="*/ 75 h 75"/>
                  <a:gd name="T8" fmla="*/ 0 w 98"/>
                  <a:gd name="T9" fmla="*/ 31 h 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75"/>
                  <a:gd name="T17" fmla="*/ 98 w 98"/>
                  <a:gd name="T18" fmla="*/ 75 h 7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75">
                    <a:moveTo>
                      <a:pt x="0" y="31"/>
                    </a:moveTo>
                    <a:lnTo>
                      <a:pt x="68" y="0"/>
                    </a:lnTo>
                    <a:lnTo>
                      <a:pt x="98" y="62"/>
                    </a:lnTo>
                    <a:lnTo>
                      <a:pt x="31" y="75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F8F8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37" name="Freeform 4980"/>
              <p:cNvSpPr>
                <a:spLocks/>
              </p:cNvSpPr>
              <p:nvPr/>
            </p:nvSpPr>
            <p:spPr bwMode="auto">
              <a:xfrm>
                <a:off x="3158" y="2514"/>
                <a:ext cx="98" cy="75"/>
              </a:xfrm>
              <a:custGeom>
                <a:avLst/>
                <a:gdLst>
                  <a:gd name="T0" fmla="*/ 0 w 16"/>
                  <a:gd name="T1" fmla="*/ 47344 h 12"/>
                  <a:gd name="T2" fmla="*/ 94203 w 16"/>
                  <a:gd name="T3" fmla="*/ 0 h 12"/>
                  <a:gd name="T4" fmla="*/ 137868 w 16"/>
                  <a:gd name="T5" fmla="*/ 96175 h 12"/>
                  <a:gd name="T6" fmla="*/ 43671 w 16"/>
                  <a:gd name="T7" fmla="*/ 114494 h 12"/>
                  <a:gd name="T8" fmla="*/ 0 w 16"/>
                  <a:gd name="T9" fmla="*/ 47344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2"/>
                  <a:gd name="T17" fmla="*/ 16 w 16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2">
                    <a:moveTo>
                      <a:pt x="0" y="5"/>
                    </a:moveTo>
                    <a:lnTo>
                      <a:pt x="11" y="0"/>
                    </a:lnTo>
                    <a:lnTo>
                      <a:pt x="16" y="10"/>
                    </a:lnTo>
                    <a:lnTo>
                      <a:pt x="5" y="12"/>
                    </a:lnTo>
                    <a:lnTo>
                      <a:pt x="0" y="5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38" name="Freeform 4981"/>
              <p:cNvSpPr>
                <a:spLocks/>
              </p:cNvSpPr>
              <p:nvPr/>
            </p:nvSpPr>
            <p:spPr bwMode="auto">
              <a:xfrm>
                <a:off x="1917" y="2681"/>
                <a:ext cx="98" cy="56"/>
              </a:xfrm>
              <a:custGeom>
                <a:avLst/>
                <a:gdLst>
                  <a:gd name="T0" fmla="*/ 0 w 98"/>
                  <a:gd name="T1" fmla="*/ 37 h 56"/>
                  <a:gd name="T2" fmla="*/ 67 w 98"/>
                  <a:gd name="T3" fmla="*/ 56 h 56"/>
                  <a:gd name="T4" fmla="*/ 98 w 98"/>
                  <a:gd name="T5" fmla="*/ 19 h 56"/>
                  <a:gd name="T6" fmla="*/ 37 w 98"/>
                  <a:gd name="T7" fmla="*/ 0 h 56"/>
                  <a:gd name="T8" fmla="*/ 0 w 98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56"/>
                  <a:gd name="T17" fmla="*/ 98 w 98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56">
                    <a:moveTo>
                      <a:pt x="0" y="37"/>
                    </a:moveTo>
                    <a:lnTo>
                      <a:pt x="67" y="56"/>
                    </a:lnTo>
                    <a:lnTo>
                      <a:pt x="98" y="19"/>
                    </a:lnTo>
                    <a:lnTo>
                      <a:pt x="37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39" name="Freeform 4982"/>
              <p:cNvSpPr>
                <a:spLocks/>
              </p:cNvSpPr>
              <p:nvPr/>
            </p:nvSpPr>
            <p:spPr bwMode="auto">
              <a:xfrm>
                <a:off x="1917" y="2681"/>
                <a:ext cx="98" cy="56"/>
              </a:xfrm>
              <a:custGeom>
                <a:avLst/>
                <a:gdLst>
                  <a:gd name="T0" fmla="*/ 0 w 16"/>
                  <a:gd name="T1" fmla="*/ 55403 h 9"/>
                  <a:gd name="T2" fmla="*/ 94203 w 16"/>
                  <a:gd name="T3" fmla="*/ 83820 h 9"/>
                  <a:gd name="T4" fmla="*/ 137868 w 16"/>
                  <a:gd name="T5" fmla="*/ 28417 h 9"/>
                  <a:gd name="T6" fmla="*/ 52148 w 16"/>
                  <a:gd name="T7" fmla="*/ 0 h 9"/>
                  <a:gd name="T8" fmla="*/ 0 w 16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6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40" name="Freeform 4983"/>
              <p:cNvSpPr>
                <a:spLocks/>
              </p:cNvSpPr>
              <p:nvPr/>
            </p:nvSpPr>
            <p:spPr bwMode="auto">
              <a:xfrm>
                <a:off x="4226" y="2675"/>
                <a:ext cx="99" cy="56"/>
              </a:xfrm>
              <a:custGeom>
                <a:avLst/>
                <a:gdLst>
                  <a:gd name="T0" fmla="*/ 0 w 99"/>
                  <a:gd name="T1" fmla="*/ 31 h 56"/>
                  <a:gd name="T2" fmla="*/ 68 w 99"/>
                  <a:gd name="T3" fmla="*/ 56 h 56"/>
                  <a:gd name="T4" fmla="*/ 99 w 99"/>
                  <a:gd name="T5" fmla="*/ 19 h 56"/>
                  <a:gd name="T6" fmla="*/ 31 w 99"/>
                  <a:gd name="T7" fmla="*/ 0 h 56"/>
                  <a:gd name="T8" fmla="*/ 0 w 99"/>
                  <a:gd name="T9" fmla="*/ 31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6"/>
                  <a:gd name="T17" fmla="*/ 99 w 9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6">
                    <a:moveTo>
                      <a:pt x="0" y="31"/>
                    </a:moveTo>
                    <a:lnTo>
                      <a:pt x="68" y="56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D0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41" name="Freeform 4984"/>
              <p:cNvSpPr>
                <a:spLocks/>
              </p:cNvSpPr>
              <p:nvPr/>
            </p:nvSpPr>
            <p:spPr bwMode="auto">
              <a:xfrm>
                <a:off x="4226" y="2675"/>
                <a:ext cx="99" cy="56"/>
              </a:xfrm>
              <a:custGeom>
                <a:avLst/>
                <a:gdLst>
                  <a:gd name="T0" fmla="*/ 0 w 16"/>
                  <a:gd name="T1" fmla="*/ 46499 h 9"/>
                  <a:gd name="T2" fmla="*/ 99730 w 16"/>
                  <a:gd name="T3" fmla="*/ 83820 h 9"/>
                  <a:gd name="T4" fmla="*/ 145214 w 16"/>
                  <a:gd name="T5" fmla="*/ 28417 h 9"/>
                  <a:gd name="T6" fmla="*/ 45484 w 16"/>
                  <a:gd name="T7" fmla="*/ 0 h 9"/>
                  <a:gd name="T8" fmla="*/ 0 w 16"/>
                  <a:gd name="T9" fmla="*/ 4649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5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5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42" name="Freeform 4985"/>
              <p:cNvSpPr>
                <a:spLocks/>
              </p:cNvSpPr>
              <p:nvPr/>
            </p:nvSpPr>
            <p:spPr bwMode="auto">
              <a:xfrm>
                <a:off x="2991" y="2514"/>
                <a:ext cx="99" cy="87"/>
              </a:xfrm>
              <a:custGeom>
                <a:avLst/>
                <a:gdLst>
                  <a:gd name="T0" fmla="*/ 0 w 99"/>
                  <a:gd name="T1" fmla="*/ 50 h 87"/>
                  <a:gd name="T2" fmla="*/ 68 w 99"/>
                  <a:gd name="T3" fmla="*/ 0 h 87"/>
                  <a:gd name="T4" fmla="*/ 99 w 99"/>
                  <a:gd name="T5" fmla="*/ 68 h 87"/>
                  <a:gd name="T6" fmla="*/ 31 w 99"/>
                  <a:gd name="T7" fmla="*/ 87 h 87"/>
                  <a:gd name="T8" fmla="*/ 0 w 99"/>
                  <a:gd name="T9" fmla="*/ 50 h 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87"/>
                  <a:gd name="T17" fmla="*/ 99 w 99"/>
                  <a:gd name="T18" fmla="*/ 87 h 8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87">
                    <a:moveTo>
                      <a:pt x="0" y="50"/>
                    </a:moveTo>
                    <a:lnTo>
                      <a:pt x="68" y="0"/>
                    </a:lnTo>
                    <a:lnTo>
                      <a:pt x="99" y="68"/>
                    </a:lnTo>
                    <a:lnTo>
                      <a:pt x="31" y="87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F9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43" name="Freeform 4986"/>
              <p:cNvSpPr>
                <a:spLocks/>
              </p:cNvSpPr>
              <p:nvPr/>
            </p:nvSpPr>
            <p:spPr bwMode="auto">
              <a:xfrm>
                <a:off x="2991" y="2514"/>
                <a:ext cx="99" cy="87"/>
              </a:xfrm>
              <a:custGeom>
                <a:avLst/>
                <a:gdLst>
                  <a:gd name="T0" fmla="*/ 0 w 16"/>
                  <a:gd name="T1" fmla="*/ 74646 h 14"/>
                  <a:gd name="T2" fmla="*/ 99730 w 16"/>
                  <a:gd name="T3" fmla="*/ 0 h 14"/>
                  <a:gd name="T4" fmla="*/ 145214 w 16"/>
                  <a:gd name="T5" fmla="*/ 101523 h 14"/>
                  <a:gd name="T6" fmla="*/ 45484 w 16"/>
                  <a:gd name="T7" fmla="*/ 129829 h 14"/>
                  <a:gd name="T8" fmla="*/ 0 w 16"/>
                  <a:gd name="T9" fmla="*/ 74646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4"/>
                  <a:gd name="T17" fmla="*/ 16 w 16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4">
                    <a:moveTo>
                      <a:pt x="0" y="8"/>
                    </a:moveTo>
                    <a:lnTo>
                      <a:pt x="11" y="0"/>
                    </a:lnTo>
                    <a:lnTo>
                      <a:pt x="16" y="11"/>
                    </a:lnTo>
                    <a:lnTo>
                      <a:pt x="5" y="14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44" name="Freeform 4987"/>
              <p:cNvSpPr>
                <a:spLocks/>
              </p:cNvSpPr>
              <p:nvPr/>
            </p:nvSpPr>
            <p:spPr bwMode="auto">
              <a:xfrm>
                <a:off x="1750" y="2681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9 h 62"/>
                  <a:gd name="T6" fmla="*/ 37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7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45" name="Freeform 4988"/>
              <p:cNvSpPr>
                <a:spLocks/>
              </p:cNvSpPr>
              <p:nvPr/>
            </p:nvSpPr>
            <p:spPr bwMode="auto">
              <a:xfrm>
                <a:off x="1750" y="2681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54252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46" name="Freeform 4989"/>
              <p:cNvSpPr>
                <a:spLocks/>
              </p:cNvSpPr>
              <p:nvPr/>
            </p:nvSpPr>
            <p:spPr bwMode="auto">
              <a:xfrm>
                <a:off x="4059" y="2663"/>
                <a:ext cx="99" cy="55"/>
              </a:xfrm>
              <a:custGeom>
                <a:avLst/>
                <a:gdLst>
                  <a:gd name="T0" fmla="*/ 0 w 99"/>
                  <a:gd name="T1" fmla="*/ 31 h 55"/>
                  <a:gd name="T2" fmla="*/ 68 w 99"/>
                  <a:gd name="T3" fmla="*/ 55 h 55"/>
                  <a:gd name="T4" fmla="*/ 99 w 99"/>
                  <a:gd name="T5" fmla="*/ 24 h 55"/>
                  <a:gd name="T6" fmla="*/ 31 w 99"/>
                  <a:gd name="T7" fmla="*/ 0 h 55"/>
                  <a:gd name="T8" fmla="*/ 0 w 99"/>
                  <a:gd name="T9" fmla="*/ 31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5"/>
                  <a:gd name="T17" fmla="*/ 99 w 99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5">
                    <a:moveTo>
                      <a:pt x="0" y="31"/>
                    </a:moveTo>
                    <a:lnTo>
                      <a:pt x="68" y="55"/>
                    </a:lnTo>
                    <a:lnTo>
                      <a:pt x="99" y="24"/>
                    </a:lnTo>
                    <a:lnTo>
                      <a:pt x="31" y="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D3D3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47" name="Freeform 4990"/>
              <p:cNvSpPr>
                <a:spLocks/>
              </p:cNvSpPr>
              <p:nvPr/>
            </p:nvSpPr>
            <p:spPr bwMode="auto">
              <a:xfrm>
                <a:off x="4059" y="2663"/>
                <a:ext cx="99" cy="55"/>
              </a:xfrm>
              <a:custGeom>
                <a:avLst/>
                <a:gdLst>
                  <a:gd name="T0" fmla="*/ 0 w 16"/>
                  <a:gd name="T1" fmla="*/ 43132 h 9"/>
                  <a:gd name="T2" fmla="*/ 99730 w 16"/>
                  <a:gd name="T3" fmla="*/ 76670 h 9"/>
                  <a:gd name="T4" fmla="*/ 145214 w 16"/>
                  <a:gd name="T5" fmla="*/ 33538 h 9"/>
                  <a:gd name="T6" fmla="*/ 45484 w 16"/>
                  <a:gd name="T7" fmla="*/ 0 h 9"/>
                  <a:gd name="T8" fmla="*/ 0 w 16"/>
                  <a:gd name="T9" fmla="*/ 4313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5"/>
                    </a:moveTo>
                    <a:lnTo>
                      <a:pt x="11" y="9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5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48" name="Freeform 4991"/>
              <p:cNvSpPr>
                <a:spLocks/>
              </p:cNvSpPr>
              <p:nvPr/>
            </p:nvSpPr>
            <p:spPr bwMode="auto">
              <a:xfrm>
                <a:off x="2818" y="2539"/>
                <a:ext cx="105" cy="80"/>
              </a:xfrm>
              <a:custGeom>
                <a:avLst/>
                <a:gdLst>
                  <a:gd name="T0" fmla="*/ 0 w 105"/>
                  <a:gd name="T1" fmla="*/ 56 h 80"/>
                  <a:gd name="T2" fmla="*/ 68 w 105"/>
                  <a:gd name="T3" fmla="*/ 0 h 80"/>
                  <a:gd name="T4" fmla="*/ 105 w 105"/>
                  <a:gd name="T5" fmla="*/ 62 h 80"/>
                  <a:gd name="T6" fmla="*/ 37 w 105"/>
                  <a:gd name="T7" fmla="*/ 80 h 80"/>
                  <a:gd name="T8" fmla="*/ 0 w 105"/>
                  <a:gd name="T9" fmla="*/ 56 h 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80"/>
                  <a:gd name="T17" fmla="*/ 105 w 105"/>
                  <a:gd name="T18" fmla="*/ 80 h 8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80">
                    <a:moveTo>
                      <a:pt x="0" y="56"/>
                    </a:moveTo>
                    <a:lnTo>
                      <a:pt x="68" y="0"/>
                    </a:lnTo>
                    <a:lnTo>
                      <a:pt x="105" y="62"/>
                    </a:lnTo>
                    <a:lnTo>
                      <a:pt x="37" y="80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9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49" name="Freeform 4992"/>
              <p:cNvSpPr>
                <a:spLocks/>
              </p:cNvSpPr>
              <p:nvPr/>
            </p:nvSpPr>
            <p:spPr bwMode="auto">
              <a:xfrm>
                <a:off x="2818" y="2539"/>
                <a:ext cx="105" cy="80"/>
              </a:xfrm>
              <a:custGeom>
                <a:avLst/>
                <a:gdLst>
                  <a:gd name="T0" fmla="*/ 0 w 17"/>
                  <a:gd name="T1" fmla="*/ 78769 h 13"/>
                  <a:gd name="T2" fmla="*/ 98959 w 17"/>
                  <a:gd name="T3" fmla="*/ 0 h 13"/>
                  <a:gd name="T4" fmla="*/ 152936 w 17"/>
                  <a:gd name="T5" fmla="*/ 89034 h 13"/>
                  <a:gd name="T6" fmla="*/ 53945 w 17"/>
                  <a:gd name="T7" fmla="*/ 114671 h 13"/>
                  <a:gd name="T8" fmla="*/ 0 w 17"/>
                  <a:gd name="T9" fmla="*/ 78769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3"/>
                  <a:gd name="T17" fmla="*/ 17 w 17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3">
                    <a:moveTo>
                      <a:pt x="0" y="9"/>
                    </a:moveTo>
                    <a:lnTo>
                      <a:pt x="11" y="0"/>
                    </a:lnTo>
                    <a:lnTo>
                      <a:pt x="17" y="10"/>
                    </a:lnTo>
                    <a:lnTo>
                      <a:pt x="6" y="13"/>
                    </a:lnTo>
                    <a:lnTo>
                      <a:pt x="0" y="9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50" name="Freeform 4993"/>
              <p:cNvSpPr>
                <a:spLocks/>
              </p:cNvSpPr>
              <p:nvPr/>
            </p:nvSpPr>
            <p:spPr bwMode="auto">
              <a:xfrm>
                <a:off x="1583" y="2687"/>
                <a:ext cx="99" cy="62"/>
              </a:xfrm>
              <a:custGeom>
                <a:avLst/>
                <a:gdLst>
                  <a:gd name="T0" fmla="*/ 0 w 99"/>
                  <a:gd name="T1" fmla="*/ 44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4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51" name="Freeform 4994"/>
              <p:cNvSpPr>
                <a:spLocks/>
              </p:cNvSpPr>
              <p:nvPr/>
            </p:nvSpPr>
            <p:spPr bwMode="auto">
              <a:xfrm>
                <a:off x="1583" y="2687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52" name="Freeform 4995"/>
              <p:cNvSpPr>
                <a:spLocks/>
              </p:cNvSpPr>
              <p:nvPr/>
            </p:nvSpPr>
            <p:spPr bwMode="auto">
              <a:xfrm>
                <a:off x="3892" y="2650"/>
                <a:ext cx="99" cy="44"/>
              </a:xfrm>
              <a:custGeom>
                <a:avLst/>
                <a:gdLst>
                  <a:gd name="T0" fmla="*/ 0 w 99"/>
                  <a:gd name="T1" fmla="*/ 19 h 44"/>
                  <a:gd name="T2" fmla="*/ 68 w 99"/>
                  <a:gd name="T3" fmla="*/ 44 h 44"/>
                  <a:gd name="T4" fmla="*/ 99 w 99"/>
                  <a:gd name="T5" fmla="*/ 19 h 44"/>
                  <a:gd name="T6" fmla="*/ 31 w 99"/>
                  <a:gd name="T7" fmla="*/ 0 h 44"/>
                  <a:gd name="T8" fmla="*/ 0 w 99"/>
                  <a:gd name="T9" fmla="*/ 19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44"/>
                  <a:gd name="T17" fmla="*/ 99 w 99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44">
                    <a:moveTo>
                      <a:pt x="0" y="19"/>
                    </a:moveTo>
                    <a:lnTo>
                      <a:pt x="68" y="44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53" name="Freeform 4996"/>
              <p:cNvSpPr>
                <a:spLocks/>
              </p:cNvSpPr>
              <p:nvPr/>
            </p:nvSpPr>
            <p:spPr bwMode="auto">
              <a:xfrm>
                <a:off x="3892" y="2650"/>
                <a:ext cx="99" cy="44"/>
              </a:xfrm>
              <a:custGeom>
                <a:avLst/>
                <a:gdLst>
                  <a:gd name="T0" fmla="*/ 0 w 16"/>
                  <a:gd name="T1" fmla="*/ 29555 h 7"/>
                  <a:gd name="T2" fmla="*/ 99730 w 16"/>
                  <a:gd name="T3" fmla="*/ 68785 h 7"/>
                  <a:gd name="T4" fmla="*/ 145214 w 16"/>
                  <a:gd name="T5" fmla="*/ 29555 h 7"/>
                  <a:gd name="T6" fmla="*/ 45484 w 16"/>
                  <a:gd name="T7" fmla="*/ 0 h 7"/>
                  <a:gd name="T8" fmla="*/ 0 w 16"/>
                  <a:gd name="T9" fmla="*/ 29555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7"/>
                  <a:gd name="T17" fmla="*/ 16 w 16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7">
                    <a:moveTo>
                      <a:pt x="0" y="3"/>
                    </a:moveTo>
                    <a:lnTo>
                      <a:pt x="11" y="7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3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54" name="Freeform 4997"/>
              <p:cNvSpPr>
                <a:spLocks/>
              </p:cNvSpPr>
              <p:nvPr/>
            </p:nvSpPr>
            <p:spPr bwMode="auto">
              <a:xfrm>
                <a:off x="2651" y="2589"/>
                <a:ext cx="99" cy="55"/>
              </a:xfrm>
              <a:custGeom>
                <a:avLst/>
                <a:gdLst>
                  <a:gd name="T0" fmla="*/ 0 w 99"/>
                  <a:gd name="T1" fmla="*/ 43 h 55"/>
                  <a:gd name="T2" fmla="*/ 68 w 99"/>
                  <a:gd name="T3" fmla="*/ 0 h 55"/>
                  <a:gd name="T4" fmla="*/ 99 w 99"/>
                  <a:gd name="T5" fmla="*/ 37 h 55"/>
                  <a:gd name="T6" fmla="*/ 37 w 99"/>
                  <a:gd name="T7" fmla="*/ 55 h 55"/>
                  <a:gd name="T8" fmla="*/ 0 w 99"/>
                  <a:gd name="T9" fmla="*/ 43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5"/>
                  <a:gd name="T17" fmla="*/ 99 w 99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5">
                    <a:moveTo>
                      <a:pt x="0" y="43"/>
                    </a:moveTo>
                    <a:lnTo>
                      <a:pt x="68" y="0"/>
                    </a:lnTo>
                    <a:lnTo>
                      <a:pt x="99" y="37"/>
                    </a:lnTo>
                    <a:lnTo>
                      <a:pt x="37" y="55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55" name="Freeform 4998"/>
              <p:cNvSpPr>
                <a:spLocks/>
              </p:cNvSpPr>
              <p:nvPr/>
            </p:nvSpPr>
            <p:spPr bwMode="auto">
              <a:xfrm>
                <a:off x="2651" y="2589"/>
                <a:ext cx="99" cy="55"/>
              </a:xfrm>
              <a:custGeom>
                <a:avLst/>
                <a:gdLst>
                  <a:gd name="T0" fmla="*/ 0 w 16"/>
                  <a:gd name="T1" fmla="*/ 60017 h 9"/>
                  <a:gd name="T2" fmla="*/ 99730 w 16"/>
                  <a:gd name="T3" fmla="*/ 0 h 9"/>
                  <a:gd name="T4" fmla="*/ 145214 w 16"/>
                  <a:gd name="T5" fmla="*/ 51572 h 9"/>
                  <a:gd name="T6" fmla="*/ 54252 w 16"/>
                  <a:gd name="T7" fmla="*/ 76670 h 9"/>
                  <a:gd name="T8" fmla="*/ 0 w 16"/>
                  <a:gd name="T9" fmla="*/ 6001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7"/>
                    </a:moveTo>
                    <a:lnTo>
                      <a:pt x="11" y="0"/>
                    </a:lnTo>
                    <a:lnTo>
                      <a:pt x="16" y="6"/>
                    </a:lnTo>
                    <a:lnTo>
                      <a:pt x="6" y="9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56" name="Freeform 4999"/>
              <p:cNvSpPr>
                <a:spLocks/>
              </p:cNvSpPr>
              <p:nvPr/>
            </p:nvSpPr>
            <p:spPr bwMode="auto">
              <a:xfrm>
                <a:off x="3726" y="2626"/>
                <a:ext cx="99" cy="24"/>
              </a:xfrm>
              <a:custGeom>
                <a:avLst/>
                <a:gdLst>
                  <a:gd name="T0" fmla="*/ 0 w 99"/>
                  <a:gd name="T1" fmla="*/ 0 h 24"/>
                  <a:gd name="T2" fmla="*/ 68 w 99"/>
                  <a:gd name="T3" fmla="*/ 24 h 24"/>
                  <a:gd name="T4" fmla="*/ 99 w 99"/>
                  <a:gd name="T5" fmla="*/ 18 h 24"/>
                  <a:gd name="T6" fmla="*/ 31 w 99"/>
                  <a:gd name="T7" fmla="*/ 0 h 24"/>
                  <a:gd name="T8" fmla="*/ 0 w 99"/>
                  <a:gd name="T9" fmla="*/ 0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24"/>
                  <a:gd name="T17" fmla="*/ 99 w 99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24">
                    <a:moveTo>
                      <a:pt x="0" y="0"/>
                    </a:moveTo>
                    <a:lnTo>
                      <a:pt x="68" y="24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57" name="Freeform 5000"/>
              <p:cNvSpPr>
                <a:spLocks/>
              </p:cNvSpPr>
              <p:nvPr/>
            </p:nvSpPr>
            <p:spPr bwMode="auto">
              <a:xfrm>
                <a:off x="3726" y="2626"/>
                <a:ext cx="99" cy="24"/>
              </a:xfrm>
              <a:custGeom>
                <a:avLst/>
                <a:gdLst>
                  <a:gd name="T0" fmla="*/ 0 w 16"/>
                  <a:gd name="T1" fmla="*/ 0 h 4"/>
                  <a:gd name="T2" fmla="*/ 99730 w 16"/>
                  <a:gd name="T3" fmla="*/ 31104 h 4"/>
                  <a:gd name="T4" fmla="*/ 145214 w 16"/>
                  <a:gd name="T5" fmla="*/ 23328 h 4"/>
                  <a:gd name="T6" fmla="*/ 45484 w 16"/>
                  <a:gd name="T7" fmla="*/ 0 h 4"/>
                  <a:gd name="T8" fmla="*/ 0 w 16"/>
                  <a:gd name="T9" fmla="*/ 0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4"/>
                  <a:gd name="T17" fmla="*/ 16 w 16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4">
                    <a:moveTo>
                      <a:pt x="0" y="0"/>
                    </a:moveTo>
                    <a:lnTo>
                      <a:pt x="11" y="4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58" name="Freeform 5001"/>
              <p:cNvSpPr>
                <a:spLocks/>
              </p:cNvSpPr>
              <p:nvPr/>
            </p:nvSpPr>
            <p:spPr bwMode="auto">
              <a:xfrm>
                <a:off x="2485" y="2638"/>
                <a:ext cx="98" cy="31"/>
              </a:xfrm>
              <a:custGeom>
                <a:avLst/>
                <a:gdLst>
                  <a:gd name="T0" fmla="*/ 0 w 98"/>
                  <a:gd name="T1" fmla="*/ 31 h 31"/>
                  <a:gd name="T2" fmla="*/ 68 w 98"/>
                  <a:gd name="T3" fmla="*/ 0 h 31"/>
                  <a:gd name="T4" fmla="*/ 98 w 98"/>
                  <a:gd name="T5" fmla="*/ 18 h 31"/>
                  <a:gd name="T6" fmla="*/ 37 w 98"/>
                  <a:gd name="T7" fmla="*/ 25 h 31"/>
                  <a:gd name="T8" fmla="*/ 0 w 98"/>
                  <a:gd name="T9" fmla="*/ 31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31"/>
                  <a:gd name="T17" fmla="*/ 98 w 98"/>
                  <a:gd name="T18" fmla="*/ 31 h 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31">
                    <a:moveTo>
                      <a:pt x="0" y="31"/>
                    </a:moveTo>
                    <a:lnTo>
                      <a:pt x="68" y="0"/>
                    </a:lnTo>
                    <a:lnTo>
                      <a:pt x="98" y="18"/>
                    </a:lnTo>
                    <a:lnTo>
                      <a:pt x="37" y="25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59" name="Freeform 5002"/>
              <p:cNvSpPr>
                <a:spLocks/>
              </p:cNvSpPr>
              <p:nvPr/>
            </p:nvSpPr>
            <p:spPr bwMode="auto">
              <a:xfrm>
                <a:off x="2485" y="2638"/>
                <a:ext cx="98" cy="31"/>
              </a:xfrm>
              <a:custGeom>
                <a:avLst/>
                <a:gdLst>
                  <a:gd name="T0" fmla="*/ 0 w 16"/>
                  <a:gd name="T1" fmla="*/ 45744 h 5"/>
                  <a:gd name="T2" fmla="*/ 94203 w 16"/>
                  <a:gd name="T3" fmla="*/ 0 h 5"/>
                  <a:gd name="T4" fmla="*/ 137868 w 16"/>
                  <a:gd name="T5" fmla="*/ 28136 h 5"/>
                  <a:gd name="T6" fmla="*/ 52148 w 16"/>
                  <a:gd name="T7" fmla="*/ 36940 h 5"/>
                  <a:gd name="T8" fmla="*/ 0 w 16"/>
                  <a:gd name="T9" fmla="*/ 45744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5"/>
                  <a:gd name="T17" fmla="*/ 16 w 16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5">
                    <a:moveTo>
                      <a:pt x="0" y="5"/>
                    </a:moveTo>
                    <a:lnTo>
                      <a:pt x="11" y="0"/>
                    </a:lnTo>
                    <a:lnTo>
                      <a:pt x="16" y="3"/>
                    </a:lnTo>
                    <a:lnTo>
                      <a:pt x="6" y="4"/>
                    </a:lnTo>
                    <a:lnTo>
                      <a:pt x="0" y="5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60" name="Freeform 5003"/>
              <p:cNvSpPr>
                <a:spLocks/>
              </p:cNvSpPr>
              <p:nvPr/>
            </p:nvSpPr>
            <p:spPr bwMode="auto">
              <a:xfrm>
                <a:off x="4794" y="2694"/>
                <a:ext cx="99" cy="61"/>
              </a:xfrm>
              <a:custGeom>
                <a:avLst/>
                <a:gdLst>
                  <a:gd name="T0" fmla="*/ 0 w 99"/>
                  <a:gd name="T1" fmla="*/ 43 h 61"/>
                  <a:gd name="T2" fmla="*/ 74 w 99"/>
                  <a:gd name="T3" fmla="*/ 61 h 61"/>
                  <a:gd name="T4" fmla="*/ 99 w 99"/>
                  <a:gd name="T5" fmla="*/ 18 h 61"/>
                  <a:gd name="T6" fmla="*/ 31 w 99"/>
                  <a:gd name="T7" fmla="*/ 0 h 61"/>
                  <a:gd name="T8" fmla="*/ 0 w 99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1"/>
                  <a:gd name="T17" fmla="*/ 99 w 99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1">
                    <a:moveTo>
                      <a:pt x="0" y="43"/>
                    </a:moveTo>
                    <a:lnTo>
                      <a:pt x="74" y="61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61" name="Freeform 5004"/>
              <p:cNvSpPr>
                <a:spLocks/>
              </p:cNvSpPr>
              <p:nvPr/>
            </p:nvSpPr>
            <p:spPr bwMode="auto">
              <a:xfrm>
                <a:off x="4794" y="2694"/>
                <a:ext cx="99" cy="61"/>
              </a:xfrm>
              <a:custGeom>
                <a:avLst/>
                <a:gdLst>
                  <a:gd name="T0" fmla="*/ 0 w 16"/>
                  <a:gd name="T1" fmla="*/ 59463 h 10"/>
                  <a:gd name="T2" fmla="*/ 108498 w 16"/>
                  <a:gd name="T3" fmla="*/ 84430 h 10"/>
                  <a:gd name="T4" fmla="*/ 145214 w 16"/>
                  <a:gd name="T5" fmla="*/ 24967 h 10"/>
                  <a:gd name="T6" fmla="*/ 45484 w 16"/>
                  <a:gd name="T7" fmla="*/ 0 h 10"/>
                  <a:gd name="T8" fmla="*/ 0 w 16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2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62" name="Freeform 5005"/>
              <p:cNvSpPr>
                <a:spLocks/>
              </p:cNvSpPr>
              <p:nvPr/>
            </p:nvSpPr>
            <p:spPr bwMode="auto">
              <a:xfrm>
                <a:off x="3559" y="2582"/>
                <a:ext cx="99" cy="31"/>
              </a:xfrm>
              <a:custGeom>
                <a:avLst/>
                <a:gdLst>
                  <a:gd name="T0" fmla="*/ 0 w 99"/>
                  <a:gd name="T1" fmla="*/ 0 h 31"/>
                  <a:gd name="T2" fmla="*/ 68 w 99"/>
                  <a:gd name="T3" fmla="*/ 13 h 31"/>
                  <a:gd name="T4" fmla="*/ 99 w 99"/>
                  <a:gd name="T5" fmla="*/ 31 h 31"/>
                  <a:gd name="T6" fmla="*/ 31 w 99"/>
                  <a:gd name="T7" fmla="*/ 19 h 31"/>
                  <a:gd name="T8" fmla="*/ 0 w 99"/>
                  <a:gd name="T9" fmla="*/ 0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31"/>
                  <a:gd name="T17" fmla="*/ 99 w 99"/>
                  <a:gd name="T18" fmla="*/ 31 h 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31">
                    <a:moveTo>
                      <a:pt x="0" y="0"/>
                    </a:moveTo>
                    <a:lnTo>
                      <a:pt x="68" y="13"/>
                    </a:lnTo>
                    <a:lnTo>
                      <a:pt x="99" y="31"/>
                    </a:lnTo>
                    <a:lnTo>
                      <a:pt x="31" y="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63" name="Freeform 5006"/>
              <p:cNvSpPr>
                <a:spLocks/>
              </p:cNvSpPr>
              <p:nvPr/>
            </p:nvSpPr>
            <p:spPr bwMode="auto">
              <a:xfrm>
                <a:off x="3559" y="2582"/>
                <a:ext cx="99" cy="31"/>
              </a:xfrm>
              <a:custGeom>
                <a:avLst/>
                <a:gdLst>
                  <a:gd name="T0" fmla="*/ 0 w 16"/>
                  <a:gd name="T1" fmla="*/ 0 h 5"/>
                  <a:gd name="T2" fmla="*/ 99730 w 16"/>
                  <a:gd name="T3" fmla="*/ 17645 h 5"/>
                  <a:gd name="T4" fmla="*/ 145214 w 16"/>
                  <a:gd name="T5" fmla="*/ 45744 h 5"/>
                  <a:gd name="T6" fmla="*/ 45484 w 16"/>
                  <a:gd name="T7" fmla="*/ 28136 h 5"/>
                  <a:gd name="T8" fmla="*/ 0 w 16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5"/>
                  <a:gd name="T17" fmla="*/ 16 w 16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5">
                    <a:moveTo>
                      <a:pt x="0" y="0"/>
                    </a:moveTo>
                    <a:lnTo>
                      <a:pt x="11" y="2"/>
                    </a:lnTo>
                    <a:lnTo>
                      <a:pt x="16" y="5"/>
                    </a:lnTo>
                    <a:lnTo>
                      <a:pt x="5" y="3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64" name="Freeform 5007"/>
              <p:cNvSpPr>
                <a:spLocks/>
              </p:cNvSpPr>
              <p:nvPr/>
            </p:nvSpPr>
            <p:spPr bwMode="auto">
              <a:xfrm>
                <a:off x="2318" y="2681"/>
                <a:ext cx="99" cy="19"/>
              </a:xfrm>
              <a:custGeom>
                <a:avLst/>
                <a:gdLst>
                  <a:gd name="T0" fmla="*/ 0 w 99"/>
                  <a:gd name="T1" fmla="*/ 19 h 19"/>
                  <a:gd name="T2" fmla="*/ 68 w 99"/>
                  <a:gd name="T3" fmla="*/ 0 h 19"/>
                  <a:gd name="T4" fmla="*/ 99 w 99"/>
                  <a:gd name="T5" fmla="*/ 0 h 19"/>
                  <a:gd name="T6" fmla="*/ 31 w 99"/>
                  <a:gd name="T7" fmla="*/ 0 h 19"/>
                  <a:gd name="T8" fmla="*/ 0 w 99"/>
                  <a:gd name="T9" fmla="*/ 19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9"/>
                  <a:gd name="T17" fmla="*/ 99 w 99"/>
                  <a:gd name="T18" fmla="*/ 19 h 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9">
                    <a:moveTo>
                      <a:pt x="0" y="19"/>
                    </a:moveTo>
                    <a:lnTo>
                      <a:pt x="68" y="0"/>
                    </a:lnTo>
                    <a:lnTo>
                      <a:pt x="99" y="0"/>
                    </a:lnTo>
                    <a:lnTo>
                      <a:pt x="31" y="0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ECEC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65" name="Freeform 5008"/>
              <p:cNvSpPr>
                <a:spLocks/>
              </p:cNvSpPr>
              <p:nvPr/>
            </p:nvSpPr>
            <p:spPr bwMode="auto">
              <a:xfrm>
                <a:off x="2318" y="2681"/>
                <a:ext cx="99" cy="19"/>
              </a:xfrm>
              <a:custGeom>
                <a:avLst/>
                <a:gdLst>
                  <a:gd name="T0" fmla="*/ 0 w 16"/>
                  <a:gd name="T1" fmla="*/ 30482 h 3"/>
                  <a:gd name="T2" fmla="*/ 99730 w 16"/>
                  <a:gd name="T3" fmla="*/ 0 h 3"/>
                  <a:gd name="T4" fmla="*/ 145214 w 16"/>
                  <a:gd name="T5" fmla="*/ 0 h 3"/>
                  <a:gd name="T6" fmla="*/ 45484 w 16"/>
                  <a:gd name="T7" fmla="*/ 0 h 3"/>
                  <a:gd name="T8" fmla="*/ 0 w 16"/>
                  <a:gd name="T9" fmla="*/ 30482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3"/>
                  <a:gd name="T17" fmla="*/ 16 w 16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3">
                    <a:moveTo>
                      <a:pt x="0" y="3"/>
                    </a:moveTo>
                    <a:lnTo>
                      <a:pt x="11" y="0"/>
                    </a:lnTo>
                    <a:lnTo>
                      <a:pt x="16" y="0"/>
                    </a:lnTo>
                    <a:lnTo>
                      <a:pt x="5" y="0"/>
                    </a:lnTo>
                    <a:lnTo>
                      <a:pt x="0" y="3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66" name="Freeform 5009"/>
              <p:cNvSpPr>
                <a:spLocks/>
              </p:cNvSpPr>
              <p:nvPr/>
            </p:nvSpPr>
            <p:spPr bwMode="auto">
              <a:xfrm>
                <a:off x="4627" y="2694"/>
                <a:ext cx="99" cy="61"/>
              </a:xfrm>
              <a:custGeom>
                <a:avLst/>
                <a:gdLst>
                  <a:gd name="T0" fmla="*/ 0 w 99"/>
                  <a:gd name="T1" fmla="*/ 43 h 61"/>
                  <a:gd name="T2" fmla="*/ 74 w 99"/>
                  <a:gd name="T3" fmla="*/ 61 h 61"/>
                  <a:gd name="T4" fmla="*/ 99 w 99"/>
                  <a:gd name="T5" fmla="*/ 24 h 61"/>
                  <a:gd name="T6" fmla="*/ 31 w 99"/>
                  <a:gd name="T7" fmla="*/ 0 h 61"/>
                  <a:gd name="T8" fmla="*/ 0 w 99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1"/>
                  <a:gd name="T17" fmla="*/ 99 w 99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1">
                    <a:moveTo>
                      <a:pt x="0" y="43"/>
                    </a:moveTo>
                    <a:lnTo>
                      <a:pt x="74" y="61"/>
                    </a:lnTo>
                    <a:lnTo>
                      <a:pt x="99" y="24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67" name="Freeform 5010"/>
              <p:cNvSpPr>
                <a:spLocks/>
              </p:cNvSpPr>
              <p:nvPr/>
            </p:nvSpPr>
            <p:spPr bwMode="auto">
              <a:xfrm>
                <a:off x="4627" y="2694"/>
                <a:ext cx="99" cy="61"/>
              </a:xfrm>
              <a:custGeom>
                <a:avLst/>
                <a:gdLst>
                  <a:gd name="T0" fmla="*/ 0 w 16"/>
                  <a:gd name="T1" fmla="*/ 59463 h 10"/>
                  <a:gd name="T2" fmla="*/ 108498 w 16"/>
                  <a:gd name="T3" fmla="*/ 84430 h 10"/>
                  <a:gd name="T4" fmla="*/ 145214 w 16"/>
                  <a:gd name="T5" fmla="*/ 33154 h 10"/>
                  <a:gd name="T6" fmla="*/ 45484 w 16"/>
                  <a:gd name="T7" fmla="*/ 0 h 10"/>
                  <a:gd name="T8" fmla="*/ 0 w 16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2" y="10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68" name="Freeform 5011"/>
              <p:cNvSpPr>
                <a:spLocks/>
              </p:cNvSpPr>
              <p:nvPr/>
            </p:nvSpPr>
            <p:spPr bwMode="auto">
              <a:xfrm>
                <a:off x="3392" y="2533"/>
                <a:ext cx="99" cy="49"/>
              </a:xfrm>
              <a:custGeom>
                <a:avLst/>
                <a:gdLst>
                  <a:gd name="T0" fmla="*/ 0 w 99"/>
                  <a:gd name="T1" fmla="*/ 6 h 49"/>
                  <a:gd name="T2" fmla="*/ 68 w 99"/>
                  <a:gd name="T3" fmla="*/ 0 h 49"/>
                  <a:gd name="T4" fmla="*/ 99 w 99"/>
                  <a:gd name="T5" fmla="*/ 43 h 49"/>
                  <a:gd name="T6" fmla="*/ 31 w 99"/>
                  <a:gd name="T7" fmla="*/ 49 h 49"/>
                  <a:gd name="T8" fmla="*/ 0 w 99"/>
                  <a:gd name="T9" fmla="*/ 6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49"/>
                  <a:gd name="T17" fmla="*/ 99 w 99"/>
                  <a:gd name="T18" fmla="*/ 49 h 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49">
                    <a:moveTo>
                      <a:pt x="0" y="6"/>
                    </a:moveTo>
                    <a:lnTo>
                      <a:pt x="68" y="0"/>
                    </a:lnTo>
                    <a:lnTo>
                      <a:pt x="99" y="43"/>
                    </a:lnTo>
                    <a:lnTo>
                      <a:pt x="31" y="49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69" name="Freeform 5012"/>
              <p:cNvSpPr>
                <a:spLocks/>
              </p:cNvSpPr>
              <p:nvPr/>
            </p:nvSpPr>
            <p:spPr bwMode="auto">
              <a:xfrm>
                <a:off x="3392" y="2533"/>
                <a:ext cx="99" cy="49"/>
              </a:xfrm>
              <a:custGeom>
                <a:avLst/>
                <a:gdLst>
                  <a:gd name="T0" fmla="*/ 0 w 16"/>
                  <a:gd name="T1" fmla="*/ 8514 h 8"/>
                  <a:gd name="T2" fmla="*/ 99730 w 16"/>
                  <a:gd name="T3" fmla="*/ 0 h 8"/>
                  <a:gd name="T4" fmla="*/ 145214 w 16"/>
                  <a:gd name="T5" fmla="*/ 60435 h 8"/>
                  <a:gd name="T6" fmla="*/ 45484 w 16"/>
                  <a:gd name="T7" fmla="*/ 68919 h 8"/>
                  <a:gd name="T8" fmla="*/ 0 w 16"/>
                  <a:gd name="T9" fmla="*/ 8514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8"/>
                  <a:gd name="T17" fmla="*/ 16 w 16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8">
                    <a:moveTo>
                      <a:pt x="0" y="1"/>
                    </a:moveTo>
                    <a:lnTo>
                      <a:pt x="11" y="0"/>
                    </a:lnTo>
                    <a:lnTo>
                      <a:pt x="16" y="7"/>
                    </a:lnTo>
                    <a:lnTo>
                      <a:pt x="5" y="8"/>
                    </a:lnTo>
                    <a:lnTo>
                      <a:pt x="0" y="1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70" name="Freeform 5013"/>
              <p:cNvSpPr>
                <a:spLocks/>
              </p:cNvSpPr>
              <p:nvPr/>
            </p:nvSpPr>
            <p:spPr bwMode="auto">
              <a:xfrm>
                <a:off x="2151" y="2687"/>
                <a:ext cx="99" cy="31"/>
              </a:xfrm>
              <a:custGeom>
                <a:avLst/>
                <a:gdLst>
                  <a:gd name="T0" fmla="*/ 0 w 99"/>
                  <a:gd name="T1" fmla="*/ 31 h 31"/>
                  <a:gd name="T2" fmla="*/ 68 w 99"/>
                  <a:gd name="T3" fmla="*/ 31 h 31"/>
                  <a:gd name="T4" fmla="*/ 99 w 99"/>
                  <a:gd name="T5" fmla="*/ 13 h 31"/>
                  <a:gd name="T6" fmla="*/ 31 w 99"/>
                  <a:gd name="T7" fmla="*/ 0 h 31"/>
                  <a:gd name="T8" fmla="*/ 0 w 99"/>
                  <a:gd name="T9" fmla="*/ 31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31"/>
                  <a:gd name="T17" fmla="*/ 99 w 99"/>
                  <a:gd name="T18" fmla="*/ 31 h 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31">
                    <a:moveTo>
                      <a:pt x="0" y="31"/>
                    </a:moveTo>
                    <a:lnTo>
                      <a:pt x="68" y="31"/>
                    </a:lnTo>
                    <a:lnTo>
                      <a:pt x="99" y="13"/>
                    </a:lnTo>
                    <a:lnTo>
                      <a:pt x="31" y="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E3E3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71" name="Freeform 5014"/>
              <p:cNvSpPr>
                <a:spLocks/>
              </p:cNvSpPr>
              <p:nvPr/>
            </p:nvSpPr>
            <p:spPr bwMode="auto">
              <a:xfrm>
                <a:off x="2151" y="2687"/>
                <a:ext cx="99" cy="31"/>
              </a:xfrm>
              <a:custGeom>
                <a:avLst/>
                <a:gdLst>
                  <a:gd name="T0" fmla="*/ 0 w 16"/>
                  <a:gd name="T1" fmla="*/ 45744 h 5"/>
                  <a:gd name="T2" fmla="*/ 99730 w 16"/>
                  <a:gd name="T3" fmla="*/ 45744 h 5"/>
                  <a:gd name="T4" fmla="*/ 145214 w 16"/>
                  <a:gd name="T5" fmla="*/ 17645 h 5"/>
                  <a:gd name="T6" fmla="*/ 45484 w 16"/>
                  <a:gd name="T7" fmla="*/ 0 h 5"/>
                  <a:gd name="T8" fmla="*/ 0 w 16"/>
                  <a:gd name="T9" fmla="*/ 45744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5"/>
                  <a:gd name="T17" fmla="*/ 16 w 16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5">
                    <a:moveTo>
                      <a:pt x="0" y="5"/>
                    </a:moveTo>
                    <a:lnTo>
                      <a:pt x="11" y="5"/>
                    </a:lnTo>
                    <a:lnTo>
                      <a:pt x="16" y="2"/>
                    </a:lnTo>
                    <a:lnTo>
                      <a:pt x="5" y="0"/>
                    </a:lnTo>
                    <a:lnTo>
                      <a:pt x="0" y="5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72" name="Freeform 5015"/>
              <p:cNvSpPr>
                <a:spLocks/>
              </p:cNvSpPr>
              <p:nvPr/>
            </p:nvSpPr>
            <p:spPr bwMode="auto">
              <a:xfrm>
                <a:off x="4461" y="2694"/>
                <a:ext cx="98" cy="67"/>
              </a:xfrm>
              <a:custGeom>
                <a:avLst/>
                <a:gdLst>
                  <a:gd name="T0" fmla="*/ 0 w 98"/>
                  <a:gd name="T1" fmla="*/ 43 h 67"/>
                  <a:gd name="T2" fmla="*/ 74 w 98"/>
                  <a:gd name="T3" fmla="*/ 67 h 67"/>
                  <a:gd name="T4" fmla="*/ 98 w 98"/>
                  <a:gd name="T5" fmla="*/ 24 h 67"/>
                  <a:gd name="T6" fmla="*/ 30 w 98"/>
                  <a:gd name="T7" fmla="*/ 0 h 67"/>
                  <a:gd name="T8" fmla="*/ 0 w 98"/>
                  <a:gd name="T9" fmla="*/ 43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7"/>
                  <a:gd name="T17" fmla="*/ 98 w 98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7">
                    <a:moveTo>
                      <a:pt x="0" y="43"/>
                    </a:moveTo>
                    <a:lnTo>
                      <a:pt x="74" y="67"/>
                    </a:lnTo>
                    <a:lnTo>
                      <a:pt x="98" y="24"/>
                    </a:lnTo>
                    <a:lnTo>
                      <a:pt x="30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73" name="Freeform 5016"/>
              <p:cNvSpPr>
                <a:spLocks/>
              </p:cNvSpPr>
              <p:nvPr/>
            </p:nvSpPr>
            <p:spPr bwMode="auto">
              <a:xfrm>
                <a:off x="4461" y="2694"/>
                <a:ext cx="98" cy="67"/>
              </a:xfrm>
              <a:custGeom>
                <a:avLst/>
                <a:gdLst>
                  <a:gd name="T0" fmla="*/ 0 w 16"/>
                  <a:gd name="T1" fmla="*/ 59210 h 11"/>
                  <a:gd name="T2" fmla="*/ 102716 w 16"/>
                  <a:gd name="T3" fmla="*/ 92192 h 11"/>
                  <a:gd name="T4" fmla="*/ 137868 w 16"/>
                  <a:gd name="T5" fmla="*/ 32982 h 11"/>
                  <a:gd name="T6" fmla="*/ 43671 w 16"/>
                  <a:gd name="T7" fmla="*/ 0 h 11"/>
                  <a:gd name="T8" fmla="*/ 0 w 16"/>
                  <a:gd name="T9" fmla="*/ 59210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2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74" name="Freeform 5017"/>
              <p:cNvSpPr>
                <a:spLocks/>
              </p:cNvSpPr>
              <p:nvPr/>
            </p:nvSpPr>
            <p:spPr bwMode="auto">
              <a:xfrm>
                <a:off x="3226" y="2484"/>
                <a:ext cx="98" cy="92"/>
              </a:xfrm>
              <a:custGeom>
                <a:avLst/>
                <a:gdLst>
                  <a:gd name="T0" fmla="*/ 0 w 98"/>
                  <a:gd name="T1" fmla="*/ 30 h 92"/>
                  <a:gd name="T2" fmla="*/ 68 w 98"/>
                  <a:gd name="T3" fmla="*/ 0 h 92"/>
                  <a:gd name="T4" fmla="*/ 98 w 98"/>
                  <a:gd name="T5" fmla="*/ 68 h 92"/>
                  <a:gd name="T6" fmla="*/ 30 w 98"/>
                  <a:gd name="T7" fmla="*/ 92 h 92"/>
                  <a:gd name="T8" fmla="*/ 0 w 98"/>
                  <a:gd name="T9" fmla="*/ 30 h 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92"/>
                  <a:gd name="T17" fmla="*/ 98 w 98"/>
                  <a:gd name="T18" fmla="*/ 92 h 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92">
                    <a:moveTo>
                      <a:pt x="0" y="30"/>
                    </a:moveTo>
                    <a:lnTo>
                      <a:pt x="68" y="0"/>
                    </a:lnTo>
                    <a:lnTo>
                      <a:pt x="98" y="68"/>
                    </a:lnTo>
                    <a:lnTo>
                      <a:pt x="30" y="92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F8F8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75" name="Freeform 5018"/>
              <p:cNvSpPr>
                <a:spLocks/>
              </p:cNvSpPr>
              <p:nvPr/>
            </p:nvSpPr>
            <p:spPr bwMode="auto">
              <a:xfrm>
                <a:off x="3226" y="2484"/>
                <a:ext cx="98" cy="92"/>
              </a:xfrm>
              <a:custGeom>
                <a:avLst/>
                <a:gdLst>
                  <a:gd name="T0" fmla="*/ 0 w 16"/>
                  <a:gd name="T1" fmla="*/ 43823 h 15"/>
                  <a:gd name="T2" fmla="*/ 94203 w 16"/>
                  <a:gd name="T3" fmla="*/ 0 h 15"/>
                  <a:gd name="T4" fmla="*/ 137868 w 16"/>
                  <a:gd name="T5" fmla="*/ 94834 h 15"/>
                  <a:gd name="T6" fmla="*/ 43671 w 16"/>
                  <a:gd name="T7" fmla="*/ 130119 h 15"/>
                  <a:gd name="T8" fmla="*/ 0 w 16"/>
                  <a:gd name="T9" fmla="*/ 43823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5"/>
                  <a:gd name="T17" fmla="*/ 16 w 16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5">
                    <a:moveTo>
                      <a:pt x="0" y="5"/>
                    </a:moveTo>
                    <a:lnTo>
                      <a:pt x="11" y="0"/>
                    </a:lnTo>
                    <a:lnTo>
                      <a:pt x="16" y="11"/>
                    </a:lnTo>
                    <a:lnTo>
                      <a:pt x="5" y="15"/>
                    </a:lnTo>
                    <a:lnTo>
                      <a:pt x="0" y="5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76" name="Freeform 5019"/>
              <p:cNvSpPr>
                <a:spLocks/>
              </p:cNvSpPr>
              <p:nvPr/>
            </p:nvSpPr>
            <p:spPr bwMode="auto">
              <a:xfrm>
                <a:off x="1984" y="2700"/>
                <a:ext cx="99" cy="43"/>
              </a:xfrm>
              <a:custGeom>
                <a:avLst/>
                <a:gdLst>
                  <a:gd name="T0" fmla="*/ 0 w 99"/>
                  <a:gd name="T1" fmla="*/ 37 h 43"/>
                  <a:gd name="T2" fmla="*/ 68 w 99"/>
                  <a:gd name="T3" fmla="*/ 43 h 43"/>
                  <a:gd name="T4" fmla="*/ 99 w 99"/>
                  <a:gd name="T5" fmla="*/ 12 h 43"/>
                  <a:gd name="T6" fmla="*/ 31 w 99"/>
                  <a:gd name="T7" fmla="*/ 0 h 43"/>
                  <a:gd name="T8" fmla="*/ 0 w 99"/>
                  <a:gd name="T9" fmla="*/ 37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43"/>
                  <a:gd name="T17" fmla="*/ 99 w 99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43">
                    <a:moveTo>
                      <a:pt x="0" y="37"/>
                    </a:moveTo>
                    <a:lnTo>
                      <a:pt x="68" y="43"/>
                    </a:lnTo>
                    <a:lnTo>
                      <a:pt x="99" y="12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77" name="Freeform 5020"/>
              <p:cNvSpPr>
                <a:spLocks/>
              </p:cNvSpPr>
              <p:nvPr/>
            </p:nvSpPr>
            <p:spPr bwMode="auto">
              <a:xfrm>
                <a:off x="1984" y="2700"/>
                <a:ext cx="99" cy="43"/>
              </a:xfrm>
              <a:custGeom>
                <a:avLst/>
                <a:gdLst>
                  <a:gd name="T0" fmla="*/ 0 w 16"/>
                  <a:gd name="T1" fmla="*/ 52601 h 7"/>
                  <a:gd name="T2" fmla="*/ 99730 w 16"/>
                  <a:gd name="T3" fmla="*/ 61207 h 7"/>
                  <a:gd name="T4" fmla="*/ 145214 w 16"/>
                  <a:gd name="T5" fmla="*/ 17169 h 7"/>
                  <a:gd name="T6" fmla="*/ 45484 w 16"/>
                  <a:gd name="T7" fmla="*/ 0 h 7"/>
                  <a:gd name="T8" fmla="*/ 0 w 16"/>
                  <a:gd name="T9" fmla="*/ 52601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7"/>
                  <a:gd name="T17" fmla="*/ 16 w 16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7">
                    <a:moveTo>
                      <a:pt x="0" y="6"/>
                    </a:moveTo>
                    <a:lnTo>
                      <a:pt x="11" y="7"/>
                    </a:lnTo>
                    <a:lnTo>
                      <a:pt x="16" y="2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78" name="Freeform 5021"/>
              <p:cNvSpPr>
                <a:spLocks/>
              </p:cNvSpPr>
              <p:nvPr/>
            </p:nvSpPr>
            <p:spPr bwMode="auto">
              <a:xfrm>
                <a:off x="4294" y="2694"/>
                <a:ext cx="99" cy="61"/>
              </a:xfrm>
              <a:custGeom>
                <a:avLst/>
                <a:gdLst>
                  <a:gd name="T0" fmla="*/ 0 w 99"/>
                  <a:gd name="T1" fmla="*/ 37 h 61"/>
                  <a:gd name="T2" fmla="*/ 68 w 99"/>
                  <a:gd name="T3" fmla="*/ 61 h 61"/>
                  <a:gd name="T4" fmla="*/ 99 w 99"/>
                  <a:gd name="T5" fmla="*/ 24 h 61"/>
                  <a:gd name="T6" fmla="*/ 31 w 99"/>
                  <a:gd name="T7" fmla="*/ 0 h 61"/>
                  <a:gd name="T8" fmla="*/ 0 w 99"/>
                  <a:gd name="T9" fmla="*/ 37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1"/>
                  <a:gd name="T17" fmla="*/ 99 w 99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1">
                    <a:moveTo>
                      <a:pt x="0" y="37"/>
                    </a:moveTo>
                    <a:lnTo>
                      <a:pt x="68" y="61"/>
                    </a:lnTo>
                    <a:lnTo>
                      <a:pt x="99" y="24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79" name="Freeform 5022"/>
              <p:cNvSpPr>
                <a:spLocks/>
              </p:cNvSpPr>
              <p:nvPr/>
            </p:nvSpPr>
            <p:spPr bwMode="auto">
              <a:xfrm>
                <a:off x="4294" y="2694"/>
                <a:ext cx="99" cy="61"/>
              </a:xfrm>
              <a:custGeom>
                <a:avLst/>
                <a:gdLst>
                  <a:gd name="T0" fmla="*/ 0 w 16"/>
                  <a:gd name="T1" fmla="*/ 51313 h 10"/>
                  <a:gd name="T2" fmla="*/ 99730 w 16"/>
                  <a:gd name="T3" fmla="*/ 84430 h 10"/>
                  <a:gd name="T4" fmla="*/ 145214 w 16"/>
                  <a:gd name="T5" fmla="*/ 33154 h 10"/>
                  <a:gd name="T6" fmla="*/ 45484 w 16"/>
                  <a:gd name="T7" fmla="*/ 0 h 10"/>
                  <a:gd name="T8" fmla="*/ 0 w 16"/>
                  <a:gd name="T9" fmla="*/ 5131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6"/>
                    </a:moveTo>
                    <a:lnTo>
                      <a:pt x="11" y="10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80" name="Freeform 5023"/>
              <p:cNvSpPr>
                <a:spLocks/>
              </p:cNvSpPr>
              <p:nvPr/>
            </p:nvSpPr>
            <p:spPr bwMode="auto">
              <a:xfrm>
                <a:off x="3059" y="2459"/>
                <a:ext cx="99" cy="123"/>
              </a:xfrm>
              <a:custGeom>
                <a:avLst/>
                <a:gdLst>
                  <a:gd name="T0" fmla="*/ 0 w 99"/>
                  <a:gd name="T1" fmla="*/ 55 h 123"/>
                  <a:gd name="T2" fmla="*/ 68 w 99"/>
                  <a:gd name="T3" fmla="*/ 0 h 123"/>
                  <a:gd name="T4" fmla="*/ 99 w 99"/>
                  <a:gd name="T5" fmla="*/ 86 h 123"/>
                  <a:gd name="T6" fmla="*/ 31 w 99"/>
                  <a:gd name="T7" fmla="*/ 123 h 123"/>
                  <a:gd name="T8" fmla="*/ 0 w 99"/>
                  <a:gd name="T9" fmla="*/ 55 h 1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23"/>
                  <a:gd name="T17" fmla="*/ 99 w 99"/>
                  <a:gd name="T18" fmla="*/ 123 h 1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23">
                    <a:moveTo>
                      <a:pt x="0" y="55"/>
                    </a:moveTo>
                    <a:lnTo>
                      <a:pt x="68" y="0"/>
                    </a:lnTo>
                    <a:lnTo>
                      <a:pt x="99" y="86"/>
                    </a:lnTo>
                    <a:lnTo>
                      <a:pt x="31" y="123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FAFA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81" name="Freeform 5024"/>
              <p:cNvSpPr>
                <a:spLocks/>
              </p:cNvSpPr>
              <p:nvPr/>
            </p:nvSpPr>
            <p:spPr bwMode="auto">
              <a:xfrm>
                <a:off x="3059" y="2459"/>
                <a:ext cx="99" cy="123"/>
              </a:xfrm>
              <a:custGeom>
                <a:avLst/>
                <a:gdLst>
                  <a:gd name="T0" fmla="*/ 0 w 16"/>
                  <a:gd name="T1" fmla="*/ 78634 h 20"/>
                  <a:gd name="T2" fmla="*/ 99730 w 16"/>
                  <a:gd name="T3" fmla="*/ 0 h 20"/>
                  <a:gd name="T4" fmla="*/ 145214 w 16"/>
                  <a:gd name="T5" fmla="*/ 123037 h 20"/>
                  <a:gd name="T6" fmla="*/ 45484 w 16"/>
                  <a:gd name="T7" fmla="*/ 175835 h 20"/>
                  <a:gd name="T8" fmla="*/ 0 w 16"/>
                  <a:gd name="T9" fmla="*/ 78634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20"/>
                  <a:gd name="T17" fmla="*/ 16 w 16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20">
                    <a:moveTo>
                      <a:pt x="0" y="9"/>
                    </a:moveTo>
                    <a:lnTo>
                      <a:pt x="11" y="0"/>
                    </a:lnTo>
                    <a:lnTo>
                      <a:pt x="16" y="14"/>
                    </a:lnTo>
                    <a:lnTo>
                      <a:pt x="5" y="20"/>
                    </a:lnTo>
                    <a:lnTo>
                      <a:pt x="0" y="9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82" name="Freeform 5025"/>
              <p:cNvSpPr>
                <a:spLocks/>
              </p:cNvSpPr>
              <p:nvPr/>
            </p:nvSpPr>
            <p:spPr bwMode="auto">
              <a:xfrm>
                <a:off x="1818" y="2700"/>
                <a:ext cx="99" cy="55"/>
              </a:xfrm>
              <a:custGeom>
                <a:avLst/>
                <a:gdLst>
                  <a:gd name="T0" fmla="*/ 0 w 99"/>
                  <a:gd name="T1" fmla="*/ 43 h 55"/>
                  <a:gd name="T2" fmla="*/ 68 w 99"/>
                  <a:gd name="T3" fmla="*/ 55 h 55"/>
                  <a:gd name="T4" fmla="*/ 99 w 99"/>
                  <a:gd name="T5" fmla="*/ 18 h 55"/>
                  <a:gd name="T6" fmla="*/ 31 w 99"/>
                  <a:gd name="T7" fmla="*/ 0 h 55"/>
                  <a:gd name="T8" fmla="*/ 0 w 99"/>
                  <a:gd name="T9" fmla="*/ 43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5"/>
                  <a:gd name="T17" fmla="*/ 99 w 99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5">
                    <a:moveTo>
                      <a:pt x="0" y="43"/>
                    </a:moveTo>
                    <a:lnTo>
                      <a:pt x="68" y="55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83" name="Freeform 5026"/>
              <p:cNvSpPr>
                <a:spLocks/>
              </p:cNvSpPr>
              <p:nvPr/>
            </p:nvSpPr>
            <p:spPr bwMode="auto">
              <a:xfrm>
                <a:off x="1818" y="2700"/>
                <a:ext cx="99" cy="55"/>
              </a:xfrm>
              <a:custGeom>
                <a:avLst/>
                <a:gdLst>
                  <a:gd name="T0" fmla="*/ 0 w 16"/>
                  <a:gd name="T1" fmla="*/ 60017 h 9"/>
                  <a:gd name="T2" fmla="*/ 99730 w 16"/>
                  <a:gd name="T3" fmla="*/ 76670 h 9"/>
                  <a:gd name="T4" fmla="*/ 145214 w 16"/>
                  <a:gd name="T5" fmla="*/ 25098 h 9"/>
                  <a:gd name="T6" fmla="*/ 45484 w 16"/>
                  <a:gd name="T7" fmla="*/ 0 h 9"/>
                  <a:gd name="T8" fmla="*/ 0 w 16"/>
                  <a:gd name="T9" fmla="*/ 6001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7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84" name="Freeform 5027"/>
              <p:cNvSpPr>
                <a:spLocks/>
              </p:cNvSpPr>
              <p:nvPr/>
            </p:nvSpPr>
            <p:spPr bwMode="auto">
              <a:xfrm>
                <a:off x="4127" y="2687"/>
                <a:ext cx="99" cy="56"/>
              </a:xfrm>
              <a:custGeom>
                <a:avLst/>
                <a:gdLst>
                  <a:gd name="T0" fmla="*/ 0 w 99"/>
                  <a:gd name="T1" fmla="*/ 31 h 56"/>
                  <a:gd name="T2" fmla="*/ 68 w 99"/>
                  <a:gd name="T3" fmla="*/ 56 h 56"/>
                  <a:gd name="T4" fmla="*/ 99 w 99"/>
                  <a:gd name="T5" fmla="*/ 19 h 56"/>
                  <a:gd name="T6" fmla="*/ 31 w 99"/>
                  <a:gd name="T7" fmla="*/ 0 h 56"/>
                  <a:gd name="T8" fmla="*/ 0 w 99"/>
                  <a:gd name="T9" fmla="*/ 31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6"/>
                  <a:gd name="T17" fmla="*/ 99 w 9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6">
                    <a:moveTo>
                      <a:pt x="0" y="31"/>
                    </a:moveTo>
                    <a:lnTo>
                      <a:pt x="68" y="56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D0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85" name="Freeform 5028"/>
              <p:cNvSpPr>
                <a:spLocks/>
              </p:cNvSpPr>
              <p:nvPr/>
            </p:nvSpPr>
            <p:spPr bwMode="auto">
              <a:xfrm>
                <a:off x="4127" y="2687"/>
                <a:ext cx="99" cy="56"/>
              </a:xfrm>
              <a:custGeom>
                <a:avLst/>
                <a:gdLst>
                  <a:gd name="T0" fmla="*/ 0 w 16"/>
                  <a:gd name="T1" fmla="*/ 46499 h 9"/>
                  <a:gd name="T2" fmla="*/ 99730 w 16"/>
                  <a:gd name="T3" fmla="*/ 83820 h 9"/>
                  <a:gd name="T4" fmla="*/ 145214 w 16"/>
                  <a:gd name="T5" fmla="*/ 28417 h 9"/>
                  <a:gd name="T6" fmla="*/ 45484 w 16"/>
                  <a:gd name="T7" fmla="*/ 0 h 9"/>
                  <a:gd name="T8" fmla="*/ 0 w 16"/>
                  <a:gd name="T9" fmla="*/ 46499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5"/>
                    </a:moveTo>
                    <a:lnTo>
                      <a:pt x="11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5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86" name="Freeform 5029"/>
              <p:cNvSpPr>
                <a:spLocks/>
              </p:cNvSpPr>
              <p:nvPr/>
            </p:nvSpPr>
            <p:spPr bwMode="auto">
              <a:xfrm>
                <a:off x="2886" y="2471"/>
                <a:ext cx="105" cy="130"/>
              </a:xfrm>
              <a:custGeom>
                <a:avLst/>
                <a:gdLst>
                  <a:gd name="T0" fmla="*/ 0 w 105"/>
                  <a:gd name="T1" fmla="*/ 68 h 130"/>
                  <a:gd name="T2" fmla="*/ 68 w 105"/>
                  <a:gd name="T3" fmla="*/ 0 h 130"/>
                  <a:gd name="T4" fmla="*/ 105 w 105"/>
                  <a:gd name="T5" fmla="*/ 93 h 130"/>
                  <a:gd name="T6" fmla="*/ 37 w 105"/>
                  <a:gd name="T7" fmla="*/ 130 h 130"/>
                  <a:gd name="T8" fmla="*/ 0 w 105"/>
                  <a:gd name="T9" fmla="*/ 68 h 1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130"/>
                  <a:gd name="T17" fmla="*/ 105 w 105"/>
                  <a:gd name="T18" fmla="*/ 130 h 1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130">
                    <a:moveTo>
                      <a:pt x="0" y="68"/>
                    </a:moveTo>
                    <a:lnTo>
                      <a:pt x="68" y="0"/>
                    </a:lnTo>
                    <a:lnTo>
                      <a:pt x="105" y="93"/>
                    </a:lnTo>
                    <a:lnTo>
                      <a:pt x="37" y="130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FAFA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87" name="Freeform 5030"/>
              <p:cNvSpPr>
                <a:spLocks/>
              </p:cNvSpPr>
              <p:nvPr/>
            </p:nvSpPr>
            <p:spPr bwMode="auto">
              <a:xfrm>
                <a:off x="2886" y="2471"/>
                <a:ext cx="105" cy="130"/>
              </a:xfrm>
              <a:custGeom>
                <a:avLst/>
                <a:gdLst>
                  <a:gd name="T0" fmla="*/ 0 w 17"/>
                  <a:gd name="T1" fmla="*/ 99865 h 21"/>
                  <a:gd name="T2" fmla="*/ 98959 w 17"/>
                  <a:gd name="T3" fmla="*/ 0 h 21"/>
                  <a:gd name="T4" fmla="*/ 152936 w 17"/>
                  <a:gd name="T5" fmla="*/ 136655 h 21"/>
                  <a:gd name="T6" fmla="*/ 53945 w 17"/>
                  <a:gd name="T7" fmla="*/ 190958 h 21"/>
                  <a:gd name="T8" fmla="*/ 0 w 17"/>
                  <a:gd name="T9" fmla="*/ 99865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21"/>
                  <a:gd name="T17" fmla="*/ 17 w 17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21">
                    <a:moveTo>
                      <a:pt x="0" y="11"/>
                    </a:moveTo>
                    <a:lnTo>
                      <a:pt x="11" y="0"/>
                    </a:lnTo>
                    <a:lnTo>
                      <a:pt x="17" y="15"/>
                    </a:lnTo>
                    <a:lnTo>
                      <a:pt x="6" y="21"/>
                    </a:lnTo>
                    <a:lnTo>
                      <a:pt x="0" y="11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88" name="Freeform 5031"/>
              <p:cNvSpPr>
                <a:spLocks/>
              </p:cNvSpPr>
              <p:nvPr/>
            </p:nvSpPr>
            <p:spPr bwMode="auto">
              <a:xfrm>
                <a:off x="1651" y="2706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8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89" name="Freeform 5032"/>
              <p:cNvSpPr>
                <a:spLocks/>
              </p:cNvSpPr>
              <p:nvPr/>
            </p:nvSpPr>
            <p:spPr bwMode="auto">
              <a:xfrm>
                <a:off x="1651" y="2706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90" name="Freeform 5033"/>
              <p:cNvSpPr>
                <a:spLocks/>
              </p:cNvSpPr>
              <p:nvPr/>
            </p:nvSpPr>
            <p:spPr bwMode="auto">
              <a:xfrm>
                <a:off x="3960" y="2669"/>
                <a:ext cx="99" cy="55"/>
              </a:xfrm>
              <a:custGeom>
                <a:avLst/>
                <a:gdLst>
                  <a:gd name="T0" fmla="*/ 0 w 99"/>
                  <a:gd name="T1" fmla="*/ 25 h 55"/>
                  <a:gd name="T2" fmla="*/ 68 w 99"/>
                  <a:gd name="T3" fmla="*/ 55 h 55"/>
                  <a:gd name="T4" fmla="*/ 99 w 99"/>
                  <a:gd name="T5" fmla="*/ 25 h 55"/>
                  <a:gd name="T6" fmla="*/ 31 w 99"/>
                  <a:gd name="T7" fmla="*/ 0 h 55"/>
                  <a:gd name="T8" fmla="*/ 0 w 99"/>
                  <a:gd name="T9" fmla="*/ 25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5"/>
                  <a:gd name="T17" fmla="*/ 99 w 99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5">
                    <a:moveTo>
                      <a:pt x="0" y="25"/>
                    </a:moveTo>
                    <a:lnTo>
                      <a:pt x="68" y="55"/>
                    </a:lnTo>
                    <a:lnTo>
                      <a:pt x="99" y="25"/>
                    </a:lnTo>
                    <a:lnTo>
                      <a:pt x="31" y="0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91" name="Freeform 5034"/>
              <p:cNvSpPr>
                <a:spLocks/>
              </p:cNvSpPr>
              <p:nvPr/>
            </p:nvSpPr>
            <p:spPr bwMode="auto">
              <a:xfrm>
                <a:off x="3960" y="2669"/>
                <a:ext cx="99" cy="55"/>
              </a:xfrm>
              <a:custGeom>
                <a:avLst/>
                <a:gdLst>
                  <a:gd name="T0" fmla="*/ 0 w 16"/>
                  <a:gd name="T1" fmla="*/ 33538 h 9"/>
                  <a:gd name="T2" fmla="*/ 99730 w 16"/>
                  <a:gd name="T3" fmla="*/ 76670 h 9"/>
                  <a:gd name="T4" fmla="*/ 145214 w 16"/>
                  <a:gd name="T5" fmla="*/ 33538 h 9"/>
                  <a:gd name="T6" fmla="*/ 45484 w 16"/>
                  <a:gd name="T7" fmla="*/ 0 h 9"/>
                  <a:gd name="T8" fmla="*/ 0 w 16"/>
                  <a:gd name="T9" fmla="*/ 33538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4"/>
                    </a:moveTo>
                    <a:lnTo>
                      <a:pt x="11" y="9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92" name="Freeform 5035"/>
              <p:cNvSpPr>
                <a:spLocks/>
              </p:cNvSpPr>
              <p:nvPr/>
            </p:nvSpPr>
            <p:spPr bwMode="auto">
              <a:xfrm>
                <a:off x="2719" y="2514"/>
                <a:ext cx="99" cy="112"/>
              </a:xfrm>
              <a:custGeom>
                <a:avLst/>
                <a:gdLst>
                  <a:gd name="T0" fmla="*/ 0 w 99"/>
                  <a:gd name="T1" fmla="*/ 75 h 112"/>
                  <a:gd name="T2" fmla="*/ 68 w 99"/>
                  <a:gd name="T3" fmla="*/ 0 h 112"/>
                  <a:gd name="T4" fmla="*/ 99 w 99"/>
                  <a:gd name="T5" fmla="*/ 81 h 112"/>
                  <a:gd name="T6" fmla="*/ 31 w 99"/>
                  <a:gd name="T7" fmla="*/ 112 h 112"/>
                  <a:gd name="T8" fmla="*/ 0 w 99"/>
                  <a:gd name="T9" fmla="*/ 75 h 1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12"/>
                  <a:gd name="T17" fmla="*/ 99 w 99"/>
                  <a:gd name="T18" fmla="*/ 112 h 1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12">
                    <a:moveTo>
                      <a:pt x="0" y="75"/>
                    </a:moveTo>
                    <a:lnTo>
                      <a:pt x="68" y="0"/>
                    </a:lnTo>
                    <a:lnTo>
                      <a:pt x="99" y="81"/>
                    </a:lnTo>
                    <a:lnTo>
                      <a:pt x="31" y="112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FAFA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93" name="Freeform 5036"/>
              <p:cNvSpPr>
                <a:spLocks/>
              </p:cNvSpPr>
              <p:nvPr/>
            </p:nvSpPr>
            <p:spPr bwMode="auto">
              <a:xfrm>
                <a:off x="2719" y="2514"/>
                <a:ext cx="99" cy="112"/>
              </a:xfrm>
              <a:custGeom>
                <a:avLst/>
                <a:gdLst>
                  <a:gd name="T0" fmla="*/ 0 w 16"/>
                  <a:gd name="T1" fmla="*/ 112510 h 18"/>
                  <a:gd name="T2" fmla="*/ 99730 w 16"/>
                  <a:gd name="T3" fmla="*/ 0 h 18"/>
                  <a:gd name="T4" fmla="*/ 145214 w 16"/>
                  <a:gd name="T5" fmla="*/ 121414 h 18"/>
                  <a:gd name="T6" fmla="*/ 45484 w 16"/>
                  <a:gd name="T7" fmla="*/ 167913 h 18"/>
                  <a:gd name="T8" fmla="*/ 0 w 16"/>
                  <a:gd name="T9" fmla="*/ 112510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8"/>
                  <a:gd name="T17" fmla="*/ 16 w 16"/>
                  <a:gd name="T18" fmla="*/ 18 h 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8">
                    <a:moveTo>
                      <a:pt x="0" y="12"/>
                    </a:moveTo>
                    <a:lnTo>
                      <a:pt x="11" y="0"/>
                    </a:lnTo>
                    <a:lnTo>
                      <a:pt x="16" y="13"/>
                    </a:lnTo>
                    <a:lnTo>
                      <a:pt x="5" y="18"/>
                    </a:lnTo>
                    <a:lnTo>
                      <a:pt x="0" y="1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94" name="Freeform 5037"/>
              <p:cNvSpPr>
                <a:spLocks/>
              </p:cNvSpPr>
              <p:nvPr/>
            </p:nvSpPr>
            <p:spPr bwMode="auto">
              <a:xfrm>
                <a:off x="3794" y="2644"/>
                <a:ext cx="98" cy="37"/>
              </a:xfrm>
              <a:custGeom>
                <a:avLst/>
                <a:gdLst>
                  <a:gd name="T0" fmla="*/ 0 w 98"/>
                  <a:gd name="T1" fmla="*/ 6 h 37"/>
                  <a:gd name="T2" fmla="*/ 68 w 98"/>
                  <a:gd name="T3" fmla="*/ 37 h 37"/>
                  <a:gd name="T4" fmla="*/ 98 w 98"/>
                  <a:gd name="T5" fmla="*/ 25 h 37"/>
                  <a:gd name="T6" fmla="*/ 31 w 98"/>
                  <a:gd name="T7" fmla="*/ 0 h 37"/>
                  <a:gd name="T8" fmla="*/ 0 w 98"/>
                  <a:gd name="T9" fmla="*/ 6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37"/>
                  <a:gd name="T17" fmla="*/ 98 w 98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37">
                    <a:moveTo>
                      <a:pt x="0" y="6"/>
                    </a:moveTo>
                    <a:lnTo>
                      <a:pt x="68" y="37"/>
                    </a:lnTo>
                    <a:lnTo>
                      <a:pt x="98" y="25"/>
                    </a:lnTo>
                    <a:lnTo>
                      <a:pt x="31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95" name="Freeform 5038"/>
              <p:cNvSpPr>
                <a:spLocks/>
              </p:cNvSpPr>
              <p:nvPr/>
            </p:nvSpPr>
            <p:spPr bwMode="auto">
              <a:xfrm>
                <a:off x="3794" y="2644"/>
                <a:ext cx="98" cy="37"/>
              </a:xfrm>
              <a:custGeom>
                <a:avLst/>
                <a:gdLst>
                  <a:gd name="T0" fmla="*/ 0 w 16"/>
                  <a:gd name="T1" fmla="*/ 8670 h 6"/>
                  <a:gd name="T2" fmla="*/ 94203 w 16"/>
                  <a:gd name="T3" fmla="*/ 53465 h 6"/>
                  <a:gd name="T4" fmla="*/ 137868 w 16"/>
                  <a:gd name="T5" fmla="*/ 36124 h 6"/>
                  <a:gd name="T6" fmla="*/ 43671 w 16"/>
                  <a:gd name="T7" fmla="*/ 0 h 6"/>
                  <a:gd name="T8" fmla="*/ 0 w 16"/>
                  <a:gd name="T9" fmla="*/ 867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6"/>
                  <a:gd name="T17" fmla="*/ 16 w 16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6">
                    <a:moveTo>
                      <a:pt x="0" y="1"/>
                    </a:moveTo>
                    <a:lnTo>
                      <a:pt x="11" y="6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1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96" name="Freeform 5039"/>
              <p:cNvSpPr>
                <a:spLocks/>
              </p:cNvSpPr>
              <p:nvPr/>
            </p:nvSpPr>
            <p:spPr bwMode="auto">
              <a:xfrm>
                <a:off x="2553" y="2582"/>
                <a:ext cx="98" cy="74"/>
              </a:xfrm>
              <a:custGeom>
                <a:avLst/>
                <a:gdLst>
                  <a:gd name="T0" fmla="*/ 0 w 98"/>
                  <a:gd name="T1" fmla="*/ 56 h 74"/>
                  <a:gd name="T2" fmla="*/ 67 w 98"/>
                  <a:gd name="T3" fmla="*/ 0 h 74"/>
                  <a:gd name="T4" fmla="*/ 98 w 98"/>
                  <a:gd name="T5" fmla="*/ 50 h 74"/>
                  <a:gd name="T6" fmla="*/ 30 w 98"/>
                  <a:gd name="T7" fmla="*/ 74 h 74"/>
                  <a:gd name="T8" fmla="*/ 0 w 98"/>
                  <a:gd name="T9" fmla="*/ 56 h 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74"/>
                  <a:gd name="T17" fmla="*/ 98 w 98"/>
                  <a:gd name="T18" fmla="*/ 74 h 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74">
                    <a:moveTo>
                      <a:pt x="0" y="56"/>
                    </a:moveTo>
                    <a:lnTo>
                      <a:pt x="67" y="0"/>
                    </a:lnTo>
                    <a:lnTo>
                      <a:pt x="98" y="50"/>
                    </a:lnTo>
                    <a:lnTo>
                      <a:pt x="30" y="74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9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97" name="Freeform 5040"/>
              <p:cNvSpPr>
                <a:spLocks/>
              </p:cNvSpPr>
              <p:nvPr/>
            </p:nvSpPr>
            <p:spPr bwMode="auto">
              <a:xfrm>
                <a:off x="2553" y="2582"/>
                <a:ext cx="98" cy="74"/>
              </a:xfrm>
              <a:custGeom>
                <a:avLst/>
                <a:gdLst>
                  <a:gd name="T0" fmla="*/ 0 w 16"/>
                  <a:gd name="T1" fmla="*/ 80925 h 12"/>
                  <a:gd name="T2" fmla="*/ 94203 w 16"/>
                  <a:gd name="T3" fmla="*/ 0 h 12"/>
                  <a:gd name="T4" fmla="*/ 137868 w 16"/>
                  <a:gd name="T5" fmla="*/ 70806 h 12"/>
                  <a:gd name="T6" fmla="*/ 43671 w 16"/>
                  <a:gd name="T7" fmla="*/ 106936 h 12"/>
                  <a:gd name="T8" fmla="*/ 0 w 16"/>
                  <a:gd name="T9" fmla="*/ 80925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2"/>
                  <a:gd name="T17" fmla="*/ 16 w 16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2">
                    <a:moveTo>
                      <a:pt x="0" y="9"/>
                    </a:moveTo>
                    <a:lnTo>
                      <a:pt x="11" y="0"/>
                    </a:lnTo>
                    <a:lnTo>
                      <a:pt x="16" y="8"/>
                    </a:lnTo>
                    <a:lnTo>
                      <a:pt x="5" y="12"/>
                    </a:lnTo>
                    <a:lnTo>
                      <a:pt x="0" y="9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98" name="Freeform 5041"/>
              <p:cNvSpPr>
                <a:spLocks/>
              </p:cNvSpPr>
              <p:nvPr/>
            </p:nvSpPr>
            <p:spPr bwMode="auto">
              <a:xfrm>
                <a:off x="3627" y="2595"/>
                <a:ext cx="99" cy="31"/>
              </a:xfrm>
              <a:custGeom>
                <a:avLst/>
                <a:gdLst>
                  <a:gd name="T0" fmla="*/ 0 w 99"/>
                  <a:gd name="T1" fmla="*/ 0 h 31"/>
                  <a:gd name="T2" fmla="*/ 68 w 99"/>
                  <a:gd name="T3" fmla="*/ 24 h 31"/>
                  <a:gd name="T4" fmla="*/ 99 w 99"/>
                  <a:gd name="T5" fmla="*/ 31 h 31"/>
                  <a:gd name="T6" fmla="*/ 31 w 99"/>
                  <a:gd name="T7" fmla="*/ 18 h 31"/>
                  <a:gd name="T8" fmla="*/ 0 w 99"/>
                  <a:gd name="T9" fmla="*/ 0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31"/>
                  <a:gd name="T17" fmla="*/ 99 w 99"/>
                  <a:gd name="T18" fmla="*/ 31 h 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31">
                    <a:moveTo>
                      <a:pt x="0" y="0"/>
                    </a:moveTo>
                    <a:lnTo>
                      <a:pt x="68" y="24"/>
                    </a:lnTo>
                    <a:lnTo>
                      <a:pt x="99" y="31"/>
                    </a:lnTo>
                    <a:lnTo>
                      <a:pt x="31" y="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599" name="Freeform 5042"/>
              <p:cNvSpPr>
                <a:spLocks/>
              </p:cNvSpPr>
              <p:nvPr/>
            </p:nvSpPr>
            <p:spPr bwMode="auto">
              <a:xfrm>
                <a:off x="3627" y="2595"/>
                <a:ext cx="99" cy="31"/>
              </a:xfrm>
              <a:custGeom>
                <a:avLst/>
                <a:gdLst>
                  <a:gd name="T0" fmla="*/ 0 w 16"/>
                  <a:gd name="T1" fmla="*/ 0 h 5"/>
                  <a:gd name="T2" fmla="*/ 99730 w 16"/>
                  <a:gd name="T3" fmla="*/ 36940 h 5"/>
                  <a:gd name="T4" fmla="*/ 145214 w 16"/>
                  <a:gd name="T5" fmla="*/ 45744 h 5"/>
                  <a:gd name="T6" fmla="*/ 45484 w 16"/>
                  <a:gd name="T7" fmla="*/ 28136 h 5"/>
                  <a:gd name="T8" fmla="*/ 0 w 16"/>
                  <a:gd name="T9" fmla="*/ 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5"/>
                  <a:gd name="T17" fmla="*/ 16 w 16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5">
                    <a:moveTo>
                      <a:pt x="0" y="0"/>
                    </a:moveTo>
                    <a:lnTo>
                      <a:pt x="11" y="4"/>
                    </a:lnTo>
                    <a:lnTo>
                      <a:pt x="16" y="5"/>
                    </a:lnTo>
                    <a:lnTo>
                      <a:pt x="5" y="3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00" name="Freeform 5043"/>
              <p:cNvSpPr>
                <a:spLocks/>
              </p:cNvSpPr>
              <p:nvPr/>
            </p:nvSpPr>
            <p:spPr bwMode="auto">
              <a:xfrm>
                <a:off x="2386" y="2644"/>
                <a:ext cx="99" cy="37"/>
              </a:xfrm>
              <a:custGeom>
                <a:avLst/>
                <a:gdLst>
                  <a:gd name="T0" fmla="*/ 0 w 99"/>
                  <a:gd name="T1" fmla="*/ 37 h 37"/>
                  <a:gd name="T2" fmla="*/ 68 w 99"/>
                  <a:gd name="T3" fmla="*/ 0 h 37"/>
                  <a:gd name="T4" fmla="*/ 99 w 99"/>
                  <a:gd name="T5" fmla="*/ 25 h 37"/>
                  <a:gd name="T6" fmla="*/ 31 w 99"/>
                  <a:gd name="T7" fmla="*/ 37 h 37"/>
                  <a:gd name="T8" fmla="*/ 0 w 99"/>
                  <a:gd name="T9" fmla="*/ 37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37"/>
                  <a:gd name="T17" fmla="*/ 99 w 99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37">
                    <a:moveTo>
                      <a:pt x="0" y="37"/>
                    </a:moveTo>
                    <a:lnTo>
                      <a:pt x="68" y="0"/>
                    </a:lnTo>
                    <a:lnTo>
                      <a:pt x="99" y="25"/>
                    </a:lnTo>
                    <a:lnTo>
                      <a:pt x="31" y="37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01" name="Freeform 5044"/>
              <p:cNvSpPr>
                <a:spLocks/>
              </p:cNvSpPr>
              <p:nvPr/>
            </p:nvSpPr>
            <p:spPr bwMode="auto">
              <a:xfrm>
                <a:off x="2386" y="2644"/>
                <a:ext cx="99" cy="37"/>
              </a:xfrm>
              <a:custGeom>
                <a:avLst/>
                <a:gdLst>
                  <a:gd name="T0" fmla="*/ 0 w 16"/>
                  <a:gd name="T1" fmla="*/ 53465 h 6"/>
                  <a:gd name="T2" fmla="*/ 99730 w 16"/>
                  <a:gd name="T3" fmla="*/ 0 h 6"/>
                  <a:gd name="T4" fmla="*/ 145214 w 16"/>
                  <a:gd name="T5" fmla="*/ 36124 h 6"/>
                  <a:gd name="T6" fmla="*/ 45484 w 16"/>
                  <a:gd name="T7" fmla="*/ 53465 h 6"/>
                  <a:gd name="T8" fmla="*/ 0 w 16"/>
                  <a:gd name="T9" fmla="*/ 53465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6"/>
                  <a:gd name="T17" fmla="*/ 16 w 16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6">
                    <a:moveTo>
                      <a:pt x="0" y="6"/>
                    </a:moveTo>
                    <a:lnTo>
                      <a:pt x="11" y="0"/>
                    </a:lnTo>
                    <a:lnTo>
                      <a:pt x="16" y="4"/>
                    </a:lnTo>
                    <a:lnTo>
                      <a:pt x="5" y="6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02" name="Freeform 5045"/>
              <p:cNvSpPr>
                <a:spLocks/>
              </p:cNvSpPr>
              <p:nvPr/>
            </p:nvSpPr>
            <p:spPr bwMode="auto">
              <a:xfrm>
                <a:off x="4701" y="2718"/>
                <a:ext cx="93" cy="62"/>
              </a:xfrm>
              <a:custGeom>
                <a:avLst/>
                <a:gdLst>
                  <a:gd name="T0" fmla="*/ 0 w 93"/>
                  <a:gd name="T1" fmla="*/ 37 h 62"/>
                  <a:gd name="T2" fmla="*/ 68 w 93"/>
                  <a:gd name="T3" fmla="*/ 62 h 62"/>
                  <a:gd name="T4" fmla="*/ 93 w 93"/>
                  <a:gd name="T5" fmla="*/ 19 h 62"/>
                  <a:gd name="T6" fmla="*/ 25 w 93"/>
                  <a:gd name="T7" fmla="*/ 0 h 62"/>
                  <a:gd name="T8" fmla="*/ 0 w 93"/>
                  <a:gd name="T9" fmla="*/ 37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62"/>
                  <a:gd name="T17" fmla="*/ 93 w 93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62">
                    <a:moveTo>
                      <a:pt x="0" y="37"/>
                    </a:moveTo>
                    <a:lnTo>
                      <a:pt x="68" y="62"/>
                    </a:lnTo>
                    <a:lnTo>
                      <a:pt x="93" y="19"/>
                    </a:lnTo>
                    <a:lnTo>
                      <a:pt x="25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03" name="Freeform 5046"/>
              <p:cNvSpPr>
                <a:spLocks/>
              </p:cNvSpPr>
              <p:nvPr/>
            </p:nvSpPr>
            <p:spPr bwMode="auto">
              <a:xfrm>
                <a:off x="4701" y="2718"/>
                <a:ext cx="93" cy="62"/>
              </a:xfrm>
              <a:custGeom>
                <a:avLst/>
                <a:gdLst>
                  <a:gd name="T0" fmla="*/ 0 w 15"/>
                  <a:gd name="T1" fmla="*/ 54585 h 10"/>
                  <a:gd name="T2" fmla="*/ 100558 w 15"/>
                  <a:gd name="T3" fmla="*/ 91524 h 10"/>
                  <a:gd name="T4" fmla="*/ 137497 w 15"/>
                  <a:gd name="T5" fmla="*/ 28136 h 10"/>
                  <a:gd name="T6" fmla="*/ 36940 w 15"/>
                  <a:gd name="T7" fmla="*/ 0 h 10"/>
                  <a:gd name="T8" fmla="*/ 0 w 15"/>
                  <a:gd name="T9" fmla="*/ 54585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0"/>
                  <a:gd name="T17" fmla="*/ 15 w 15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0">
                    <a:moveTo>
                      <a:pt x="0" y="6"/>
                    </a:moveTo>
                    <a:lnTo>
                      <a:pt x="11" y="10"/>
                    </a:lnTo>
                    <a:lnTo>
                      <a:pt x="15" y="3"/>
                    </a:lnTo>
                    <a:lnTo>
                      <a:pt x="4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04" name="Freeform 5047"/>
              <p:cNvSpPr>
                <a:spLocks/>
              </p:cNvSpPr>
              <p:nvPr/>
            </p:nvSpPr>
            <p:spPr bwMode="auto">
              <a:xfrm>
                <a:off x="3460" y="2533"/>
                <a:ext cx="99" cy="49"/>
              </a:xfrm>
              <a:custGeom>
                <a:avLst/>
                <a:gdLst>
                  <a:gd name="T0" fmla="*/ 0 w 99"/>
                  <a:gd name="T1" fmla="*/ 0 h 49"/>
                  <a:gd name="T2" fmla="*/ 68 w 99"/>
                  <a:gd name="T3" fmla="*/ 12 h 49"/>
                  <a:gd name="T4" fmla="*/ 99 w 99"/>
                  <a:gd name="T5" fmla="*/ 49 h 49"/>
                  <a:gd name="T6" fmla="*/ 31 w 99"/>
                  <a:gd name="T7" fmla="*/ 43 h 49"/>
                  <a:gd name="T8" fmla="*/ 0 w 99"/>
                  <a:gd name="T9" fmla="*/ 0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49"/>
                  <a:gd name="T17" fmla="*/ 99 w 99"/>
                  <a:gd name="T18" fmla="*/ 49 h 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49">
                    <a:moveTo>
                      <a:pt x="0" y="0"/>
                    </a:moveTo>
                    <a:lnTo>
                      <a:pt x="68" y="12"/>
                    </a:lnTo>
                    <a:lnTo>
                      <a:pt x="99" y="49"/>
                    </a:lnTo>
                    <a:lnTo>
                      <a:pt x="31" y="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1F1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05" name="Freeform 5048"/>
              <p:cNvSpPr>
                <a:spLocks/>
              </p:cNvSpPr>
              <p:nvPr/>
            </p:nvSpPr>
            <p:spPr bwMode="auto">
              <a:xfrm>
                <a:off x="3460" y="2533"/>
                <a:ext cx="99" cy="49"/>
              </a:xfrm>
              <a:custGeom>
                <a:avLst/>
                <a:gdLst>
                  <a:gd name="T0" fmla="*/ 0 w 16"/>
                  <a:gd name="T1" fmla="*/ 0 h 8"/>
                  <a:gd name="T2" fmla="*/ 99730 w 16"/>
                  <a:gd name="T3" fmla="*/ 16770 h 8"/>
                  <a:gd name="T4" fmla="*/ 145214 w 16"/>
                  <a:gd name="T5" fmla="*/ 68919 h 8"/>
                  <a:gd name="T6" fmla="*/ 45484 w 16"/>
                  <a:gd name="T7" fmla="*/ 60435 h 8"/>
                  <a:gd name="T8" fmla="*/ 0 w 16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8"/>
                  <a:gd name="T17" fmla="*/ 16 w 16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8">
                    <a:moveTo>
                      <a:pt x="0" y="0"/>
                    </a:moveTo>
                    <a:lnTo>
                      <a:pt x="11" y="2"/>
                    </a:lnTo>
                    <a:lnTo>
                      <a:pt x="16" y="8"/>
                    </a:lnTo>
                    <a:lnTo>
                      <a:pt x="5" y="7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06" name="Freeform 5049"/>
              <p:cNvSpPr>
                <a:spLocks/>
              </p:cNvSpPr>
              <p:nvPr/>
            </p:nvSpPr>
            <p:spPr bwMode="auto">
              <a:xfrm>
                <a:off x="2219" y="2700"/>
                <a:ext cx="99" cy="18"/>
              </a:xfrm>
              <a:custGeom>
                <a:avLst/>
                <a:gdLst>
                  <a:gd name="T0" fmla="*/ 0 w 99"/>
                  <a:gd name="T1" fmla="*/ 18 h 18"/>
                  <a:gd name="T2" fmla="*/ 68 w 99"/>
                  <a:gd name="T3" fmla="*/ 0 h 18"/>
                  <a:gd name="T4" fmla="*/ 99 w 99"/>
                  <a:gd name="T5" fmla="*/ 0 h 18"/>
                  <a:gd name="T6" fmla="*/ 31 w 99"/>
                  <a:gd name="T7" fmla="*/ 0 h 18"/>
                  <a:gd name="T8" fmla="*/ 0 w 99"/>
                  <a:gd name="T9" fmla="*/ 18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8"/>
                  <a:gd name="T17" fmla="*/ 99 w 99"/>
                  <a:gd name="T18" fmla="*/ 18 h 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8">
                    <a:moveTo>
                      <a:pt x="0" y="18"/>
                    </a:moveTo>
                    <a:lnTo>
                      <a:pt x="68" y="0"/>
                    </a:lnTo>
                    <a:lnTo>
                      <a:pt x="99" y="0"/>
                    </a:lnTo>
                    <a:lnTo>
                      <a:pt x="31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07" name="Freeform 5050"/>
              <p:cNvSpPr>
                <a:spLocks/>
              </p:cNvSpPr>
              <p:nvPr/>
            </p:nvSpPr>
            <p:spPr bwMode="auto">
              <a:xfrm>
                <a:off x="2219" y="2700"/>
                <a:ext cx="99" cy="18"/>
              </a:xfrm>
              <a:custGeom>
                <a:avLst/>
                <a:gdLst>
                  <a:gd name="T0" fmla="*/ 0 w 16"/>
                  <a:gd name="T1" fmla="*/ 23328 h 3"/>
                  <a:gd name="T2" fmla="*/ 99730 w 16"/>
                  <a:gd name="T3" fmla="*/ 0 h 3"/>
                  <a:gd name="T4" fmla="*/ 145214 w 16"/>
                  <a:gd name="T5" fmla="*/ 0 h 3"/>
                  <a:gd name="T6" fmla="*/ 45484 w 16"/>
                  <a:gd name="T7" fmla="*/ 0 h 3"/>
                  <a:gd name="T8" fmla="*/ 0 w 16"/>
                  <a:gd name="T9" fmla="*/ 23328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3"/>
                  <a:gd name="T17" fmla="*/ 16 w 16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3">
                    <a:moveTo>
                      <a:pt x="0" y="3"/>
                    </a:moveTo>
                    <a:lnTo>
                      <a:pt x="11" y="0"/>
                    </a:lnTo>
                    <a:lnTo>
                      <a:pt x="16" y="0"/>
                    </a:lnTo>
                    <a:lnTo>
                      <a:pt x="5" y="0"/>
                    </a:lnTo>
                    <a:lnTo>
                      <a:pt x="0" y="3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08" name="Freeform 5051"/>
              <p:cNvSpPr>
                <a:spLocks/>
              </p:cNvSpPr>
              <p:nvPr/>
            </p:nvSpPr>
            <p:spPr bwMode="auto">
              <a:xfrm>
                <a:off x="4535" y="2718"/>
                <a:ext cx="92" cy="62"/>
              </a:xfrm>
              <a:custGeom>
                <a:avLst/>
                <a:gdLst>
                  <a:gd name="T0" fmla="*/ 0 w 92"/>
                  <a:gd name="T1" fmla="*/ 43 h 62"/>
                  <a:gd name="T2" fmla="*/ 68 w 92"/>
                  <a:gd name="T3" fmla="*/ 62 h 62"/>
                  <a:gd name="T4" fmla="*/ 92 w 92"/>
                  <a:gd name="T5" fmla="*/ 19 h 62"/>
                  <a:gd name="T6" fmla="*/ 24 w 92"/>
                  <a:gd name="T7" fmla="*/ 0 h 62"/>
                  <a:gd name="T8" fmla="*/ 0 w 92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2"/>
                  <a:gd name="T16" fmla="*/ 0 h 62"/>
                  <a:gd name="T17" fmla="*/ 92 w 92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2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2" y="19"/>
                    </a:lnTo>
                    <a:lnTo>
                      <a:pt x="24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09" name="Freeform 5052"/>
              <p:cNvSpPr>
                <a:spLocks/>
              </p:cNvSpPr>
              <p:nvPr/>
            </p:nvSpPr>
            <p:spPr bwMode="auto">
              <a:xfrm>
                <a:off x="4535" y="2718"/>
                <a:ext cx="92" cy="62"/>
              </a:xfrm>
              <a:custGeom>
                <a:avLst/>
                <a:gdLst>
                  <a:gd name="T0" fmla="*/ 0 w 15"/>
                  <a:gd name="T1" fmla="*/ 63618 h 10"/>
                  <a:gd name="T2" fmla="*/ 94834 w 15"/>
                  <a:gd name="T3" fmla="*/ 91524 h 10"/>
                  <a:gd name="T4" fmla="*/ 130119 w 15"/>
                  <a:gd name="T5" fmla="*/ 28136 h 10"/>
                  <a:gd name="T6" fmla="*/ 35285 w 15"/>
                  <a:gd name="T7" fmla="*/ 0 h 10"/>
                  <a:gd name="T8" fmla="*/ 0 w 15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0"/>
                  <a:gd name="T17" fmla="*/ 15 w 15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0">
                    <a:moveTo>
                      <a:pt x="0" y="7"/>
                    </a:moveTo>
                    <a:lnTo>
                      <a:pt x="11" y="10"/>
                    </a:lnTo>
                    <a:lnTo>
                      <a:pt x="15" y="3"/>
                    </a:lnTo>
                    <a:lnTo>
                      <a:pt x="4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10" name="Freeform 5053"/>
              <p:cNvSpPr>
                <a:spLocks/>
              </p:cNvSpPr>
              <p:nvPr/>
            </p:nvSpPr>
            <p:spPr bwMode="auto">
              <a:xfrm>
                <a:off x="3294" y="2471"/>
                <a:ext cx="98" cy="81"/>
              </a:xfrm>
              <a:custGeom>
                <a:avLst/>
                <a:gdLst>
                  <a:gd name="T0" fmla="*/ 0 w 98"/>
                  <a:gd name="T1" fmla="*/ 13 h 81"/>
                  <a:gd name="T2" fmla="*/ 67 w 98"/>
                  <a:gd name="T3" fmla="*/ 0 h 81"/>
                  <a:gd name="T4" fmla="*/ 98 w 98"/>
                  <a:gd name="T5" fmla="*/ 68 h 81"/>
                  <a:gd name="T6" fmla="*/ 30 w 98"/>
                  <a:gd name="T7" fmla="*/ 81 h 81"/>
                  <a:gd name="T8" fmla="*/ 0 w 98"/>
                  <a:gd name="T9" fmla="*/ 13 h 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81"/>
                  <a:gd name="T17" fmla="*/ 98 w 98"/>
                  <a:gd name="T18" fmla="*/ 81 h 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81">
                    <a:moveTo>
                      <a:pt x="0" y="13"/>
                    </a:moveTo>
                    <a:lnTo>
                      <a:pt x="67" y="0"/>
                    </a:lnTo>
                    <a:lnTo>
                      <a:pt x="98" y="68"/>
                    </a:lnTo>
                    <a:lnTo>
                      <a:pt x="30" y="81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11" name="Freeform 5054"/>
              <p:cNvSpPr>
                <a:spLocks/>
              </p:cNvSpPr>
              <p:nvPr/>
            </p:nvSpPr>
            <p:spPr bwMode="auto">
              <a:xfrm>
                <a:off x="3294" y="2471"/>
                <a:ext cx="98" cy="81"/>
              </a:xfrm>
              <a:custGeom>
                <a:avLst/>
                <a:gdLst>
                  <a:gd name="T0" fmla="*/ 0 w 16"/>
                  <a:gd name="T1" fmla="*/ 18132 h 13"/>
                  <a:gd name="T2" fmla="*/ 94203 w 16"/>
                  <a:gd name="T3" fmla="*/ 0 h 13"/>
                  <a:gd name="T4" fmla="*/ 137868 w 16"/>
                  <a:gd name="T5" fmla="*/ 104004 h 13"/>
                  <a:gd name="T6" fmla="*/ 43671 w 16"/>
                  <a:gd name="T7" fmla="*/ 122173 h 13"/>
                  <a:gd name="T8" fmla="*/ 0 w 16"/>
                  <a:gd name="T9" fmla="*/ 18132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3"/>
                  <a:gd name="T17" fmla="*/ 16 w 16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3">
                    <a:moveTo>
                      <a:pt x="0" y="2"/>
                    </a:moveTo>
                    <a:lnTo>
                      <a:pt x="11" y="0"/>
                    </a:lnTo>
                    <a:lnTo>
                      <a:pt x="16" y="11"/>
                    </a:lnTo>
                    <a:lnTo>
                      <a:pt x="5" y="13"/>
                    </a:lnTo>
                    <a:lnTo>
                      <a:pt x="0" y="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12" name="Freeform 5055"/>
              <p:cNvSpPr>
                <a:spLocks/>
              </p:cNvSpPr>
              <p:nvPr/>
            </p:nvSpPr>
            <p:spPr bwMode="auto">
              <a:xfrm>
                <a:off x="2052" y="2712"/>
                <a:ext cx="99" cy="31"/>
              </a:xfrm>
              <a:custGeom>
                <a:avLst/>
                <a:gdLst>
                  <a:gd name="T0" fmla="*/ 0 w 99"/>
                  <a:gd name="T1" fmla="*/ 31 h 31"/>
                  <a:gd name="T2" fmla="*/ 68 w 99"/>
                  <a:gd name="T3" fmla="*/ 31 h 31"/>
                  <a:gd name="T4" fmla="*/ 99 w 99"/>
                  <a:gd name="T5" fmla="*/ 6 h 31"/>
                  <a:gd name="T6" fmla="*/ 31 w 99"/>
                  <a:gd name="T7" fmla="*/ 0 h 31"/>
                  <a:gd name="T8" fmla="*/ 0 w 99"/>
                  <a:gd name="T9" fmla="*/ 31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31"/>
                  <a:gd name="T17" fmla="*/ 99 w 99"/>
                  <a:gd name="T18" fmla="*/ 31 h 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31">
                    <a:moveTo>
                      <a:pt x="0" y="31"/>
                    </a:moveTo>
                    <a:lnTo>
                      <a:pt x="68" y="31"/>
                    </a:lnTo>
                    <a:lnTo>
                      <a:pt x="99" y="6"/>
                    </a:lnTo>
                    <a:lnTo>
                      <a:pt x="31" y="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E3E3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13" name="Freeform 5056"/>
              <p:cNvSpPr>
                <a:spLocks/>
              </p:cNvSpPr>
              <p:nvPr/>
            </p:nvSpPr>
            <p:spPr bwMode="auto">
              <a:xfrm>
                <a:off x="2052" y="2712"/>
                <a:ext cx="99" cy="31"/>
              </a:xfrm>
              <a:custGeom>
                <a:avLst/>
                <a:gdLst>
                  <a:gd name="T0" fmla="*/ 0 w 16"/>
                  <a:gd name="T1" fmla="*/ 45744 h 5"/>
                  <a:gd name="T2" fmla="*/ 99730 w 16"/>
                  <a:gd name="T3" fmla="*/ 45744 h 5"/>
                  <a:gd name="T4" fmla="*/ 145214 w 16"/>
                  <a:gd name="T5" fmla="*/ 8804 h 5"/>
                  <a:gd name="T6" fmla="*/ 45484 w 16"/>
                  <a:gd name="T7" fmla="*/ 0 h 5"/>
                  <a:gd name="T8" fmla="*/ 0 w 16"/>
                  <a:gd name="T9" fmla="*/ 45744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5"/>
                  <a:gd name="T17" fmla="*/ 16 w 16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5">
                    <a:moveTo>
                      <a:pt x="0" y="5"/>
                    </a:moveTo>
                    <a:lnTo>
                      <a:pt x="11" y="5"/>
                    </a:lnTo>
                    <a:lnTo>
                      <a:pt x="16" y="1"/>
                    </a:lnTo>
                    <a:lnTo>
                      <a:pt x="5" y="0"/>
                    </a:lnTo>
                    <a:lnTo>
                      <a:pt x="0" y="5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14" name="Freeform 5057"/>
              <p:cNvSpPr>
                <a:spLocks/>
              </p:cNvSpPr>
              <p:nvPr/>
            </p:nvSpPr>
            <p:spPr bwMode="auto">
              <a:xfrm>
                <a:off x="4362" y="2718"/>
                <a:ext cx="99" cy="62"/>
              </a:xfrm>
              <a:custGeom>
                <a:avLst/>
                <a:gdLst>
                  <a:gd name="T0" fmla="*/ 0 w 99"/>
                  <a:gd name="T1" fmla="*/ 37 h 62"/>
                  <a:gd name="T2" fmla="*/ 74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37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37"/>
                    </a:moveTo>
                    <a:lnTo>
                      <a:pt x="74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15" name="Freeform 5058"/>
              <p:cNvSpPr>
                <a:spLocks/>
              </p:cNvSpPr>
              <p:nvPr/>
            </p:nvSpPr>
            <p:spPr bwMode="auto">
              <a:xfrm>
                <a:off x="4362" y="2718"/>
                <a:ext cx="99" cy="62"/>
              </a:xfrm>
              <a:custGeom>
                <a:avLst/>
                <a:gdLst>
                  <a:gd name="T0" fmla="*/ 0 w 16"/>
                  <a:gd name="T1" fmla="*/ 54585 h 10"/>
                  <a:gd name="T2" fmla="*/ 108498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54585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6"/>
                    </a:moveTo>
                    <a:lnTo>
                      <a:pt x="12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16" name="Freeform 5059"/>
              <p:cNvSpPr>
                <a:spLocks/>
              </p:cNvSpPr>
              <p:nvPr/>
            </p:nvSpPr>
            <p:spPr bwMode="auto">
              <a:xfrm>
                <a:off x="3127" y="2416"/>
                <a:ext cx="99" cy="129"/>
              </a:xfrm>
              <a:custGeom>
                <a:avLst/>
                <a:gdLst>
                  <a:gd name="T0" fmla="*/ 0 w 99"/>
                  <a:gd name="T1" fmla="*/ 43 h 129"/>
                  <a:gd name="T2" fmla="*/ 68 w 99"/>
                  <a:gd name="T3" fmla="*/ 0 h 129"/>
                  <a:gd name="T4" fmla="*/ 99 w 99"/>
                  <a:gd name="T5" fmla="*/ 98 h 129"/>
                  <a:gd name="T6" fmla="*/ 31 w 99"/>
                  <a:gd name="T7" fmla="*/ 129 h 129"/>
                  <a:gd name="T8" fmla="*/ 0 w 99"/>
                  <a:gd name="T9" fmla="*/ 43 h 1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29"/>
                  <a:gd name="T17" fmla="*/ 99 w 99"/>
                  <a:gd name="T18" fmla="*/ 129 h 1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29">
                    <a:moveTo>
                      <a:pt x="0" y="43"/>
                    </a:moveTo>
                    <a:lnTo>
                      <a:pt x="68" y="0"/>
                    </a:lnTo>
                    <a:lnTo>
                      <a:pt x="99" y="98"/>
                    </a:lnTo>
                    <a:lnTo>
                      <a:pt x="31" y="129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F9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17" name="Freeform 5060"/>
              <p:cNvSpPr>
                <a:spLocks/>
              </p:cNvSpPr>
              <p:nvPr/>
            </p:nvSpPr>
            <p:spPr bwMode="auto">
              <a:xfrm>
                <a:off x="3127" y="2416"/>
                <a:ext cx="99" cy="129"/>
              </a:xfrm>
              <a:custGeom>
                <a:avLst/>
                <a:gdLst>
                  <a:gd name="T0" fmla="*/ 0 w 16"/>
                  <a:gd name="T1" fmla="*/ 61207 h 21"/>
                  <a:gd name="T2" fmla="*/ 99730 w 16"/>
                  <a:gd name="T3" fmla="*/ 0 h 21"/>
                  <a:gd name="T4" fmla="*/ 145214 w 16"/>
                  <a:gd name="T5" fmla="*/ 139541 h 21"/>
                  <a:gd name="T6" fmla="*/ 45484 w 16"/>
                  <a:gd name="T7" fmla="*/ 183579 h 21"/>
                  <a:gd name="T8" fmla="*/ 0 w 16"/>
                  <a:gd name="T9" fmla="*/ 61207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21"/>
                  <a:gd name="T17" fmla="*/ 16 w 16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21">
                    <a:moveTo>
                      <a:pt x="0" y="7"/>
                    </a:moveTo>
                    <a:lnTo>
                      <a:pt x="11" y="0"/>
                    </a:lnTo>
                    <a:lnTo>
                      <a:pt x="16" y="16"/>
                    </a:lnTo>
                    <a:lnTo>
                      <a:pt x="5" y="21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18" name="Freeform 5061"/>
              <p:cNvSpPr>
                <a:spLocks/>
              </p:cNvSpPr>
              <p:nvPr/>
            </p:nvSpPr>
            <p:spPr bwMode="auto">
              <a:xfrm>
                <a:off x="1886" y="2718"/>
                <a:ext cx="98" cy="50"/>
              </a:xfrm>
              <a:custGeom>
                <a:avLst/>
                <a:gdLst>
                  <a:gd name="T0" fmla="*/ 0 w 98"/>
                  <a:gd name="T1" fmla="*/ 37 h 50"/>
                  <a:gd name="T2" fmla="*/ 61 w 98"/>
                  <a:gd name="T3" fmla="*/ 50 h 50"/>
                  <a:gd name="T4" fmla="*/ 98 w 98"/>
                  <a:gd name="T5" fmla="*/ 19 h 50"/>
                  <a:gd name="T6" fmla="*/ 31 w 98"/>
                  <a:gd name="T7" fmla="*/ 0 h 50"/>
                  <a:gd name="T8" fmla="*/ 0 w 98"/>
                  <a:gd name="T9" fmla="*/ 37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50"/>
                  <a:gd name="T17" fmla="*/ 98 w 98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50">
                    <a:moveTo>
                      <a:pt x="0" y="37"/>
                    </a:moveTo>
                    <a:lnTo>
                      <a:pt x="61" y="50"/>
                    </a:lnTo>
                    <a:lnTo>
                      <a:pt x="98" y="19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19" name="Freeform 5062"/>
              <p:cNvSpPr>
                <a:spLocks/>
              </p:cNvSpPr>
              <p:nvPr/>
            </p:nvSpPr>
            <p:spPr bwMode="auto">
              <a:xfrm>
                <a:off x="1886" y="2718"/>
                <a:ext cx="98" cy="50"/>
              </a:xfrm>
              <a:custGeom>
                <a:avLst/>
                <a:gdLst>
                  <a:gd name="T0" fmla="*/ 0 w 16"/>
                  <a:gd name="T1" fmla="*/ 56406 h 8"/>
                  <a:gd name="T2" fmla="*/ 85946 w 16"/>
                  <a:gd name="T3" fmla="*/ 76175 h 8"/>
                  <a:gd name="T4" fmla="*/ 137868 w 16"/>
                  <a:gd name="T5" fmla="*/ 29063 h 8"/>
                  <a:gd name="T6" fmla="*/ 43671 w 16"/>
                  <a:gd name="T7" fmla="*/ 0 h 8"/>
                  <a:gd name="T8" fmla="*/ 0 w 16"/>
                  <a:gd name="T9" fmla="*/ 56406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8"/>
                  <a:gd name="T17" fmla="*/ 16 w 16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8">
                    <a:moveTo>
                      <a:pt x="0" y="6"/>
                    </a:moveTo>
                    <a:lnTo>
                      <a:pt x="10" y="8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20" name="Freeform 5063"/>
              <p:cNvSpPr>
                <a:spLocks/>
              </p:cNvSpPr>
              <p:nvPr/>
            </p:nvSpPr>
            <p:spPr bwMode="auto">
              <a:xfrm>
                <a:off x="4195" y="2706"/>
                <a:ext cx="99" cy="68"/>
              </a:xfrm>
              <a:custGeom>
                <a:avLst/>
                <a:gdLst>
                  <a:gd name="T0" fmla="*/ 0 w 99"/>
                  <a:gd name="T1" fmla="*/ 37 h 68"/>
                  <a:gd name="T2" fmla="*/ 74 w 99"/>
                  <a:gd name="T3" fmla="*/ 68 h 68"/>
                  <a:gd name="T4" fmla="*/ 99 w 99"/>
                  <a:gd name="T5" fmla="*/ 25 h 68"/>
                  <a:gd name="T6" fmla="*/ 31 w 99"/>
                  <a:gd name="T7" fmla="*/ 0 h 68"/>
                  <a:gd name="T8" fmla="*/ 0 w 99"/>
                  <a:gd name="T9" fmla="*/ 37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37"/>
                    </a:moveTo>
                    <a:lnTo>
                      <a:pt x="74" y="68"/>
                    </a:lnTo>
                    <a:lnTo>
                      <a:pt x="99" y="25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21" name="Freeform 5064"/>
              <p:cNvSpPr>
                <a:spLocks/>
              </p:cNvSpPr>
              <p:nvPr/>
            </p:nvSpPr>
            <p:spPr bwMode="auto">
              <a:xfrm>
                <a:off x="4195" y="2706"/>
                <a:ext cx="99" cy="68"/>
              </a:xfrm>
              <a:custGeom>
                <a:avLst/>
                <a:gdLst>
                  <a:gd name="T0" fmla="*/ 0 w 16"/>
                  <a:gd name="T1" fmla="*/ 54109 h 11"/>
                  <a:gd name="T2" fmla="*/ 108498 w 16"/>
                  <a:gd name="T3" fmla="*/ 99206 h 11"/>
                  <a:gd name="T4" fmla="*/ 145214 w 16"/>
                  <a:gd name="T5" fmla="*/ 36609 h 11"/>
                  <a:gd name="T6" fmla="*/ 45484 w 16"/>
                  <a:gd name="T7" fmla="*/ 0 h 11"/>
                  <a:gd name="T8" fmla="*/ 0 w 16"/>
                  <a:gd name="T9" fmla="*/ 5410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6"/>
                    </a:moveTo>
                    <a:lnTo>
                      <a:pt x="12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622" name="Freeform 5065"/>
              <p:cNvSpPr>
                <a:spLocks/>
              </p:cNvSpPr>
              <p:nvPr/>
            </p:nvSpPr>
            <p:spPr bwMode="auto">
              <a:xfrm>
                <a:off x="2954" y="2397"/>
                <a:ext cx="105" cy="167"/>
              </a:xfrm>
              <a:custGeom>
                <a:avLst/>
                <a:gdLst>
                  <a:gd name="T0" fmla="*/ 0 w 105"/>
                  <a:gd name="T1" fmla="*/ 74 h 167"/>
                  <a:gd name="T2" fmla="*/ 68 w 105"/>
                  <a:gd name="T3" fmla="*/ 0 h 167"/>
                  <a:gd name="T4" fmla="*/ 105 w 105"/>
                  <a:gd name="T5" fmla="*/ 117 h 167"/>
                  <a:gd name="T6" fmla="*/ 37 w 105"/>
                  <a:gd name="T7" fmla="*/ 167 h 167"/>
                  <a:gd name="T8" fmla="*/ 0 w 105"/>
                  <a:gd name="T9" fmla="*/ 74 h 1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167"/>
                  <a:gd name="T17" fmla="*/ 105 w 105"/>
                  <a:gd name="T18" fmla="*/ 167 h 1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167">
                    <a:moveTo>
                      <a:pt x="0" y="74"/>
                    </a:moveTo>
                    <a:lnTo>
                      <a:pt x="68" y="0"/>
                    </a:lnTo>
                    <a:lnTo>
                      <a:pt x="105" y="117"/>
                    </a:lnTo>
                    <a:lnTo>
                      <a:pt x="37" y="167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4373" name="Group 5066"/>
            <p:cNvGrpSpPr>
              <a:grpSpLocks/>
            </p:cNvGrpSpPr>
            <p:nvPr/>
          </p:nvGrpSpPr>
          <p:grpSpPr bwMode="auto">
            <a:xfrm>
              <a:off x="1478" y="2107"/>
              <a:ext cx="3390" cy="778"/>
              <a:chOff x="1478" y="2107"/>
              <a:chExt cx="3390" cy="778"/>
            </a:xfrm>
          </p:grpSpPr>
          <p:sp>
            <p:nvSpPr>
              <p:cNvPr id="16223" name="Freeform 5067"/>
              <p:cNvSpPr>
                <a:spLocks/>
              </p:cNvSpPr>
              <p:nvPr/>
            </p:nvSpPr>
            <p:spPr bwMode="auto">
              <a:xfrm>
                <a:off x="2954" y="2397"/>
                <a:ext cx="105" cy="167"/>
              </a:xfrm>
              <a:custGeom>
                <a:avLst/>
                <a:gdLst>
                  <a:gd name="T0" fmla="*/ 0 w 17"/>
                  <a:gd name="T1" fmla="*/ 108383 h 27"/>
                  <a:gd name="T2" fmla="*/ 98959 w 17"/>
                  <a:gd name="T3" fmla="*/ 0 h 27"/>
                  <a:gd name="T4" fmla="*/ 152936 w 17"/>
                  <a:gd name="T5" fmla="*/ 172727 h 27"/>
                  <a:gd name="T6" fmla="*/ 53945 w 17"/>
                  <a:gd name="T7" fmla="*/ 244420 h 27"/>
                  <a:gd name="T8" fmla="*/ 0 w 17"/>
                  <a:gd name="T9" fmla="*/ 108383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27"/>
                  <a:gd name="T17" fmla="*/ 17 w 17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27">
                    <a:moveTo>
                      <a:pt x="0" y="12"/>
                    </a:moveTo>
                    <a:lnTo>
                      <a:pt x="11" y="0"/>
                    </a:lnTo>
                    <a:lnTo>
                      <a:pt x="17" y="19"/>
                    </a:lnTo>
                    <a:lnTo>
                      <a:pt x="6" y="27"/>
                    </a:lnTo>
                    <a:lnTo>
                      <a:pt x="0" y="1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24" name="Freeform 5068"/>
              <p:cNvSpPr>
                <a:spLocks/>
              </p:cNvSpPr>
              <p:nvPr/>
            </p:nvSpPr>
            <p:spPr bwMode="auto">
              <a:xfrm>
                <a:off x="1719" y="2724"/>
                <a:ext cx="99" cy="56"/>
              </a:xfrm>
              <a:custGeom>
                <a:avLst/>
                <a:gdLst>
                  <a:gd name="T0" fmla="*/ 0 w 99"/>
                  <a:gd name="T1" fmla="*/ 44 h 56"/>
                  <a:gd name="T2" fmla="*/ 62 w 99"/>
                  <a:gd name="T3" fmla="*/ 56 h 56"/>
                  <a:gd name="T4" fmla="*/ 99 w 99"/>
                  <a:gd name="T5" fmla="*/ 19 h 56"/>
                  <a:gd name="T6" fmla="*/ 31 w 99"/>
                  <a:gd name="T7" fmla="*/ 0 h 56"/>
                  <a:gd name="T8" fmla="*/ 0 w 99"/>
                  <a:gd name="T9" fmla="*/ 44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6"/>
                  <a:gd name="T17" fmla="*/ 99 w 9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6">
                    <a:moveTo>
                      <a:pt x="0" y="44"/>
                    </a:moveTo>
                    <a:lnTo>
                      <a:pt x="62" y="56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25" name="Freeform 5069"/>
              <p:cNvSpPr>
                <a:spLocks/>
              </p:cNvSpPr>
              <p:nvPr/>
            </p:nvSpPr>
            <p:spPr bwMode="auto">
              <a:xfrm>
                <a:off x="1719" y="2724"/>
                <a:ext cx="99" cy="56"/>
              </a:xfrm>
              <a:custGeom>
                <a:avLst/>
                <a:gdLst>
                  <a:gd name="T0" fmla="*/ 0 w 16"/>
                  <a:gd name="T1" fmla="*/ 66012 h 9"/>
                  <a:gd name="T2" fmla="*/ 90969 w 16"/>
                  <a:gd name="T3" fmla="*/ 83820 h 9"/>
                  <a:gd name="T4" fmla="*/ 145214 w 16"/>
                  <a:gd name="T5" fmla="*/ 28417 h 9"/>
                  <a:gd name="T6" fmla="*/ 45484 w 16"/>
                  <a:gd name="T7" fmla="*/ 0 h 9"/>
                  <a:gd name="T8" fmla="*/ 0 w 16"/>
                  <a:gd name="T9" fmla="*/ 6601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7"/>
                    </a:moveTo>
                    <a:lnTo>
                      <a:pt x="10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26" name="Freeform 5070"/>
              <p:cNvSpPr>
                <a:spLocks/>
              </p:cNvSpPr>
              <p:nvPr/>
            </p:nvSpPr>
            <p:spPr bwMode="auto">
              <a:xfrm>
                <a:off x="4028" y="2694"/>
                <a:ext cx="99" cy="61"/>
              </a:xfrm>
              <a:custGeom>
                <a:avLst/>
                <a:gdLst>
                  <a:gd name="T0" fmla="*/ 0 w 99"/>
                  <a:gd name="T1" fmla="*/ 30 h 61"/>
                  <a:gd name="T2" fmla="*/ 68 w 99"/>
                  <a:gd name="T3" fmla="*/ 61 h 61"/>
                  <a:gd name="T4" fmla="*/ 99 w 99"/>
                  <a:gd name="T5" fmla="*/ 24 h 61"/>
                  <a:gd name="T6" fmla="*/ 31 w 99"/>
                  <a:gd name="T7" fmla="*/ 0 h 61"/>
                  <a:gd name="T8" fmla="*/ 0 w 99"/>
                  <a:gd name="T9" fmla="*/ 30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1"/>
                  <a:gd name="T17" fmla="*/ 99 w 99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1">
                    <a:moveTo>
                      <a:pt x="0" y="30"/>
                    </a:moveTo>
                    <a:lnTo>
                      <a:pt x="68" y="61"/>
                    </a:lnTo>
                    <a:lnTo>
                      <a:pt x="99" y="24"/>
                    </a:lnTo>
                    <a:lnTo>
                      <a:pt x="31" y="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D0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27" name="Freeform 5071"/>
              <p:cNvSpPr>
                <a:spLocks/>
              </p:cNvSpPr>
              <p:nvPr/>
            </p:nvSpPr>
            <p:spPr bwMode="auto">
              <a:xfrm>
                <a:off x="4028" y="2694"/>
                <a:ext cx="99" cy="61"/>
              </a:xfrm>
              <a:custGeom>
                <a:avLst/>
                <a:gdLst>
                  <a:gd name="T0" fmla="*/ 0 w 16"/>
                  <a:gd name="T1" fmla="*/ 41529 h 10"/>
                  <a:gd name="T2" fmla="*/ 99730 w 16"/>
                  <a:gd name="T3" fmla="*/ 84430 h 10"/>
                  <a:gd name="T4" fmla="*/ 145214 w 16"/>
                  <a:gd name="T5" fmla="*/ 33154 h 10"/>
                  <a:gd name="T6" fmla="*/ 45484 w 16"/>
                  <a:gd name="T7" fmla="*/ 0 h 10"/>
                  <a:gd name="T8" fmla="*/ 0 w 16"/>
                  <a:gd name="T9" fmla="*/ 41529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5"/>
                    </a:moveTo>
                    <a:lnTo>
                      <a:pt x="11" y="10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5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28" name="Freeform 5072"/>
              <p:cNvSpPr>
                <a:spLocks/>
              </p:cNvSpPr>
              <p:nvPr/>
            </p:nvSpPr>
            <p:spPr bwMode="auto">
              <a:xfrm>
                <a:off x="2787" y="2428"/>
                <a:ext cx="99" cy="167"/>
              </a:xfrm>
              <a:custGeom>
                <a:avLst/>
                <a:gdLst>
                  <a:gd name="T0" fmla="*/ 0 w 99"/>
                  <a:gd name="T1" fmla="*/ 86 h 167"/>
                  <a:gd name="T2" fmla="*/ 68 w 99"/>
                  <a:gd name="T3" fmla="*/ 0 h 167"/>
                  <a:gd name="T4" fmla="*/ 99 w 99"/>
                  <a:gd name="T5" fmla="*/ 111 h 167"/>
                  <a:gd name="T6" fmla="*/ 31 w 99"/>
                  <a:gd name="T7" fmla="*/ 167 h 167"/>
                  <a:gd name="T8" fmla="*/ 0 w 99"/>
                  <a:gd name="T9" fmla="*/ 86 h 1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67"/>
                  <a:gd name="T17" fmla="*/ 99 w 99"/>
                  <a:gd name="T18" fmla="*/ 167 h 1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67">
                    <a:moveTo>
                      <a:pt x="0" y="86"/>
                    </a:moveTo>
                    <a:lnTo>
                      <a:pt x="68" y="0"/>
                    </a:lnTo>
                    <a:lnTo>
                      <a:pt x="99" y="111"/>
                    </a:lnTo>
                    <a:lnTo>
                      <a:pt x="31" y="167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29" name="Freeform 5073"/>
              <p:cNvSpPr>
                <a:spLocks/>
              </p:cNvSpPr>
              <p:nvPr/>
            </p:nvSpPr>
            <p:spPr bwMode="auto">
              <a:xfrm>
                <a:off x="2787" y="2428"/>
                <a:ext cx="99" cy="167"/>
              </a:xfrm>
              <a:custGeom>
                <a:avLst/>
                <a:gdLst>
                  <a:gd name="T0" fmla="*/ 0 w 16"/>
                  <a:gd name="T1" fmla="*/ 127316 h 27"/>
                  <a:gd name="T2" fmla="*/ 99730 w 16"/>
                  <a:gd name="T3" fmla="*/ 0 h 27"/>
                  <a:gd name="T4" fmla="*/ 145214 w 16"/>
                  <a:gd name="T5" fmla="*/ 162553 h 27"/>
                  <a:gd name="T6" fmla="*/ 45484 w 16"/>
                  <a:gd name="T7" fmla="*/ 244420 h 27"/>
                  <a:gd name="T8" fmla="*/ 0 w 16"/>
                  <a:gd name="T9" fmla="*/ 127316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27"/>
                  <a:gd name="T17" fmla="*/ 16 w 16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27">
                    <a:moveTo>
                      <a:pt x="0" y="14"/>
                    </a:moveTo>
                    <a:lnTo>
                      <a:pt x="11" y="0"/>
                    </a:lnTo>
                    <a:lnTo>
                      <a:pt x="16" y="18"/>
                    </a:lnTo>
                    <a:lnTo>
                      <a:pt x="5" y="27"/>
                    </a:lnTo>
                    <a:lnTo>
                      <a:pt x="0" y="1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30" name="Freeform 5074"/>
              <p:cNvSpPr>
                <a:spLocks/>
              </p:cNvSpPr>
              <p:nvPr/>
            </p:nvSpPr>
            <p:spPr bwMode="auto">
              <a:xfrm>
                <a:off x="1546" y="2731"/>
                <a:ext cx="105" cy="55"/>
              </a:xfrm>
              <a:custGeom>
                <a:avLst/>
                <a:gdLst>
                  <a:gd name="T0" fmla="*/ 0 w 105"/>
                  <a:gd name="T1" fmla="*/ 37 h 55"/>
                  <a:gd name="T2" fmla="*/ 68 w 105"/>
                  <a:gd name="T3" fmla="*/ 55 h 55"/>
                  <a:gd name="T4" fmla="*/ 105 w 105"/>
                  <a:gd name="T5" fmla="*/ 18 h 55"/>
                  <a:gd name="T6" fmla="*/ 37 w 105"/>
                  <a:gd name="T7" fmla="*/ 0 h 55"/>
                  <a:gd name="T8" fmla="*/ 0 w 105"/>
                  <a:gd name="T9" fmla="*/ 37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55"/>
                  <a:gd name="T17" fmla="*/ 105 w 105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55">
                    <a:moveTo>
                      <a:pt x="0" y="37"/>
                    </a:moveTo>
                    <a:lnTo>
                      <a:pt x="68" y="55"/>
                    </a:lnTo>
                    <a:lnTo>
                      <a:pt x="105" y="18"/>
                    </a:lnTo>
                    <a:lnTo>
                      <a:pt x="37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31" name="Freeform 5075"/>
              <p:cNvSpPr>
                <a:spLocks/>
              </p:cNvSpPr>
              <p:nvPr/>
            </p:nvSpPr>
            <p:spPr bwMode="auto">
              <a:xfrm>
                <a:off x="1546" y="2731"/>
                <a:ext cx="105" cy="55"/>
              </a:xfrm>
              <a:custGeom>
                <a:avLst/>
                <a:gdLst>
                  <a:gd name="T0" fmla="*/ 0 w 17"/>
                  <a:gd name="T1" fmla="*/ 51572 h 9"/>
                  <a:gd name="T2" fmla="*/ 98959 w 17"/>
                  <a:gd name="T3" fmla="*/ 76670 h 9"/>
                  <a:gd name="T4" fmla="*/ 152936 w 17"/>
                  <a:gd name="T5" fmla="*/ 25098 h 9"/>
                  <a:gd name="T6" fmla="*/ 53945 w 17"/>
                  <a:gd name="T7" fmla="*/ 0 h 9"/>
                  <a:gd name="T8" fmla="*/ 0 w 17"/>
                  <a:gd name="T9" fmla="*/ 5157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9"/>
                  <a:gd name="T17" fmla="*/ 17 w 1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9">
                    <a:moveTo>
                      <a:pt x="0" y="6"/>
                    </a:moveTo>
                    <a:lnTo>
                      <a:pt x="11" y="9"/>
                    </a:lnTo>
                    <a:lnTo>
                      <a:pt x="17" y="3"/>
                    </a:ln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32" name="Freeform 5076"/>
              <p:cNvSpPr>
                <a:spLocks/>
              </p:cNvSpPr>
              <p:nvPr/>
            </p:nvSpPr>
            <p:spPr bwMode="auto">
              <a:xfrm>
                <a:off x="3862" y="2669"/>
                <a:ext cx="98" cy="49"/>
              </a:xfrm>
              <a:custGeom>
                <a:avLst/>
                <a:gdLst>
                  <a:gd name="T0" fmla="*/ 0 w 98"/>
                  <a:gd name="T1" fmla="*/ 12 h 49"/>
                  <a:gd name="T2" fmla="*/ 68 w 98"/>
                  <a:gd name="T3" fmla="*/ 49 h 49"/>
                  <a:gd name="T4" fmla="*/ 98 w 98"/>
                  <a:gd name="T5" fmla="*/ 25 h 49"/>
                  <a:gd name="T6" fmla="*/ 30 w 98"/>
                  <a:gd name="T7" fmla="*/ 0 h 49"/>
                  <a:gd name="T8" fmla="*/ 0 w 98"/>
                  <a:gd name="T9" fmla="*/ 12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49"/>
                  <a:gd name="T17" fmla="*/ 98 w 98"/>
                  <a:gd name="T18" fmla="*/ 49 h 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49">
                    <a:moveTo>
                      <a:pt x="0" y="12"/>
                    </a:moveTo>
                    <a:lnTo>
                      <a:pt x="68" y="49"/>
                    </a:lnTo>
                    <a:lnTo>
                      <a:pt x="98" y="25"/>
                    </a:lnTo>
                    <a:lnTo>
                      <a:pt x="3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D5D5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33" name="Freeform 5077"/>
              <p:cNvSpPr>
                <a:spLocks/>
              </p:cNvSpPr>
              <p:nvPr/>
            </p:nvSpPr>
            <p:spPr bwMode="auto">
              <a:xfrm>
                <a:off x="3862" y="2669"/>
                <a:ext cx="98" cy="49"/>
              </a:xfrm>
              <a:custGeom>
                <a:avLst/>
                <a:gdLst>
                  <a:gd name="T0" fmla="*/ 0 w 16"/>
                  <a:gd name="T1" fmla="*/ 16770 h 8"/>
                  <a:gd name="T2" fmla="*/ 94203 w 16"/>
                  <a:gd name="T3" fmla="*/ 68919 h 8"/>
                  <a:gd name="T4" fmla="*/ 137868 w 16"/>
                  <a:gd name="T5" fmla="*/ 35151 h 8"/>
                  <a:gd name="T6" fmla="*/ 43671 w 16"/>
                  <a:gd name="T7" fmla="*/ 0 h 8"/>
                  <a:gd name="T8" fmla="*/ 0 w 16"/>
                  <a:gd name="T9" fmla="*/ 1677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8"/>
                  <a:gd name="T17" fmla="*/ 16 w 16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8">
                    <a:moveTo>
                      <a:pt x="0" y="2"/>
                    </a:moveTo>
                    <a:lnTo>
                      <a:pt x="11" y="8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34" name="Freeform 5078"/>
              <p:cNvSpPr>
                <a:spLocks/>
              </p:cNvSpPr>
              <p:nvPr/>
            </p:nvSpPr>
            <p:spPr bwMode="auto">
              <a:xfrm>
                <a:off x="2620" y="2496"/>
                <a:ext cx="99" cy="136"/>
              </a:xfrm>
              <a:custGeom>
                <a:avLst/>
                <a:gdLst>
                  <a:gd name="T0" fmla="*/ 0 w 99"/>
                  <a:gd name="T1" fmla="*/ 86 h 136"/>
                  <a:gd name="T2" fmla="*/ 68 w 99"/>
                  <a:gd name="T3" fmla="*/ 0 h 136"/>
                  <a:gd name="T4" fmla="*/ 99 w 99"/>
                  <a:gd name="T5" fmla="*/ 93 h 136"/>
                  <a:gd name="T6" fmla="*/ 31 w 99"/>
                  <a:gd name="T7" fmla="*/ 136 h 136"/>
                  <a:gd name="T8" fmla="*/ 0 w 99"/>
                  <a:gd name="T9" fmla="*/ 86 h 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36"/>
                  <a:gd name="T17" fmla="*/ 99 w 99"/>
                  <a:gd name="T18" fmla="*/ 136 h 1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36">
                    <a:moveTo>
                      <a:pt x="0" y="86"/>
                    </a:moveTo>
                    <a:lnTo>
                      <a:pt x="68" y="0"/>
                    </a:lnTo>
                    <a:lnTo>
                      <a:pt x="99" y="93"/>
                    </a:lnTo>
                    <a:lnTo>
                      <a:pt x="31" y="136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35" name="Freeform 5079"/>
              <p:cNvSpPr>
                <a:spLocks/>
              </p:cNvSpPr>
              <p:nvPr/>
            </p:nvSpPr>
            <p:spPr bwMode="auto">
              <a:xfrm>
                <a:off x="2620" y="2496"/>
                <a:ext cx="99" cy="136"/>
              </a:xfrm>
              <a:custGeom>
                <a:avLst/>
                <a:gdLst>
                  <a:gd name="T0" fmla="*/ 0 w 16"/>
                  <a:gd name="T1" fmla="*/ 127104 h 22"/>
                  <a:gd name="T2" fmla="*/ 99730 w 16"/>
                  <a:gd name="T3" fmla="*/ 0 h 22"/>
                  <a:gd name="T4" fmla="*/ 145214 w 16"/>
                  <a:gd name="T5" fmla="*/ 135852 h 22"/>
                  <a:gd name="T6" fmla="*/ 45484 w 16"/>
                  <a:gd name="T7" fmla="*/ 198677 h 22"/>
                  <a:gd name="T8" fmla="*/ 0 w 16"/>
                  <a:gd name="T9" fmla="*/ 127104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22"/>
                  <a:gd name="T17" fmla="*/ 16 w 16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22">
                    <a:moveTo>
                      <a:pt x="0" y="14"/>
                    </a:moveTo>
                    <a:lnTo>
                      <a:pt x="11" y="0"/>
                    </a:lnTo>
                    <a:lnTo>
                      <a:pt x="16" y="15"/>
                    </a:lnTo>
                    <a:lnTo>
                      <a:pt x="5" y="22"/>
                    </a:lnTo>
                    <a:lnTo>
                      <a:pt x="0" y="1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36" name="Freeform 5080"/>
              <p:cNvSpPr>
                <a:spLocks/>
              </p:cNvSpPr>
              <p:nvPr/>
            </p:nvSpPr>
            <p:spPr bwMode="auto">
              <a:xfrm>
                <a:off x="3695" y="2619"/>
                <a:ext cx="99" cy="37"/>
              </a:xfrm>
              <a:custGeom>
                <a:avLst/>
                <a:gdLst>
                  <a:gd name="T0" fmla="*/ 0 w 99"/>
                  <a:gd name="T1" fmla="*/ 0 h 37"/>
                  <a:gd name="T2" fmla="*/ 68 w 99"/>
                  <a:gd name="T3" fmla="*/ 37 h 37"/>
                  <a:gd name="T4" fmla="*/ 99 w 99"/>
                  <a:gd name="T5" fmla="*/ 31 h 37"/>
                  <a:gd name="T6" fmla="*/ 31 w 99"/>
                  <a:gd name="T7" fmla="*/ 7 h 37"/>
                  <a:gd name="T8" fmla="*/ 0 w 99"/>
                  <a:gd name="T9" fmla="*/ 0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37"/>
                  <a:gd name="T17" fmla="*/ 99 w 99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37">
                    <a:moveTo>
                      <a:pt x="0" y="0"/>
                    </a:moveTo>
                    <a:lnTo>
                      <a:pt x="68" y="37"/>
                    </a:lnTo>
                    <a:lnTo>
                      <a:pt x="99" y="31"/>
                    </a:lnTo>
                    <a:lnTo>
                      <a:pt x="31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37" name="Freeform 5081"/>
              <p:cNvSpPr>
                <a:spLocks/>
              </p:cNvSpPr>
              <p:nvPr/>
            </p:nvSpPr>
            <p:spPr bwMode="auto">
              <a:xfrm>
                <a:off x="3695" y="2619"/>
                <a:ext cx="99" cy="37"/>
              </a:xfrm>
              <a:custGeom>
                <a:avLst/>
                <a:gdLst>
                  <a:gd name="T0" fmla="*/ 0 w 16"/>
                  <a:gd name="T1" fmla="*/ 0 h 6"/>
                  <a:gd name="T2" fmla="*/ 99730 w 16"/>
                  <a:gd name="T3" fmla="*/ 53465 h 6"/>
                  <a:gd name="T4" fmla="*/ 145214 w 16"/>
                  <a:gd name="T5" fmla="*/ 44795 h 6"/>
                  <a:gd name="T6" fmla="*/ 45484 w 16"/>
                  <a:gd name="T7" fmla="*/ 8670 h 6"/>
                  <a:gd name="T8" fmla="*/ 0 w 16"/>
                  <a:gd name="T9" fmla="*/ 0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6"/>
                  <a:gd name="T17" fmla="*/ 16 w 16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6">
                    <a:moveTo>
                      <a:pt x="0" y="0"/>
                    </a:moveTo>
                    <a:lnTo>
                      <a:pt x="11" y="6"/>
                    </a:lnTo>
                    <a:lnTo>
                      <a:pt x="16" y="5"/>
                    </a:lnTo>
                    <a:lnTo>
                      <a:pt x="5" y="1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38" name="Freeform 5082"/>
              <p:cNvSpPr>
                <a:spLocks/>
              </p:cNvSpPr>
              <p:nvPr/>
            </p:nvSpPr>
            <p:spPr bwMode="auto">
              <a:xfrm>
                <a:off x="2454" y="2582"/>
                <a:ext cx="99" cy="87"/>
              </a:xfrm>
              <a:custGeom>
                <a:avLst/>
                <a:gdLst>
                  <a:gd name="T0" fmla="*/ 0 w 99"/>
                  <a:gd name="T1" fmla="*/ 62 h 87"/>
                  <a:gd name="T2" fmla="*/ 62 w 99"/>
                  <a:gd name="T3" fmla="*/ 0 h 87"/>
                  <a:gd name="T4" fmla="*/ 99 w 99"/>
                  <a:gd name="T5" fmla="*/ 56 h 87"/>
                  <a:gd name="T6" fmla="*/ 31 w 99"/>
                  <a:gd name="T7" fmla="*/ 87 h 87"/>
                  <a:gd name="T8" fmla="*/ 0 w 99"/>
                  <a:gd name="T9" fmla="*/ 62 h 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87"/>
                  <a:gd name="T17" fmla="*/ 99 w 99"/>
                  <a:gd name="T18" fmla="*/ 87 h 8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87">
                    <a:moveTo>
                      <a:pt x="0" y="62"/>
                    </a:moveTo>
                    <a:lnTo>
                      <a:pt x="62" y="0"/>
                    </a:lnTo>
                    <a:lnTo>
                      <a:pt x="99" y="56"/>
                    </a:lnTo>
                    <a:lnTo>
                      <a:pt x="31" y="87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F9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39" name="Freeform 5083"/>
              <p:cNvSpPr>
                <a:spLocks/>
              </p:cNvSpPr>
              <p:nvPr/>
            </p:nvSpPr>
            <p:spPr bwMode="auto">
              <a:xfrm>
                <a:off x="2454" y="2582"/>
                <a:ext cx="99" cy="87"/>
              </a:xfrm>
              <a:custGeom>
                <a:avLst/>
                <a:gdLst>
                  <a:gd name="T0" fmla="*/ 0 w 16"/>
                  <a:gd name="T1" fmla="*/ 92413 h 14"/>
                  <a:gd name="T2" fmla="*/ 90969 w 16"/>
                  <a:gd name="T3" fmla="*/ 0 h 14"/>
                  <a:gd name="T4" fmla="*/ 145214 w 16"/>
                  <a:gd name="T5" fmla="*/ 83532 h 14"/>
                  <a:gd name="T6" fmla="*/ 45484 w 16"/>
                  <a:gd name="T7" fmla="*/ 129829 h 14"/>
                  <a:gd name="T8" fmla="*/ 0 w 16"/>
                  <a:gd name="T9" fmla="*/ 92413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4"/>
                  <a:gd name="T17" fmla="*/ 16 w 16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4">
                    <a:moveTo>
                      <a:pt x="0" y="10"/>
                    </a:moveTo>
                    <a:lnTo>
                      <a:pt x="10" y="0"/>
                    </a:lnTo>
                    <a:lnTo>
                      <a:pt x="16" y="9"/>
                    </a:lnTo>
                    <a:lnTo>
                      <a:pt x="5" y="14"/>
                    </a:lnTo>
                    <a:lnTo>
                      <a:pt x="0" y="1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40" name="Freeform 5084"/>
              <p:cNvSpPr>
                <a:spLocks/>
              </p:cNvSpPr>
              <p:nvPr/>
            </p:nvSpPr>
            <p:spPr bwMode="auto">
              <a:xfrm>
                <a:off x="4769" y="2737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8 h 62"/>
                  <a:gd name="T6" fmla="*/ 25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8"/>
                    </a:lnTo>
                    <a:lnTo>
                      <a:pt x="25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41" name="Freeform 5085"/>
              <p:cNvSpPr>
                <a:spLocks/>
              </p:cNvSpPr>
              <p:nvPr/>
            </p:nvSpPr>
            <p:spPr bwMode="auto">
              <a:xfrm>
                <a:off x="4769" y="2737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36717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4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42" name="Freeform 5086"/>
              <p:cNvSpPr>
                <a:spLocks/>
              </p:cNvSpPr>
              <p:nvPr/>
            </p:nvSpPr>
            <p:spPr bwMode="auto">
              <a:xfrm>
                <a:off x="3528" y="2545"/>
                <a:ext cx="99" cy="50"/>
              </a:xfrm>
              <a:custGeom>
                <a:avLst/>
                <a:gdLst>
                  <a:gd name="T0" fmla="*/ 0 w 99"/>
                  <a:gd name="T1" fmla="*/ 0 h 50"/>
                  <a:gd name="T2" fmla="*/ 68 w 99"/>
                  <a:gd name="T3" fmla="*/ 31 h 50"/>
                  <a:gd name="T4" fmla="*/ 99 w 99"/>
                  <a:gd name="T5" fmla="*/ 50 h 50"/>
                  <a:gd name="T6" fmla="*/ 31 w 99"/>
                  <a:gd name="T7" fmla="*/ 37 h 50"/>
                  <a:gd name="T8" fmla="*/ 0 w 99"/>
                  <a:gd name="T9" fmla="*/ 0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0"/>
                  <a:gd name="T17" fmla="*/ 99 w 99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0">
                    <a:moveTo>
                      <a:pt x="0" y="0"/>
                    </a:moveTo>
                    <a:lnTo>
                      <a:pt x="68" y="31"/>
                    </a:lnTo>
                    <a:lnTo>
                      <a:pt x="99" y="50"/>
                    </a:lnTo>
                    <a:lnTo>
                      <a:pt x="31" y="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43" name="Freeform 5087"/>
              <p:cNvSpPr>
                <a:spLocks/>
              </p:cNvSpPr>
              <p:nvPr/>
            </p:nvSpPr>
            <p:spPr bwMode="auto">
              <a:xfrm>
                <a:off x="3528" y="2545"/>
                <a:ext cx="99" cy="50"/>
              </a:xfrm>
              <a:custGeom>
                <a:avLst/>
                <a:gdLst>
                  <a:gd name="T0" fmla="*/ 0 w 16"/>
                  <a:gd name="T1" fmla="*/ 0 h 8"/>
                  <a:gd name="T2" fmla="*/ 99730 w 16"/>
                  <a:gd name="T3" fmla="*/ 47344 h 8"/>
                  <a:gd name="T4" fmla="*/ 145214 w 16"/>
                  <a:gd name="T5" fmla="*/ 76175 h 8"/>
                  <a:gd name="T6" fmla="*/ 45484 w 16"/>
                  <a:gd name="T7" fmla="*/ 56406 h 8"/>
                  <a:gd name="T8" fmla="*/ 0 w 16"/>
                  <a:gd name="T9" fmla="*/ 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8"/>
                  <a:gd name="T17" fmla="*/ 16 w 16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8">
                    <a:moveTo>
                      <a:pt x="0" y="0"/>
                    </a:moveTo>
                    <a:lnTo>
                      <a:pt x="11" y="5"/>
                    </a:lnTo>
                    <a:lnTo>
                      <a:pt x="16" y="8"/>
                    </a:lnTo>
                    <a:lnTo>
                      <a:pt x="5" y="6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44" name="Freeform 5088"/>
              <p:cNvSpPr>
                <a:spLocks/>
              </p:cNvSpPr>
              <p:nvPr/>
            </p:nvSpPr>
            <p:spPr bwMode="auto">
              <a:xfrm>
                <a:off x="2287" y="2663"/>
                <a:ext cx="99" cy="37"/>
              </a:xfrm>
              <a:custGeom>
                <a:avLst/>
                <a:gdLst>
                  <a:gd name="T0" fmla="*/ 0 w 99"/>
                  <a:gd name="T1" fmla="*/ 37 h 37"/>
                  <a:gd name="T2" fmla="*/ 62 w 99"/>
                  <a:gd name="T3" fmla="*/ 0 h 37"/>
                  <a:gd name="T4" fmla="*/ 99 w 99"/>
                  <a:gd name="T5" fmla="*/ 18 h 37"/>
                  <a:gd name="T6" fmla="*/ 31 w 99"/>
                  <a:gd name="T7" fmla="*/ 37 h 37"/>
                  <a:gd name="T8" fmla="*/ 0 w 99"/>
                  <a:gd name="T9" fmla="*/ 37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37"/>
                  <a:gd name="T17" fmla="*/ 99 w 99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37">
                    <a:moveTo>
                      <a:pt x="0" y="37"/>
                    </a:moveTo>
                    <a:lnTo>
                      <a:pt x="62" y="0"/>
                    </a:lnTo>
                    <a:lnTo>
                      <a:pt x="99" y="18"/>
                    </a:lnTo>
                    <a:lnTo>
                      <a:pt x="31" y="37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45" name="Freeform 5089"/>
              <p:cNvSpPr>
                <a:spLocks/>
              </p:cNvSpPr>
              <p:nvPr/>
            </p:nvSpPr>
            <p:spPr bwMode="auto">
              <a:xfrm>
                <a:off x="2287" y="2663"/>
                <a:ext cx="99" cy="37"/>
              </a:xfrm>
              <a:custGeom>
                <a:avLst/>
                <a:gdLst>
                  <a:gd name="T0" fmla="*/ 0 w 16"/>
                  <a:gd name="T1" fmla="*/ 53465 h 6"/>
                  <a:gd name="T2" fmla="*/ 90969 w 16"/>
                  <a:gd name="T3" fmla="*/ 0 h 6"/>
                  <a:gd name="T4" fmla="*/ 145214 w 16"/>
                  <a:gd name="T5" fmla="*/ 27417 h 6"/>
                  <a:gd name="T6" fmla="*/ 45484 w 16"/>
                  <a:gd name="T7" fmla="*/ 53465 h 6"/>
                  <a:gd name="T8" fmla="*/ 0 w 16"/>
                  <a:gd name="T9" fmla="*/ 53465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6"/>
                  <a:gd name="T17" fmla="*/ 16 w 16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6">
                    <a:moveTo>
                      <a:pt x="0" y="6"/>
                    </a:moveTo>
                    <a:lnTo>
                      <a:pt x="10" y="0"/>
                    </a:lnTo>
                    <a:lnTo>
                      <a:pt x="16" y="3"/>
                    </a:lnTo>
                    <a:lnTo>
                      <a:pt x="5" y="6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46" name="Freeform 5090"/>
              <p:cNvSpPr>
                <a:spLocks/>
              </p:cNvSpPr>
              <p:nvPr/>
            </p:nvSpPr>
            <p:spPr bwMode="auto">
              <a:xfrm>
                <a:off x="4603" y="2737"/>
                <a:ext cx="98" cy="62"/>
              </a:xfrm>
              <a:custGeom>
                <a:avLst/>
                <a:gdLst>
                  <a:gd name="T0" fmla="*/ 0 w 98"/>
                  <a:gd name="T1" fmla="*/ 43 h 62"/>
                  <a:gd name="T2" fmla="*/ 67 w 98"/>
                  <a:gd name="T3" fmla="*/ 62 h 62"/>
                  <a:gd name="T4" fmla="*/ 98 w 98"/>
                  <a:gd name="T5" fmla="*/ 18 h 62"/>
                  <a:gd name="T6" fmla="*/ 24 w 98"/>
                  <a:gd name="T7" fmla="*/ 0 h 62"/>
                  <a:gd name="T8" fmla="*/ 0 w 98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2"/>
                  <a:gd name="T17" fmla="*/ 98 w 98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2">
                    <a:moveTo>
                      <a:pt x="0" y="43"/>
                    </a:moveTo>
                    <a:lnTo>
                      <a:pt x="67" y="62"/>
                    </a:lnTo>
                    <a:lnTo>
                      <a:pt x="98" y="18"/>
                    </a:lnTo>
                    <a:lnTo>
                      <a:pt x="24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47" name="Freeform 5091"/>
              <p:cNvSpPr>
                <a:spLocks/>
              </p:cNvSpPr>
              <p:nvPr/>
            </p:nvSpPr>
            <p:spPr bwMode="auto">
              <a:xfrm>
                <a:off x="4603" y="2737"/>
                <a:ext cx="98" cy="62"/>
              </a:xfrm>
              <a:custGeom>
                <a:avLst/>
                <a:gdLst>
                  <a:gd name="T0" fmla="*/ 0 w 16"/>
                  <a:gd name="T1" fmla="*/ 63618 h 10"/>
                  <a:gd name="T2" fmla="*/ 94203 w 16"/>
                  <a:gd name="T3" fmla="*/ 91524 h 10"/>
                  <a:gd name="T4" fmla="*/ 137868 w 16"/>
                  <a:gd name="T5" fmla="*/ 28136 h 10"/>
                  <a:gd name="T6" fmla="*/ 35151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4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48" name="Freeform 5092"/>
              <p:cNvSpPr>
                <a:spLocks/>
              </p:cNvSpPr>
              <p:nvPr/>
            </p:nvSpPr>
            <p:spPr bwMode="auto">
              <a:xfrm>
                <a:off x="3361" y="2471"/>
                <a:ext cx="99" cy="68"/>
              </a:xfrm>
              <a:custGeom>
                <a:avLst/>
                <a:gdLst>
                  <a:gd name="T0" fmla="*/ 0 w 99"/>
                  <a:gd name="T1" fmla="*/ 0 h 68"/>
                  <a:gd name="T2" fmla="*/ 68 w 99"/>
                  <a:gd name="T3" fmla="*/ 6 h 68"/>
                  <a:gd name="T4" fmla="*/ 99 w 99"/>
                  <a:gd name="T5" fmla="*/ 62 h 68"/>
                  <a:gd name="T6" fmla="*/ 31 w 99"/>
                  <a:gd name="T7" fmla="*/ 68 h 68"/>
                  <a:gd name="T8" fmla="*/ 0 w 99"/>
                  <a:gd name="T9" fmla="*/ 0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0"/>
                    </a:moveTo>
                    <a:lnTo>
                      <a:pt x="68" y="6"/>
                    </a:lnTo>
                    <a:lnTo>
                      <a:pt x="99" y="62"/>
                    </a:lnTo>
                    <a:lnTo>
                      <a:pt x="31" y="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49" name="Freeform 5093"/>
              <p:cNvSpPr>
                <a:spLocks/>
              </p:cNvSpPr>
              <p:nvPr/>
            </p:nvSpPr>
            <p:spPr bwMode="auto">
              <a:xfrm>
                <a:off x="3361" y="2471"/>
                <a:ext cx="99" cy="68"/>
              </a:xfrm>
              <a:custGeom>
                <a:avLst/>
                <a:gdLst>
                  <a:gd name="T0" fmla="*/ 0 w 16"/>
                  <a:gd name="T1" fmla="*/ 0 h 11"/>
                  <a:gd name="T2" fmla="*/ 99730 w 16"/>
                  <a:gd name="T3" fmla="*/ 8753 h 11"/>
                  <a:gd name="T4" fmla="*/ 145214 w 16"/>
                  <a:gd name="T5" fmla="*/ 90496 h 11"/>
                  <a:gd name="T6" fmla="*/ 45484 w 16"/>
                  <a:gd name="T7" fmla="*/ 99206 h 11"/>
                  <a:gd name="T8" fmla="*/ 0 w 16"/>
                  <a:gd name="T9" fmla="*/ 0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0"/>
                    </a:moveTo>
                    <a:lnTo>
                      <a:pt x="11" y="1"/>
                    </a:lnTo>
                    <a:lnTo>
                      <a:pt x="16" y="10"/>
                    </a:lnTo>
                    <a:lnTo>
                      <a:pt x="5" y="11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50" name="Freeform 5094"/>
              <p:cNvSpPr>
                <a:spLocks/>
              </p:cNvSpPr>
              <p:nvPr/>
            </p:nvSpPr>
            <p:spPr bwMode="auto">
              <a:xfrm>
                <a:off x="2120" y="2718"/>
                <a:ext cx="99" cy="25"/>
              </a:xfrm>
              <a:custGeom>
                <a:avLst/>
                <a:gdLst>
                  <a:gd name="T0" fmla="*/ 0 w 99"/>
                  <a:gd name="T1" fmla="*/ 25 h 25"/>
                  <a:gd name="T2" fmla="*/ 62 w 99"/>
                  <a:gd name="T3" fmla="*/ 6 h 25"/>
                  <a:gd name="T4" fmla="*/ 99 w 99"/>
                  <a:gd name="T5" fmla="*/ 0 h 25"/>
                  <a:gd name="T6" fmla="*/ 31 w 99"/>
                  <a:gd name="T7" fmla="*/ 0 h 25"/>
                  <a:gd name="T8" fmla="*/ 0 w 99"/>
                  <a:gd name="T9" fmla="*/ 25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25"/>
                  <a:gd name="T17" fmla="*/ 99 w 99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25">
                    <a:moveTo>
                      <a:pt x="0" y="25"/>
                    </a:moveTo>
                    <a:lnTo>
                      <a:pt x="62" y="6"/>
                    </a:lnTo>
                    <a:lnTo>
                      <a:pt x="99" y="0"/>
                    </a:lnTo>
                    <a:lnTo>
                      <a:pt x="31" y="0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51" name="Freeform 5095"/>
              <p:cNvSpPr>
                <a:spLocks/>
              </p:cNvSpPr>
              <p:nvPr/>
            </p:nvSpPr>
            <p:spPr bwMode="auto">
              <a:xfrm>
                <a:off x="2120" y="2718"/>
                <a:ext cx="99" cy="25"/>
              </a:xfrm>
              <a:custGeom>
                <a:avLst/>
                <a:gdLst>
                  <a:gd name="T0" fmla="*/ 0 w 16"/>
                  <a:gd name="T1" fmla="*/ 38088 h 4"/>
                  <a:gd name="T2" fmla="*/ 90969 w 16"/>
                  <a:gd name="T3" fmla="*/ 9025 h 4"/>
                  <a:gd name="T4" fmla="*/ 145214 w 16"/>
                  <a:gd name="T5" fmla="*/ 0 h 4"/>
                  <a:gd name="T6" fmla="*/ 45484 w 16"/>
                  <a:gd name="T7" fmla="*/ 0 h 4"/>
                  <a:gd name="T8" fmla="*/ 0 w 16"/>
                  <a:gd name="T9" fmla="*/ 38088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4"/>
                  <a:gd name="T17" fmla="*/ 16 w 16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4">
                    <a:moveTo>
                      <a:pt x="0" y="4"/>
                    </a:moveTo>
                    <a:lnTo>
                      <a:pt x="10" y="1"/>
                    </a:lnTo>
                    <a:lnTo>
                      <a:pt x="16" y="0"/>
                    </a:lnTo>
                    <a:lnTo>
                      <a:pt x="5" y="0"/>
                    </a:lnTo>
                    <a:lnTo>
                      <a:pt x="0" y="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52" name="Freeform 5096"/>
              <p:cNvSpPr>
                <a:spLocks/>
              </p:cNvSpPr>
              <p:nvPr/>
            </p:nvSpPr>
            <p:spPr bwMode="auto">
              <a:xfrm>
                <a:off x="4436" y="2737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24 h 62"/>
                  <a:gd name="T6" fmla="*/ 25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24"/>
                    </a:lnTo>
                    <a:lnTo>
                      <a:pt x="25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53" name="Freeform 5097"/>
              <p:cNvSpPr>
                <a:spLocks/>
              </p:cNvSpPr>
              <p:nvPr/>
            </p:nvSpPr>
            <p:spPr bwMode="auto">
              <a:xfrm>
                <a:off x="4436" y="2737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36940 h 10"/>
                  <a:gd name="T6" fmla="*/ 36717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4"/>
                    </a:lnTo>
                    <a:lnTo>
                      <a:pt x="4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54" name="Freeform 5098"/>
              <p:cNvSpPr>
                <a:spLocks/>
              </p:cNvSpPr>
              <p:nvPr/>
            </p:nvSpPr>
            <p:spPr bwMode="auto">
              <a:xfrm>
                <a:off x="3195" y="2391"/>
                <a:ext cx="99" cy="123"/>
              </a:xfrm>
              <a:custGeom>
                <a:avLst/>
                <a:gdLst>
                  <a:gd name="T0" fmla="*/ 0 w 99"/>
                  <a:gd name="T1" fmla="*/ 25 h 123"/>
                  <a:gd name="T2" fmla="*/ 68 w 99"/>
                  <a:gd name="T3" fmla="*/ 0 h 123"/>
                  <a:gd name="T4" fmla="*/ 99 w 99"/>
                  <a:gd name="T5" fmla="*/ 93 h 123"/>
                  <a:gd name="T6" fmla="*/ 31 w 99"/>
                  <a:gd name="T7" fmla="*/ 123 h 123"/>
                  <a:gd name="T8" fmla="*/ 0 w 99"/>
                  <a:gd name="T9" fmla="*/ 25 h 1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23"/>
                  <a:gd name="T17" fmla="*/ 99 w 99"/>
                  <a:gd name="T18" fmla="*/ 123 h 1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23">
                    <a:moveTo>
                      <a:pt x="0" y="25"/>
                    </a:moveTo>
                    <a:lnTo>
                      <a:pt x="68" y="0"/>
                    </a:lnTo>
                    <a:lnTo>
                      <a:pt x="99" y="93"/>
                    </a:lnTo>
                    <a:lnTo>
                      <a:pt x="31" y="123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F8F8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55" name="Freeform 5099"/>
              <p:cNvSpPr>
                <a:spLocks/>
              </p:cNvSpPr>
              <p:nvPr/>
            </p:nvSpPr>
            <p:spPr bwMode="auto">
              <a:xfrm>
                <a:off x="3195" y="2391"/>
                <a:ext cx="99" cy="123"/>
              </a:xfrm>
              <a:custGeom>
                <a:avLst/>
                <a:gdLst>
                  <a:gd name="T0" fmla="*/ 0 w 16"/>
                  <a:gd name="T1" fmla="*/ 35818 h 20"/>
                  <a:gd name="T2" fmla="*/ 99730 w 16"/>
                  <a:gd name="T3" fmla="*/ 0 h 20"/>
                  <a:gd name="T4" fmla="*/ 145214 w 16"/>
                  <a:gd name="T5" fmla="*/ 131659 h 20"/>
                  <a:gd name="T6" fmla="*/ 45484 w 16"/>
                  <a:gd name="T7" fmla="*/ 175835 h 20"/>
                  <a:gd name="T8" fmla="*/ 0 w 16"/>
                  <a:gd name="T9" fmla="*/ 35818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20"/>
                  <a:gd name="T17" fmla="*/ 16 w 16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20">
                    <a:moveTo>
                      <a:pt x="0" y="4"/>
                    </a:moveTo>
                    <a:lnTo>
                      <a:pt x="11" y="0"/>
                    </a:lnTo>
                    <a:lnTo>
                      <a:pt x="16" y="15"/>
                    </a:lnTo>
                    <a:lnTo>
                      <a:pt x="5" y="20"/>
                    </a:lnTo>
                    <a:lnTo>
                      <a:pt x="0" y="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56" name="Freeform 5100"/>
              <p:cNvSpPr>
                <a:spLocks/>
              </p:cNvSpPr>
              <p:nvPr/>
            </p:nvSpPr>
            <p:spPr bwMode="auto">
              <a:xfrm>
                <a:off x="1947" y="2737"/>
                <a:ext cx="105" cy="31"/>
              </a:xfrm>
              <a:custGeom>
                <a:avLst/>
                <a:gdLst>
                  <a:gd name="T0" fmla="*/ 0 w 105"/>
                  <a:gd name="T1" fmla="*/ 31 h 31"/>
                  <a:gd name="T2" fmla="*/ 68 w 105"/>
                  <a:gd name="T3" fmla="*/ 31 h 31"/>
                  <a:gd name="T4" fmla="*/ 105 w 105"/>
                  <a:gd name="T5" fmla="*/ 6 h 31"/>
                  <a:gd name="T6" fmla="*/ 37 w 105"/>
                  <a:gd name="T7" fmla="*/ 0 h 31"/>
                  <a:gd name="T8" fmla="*/ 0 w 105"/>
                  <a:gd name="T9" fmla="*/ 31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31"/>
                  <a:gd name="T17" fmla="*/ 105 w 105"/>
                  <a:gd name="T18" fmla="*/ 31 h 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31">
                    <a:moveTo>
                      <a:pt x="0" y="31"/>
                    </a:moveTo>
                    <a:lnTo>
                      <a:pt x="68" y="31"/>
                    </a:lnTo>
                    <a:lnTo>
                      <a:pt x="105" y="6"/>
                    </a:lnTo>
                    <a:lnTo>
                      <a:pt x="37" y="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E2E2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57" name="Freeform 5101"/>
              <p:cNvSpPr>
                <a:spLocks/>
              </p:cNvSpPr>
              <p:nvPr/>
            </p:nvSpPr>
            <p:spPr bwMode="auto">
              <a:xfrm>
                <a:off x="1947" y="2737"/>
                <a:ext cx="105" cy="31"/>
              </a:xfrm>
              <a:custGeom>
                <a:avLst/>
                <a:gdLst>
                  <a:gd name="T0" fmla="*/ 0 w 17"/>
                  <a:gd name="T1" fmla="*/ 45744 h 5"/>
                  <a:gd name="T2" fmla="*/ 98959 w 17"/>
                  <a:gd name="T3" fmla="*/ 45744 h 5"/>
                  <a:gd name="T4" fmla="*/ 152936 w 17"/>
                  <a:gd name="T5" fmla="*/ 8804 h 5"/>
                  <a:gd name="T6" fmla="*/ 53945 w 17"/>
                  <a:gd name="T7" fmla="*/ 0 h 5"/>
                  <a:gd name="T8" fmla="*/ 0 w 17"/>
                  <a:gd name="T9" fmla="*/ 45744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5"/>
                  <a:gd name="T17" fmla="*/ 17 w 17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5">
                    <a:moveTo>
                      <a:pt x="0" y="5"/>
                    </a:moveTo>
                    <a:lnTo>
                      <a:pt x="11" y="5"/>
                    </a:lnTo>
                    <a:lnTo>
                      <a:pt x="17" y="1"/>
                    </a:lnTo>
                    <a:lnTo>
                      <a:pt x="6" y="0"/>
                    </a:lnTo>
                    <a:lnTo>
                      <a:pt x="0" y="5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58" name="Freeform 5102"/>
              <p:cNvSpPr>
                <a:spLocks/>
              </p:cNvSpPr>
              <p:nvPr/>
            </p:nvSpPr>
            <p:spPr bwMode="auto">
              <a:xfrm>
                <a:off x="4269" y="2731"/>
                <a:ext cx="93" cy="68"/>
              </a:xfrm>
              <a:custGeom>
                <a:avLst/>
                <a:gdLst>
                  <a:gd name="T0" fmla="*/ 0 w 93"/>
                  <a:gd name="T1" fmla="*/ 43 h 68"/>
                  <a:gd name="T2" fmla="*/ 68 w 93"/>
                  <a:gd name="T3" fmla="*/ 68 h 68"/>
                  <a:gd name="T4" fmla="*/ 93 w 93"/>
                  <a:gd name="T5" fmla="*/ 24 h 68"/>
                  <a:gd name="T6" fmla="*/ 25 w 93"/>
                  <a:gd name="T7" fmla="*/ 0 h 68"/>
                  <a:gd name="T8" fmla="*/ 0 w 93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3"/>
                  <a:gd name="T16" fmla="*/ 0 h 68"/>
                  <a:gd name="T17" fmla="*/ 93 w 93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3" h="68">
                    <a:moveTo>
                      <a:pt x="0" y="43"/>
                    </a:moveTo>
                    <a:lnTo>
                      <a:pt x="68" y="68"/>
                    </a:lnTo>
                    <a:lnTo>
                      <a:pt x="93" y="24"/>
                    </a:lnTo>
                    <a:lnTo>
                      <a:pt x="25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DCD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59" name="Freeform 5103"/>
              <p:cNvSpPr>
                <a:spLocks/>
              </p:cNvSpPr>
              <p:nvPr/>
            </p:nvSpPr>
            <p:spPr bwMode="auto">
              <a:xfrm>
                <a:off x="4269" y="2731"/>
                <a:ext cx="93" cy="68"/>
              </a:xfrm>
              <a:custGeom>
                <a:avLst/>
                <a:gdLst>
                  <a:gd name="T0" fmla="*/ 0 w 15"/>
                  <a:gd name="T1" fmla="*/ 62826 h 11"/>
                  <a:gd name="T2" fmla="*/ 100558 w 15"/>
                  <a:gd name="T3" fmla="*/ 99206 h 11"/>
                  <a:gd name="T4" fmla="*/ 137497 w 15"/>
                  <a:gd name="T5" fmla="*/ 36609 h 11"/>
                  <a:gd name="T6" fmla="*/ 36940 w 15"/>
                  <a:gd name="T7" fmla="*/ 0 h 11"/>
                  <a:gd name="T8" fmla="*/ 0 w 15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1"/>
                  <a:gd name="T17" fmla="*/ 15 w 15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1">
                    <a:moveTo>
                      <a:pt x="0" y="7"/>
                    </a:moveTo>
                    <a:lnTo>
                      <a:pt x="11" y="11"/>
                    </a:lnTo>
                    <a:lnTo>
                      <a:pt x="15" y="4"/>
                    </a:lnTo>
                    <a:lnTo>
                      <a:pt x="4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60" name="Freeform 5104"/>
              <p:cNvSpPr>
                <a:spLocks/>
              </p:cNvSpPr>
              <p:nvPr/>
            </p:nvSpPr>
            <p:spPr bwMode="auto">
              <a:xfrm>
                <a:off x="3022" y="2335"/>
                <a:ext cx="105" cy="179"/>
              </a:xfrm>
              <a:custGeom>
                <a:avLst/>
                <a:gdLst>
                  <a:gd name="T0" fmla="*/ 0 w 105"/>
                  <a:gd name="T1" fmla="*/ 62 h 179"/>
                  <a:gd name="T2" fmla="*/ 68 w 105"/>
                  <a:gd name="T3" fmla="*/ 0 h 179"/>
                  <a:gd name="T4" fmla="*/ 105 w 105"/>
                  <a:gd name="T5" fmla="*/ 124 h 179"/>
                  <a:gd name="T6" fmla="*/ 37 w 105"/>
                  <a:gd name="T7" fmla="*/ 179 h 179"/>
                  <a:gd name="T8" fmla="*/ 0 w 105"/>
                  <a:gd name="T9" fmla="*/ 62 h 1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179"/>
                  <a:gd name="T17" fmla="*/ 105 w 105"/>
                  <a:gd name="T18" fmla="*/ 179 h 17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179">
                    <a:moveTo>
                      <a:pt x="0" y="62"/>
                    </a:moveTo>
                    <a:lnTo>
                      <a:pt x="68" y="0"/>
                    </a:lnTo>
                    <a:lnTo>
                      <a:pt x="105" y="124"/>
                    </a:lnTo>
                    <a:lnTo>
                      <a:pt x="37" y="179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FAFA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61" name="Freeform 5105"/>
              <p:cNvSpPr>
                <a:spLocks/>
              </p:cNvSpPr>
              <p:nvPr/>
            </p:nvSpPr>
            <p:spPr bwMode="auto">
              <a:xfrm>
                <a:off x="3022" y="2335"/>
                <a:ext cx="105" cy="179"/>
              </a:xfrm>
              <a:custGeom>
                <a:avLst/>
                <a:gdLst>
                  <a:gd name="T0" fmla="*/ 0 w 17"/>
                  <a:gd name="T1" fmla="*/ 90068 h 29"/>
                  <a:gd name="T2" fmla="*/ 98959 w 17"/>
                  <a:gd name="T3" fmla="*/ 0 h 29"/>
                  <a:gd name="T4" fmla="*/ 152936 w 17"/>
                  <a:gd name="T5" fmla="*/ 178494 h 29"/>
                  <a:gd name="T6" fmla="*/ 53945 w 17"/>
                  <a:gd name="T7" fmla="*/ 259871 h 29"/>
                  <a:gd name="T8" fmla="*/ 0 w 17"/>
                  <a:gd name="T9" fmla="*/ 90068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29"/>
                  <a:gd name="T17" fmla="*/ 17 w 17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29">
                    <a:moveTo>
                      <a:pt x="0" y="10"/>
                    </a:moveTo>
                    <a:lnTo>
                      <a:pt x="11" y="0"/>
                    </a:lnTo>
                    <a:lnTo>
                      <a:pt x="17" y="20"/>
                    </a:lnTo>
                    <a:lnTo>
                      <a:pt x="6" y="29"/>
                    </a:lnTo>
                    <a:lnTo>
                      <a:pt x="0" y="1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62" name="Freeform 5106"/>
              <p:cNvSpPr>
                <a:spLocks/>
              </p:cNvSpPr>
              <p:nvPr/>
            </p:nvSpPr>
            <p:spPr bwMode="auto">
              <a:xfrm>
                <a:off x="1781" y="2743"/>
                <a:ext cx="105" cy="49"/>
              </a:xfrm>
              <a:custGeom>
                <a:avLst/>
                <a:gdLst>
                  <a:gd name="T0" fmla="*/ 0 w 105"/>
                  <a:gd name="T1" fmla="*/ 37 h 49"/>
                  <a:gd name="T2" fmla="*/ 68 w 105"/>
                  <a:gd name="T3" fmla="*/ 49 h 49"/>
                  <a:gd name="T4" fmla="*/ 105 w 105"/>
                  <a:gd name="T5" fmla="*/ 12 h 49"/>
                  <a:gd name="T6" fmla="*/ 37 w 105"/>
                  <a:gd name="T7" fmla="*/ 0 h 49"/>
                  <a:gd name="T8" fmla="*/ 0 w 105"/>
                  <a:gd name="T9" fmla="*/ 37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49"/>
                  <a:gd name="T17" fmla="*/ 105 w 105"/>
                  <a:gd name="T18" fmla="*/ 49 h 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49">
                    <a:moveTo>
                      <a:pt x="0" y="37"/>
                    </a:moveTo>
                    <a:lnTo>
                      <a:pt x="68" y="49"/>
                    </a:lnTo>
                    <a:lnTo>
                      <a:pt x="105" y="12"/>
                    </a:lnTo>
                    <a:lnTo>
                      <a:pt x="37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63" name="Freeform 5107"/>
              <p:cNvSpPr>
                <a:spLocks/>
              </p:cNvSpPr>
              <p:nvPr/>
            </p:nvSpPr>
            <p:spPr bwMode="auto">
              <a:xfrm>
                <a:off x="1781" y="2743"/>
                <a:ext cx="105" cy="49"/>
              </a:xfrm>
              <a:custGeom>
                <a:avLst/>
                <a:gdLst>
                  <a:gd name="T0" fmla="*/ 0 w 17"/>
                  <a:gd name="T1" fmla="*/ 52148 h 8"/>
                  <a:gd name="T2" fmla="*/ 98959 w 17"/>
                  <a:gd name="T3" fmla="*/ 68919 h 8"/>
                  <a:gd name="T4" fmla="*/ 152936 w 17"/>
                  <a:gd name="T5" fmla="*/ 16770 h 8"/>
                  <a:gd name="T6" fmla="*/ 53945 w 17"/>
                  <a:gd name="T7" fmla="*/ 0 h 8"/>
                  <a:gd name="T8" fmla="*/ 0 w 17"/>
                  <a:gd name="T9" fmla="*/ 52148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8"/>
                  <a:gd name="T17" fmla="*/ 17 w 17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8">
                    <a:moveTo>
                      <a:pt x="0" y="6"/>
                    </a:moveTo>
                    <a:lnTo>
                      <a:pt x="11" y="8"/>
                    </a:lnTo>
                    <a:lnTo>
                      <a:pt x="17" y="2"/>
                    </a:ln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64" name="Freeform 5108"/>
              <p:cNvSpPr>
                <a:spLocks/>
              </p:cNvSpPr>
              <p:nvPr/>
            </p:nvSpPr>
            <p:spPr bwMode="auto">
              <a:xfrm>
                <a:off x="4096" y="2718"/>
                <a:ext cx="99" cy="68"/>
              </a:xfrm>
              <a:custGeom>
                <a:avLst/>
                <a:gdLst>
                  <a:gd name="T0" fmla="*/ 0 w 99"/>
                  <a:gd name="T1" fmla="*/ 37 h 68"/>
                  <a:gd name="T2" fmla="*/ 74 w 99"/>
                  <a:gd name="T3" fmla="*/ 68 h 68"/>
                  <a:gd name="T4" fmla="*/ 99 w 99"/>
                  <a:gd name="T5" fmla="*/ 25 h 68"/>
                  <a:gd name="T6" fmla="*/ 31 w 99"/>
                  <a:gd name="T7" fmla="*/ 0 h 68"/>
                  <a:gd name="T8" fmla="*/ 0 w 99"/>
                  <a:gd name="T9" fmla="*/ 37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37"/>
                    </a:moveTo>
                    <a:lnTo>
                      <a:pt x="74" y="68"/>
                    </a:lnTo>
                    <a:lnTo>
                      <a:pt x="99" y="25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65" name="Freeform 5109"/>
              <p:cNvSpPr>
                <a:spLocks/>
              </p:cNvSpPr>
              <p:nvPr/>
            </p:nvSpPr>
            <p:spPr bwMode="auto">
              <a:xfrm>
                <a:off x="4096" y="2718"/>
                <a:ext cx="99" cy="68"/>
              </a:xfrm>
              <a:custGeom>
                <a:avLst/>
                <a:gdLst>
                  <a:gd name="T0" fmla="*/ 0 w 16"/>
                  <a:gd name="T1" fmla="*/ 54109 h 11"/>
                  <a:gd name="T2" fmla="*/ 108498 w 16"/>
                  <a:gd name="T3" fmla="*/ 99206 h 11"/>
                  <a:gd name="T4" fmla="*/ 145214 w 16"/>
                  <a:gd name="T5" fmla="*/ 36609 h 11"/>
                  <a:gd name="T6" fmla="*/ 45484 w 16"/>
                  <a:gd name="T7" fmla="*/ 0 h 11"/>
                  <a:gd name="T8" fmla="*/ 0 w 16"/>
                  <a:gd name="T9" fmla="*/ 5410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6"/>
                    </a:moveTo>
                    <a:lnTo>
                      <a:pt x="12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66" name="Freeform 5110"/>
              <p:cNvSpPr>
                <a:spLocks/>
              </p:cNvSpPr>
              <p:nvPr/>
            </p:nvSpPr>
            <p:spPr bwMode="auto">
              <a:xfrm>
                <a:off x="2855" y="2335"/>
                <a:ext cx="99" cy="204"/>
              </a:xfrm>
              <a:custGeom>
                <a:avLst/>
                <a:gdLst>
                  <a:gd name="T0" fmla="*/ 0 w 99"/>
                  <a:gd name="T1" fmla="*/ 93 h 204"/>
                  <a:gd name="T2" fmla="*/ 68 w 99"/>
                  <a:gd name="T3" fmla="*/ 0 h 204"/>
                  <a:gd name="T4" fmla="*/ 99 w 99"/>
                  <a:gd name="T5" fmla="*/ 136 h 204"/>
                  <a:gd name="T6" fmla="*/ 31 w 99"/>
                  <a:gd name="T7" fmla="*/ 204 h 204"/>
                  <a:gd name="T8" fmla="*/ 0 w 99"/>
                  <a:gd name="T9" fmla="*/ 93 h 20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204"/>
                  <a:gd name="T17" fmla="*/ 99 w 99"/>
                  <a:gd name="T18" fmla="*/ 204 h 20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204">
                    <a:moveTo>
                      <a:pt x="0" y="93"/>
                    </a:moveTo>
                    <a:lnTo>
                      <a:pt x="68" y="0"/>
                    </a:lnTo>
                    <a:lnTo>
                      <a:pt x="99" y="136"/>
                    </a:lnTo>
                    <a:lnTo>
                      <a:pt x="31" y="204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67" name="Freeform 5111"/>
              <p:cNvSpPr>
                <a:spLocks/>
              </p:cNvSpPr>
              <p:nvPr/>
            </p:nvSpPr>
            <p:spPr bwMode="auto">
              <a:xfrm>
                <a:off x="2855" y="2335"/>
                <a:ext cx="99" cy="204"/>
              </a:xfrm>
              <a:custGeom>
                <a:avLst/>
                <a:gdLst>
                  <a:gd name="T0" fmla="*/ 0 w 16"/>
                  <a:gd name="T1" fmla="*/ 135852 h 33"/>
                  <a:gd name="T2" fmla="*/ 99730 w 16"/>
                  <a:gd name="T3" fmla="*/ 0 h 33"/>
                  <a:gd name="T4" fmla="*/ 145214 w 16"/>
                  <a:gd name="T5" fmla="*/ 198677 h 33"/>
                  <a:gd name="T6" fmla="*/ 45484 w 16"/>
                  <a:gd name="T7" fmla="*/ 297883 h 33"/>
                  <a:gd name="T8" fmla="*/ 0 w 16"/>
                  <a:gd name="T9" fmla="*/ 135852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33"/>
                  <a:gd name="T17" fmla="*/ 16 w 16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33">
                    <a:moveTo>
                      <a:pt x="0" y="15"/>
                    </a:moveTo>
                    <a:lnTo>
                      <a:pt x="11" y="0"/>
                    </a:lnTo>
                    <a:lnTo>
                      <a:pt x="16" y="22"/>
                    </a:lnTo>
                    <a:lnTo>
                      <a:pt x="5" y="33"/>
                    </a:lnTo>
                    <a:lnTo>
                      <a:pt x="0" y="15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68" name="Freeform 5112"/>
              <p:cNvSpPr>
                <a:spLocks/>
              </p:cNvSpPr>
              <p:nvPr/>
            </p:nvSpPr>
            <p:spPr bwMode="auto">
              <a:xfrm>
                <a:off x="1614" y="2749"/>
                <a:ext cx="105" cy="56"/>
              </a:xfrm>
              <a:custGeom>
                <a:avLst/>
                <a:gdLst>
                  <a:gd name="T0" fmla="*/ 0 w 105"/>
                  <a:gd name="T1" fmla="*/ 37 h 56"/>
                  <a:gd name="T2" fmla="*/ 68 w 105"/>
                  <a:gd name="T3" fmla="*/ 56 h 56"/>
                  <a:gd name="T4" fmla="*/ 105 w 105"/>
                  <a:gd name="T5" fmla="*/ 19 h 56"/>
                  <a:gd name="T6" fmla="*/ 37 w 105"/>
                  <a:gd name="T7" fmla="*/ 0 h 56"/>
                  <a:gd name="T8" fmla="*/ 0 w 105"/>
                  <a:gd name="T9" fmla="*/ 37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56"/>
                  <a:gd name="T17" fmla="*/ 105 w 105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56">
                    <a:moveTo>
                      <a:pt x="0" y="37"/>
                    </a:moveTo>
                    <a:lnTo>
                      <a:pt x="68" y="56"/>
                    </a:lnTo>
                    <a:lnTo>
                      <a:pt x="105" y="19"/>
                    </a:lnTo>
                    <a:lnTo>
                      <a:pt x="37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D3D3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69" name="Freeform 5113"/>
              <p:cNvSpPr>
                <a:spLocks/>
              </p:cNvSpPr>
              <p:nvPr/>
            </p:nvSpPr>
            <p:spPr bwMode="auto">
              <a:xfrm>
                <a:off x="1614" y="2749"/>
                <a:ext cx="105" cy="56"/>
              </a:xfrm>
              <a:custGeom>
                <a:avLst/>
                <a:gdLst>
                  <a:gd name="T0" fmla="*/ 0 w 17"/>
                  <a:gd name="T1" fmla="*/ 55403 h 9"/>
                  <a:gd name="T2" fmla="*/ 98959 w 17"/>
                  <a:gd name="T3" fmla="*/ 83820 h 9"/>
                  <a:gd name="T4" fmla="*/ 152936 w 17"/>
                  <a:gd name="T5" fmla="*/ 28417 h 9"/>
                  <a:gd name="T6" fmla="*/ 53945 w 17"/>
                  <a:gd name="T7" fmla="*/ 0 h 9"/>
                  <a:gd name="T8" fmla="*/ 0 w 17"/>
                  <a:gd name="T9" fmla="*/ 55403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9"/>
                  <a:gd name="T17" fmla="*/ 17 w 1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9">
                    <a:moveTo>
                      <a:pt x="0" y="6"/>
                    </a:moveTo>
                    <a:lnTo>
                      <a:pt x="11" y="9"/>
                    </a:lnTo>
                    <a:lnTo>
                      <a:pt x="17" y="3"/>
                    </a:ln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70" name="Freeform 5114"/>
              <p:cNvSpPr>
                <a:spLocks/>
              </p:cNvSpPr>
              <p:nvPr/>
            </p:nvSpPr>
            <p:spPr bwMode="auto">
              <a:xfrm>
                <a:off x="3930" y="2694"/>
                <a:ext cx="98" cy="61"/>
              </a:xfrm>
              <a:custGeom>
                <a:avLst/>
                <a:gdLst>
                  <a:gd name="T0" fmla="*/ 0 w 98"/>
                  <a:gd name="T1" fmla="*/ 24 h 61"/>
                  <a:gd name="T2" fmla="*/ 67 w 98"/>
                  <a:gd name="T3" fmla="*/ 61 h 61"/>
                  <a:gd name="T4" fmla="*/ 98 w 98"/>
                  <a:gd name="T5" fmla="*/ 30 h 61"/>
                  <a:gd name="T6" fmla="*/ 30 w 98"/>
                  <a:gd name="T7" fmla="*/ 0 h 61"/>
                  <a:gd name="T8" fmla="*/ 0 w 98"/>
                  <a:gd name="T9" fmla="*/ 24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1"/>
                  <a:gd name="T17" fmla="*/ 98 w 98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1">
                    <a:moveTo>
                      <a:pt x="0" y="24"/>
                    </a:moveTo>
                    <a:lnTo>
                      <a:pt x="67" y="61"/>
                    </a:lnTo>
                    <a:lnTo>
                      <a:pt x="98" y="30"/>
                    </a:lnTo>
                    <a:lnTo>
                      <a:pt x="30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71" name="Freeform 5115"/>
              <p:cNvSpPr>
                <a:spLocks/>
              </p:cNvSpPr>
              <p:nvPr/>
            </p:nvSpPr>
            <p:spPr bwMode="auto">
              <a:xfrm>
                <a:off x="3930" y="2694"/>
                <a:ext cx="98" cy="61"/>
              </a:xfrm>
              <a:custGeom>
                <a:avLst/>
                <a:gdLst>
                  <a:gd name="T0" fmla="*/ 0 w 16"/>
                  <a:gd name="T1" fmla="*/ 33154 h 10"/>
                  <a:gd name="T2" fmla="*/ 94203 w 16"/>
                  <a:gd name="T3" fmla="*/ 84430 h 10"/>
                  <a:gd name="T4" fmla="*/ 137868 w 16"/>
                  <a:gd name="T5" fmla="*/ 41529 h 10"/>
                  <a:gd name="T6" fmla="*/ 43671 w 16"/>
                  <a:gd name="T7" fmla="*/ 0 h 10"/>
                  <a:gd name="T8" fmla="*/ 0 w 16"/>
                  <a:gd name="T9" fmla="*/ 33154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4"/>
                    </a:moveTo>
                    <a:lnTo>
                      <a:pt x="11" y="10"/>
                    </a:lnTo>
                    <a:lnTo>
                      <a:pt x="16" y="5"/>
                    </a:lnTo>
                    <a:lnTo>
                      <a:pt x="5" y="0"/>
                    </a:lnTo>
                    <a:lnTo>
                      <a:pt x="0" y="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72" name="Freeform 5116"/>
              <p:cNvSpPr>
                <a:spLocks/>
              </p:cNvSpPr>
              <p:nvPr/>
            </p:nvSpPr>
            <p:spPr bwMode="auto">
              <a:xfrm>
                <a:off x="2688" y="2391"/>
                <a:ext cx="99" cy="198"/>
              </a:xfrm>
              <a:custGeom>
                <a:avLst/>
                <a:gdLst>
                  <a:gd name="T0" fmla="*/ 0 w 99"/>
                  <a:gd name="T1" fmla="*/ 105 h 198"/>
                  <a:gd name="T2" fmla="*/ 62 w 99"/>
                  <a:gd name="T3" fmla="*/ 0 h 198"/>
                  <a:gd name="T4" fmla="*/ 99 w 99"/>
                  <a:gd name="T5" fmla="*/ 123 h 198"/>
                  <a:gd name="T6" fmla="*/ 31 w 99"/>
                  <a:gd name="T7" fmla="*/ 198 h 198"/>
                  <a:gd name="T8" fmla="*/ 0 w 99"/>
                  <a:gd name="T9" fmla="*/ 105 h 1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98"/>
                  <a:gd name="T17" fmla="*/ 99 w 99"/>
                  <a:gd name="T18" fmla="*/ 198 h 1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98">
                    <a:moveTo>
                      <a:pt x="0" y="105"/>
                    </a:moveTo>
                    <a:lnTo>
                      <a:pt x="62" y="0"/>
                    </a:lnTo>
                    <a:lnTo>
                      <a:pt x="99" y="123"/>
                    </a:lnTo>
                    <a:lnTo>
                      <a:pt x="31" y="198"/>
                    </a:lnTo>
                    <a:lnTo>
                      <a:pt x="0" y="105"/>
                    </a:ln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73" name="Freeform 5117"/>
              <p:cNvSpPr>
                <a:spLocks/>
              </p:cNvSpPr>
              <p:nvPr/>
            </p:nvSpPr>
            <p:spPr bwMode="auto">
              <a:xfrm>
                <a:off x="2688" y="2391"/>
                <a:ext cx="99" cy="198"/>
              </a:xfrm>
              <a:custGeom>
                <a:avLst/>
                <a:gdLst>
                  <a:gd name="T0" fmla="*/ 0 w 16"/>
                  <a:gd name="T1" fmla="*/ 153982 h 32"/>
                  <a:gd name="T2" fmla="*/ 90969 w 16"/>
                  <a:gd name="T3" fmla="*/ 0 h 32"/>
                  <a:gd name="T4" fmla="*/ 145214 w 16"/>
                  <a:gd name="T5" fmla="*/ 181702 h 32"/>
                  <a:gd name="T6" fmla="*/ 45484 w 16"/>
                  <a:gd name="T7" fmla="*/ 290200 h 32"/>
                  <a:gd name="T8" fmla="*/ 0 w 16"/>
                  <a:gd name="T9" fmla="*/ 153982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32"/>
                  <a:gd name="T17" fmla="*/ 16 w 16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32">
                    <a:moveTo>
                      <a:pt x="0" y="17"/>
                    </a:moveTo>
                    <a:lnTo>
                      <a:pt x="10" y="0"/>
                    </a:lnTo>
                    <a:lnTo>
                      <a:pt x="16" y="20"/>
                    </a:lnTo>
                    <a:lnTo>
                      <a:pt x="5" y="32"/>
                    </a:lnTo>
                    <a:lnTo>
                      <a:pt x="0" y="1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74" name="Freeform 5118"/>
              <p:cNvSpPr>
                <a:spLocks/>
              </p:cNvSpPr>
              <p:nvPr/>
            </p:nvSpPr>
            <p:spPr bwMode="auto">
              <a:xfrm>
                <a:off x="3763" y="2650"/>
                <a:ext cx="99" cy="50"/>
              </a:xfrm>
              <a:custGeom>
                <a:avLst/>
                <a:gdLst>
                  <a:gd name="T0" fmla="*/ 0 w 99"/>
                  <a:gd name="T1" fmla="*/ 6 h 50"/>
                  <a:gd name="T2" fmla="*/ 68 w 99"/>
                  <a:gd name="T3" fmla="*/ 50 h 50"/>
                  <a:gd name="T4" fmla="*/ 99 w 99"/>
                  <a:gd name="T5" fmla="*/ 31 h 50"/>
                  <a:gd name="T6" fmla="*/ 31 w 99"/>
                  <a:gd name="T7" fmla="*/ 0 h 50"/>
                  <a:gd name="T8" fmla="*/ 0 w 99"/>
                  <a:gd name="T9" fmla="*/ 6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0"/>
                  <a:gd name="T17" fmla="*/ 99 w 99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0">
                    <a:moveTo>
                      <a:pt x="0" y="6"/>
                    </a:moveTo>
                    <a:lnTo>
                      <a:pt x="68" y="50"/>
                    </a:lnTo>
                    <a:lnTo>
                      <a:pt x="99" y="31"/>
                    </a:lnTo>
                    <a:lnTo>
                      <a:pt x="31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D6D6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75" name="Freeform 5119"/>
              <p:cNvSpPr>
                <a:spLocks/>
              </p:cNvSpPr>
              <p:nvPr/>
            </p:nvSpPr>
            <p:spPr bwMode="auto">
              <a:xfrm>
                <a:off x="3763" y="2650"/>
                <a:ext cx="99" cy="50"/>
              </a:xfrm>
              <a:custGeom>
                <a:avLst/>
                <a:gdLst>
                  <a:gd name="T0" fmla="*/ 0 w 16"/>
                  <a:gd name="T1" fmla="*/ 9025 h 8"/>
                  <a:gd name="T2" fmla="*/ 99730 w 16"/>
                  <a:gd name="T3" fmla="*/ 76175 h 8"/>
                  <a:gd name="T4" fmla="*/ 145214 w 16"/>
                  <a:gd name="T5" fmla="*/ 47344 h 8"/>
                  <a:gd name="T6" fmla="*/ 45484 w 16"/>
                  <a:gd name="T7" fmla="*/ 0 h 8"/>
                  <a:gd name="T8" fmla="*/ 0 w 16"/>
                  <a:gd name="T9" fmla="*/ 9025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8"/>
                  <a:gd name="T17" fmla="*/ 16 w 16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8">
                    <a:moveTo>
                      <a:pt x="0" y="1"/>
                    </a:moveTo>
                    <a:lnTo>
                      <a:pt x="11" y="8"/>
                    </a:lnTo>
                    <a:lnTo>
                      <a:pt x="16" y="5"/>
                    </a:lnTo>
                    <a:lnTo>
                      <a:pt x="5" y="0"/>
                    </a:lnTo>
                    <a:lnTo>
                      <a:pt x="0" y="1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76" name="Freeform 5120"/>
              <p:cNvSpPr>
                <a:spLocks/>
              </p:cNvSpPr>
              <p:nvPr/>
            </p:nvSpPr>
            <p:spPr bwMode="auto">
              <a:xfrm>
                <a:off x="2516" y="2484"/>
                <a:ext cx="104" cy="154"/>
              </a:xfrm>
              <a:custGeom>
                <a:avLst/>
                <a:gdLst>
                  <a:gd name="T0" fmla="*/ 0 w 104"/>
                  <a:gd name="T1" fmla="*/ 98 h 154"/>
                  <a:gd name="T2" fmla="*/ 67 w 104"/>
                  <a:gd name="T3" fmla="*/ 0 h 154"/>
                  <a:gd name="T4" fmla="*/ 104 w 104"/>
                  <a:gd name="T5" fmla="*/ 98 h 154"/>
                  <a:gd name="T6" fmla="*/ 37 w 104"/>
                  <a:gd name="T7" fmla="*/ 154 h 154"/>
                  <a:gd name="T8" fmla="*/ 0 w 104"/>
                  <a:gd name="T9" fmla="*/ 98 h 1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4"/>
                  <a:gd name="T16" fmla="*/ 0 h 154"/>
                  <a:gd name="T17" fmla="*/ 104 w 104"/>
                  <a:gd name="T18" fmla="*/ 154 h 1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4" h="154">
                    <a:moveTo>
                      <a:pt x="0" y="98"/>
                    </a:moveTo>
                    <a:lnTo>
                      <a:pt x="67" y="0"/>
                    </a:lnTo>
                    <a:lnTo>
                      <a:pt x="104" y="98"/>
                    </a:lnTo>
                    <a:lnTo>
                      <a:pt x="37" y="154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77" name="Freeform 5121"/>
              <p:cNvSpPr>
                <a:spLocks/>
              </p:cNvSpPr>
              <p:nvPr/>
            </p:nvSpPr>
            <p:spPr bwMode="auto">
              <a:xfrm>
                <a:off x="2516" y="2484"/>
                <a:ext cx="104" cy="154"/>
              </a:xfrm>
              <a:custGeom>
                <a:avLst/>
                <a:gdLst>
                  <a:gd name="T0" fmla="*/ 0 w 17"/>
                  <a:gd name="T1" fmla="*/ 142598 h 25"/>
                  <a:gd name="T2" fmla="*/ 93863 w 17"/>
                  <a:gd name="T3" fmla="*/ 0 h 25"/>
                  <a:gd name="T4" fmla="*/ 145624 w 17"/>
                  <a:gd name="T5" fmla="*/ 142598 h 25"/>
                  <a:gd name="T6" fmla="*/ 51761 w 17"/>
                  <a:gd name="T7" fmla="*/ 221828 h 25"/>
                  <a:gd name="T8" fmla="*/ 0 w 17"/>
                  <a:gd name="T9" fmla="*/ 142598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25"/>
                  <a:gd name="T17" fmla="*/ 17 w 17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25">
                    <a:moveTo>
                      <a:pt x="0" y="16"/>
                    </a:moveTo>
                    <a:lnTo>
                      <a:pt x="11" y="0"/>
                    </a:lnTo>
                    <a:lnTo>
                      <a:pt x="17" y="16"/>
                    </a:lnTo>
                    <a:lnTo>
                      <a:pt x="6" y="25"/>
                    </a:lnTo>
                    <a:lnTo>
                      <a:pt x="0" y="1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78" name="Freeform 5122"/>
              <p:cNvSpPr>
                <a:spLocks/>
              </p:cNvSpPr>
              <p:nvPr/>
            </p:nvSpPr>
            <p:spPr bwMode="auto">
              <a:xfrm>
                <a:off x="3596" y="2576"/>
                <a:ext cx="99" cy="43"/>
              </a:xfrm>
              <a:custGeom>
                <a:avLst/>
                <a:gdLst>
                  <a:gd name="T0" fmla="*/ 0 w 99"/>
                  <a:gd name="T1" fmla="*/ 0 h 43"/>
                  <a:gd name="T2" fmla="*/ 68 w 99"/>
                  <a:gd name="T3" fmla="*/ 43 h 43"/>
                  <a:gd name="T4" fmla="*/ 99 w 99"/>
                  <a:gd name="T5" fmla="*/ 43 h 43"/>
                  <a:gd name="T6" fmla="*/ 31 w 99"/>
                  <a:gd name="T7" fmla="*/ 19 h 43"/>
                  <a:gd name="T8" fmla="*/ 0 w 99"/>
                  <a:gd name="T9" fmla="*/ 0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43"/>
                  <a:gd name="T17" fmla="*/ 99 w 99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43">
                    <a:moveTo>
                      <a:pt x="0" y="0"/>
                    </a:moveTo>
                    <a:lnTo>
                      <a:pt x="68" y="43"/>
                    </a:lnTo>
                    <a:lnTo>
                      <a:pt x="99" y="43"/>
                    </a:lnTo>
                    <a:lnTo>
                      <a:pt x="31" y="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E1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79" name="Freeform 5123"/>
              <p:cNvSpPr>
                <a:spLocks/>
              </p:cNvSpPr>
              <p:nvPr/>
            </p:nvSpPr>
            <p:spPr bwMode="auto">
              <a:xfrm>
                <a:off x="3596" y="2576"/>
                <a:ext cx="99" cy="43"/>
              </a:xfrm>
              <a:custGeom>
                <a:avLst/>
                <a:gdLst>
                  <a:gd name="T0" fmla="*/ 0 w 16"/>
                  <a:gd name="T1" fmla="*/ 0 h 7"/>
                  <a:gd name="T2" fmla="*/ 99730 w 16"/>
                  <a:gd name="T3" fmla="*/ 61207 h 7"/>
                  <a:gd name="T4" fmla="*/ 145214 w 16"/>
                  <a:gd name="T5" fmla="*/ 61207 h 7"/>
                  <a:gd name="T6" fmla="*/ 45484 w 16"/>
                  <a:gd name="T7" fmla="*/ 25732 h 7"/>
                  <a:gd name="T8" fmla="*/ 0 w 16"/>
                  <a:gd name="T9" fmla="*/ 0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7"/>
                  <a:gd name="T17" fmla="*/ 16 w 16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7">
                    <a:moveTo>
                      <a:pt x="0" y="0"/>
                    </a:moveTo>
                    <a:lnTo>
                      <a:pt x="11" y="7"/>
                    </a:lnTo>
                    <a:lnTo>
                      <a:pt x="16" y="7"/>
                    </a:lnTo>
                    <a:lnTo>
                      <a:pt x="5" y="3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80" name="Freeform 5124"/>
              <p:cNvSpPr>
                <a:spLocks/>
              </p:cNvSpPr>
              <p:nvPr/>
            </p:nvSpPr>
            <p:spPr bwMode="auto">
              <a:xfrm>
                <a:off x="2349" y="2589"/>
                <a:ext cx="105" cy="92"/>
              </a:xfrm>
              <a:custGeom>
                <a:avLst/>
                <a:gdLst>
                  <a:gd name="T0" fmla="*/ 0 w 105"/>
                  <a:gd name="T1" fmla="*/ 74 h 92"/>
                  <a:gd name="T2" fmla="*/ 68 w 105"/>
                  <a:gd name="T3" fmla="*/ 0 h 92"/>
                  <a:gd name="T4" fmla="*/ 105 w 105"/>
                  <a:gd name="T5" fmla="*/ 55 h 92"/>
                  <a:gd name="T6" fmla="*/ 37 w 105"/>
                  <a:gd name="T7" fmla="*/ 92 h 92"/>
                  <a:gd name="T8" fmla="*/ 0 w 105"/>
                  <a:gd name="T9" fmla="*/ 74 h 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92"/>
                  <a:gd name="T17" fmla="*/ 105 w 105"/>
                  <a:gd name="T18" fmla="*/ 92 h 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92">
                    <a:moveTo>
                      <a:pt x="0" y="74"/>
                    </a:moveTo>
                    <a:lnTo>
                      <a:pt x="68" y="0"/>
                    </a:lnTo>
                    <a:lnTo>
                      <a:pt x="105" y="55"/>
                    </a:lnTo>
                    <a:lnTo>
                      <a:pt x="37" y="92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FAFA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81" name="Freeform 5125"/>
              <p:cNvSpPr>
                <a:spLocks/>
              </p:cNvSpPr>
              <p:nvPr/>
            </p:nvSpPr>
            <p:spPr bwMode="auto">
              <a:xfrm>
                <a:off x="2349" y="2589"/>
                <a:ext cx="105" cy="92"/>
              </a:xfrm>
              <a:custGeom>
                <a:avLst/>
                <a:gdLst>
                  <a:gd name="T0" fmla="*/ 0 w 17"/>
                  <a:gd name="T1" fmla="*/ 104763 h 15"/>
                  <a:gd name="T2" fmla="*/ 98959 w 17"/>
                  <a:gd name="T3" fmla="*/ 0 h 15"/>
                  <a:gd name="T4" fmla="*/ 152936 w 17"/>
                  <a:gd name="T5" fmla="*/ 77758 h 15"/>
                  <a:gd name="T6" fmla="*/ 53945 w 17"/>
                  <a:gd name="T7" fmla="*/ 130119 h 15"/>
                  <a:gd name="T8" fmla="*/ 0 w 17"/>
                  <a:gd name="T9" fmla="*/ 104763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5"/>
                  <a:gd name="T17" fmla="*/ 17 w 17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5">
                    <a:moveTo>
                      <a:pt x="0" y="12"/>
                    </a:moveTo>
                    <a:lnTo>
                      <a:pt x="11" y="0"/>
                    </a:lnTo>
                    <a:lnTo>
                      <a:pt x="17" y="9"/>
                    </a:lnTo>
                    <a:lnTo>
                      <a:pt x="6" y="15"/>
                    </a:lnTo>
                    <a:lnTo>
                      <a:pt x="0" y="1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82" name="Freeform 5126"/>
              <p:cNvSpPr>
                <a:spLocks/>
              </p:cNvSpPr>
              <p:nvPr/>
            </p:nvSpPr>
            <p:spPr bwMode="auto">
              <a:xfrm>
                <a:off x="4670" y="2755"/>
                <a:ext cx="99" cy="68"/>
              </a:xfrm>
              <a:custGeom>
                <a:avLst/>
                <a:gdLst>
                  <a:gd name="T0" fmla="*/ 0 w 99"/>
                  <a:gd name="T1" fmla="*/ 44 h 68"/>
                  <a:gd name="T2" fmla="*/ 68 w 99"/>
                  <a:gd name="T3" fmla="*/ 68 h 68"/>
                  <a:gd name="T4" fmla="*/ 99 w 99"/>
                  <a:gd name="T5" fmla="*/ 25 h 68"/>
                  <a:gd name="T6" fmla="*/ 31 w 99"/>
                  <a:gd name="T7" fmla="*/ 0 h 68"/>
                  <a:gd name="T8" fmla="*/ 0 w 99"/>
                  <a:gd name="T9" fmla="*/ 44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4"/>
                    </a:moveTo>
                    <a:lnTo>
                      <a:pt x="68" y="68"/>
                    </a:lnTo>
                    <a:lnTo>
                      <a:pt x="99" y="25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83" name="Freeform 5127"/>
              <p:cNvSpPr>
                <a:spLocks/>
              </p:cNvSpPr>
              <p:nvPr/>
            </p:nvSpPr>
            <p:spPr bwMode="auto">
              <a:xfrm>
                <a:off x="4670" y="2755"/>
                <a:ext cx="99" cy="68"/>
              </a:xfrm>
              <a:custGeom>
                <a:avLst/>
                <a:gdLst>
                  <a:gd name="T0" fmla="*/ 0 w 16"/>
                  <a:gd name="T1" fmla="*/ 62826 h 11"/>
                  <a:gd name="T2" fmla="*/ 99730 w 16"/>
                  <a:gd name="T3" fmla="*/ 99206 h 11"/>
                  <a:gd name="T4" fmla="*/ 145214 w 16"/>
                  <a:gd name="T5" fmla="*/ 36609 h 11"/>
                  <a:gd name="T6" fmla="*/ 45484 w 16"/>
                  <a:gd name="T7" fmla="*/ 0 h 11"/>
                  <a:gd name="T8" fmla="*/ 0 w 16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84" name="Freeform 5128"/>
              <p:cNvSpPr>
                <a:spLocks/>
              </p:cNvSpPr>
              <p:nvPr/>
            </p:nvSpPr>
            <p:spPr bwMode="auto">
              <a:xfrm>
                <a:off x="3429" y="2477"/>
                <a:ext cx="99" cy="68"/>
              </a:xfrm>
              <a:custGeom>
                <a:avLst/>
                <a:gdLst>
                  <a:gd name="T0" fmla="*/ 0 w 99"/>
                  <a:gd name="T1" fmla="*/ 0 h 68"/>
                  <a:gd name="T2" fmla="*/ 68 w 99"/>
                  <a:gd name="T3" fmla="*/ 31 h 68"/>
                  <a:gd name="T4" fmla="*/ 99 w 99"/>
                  <a:gd name="T5" fmla="*/ 68 h 68"/>
                  <a:gd name="T6" fmla="*/ 31 w 99"/>
                  <a:gd name="T7" fmla="*/ 56 h 68"/>
                  <a:gd name="T8" fmla="*/ 0 w 99"/>
                  <a:gd name="T9" fmla="*/ 0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0"/>
                    </a:moveTo>
                    <a:lnTo>
                      <a:pt x="68" y="31"/>
                    </a:lnTo>
                    <a:lnTo>
                      <a:pt x="99" y="68"/>
                    </a:lnTo>
                    <a:lnTo>
                      <a:pt x="31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85" name="Freeform 5129"/>
              <p:cNvSpPr>
                <a:spLocks/>
              </p:cNvSpPr>
              <p:nvPr/>
            </p:nvSpPr>
            <p:spPr bwMode="auto">
              <a:xfrm>
                <a:off x="3429" y="2477"/>
                <a:ext cx="99" cy="68"/>
              </a:xfrm>
              <a:custGeom>
                <a:avLst/>
                <a:gdLst>
                  <a:gd name="T0" fmla="*/ 0 w 16"/>
                  <a:gd name="T1" fmla="*/ 0 h 11"/>
                  <a:gd name="T2" fmla="*/ 99730 w 16"/>
                  <a:gd name="T3" fmla="*/ 45362 h 11"/>
                  <a:gd name="T4" fmla="*/ 145214 w 16"/>
                  <a:gd name="T5" fmla="*/ 99206 h 11"/>
                  <a:gd name="T6" fmla="*/ 45484 w 16"/>
                  <a:gd name="T7" fmla="*/ 81742 h 11"/>
                  <a:gd name="T8" fmla="*/ 0 w 16"/>
                  <a:gd name="T9" fmla="*/ 0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0"/>
                    </a:moveTo>
                    <a:lnTo>
                      <a:pt x="11" y="5"/>
                    </a:lnTo>
                    <a:lnTo>
                      <a:pt x="16" y="11"/>
                    </a:lnTo>
                    <a:lnTo>
                      <a:pt x="5" y="9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86" name="Freeform 5130"/>
              <p:cNvSpPr>
                <a:spLocks/>
              </p:cNvSpPr>
              <p:nvPr/>
            </p:nvSpPr>
            <p:spPr bwMode="auto">
              <a:xfrm>
                <a:off x="2182" y="2681"/>
                <a:ext cx="105" cy="43"/>
              </a:xfrm>
              <a:custGeom>
                <a:avLst/>
                <a:gdLst>
                  <a:gd name="T0" fmla="*/ 0 w 105"/>
                  <a:gd name="T1" fmla="*/ 43 h 43"/>
                  <a:gd name="T2" fmla="*/ 68 w 105"/>
                  <a:gd name="T3" fmla="*/ 0 h 43"/>
                  <a:gd name="T4" fmla="*/ 105 w 105"/>
                  <a:gd name="T5" fmla="*/ 19 h 43"/>
                  <a:gd name="T6" fmla="*/ 37 w 105"/>
                  <a:gd name="T7" fmla="*/ 37 h 43"/>
                  <a:gd name="T8" fmla="*/ 0 w 105"/>
                  <a:gd name="T9" fmla="*/ 43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43"/>
                  <a:gd name="T17" fmla="*/ 105 w 105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43">
                    <a:moveTo>
                      <a:pt x="0" y="43"/>
                    </a:moveTo>
                    <a:lnTo>
                      <a:pt x="68" y="0"/>
                    </a:lnTo>
                    <a:lnTo>
                      <a:pt x="105" y="19"/>
                    </a:lnTo>
                    <a:lnTo>
                      <a:pt x="37" y="37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87" name="Freeform 5131"/>
              <p:cNvSpPr>
                <a:spLocks/>
              </p:cNvSpPr>
              <p:nvPr/>
            </p:nvSpPr>
            <p:spPr bwMode="auto">
              <a:xfrm>
                <a:off x="2182" y="2681"/>
                <a:ext cx="105" cy="43"/>
              </a:xfrm>
              <a:custGeom>
                <a:avLst/>
                <a:gdLst>
                  <a:gd name="T0" fmla="*/ 0 w 17"/>
                  <a:gd name="T1" fmla="*/ 61207 h 7"/>
                  <a:gd name="T2" fmla="*/ 98959 w 17"/>
                  <a:gd name="T3" fmla="*/ 0 h 7"/>
                  <a:gd name="T4" fmla="*/ 152936 w 17"/>
                  <a:gd name="T5" fmla="*/ 25732 h 7"/>
                  <a:gd name="T6" fmla="*/ 53945 w 17"/>
                  <a:gd name="T7" fmla="*/ 52601 h 7"/>
                  <a:gd name="T8" fmla="*/ 0 w 17"/>
                  <a:gd name="T9" fmla="*/ 6120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7"/>
                  <a:gd name="T17" fmla="*/ 17 w 17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7">
                    <a:moveTo>
                      <a:pt x="0" y="7"/>
                    </a:moveTo>
                    <a:lnTo>
                      <a:pt x="11" y="0"/>
                    </a:lnTo>
                    <a:lnTo>
                      <a:pt x="17" y="3"/>
                    </a:lnTo>
                    <a:lnTo>
                      <a:pt x="6" y="6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88" name="Freeform 5132"/>
              <p:cNvSpPr>
                <a:spLocks/>
              </p:cNvSpPr>
              <p:nvPr/>
            </p:nvSpPr>
            <p:spPr bwMode="auto">
              <a:xfrm>
                <a:off x="4504" y="2761"/>
                <a:ext cx="99" cy="62"/>
              </a:xfrm>
              <a:custGeom>
                <a:avLst/>
                <a:gdLst>
                  <a:gd name="T0" fmla="*/ 0 w 99"/>
                  <a:gd name="T1" fmla="*/ 38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38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38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89" name="Freeform 5133"/>
              <p:cNvSpPr>
                <a:spLocks/>
              </p:cNvSpPr>
              <p:nvPr/>
            </p:nvSpPr>
            <p:spPr bwMode="auto">
              <a:xfrm>
                <a:off x="4504" y="2761"/>
                <a:ext cx="99" cy="62"/>
              </a:xfrm>
              <a:custGeom>
                <a:avLst/>
                <a:gdLst>
                  <a:gd name="T0" fmla="*/ 0 w 16"/>
                  <a:gd name="T1" fmla="*/ 54585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54585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6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90" name="Freeform 5134"/>
              <p:cNvSpPr>
                <a:spLocks/>
              </p:cNvSpPr>
              <p:nvPr/>
            </p:nvSpPr>
            <p:spPr bwMode="auto">
              <a:xfrm>
                <a:off x="3263" y="2391"/>
                <a:ext cx="98" cy="93"/>
              </a:xfrm>
              <a:custGeom>
                <a:avLst/>
                <a:gdLst>
                  <a:gd name="T0" fmla="*/ 0 w 98"/>
                  <a:gd name="T1" fmla="*/ 0 h 93"/>
                  <a:gd name="T2" fmla="*/ 68 w 98"/>
                  <a:gd name="T3" fmla="*/ 0 h 93"/>
                  <a:gd name="T4" fmla="*/ 98 w 98"/>
                  <a:gd name="T5" fmla="*/ 80 h 93"/>
                  <a:gd name="T6" fmla="*/ 31 w 98"/>
                  <a:gd name="T7" fmla="*/ 93 h 93"/>
                  <a:gd name="T8" fmla="*/ 0 w 98"/>
                  <a:gd name="T9" fmla="*/ 0 h 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93"/>
                  <a:gd name="T17" fmla="*/ 98 w 98"/>
                  <a:gd name="T18" fmla="*/ 93 h 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93">
                    <a:moveTo>
                      <a:pt x="0" y="0"/>
                    </a:moveTo>
                    <a:lnTo>
                      <a:pt x="68" y="0"/>
                    </a:lnTo>
                    <a:lnTo>
                      <a:pt x="98" y="80"/>
                    </a:lnTo>
                    <a:lnTo>
                      <a:pt x="31" y="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91" name="Freeform 5135"/>
              <p:cNvSpPr>
                <a:spLocks/>
              </p:cNvSpPr>
              <p:nvPr/>
            </p:nvSpPr>
            <p:spPr bwMode="auto">
              <a:xfrm>
                <a:off x="3263" y="2391"/>
                <a:ext cx="98" cy="93"/>
              </a:xfrm>
              <a:custGeom>
                <a:avLst/>
                <a:gdLst>
                  <a:gd name="T0" fmla="*/ 0 w 16"/>
                  <a:gd name="T1" fmla="*/ 0 h 15"/>
                  <a:gd name="T2" fmla="*/ 94203 w 16"/>
                  <a:gd name="T3" fmla="*/ 0 h 15"/>
                  <a:gd name="T4" fmla="*/ 137868 w 16"/>
                  <a:gd name="T5" fmla="*/ 119623 h 15"/>
                  <a:gd name="T6" fmla="*/ 43671 w 16"/>
                  <a:gd name="T7" fmla="*/ 137497 h 15"/>
                  <a:gd name="T8" fmla="*/ 0 w 16"/>
                  <a:gd name="T9" fmla="*/ 0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5"/>
                  <a:gd name="T17" fmla="*/ 16 w 16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5">
                    <a:moveTo>
                      <a:pt x="0" y="0"/>
                    </a:moveTo>
                    <a:lnTo>
                      <a:pt x="11" y="0"/>
                    </a:lnTo>
                    <a:lnTo>
                      <a:pt x="16" y="13"/>
                    </a:lnTo>
                    <a:lnTo>
                      <a:pt x="5" y="15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92" name="Freeform 5136"/>
              <p:cNvSpPr>
                <a:spLocks/>
              </p:cNvSpPr>
              <p:nvPr/>
            </p:nvSpPr>
            <p:spPr bwMode="auto">
              <a:xfrm>
                <a:off x="2015" y="2743"/>
                <a:ext cx="105" cy="25"/>
              </a:xfrm>
              <a:custGeom>
                <a:avLst/>
                <a:gdLst>
                  <a:gd name="T0" fmla="*/ 0 w 105"/>
                  <a:gd name="T1" fmla="*/ 25 h 25"/>
                  <a:gd name="T2" fmla="*/ 68 w 105"/>
                  <a:gd name="T3" fmla="*/ 6 h 25"/>
                  <a:gd name="T4" fmla="*/ 105 w 105"/>
                  <a:gd name="T5" fmla="*/ 0 h 25"/>
                  <a:gd name="T6" fmla="*/ 37 w 105"/>
                  <a:gd name="T7" fmla="*/ 0 h 25"/>
                  <a:gd name="T8" fmla="*/ 0 w 105"/>
                  <a:gd name="T9" fmla="*/ 25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25"/>
                  <a:gd name="T17" fmla="*/ 105 w 105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25">
                    <a:moveTo>
                      <a:pt x="0" y="25"/>
                    </a:moveTo>
                    <a:lnTo>
                      <a:pt x="68" y="6"/>
                    </a:lnTo>
                    <a:lnTo>
                      <a:pt x="105" y="0"/>
                    </a:lnTo>
                    <a:lnTo>
                      <a:pt x="37" y="0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93" name="Freeform 5137"/>
              <p:cNvSpPr>
                <a:spLocks/>
              </p:cNvSpPr>
              <p:nvPr/>
            </p:nvSpPr>
            <p:spPr bwMode="auto">
              <a:xfrm>
                <a:off x="2015" y="2743"/>
                <a:ext cx="105" cy="25"/>
              </a:xfrm>
              <a:custGeom>
                <a:avLst/>
                <a:gdLst>
                  <a:gd name="T0" fmla="*/ 0 w 17"/>
                  <a:gd name="T1" fmla="*/ 38088 h 4"/>
                  <a:gd name="T2" fmla="*/ 98959 w 17"/>
                  <a:gd name="T3" fmla="*/ 9025 h 4"/>
                  <a:gd name="T4" fmla="*/ 152936 w 17"/>
                  <a:gd name="T5" fmla="*/ 0 h 4"/>
                  <a:gd name="T6" fmla="*/ 53945 w 17"/>
                  <a:gd name="T7" fmla="*/ 0 h 4"/>
                  <a:gd name="T8" fmla="*/ 0 w 17"/>
                  <a:gd name="T9" fmla="*/ 38088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4"/>
                  <a:gd name="T17" fmla="*/ 17 w 1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4">
                    <a:moveTo>
                      <a:pt x="0" y="4"/>
                    </a:moveTo>
                    <a:lnTo>
                      <a:pt x="11" y="1"/>
                    </a:lnTo>
                    <a:lnTo>
                      <a:pt x="17" y="0"/>
                    </a:lnTo>
                    <a:lnTo>
                      <a:pt x="6" y="0"/>
                    </a:lnTo>
                    <a:lnTo>
                      <a:pt x="0" y="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94" name="Freeform 5138"/>
              <p:cNvSpPr>
                <a:spLocks/>
              </p:cNvSpPr>
              <p:nvPr/>
            </p:nvSpPr>
            <p:spPr bwMode="auto">
              <a:xfrm>
                <a:off x="4337" y="2755"/>
                <a:ext cx="99" cy="68"/>
              </a:xfrm>
              <a:custGeom>
                <a:avLst/>
                <a:gdLst>
                  <a:gd name="T0" fmla="*/ 0 w 99"/>
                  <a:gd name="T1" fmla="*/ 44 h 68"/>
                  <a:gd name="T2" fmla="*/ 68 w 99"/>
                  <a:gd name="T3" fmla="*/ 68 h 68"/>
                  <a:gd name="T4" fmla="*/ 99 w 99"/>
                  <a:gd name="T5" fmla="*/ 25 h 68"/>
                  <a:gd name="T6" fmla="*/ 25 w 99"/>
                  <a:gd name="T7" fmla="*/ 0 h 68"/>
                  <a:gd name="T8" fmla="*/ 0 w 99"/>
                  <a:gd name="T9" fmla="*/ 44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4"/>
                    </a:moveTo>
                    <a:lnTo>
                      <a:pt x="68" y="68"/>
                    </a:lnTo>
                    <a:lnTo>
                      <a:pt x="99" y="25"/>
                    </a:lnTo>
                    <a:lnTo>
                      <a:pt x="25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95" name="Freeform 5139"/>
              <p:cNvSpPr>
                <a:spLocks/>
              </p:cNvSpPr>
              <p:nvPr/>
            </p:nvSpPr>
            <p:spPr bwMode="auto">
              <a:xfrm>
                <a:off x="4337" y="2755"/>
                <a:ext cx="99" cy="68"/>
              </a:xfrm>
              <a:custGeom>
                <a:avLst/>
                <a:gdLst>
                  <a:gd name="T0" fmla="*/ 0 w 16"/>
                  <a:gd name="T1" fmla="*/ 62826 h 11"/>
                  <a:gd name="T2" fmla="*/ 99730 w 16"/>
                  <a:gd name="T3" fmla="*/ 99206 h 11"/>
                  <a:gd name="T4" fmla="*/ 145214 w 16"/>
                  <a:gd name="T5" fmla="*/ 36609 h 11"/>
                  <a:gd name="T6" fmla="*/ 36717 w 16"/>
                  <a:gd name="T7" fmla="*/ 0 h 11"/>
                  <a:gd name="T8" fmla="*/ 0 w 16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4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96" name="Freeform 5140"/>
              <p:cNvSpPr>
                <a:spLocks/>
              </p:cNvSpPr>
              <p:nvPr/>
            </p:nvSpPr>
            <p:spPr bwMode="auto">
              <a:xfrm>
                <a:off x="3090" y="2298"/>
                <a:ext cx="105" cy="161"/>
              </a:xfrm>
              <a:custGeom>
                <a:avLst/>
                <a:gdLst>
                  <a:gd name="T0" fmla="*/ 0 w 105"/>
                  <a:gd name="T1" fmla="*/ 37 h 161"/>
                  <a:gd name="T2" fmla="*/ 74 w 105"/>
                  <a:gd name="T3" fmla="*/ 0 h 161"/>
                  <a:gd name="T4" fmla="*/ 105 w 105"/>
                  <a:gd name="T5" fmla="*/ 118 h 161"/>
                  <a:gd name="T6" fmla="*/ 37 w 105"/>
                  <a:gd name="T7" fmla="*/ 161 h 161"/>
                  <a:gd name="T8" fmla="*/ 0 w 105"/>
                  <a:gd name="T9" fmla="*/ 37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161"/>
                  <a:gd name="T17" fmla="*/ 105 w 105"/>
                  <a:gd name="T18" fmla="*/ 161 h 1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161">
                    <a:moveTo>
                      <a:pt x="0" y="37"/>
                    </a:moveTo>
                    <a:lnTo>
                      <a:pt x="74" y="0"/>
                    </a:lnTo>
                    <a:lnTo>
                      <a:pt x="105" y="118"/>
                    </a:lnTo>
                    <a:lnTo>
                      <a:pt x="37" y="161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F9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97" name="Freeform 5141"/>
              <p:cNvSpPr>
                <a:spLocks/>
              </p:cNvSpPr>
              <p:nvPr/>
            </p:nvSpPr>
            <p:spPr bwMode="auto">
              <a:xfrm>
                <a:off x="3090" y="2298"/>
                <a:ext cx="105" cy="161"/>
              </a:xfrm>
              <a:custGeom>
                <a:avLst/>
                <a:gdLst>
                  <a:gd name="T0" fmla="*/ 0 w 17"/>
                  <a:gd name="T1" fmla="*/ 54375 h 26"/>
                  <a:gd name="T2" fmla="*/ 107693 w 17"/>
                  <a:gd name="T3" fmla="*/ 0 h 26"/>
                  <a:gd name="T4" fmla="*/ 152936 w 17"/>
                  <a:gd name="T5" fmla="*/ 173589 h 26"/>
                  <a:gd name="T6" fmla="*/ 53945 w 17"/>
                  <a:gd name="T7" fmla="*/ 236738 h 26"/>
                  <a:gd name="T8" fmla="*/ 0 w 17"/>
                  <a:gd name="T9" fmla="*/ 54375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26"/>
                  <a:gd name="T17" fmla="*/ 17 w 17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26">
                    <a:moveTo>
                      <a:pt x="0" y="6"/>
                    </a:moveTo>
                    <a:lnTo>
                      <a:pt x="12" y="0"/>
                    </a:lnTo>
                    <a:lnTo>
                      <a:pt x="17" y="19"/>
                    </a:lnTo>
                    <a:lnTo>
                      <a:pt x="6" y="26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98" name="Freeform 5142"/>
              <p:cNvSpPr>
                <a:spLocks/>
              </p:cNvSpPr>
              <p:nvPr/>
            </p:nvSpPr>
            <p:spPr bwMode="auto">
              <a:xfrm>
                <a:off x="1849" y="2755"/>
                <a:ext cx="98" cy="37"/>
              </a:xfrm>
              <a:custGeom>
                <a:avLst/>
                <a:gdLst>
                  <a:gd name="T0" fmla="*/ 0 w 98"/>
                  <a:gd name="T1" fmla="*/ 37 h 37"/>
                  <a:gd name="T2" fmla="*/ 68 w 98"/>
                  <a:gd name="T3" fmla="*/ 37 h 37"/>
                  <a:gd name="T4" fmla="*/ 98 w 98"/>
                  <a:gd name="T5" fmla="*/ 13 h 37"/>
                  <a:gd name="T6" fmla="*/ 37 w 98"/>
                  <a:gd name="T7" fmla="*/ 0 h 37"/>
                  <a:gd name="T8" fmla="*/ 0 w 98"/>
                  <a:gd name="T9" fmla="*/ 37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37"/>
                  <a:gd name="T17" fmla="*/ 98 w 98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37">
                    <a:moveTo>
                      <a:pt x="0" y="37"/>
                    </a:moveTo>
                    <a:lnTo>
                      <a:pt x="68" y="37"/>
                    </a:lnTo>
                    <a:lnTo>
                      <a:pt x="98" y="13"/>
                    </a:lnTo>
                    <a:lnTo>
                      <a:pt x="37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E1E1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99" name="Freeform 5143"/>
              <p:cNvSpPr>
                <a:spLocks/>
              </p:cNvSpPr>
              <p:nvPr/>
            </p:nvSpPr>
            <p:spPr bwMode="auto">
              <a:xfrm>
                <a:off x="1849" y="2755"/>
                <a:ext cx="98" cy="37"/>
              </a:xfrm>
              <a:custGeom>
                <a:avLst/>
                <a:gdLst>
                  <a:gd name="T0" fmla="*/ 0 w 16"/>
                  <a:gd name="T1" fmla="*/ 53465 h 6"/>
                  <a:gd name="T2" fmla="*/ 94203 w 16"/>
                  <a:gd name="T3" fmla="*/ 53465 h 6"/>
                  <a:gd name="T4" fmla="*/ 137868 w 16"/>
                  <a:gd name="T5" fmla="*/ 17341 h 6"/>
                  <a:gd name="T6" fmla="*/ 52148 w 16"/>
                  <a:gd name="T7" fmla="*/ 0 h 6"/>
                  <a:gd name="T8" fmla="*/ 0 w 16"/>
                  <a:gd name="T9" fmla="*/ 53465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6"/>
                  <a:gd name="T17" fmla="*/ 16 w 16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6">
                    <a:moveTo>
                      <a:pt x="0" y="6"/>
                    </a:moveTo>
                    <a:lnTo>
                      <a:pt x="11" y="6"/>
                    </a:lnTo>
                    <a:lnTo>
                      <a:pt x="16" y="2"/>
                    </a:ln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00" name="Freeform 5144"/>
              <p:cNvSpPr>
                <a:spLocks/>
              </p:cNvSpPr>
              <p:nvPr/>
            </p:nvSpPr>
            <p:spPr bwMode="auto">
              <a:xfrm>
                <a:off x="4170" y="2743"/>
                <a:ext cx="99" cy="68"/>
              </a:xfrm>
              <a:custGeom>
                <a:avLst/>
                <a:gdLst>
                  <a:gd name="T0" fmla="*/ 0 w 99"/>
                  <a:gd name="T1" fmla="*/ 43 h 68"/>
                  <a:gd name="T2" fmla="*/ 68 w 99"/>
                  <a:gd name="T3" fmla="*/ 68 h 68"/>
                  <a:gd name="T4" fmla="*/ 99 w 99"/>
                  <a:gd name="T5" fmla="*/ 31 h 68"/>
                  <a:gd name="T6" fmla="*/ 25 w 99"/>
                  <a:gd name="T7" fmla="*/ 0 h 68"/>
                  <a:gd name="T8" fmla="*/ 0 w 99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3"/>
                    </a:moveTo>
                    <a:lnTo>
                      <a:pt x="68" y="68"/>
                    </a:lnTo>
                    <a:lnTo>
                      <a:pt x="99" y="31"/>
                    </a:lnTo>
                    <a:lnTo>
                      <a:pt x="25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B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01" name="Freeform 5145"/>
              <p:cNvSpPr>
                <a:spLocks/>
              </p:cNvSpPr>
              <p:nvPr/>
            </p:nvSpPr>
            <p:spPr bwMode="auto">
              <a:xfrm>
                <a:off x="4170" y="2743"/>
                <a:ext cx="99" cy="68"/>
              </a:xfrm>
              <a:custGeom>
                <a:avLst/>
                <a:gdLst>
                  <a:gd name="T0" fmla="*/ 0 w 16"/>
                  <a:gd name="T1" fmla="*/ 62826 h 11"/>
                  <a:gd name="T2" fmla="*/ 99730 w 16"/>
                  <a:gd name="T3" fmla="*/ 99206 h 11"/>
                  <a:gd name="T4" fmla="*/ 145214 w 16"/>
                  <a:gd name="T5" fmla="*/ 45362 h 11"/>
                  <a:gd name="T6" fmla="*/ 36717 w 16"/>
                  <a:gd name="T7" fmla="*/ 0 h 11"/>
                  <a:gd name="T8" fmla="*/ 0 w 16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1" y="11"/>
                    </a:lnTo>
                    <a:lnTo>
                      <a:pt x="16" y="5"/>
                    </a:lnTo>
                    <a:lnTo>
                      <a:pt x="4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02" name="Freeform 5146"/>
              <p:cNvSpPr>
                <a:spLocks/>
              </p:cNvSpPr>
              <p:nvPr/>
            </p:nvSpPr>
            <p:spPr bwMode="auto">
              <a:xfrm>
                <a:off x="2923" y="2255"/>
                <a:ext cx="99" cy="216"/>
              </a:xfrm>
              <a:custGeom>
                <a:avLst/>
                <a:gdLst>
                  <a:gd name="T0" fmla="*/ 0 w 99"/>
                  <a:gd name="T1" fmla="*/ 80 h 216"/>
                  <a:gd name="T2" fmla="*/ 68 w 99"/>
                  <a:gd name="T3" fmla="*/ 0 h 216"/>
                  <a:gd name="T4" fmla="*/ 99 w 99"/>
                  <a:gd name="T5" fmla="*/ 142 h 216"/>
                  <a:gd name="T6" fmla="*/ 31 w 99"/>
                  <a:gd name="T7" fmla="*/ 216 h 216"/>
                  <a:gd name="T8" fmla="*/ 0 w 99"/>
                  <a:gd name="T9" fmla="*/ 80 h 2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216"/>
                  <a:gd name="T17" fmla="*/ 99 w 99"/>
                  <a:gd name="T18" fmla="*/ 216 h 2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216">
                    <a:moveTo>
                      <a:pt x="0" y="80"/>
                    </a:moveTo>
                    <a:lnTo>
                      <a:pt x="68" y="0"/>
                    </a:lnTo>
                    <a:lnTo>
                      <a:pt x="99" y="142"/>
                    </a:lnTo>
                    <a:lnTo>
                      <a:pt x="31" y="216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03" name="Freeform 5147"/>
              <p:cNvSpPr>
                <a:spLocks/>
              </p:cNvSpPr>
              <p:nvPr/>
            </p:nvSpPr>
            <p:spPr bwMode="auto">
              <a:xfrm>
                <a:off x="2923" y="2255"/>
                <a:ext cx="99" cy="216"/>
              </a:xfrm>
              <a:custGeom>
                <a:avLst/>
                <a:gdLst>
                  <a:gd name="T0" fmla="*/ 0 w 16"/>
                  <a:gd name="T1" fmla="*/ 116128 h 35"/>
                  <a:gd name="T2" fmla="*/ 99730 w 16"/>
                  <a:gd name="T3" fmla="*/ 0 h 35"/>
                  <a:gd name="T4" fmla="*/ 145214 w 16"/>
                  <a:gd name="T5" fmla="*/ 205897 h 35"/>
                  <a:gd name="T6" fmla="*/ 45484 w 16"/>
                  <a:gd name="T7" fmla="*/ 313336 h 35"/>
                  <a:gd name="T8" fmla="*/ 0 w 16"/>
                  <a:gd name="T9" fmla="*/ 116128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35"/>
                  <a:gd name="T17" fmla="*/ 16 w 16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35">
                    <a:moveTo>
                      <a:pt x="0" y="13"/>
                    </a:moveTo>
                    <a:lnTo>
                      <a:pt x="11" y="0"/>
                    </a:lnTo>
                    <a:lnTo>
                      <a:pt x="16" y="23"/>
                    </a:lnTo>
                    <a:lnTo>
                      <a:pt x="5" y="35"/>
                    </a:lnTo>
                    <a:lnTo>
                      <a:pt x="0" y="13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04" name="Freeform 5148"/>
              <p:cNvSpPr>
                <a:spLocks/>
              </p:cNvSpPr>
              <p:nvPr/>
            </p:nvSpPr>
            <p:spPr bwMode="auto">
              <a:xfrm>
                <a:off x="1682" y="2768"/>
                <a:ext cx="99" cy="49"/>
              </a:xfrm>
              <a:custGeom>
                <a:avLst/>
                <a:gdLst>
                  <a:gd name="T0" fmla="*/ 0 w 99"/>
                  <a:gd name="T1" fmla="*/ 37 h 49"/>
                  <a:gd name="T2" fmla="*/ 68 w 99"/>
                  <a:gd name="T3" fmla="*/ 49 h 49"/>
                  <a:gd name="T4" fmla="*/ 99 w 99"/>
                  <a:gd name="T5" fmla="*/ 12 h 49"/>
                  <a:gd name="T6" fmla="*/ 37 w 99"/>
                  <a:gd name="T7" fmla="*/ 0 h 49"/>
                  <a:gd name="T8" fmla="*/ 0 w 99"/>
                  <a:gd name="T9" fmla="*/ 37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49"/>
                  <a:gd name="T17" fmla="*/ 99 w 99"/>
                  <a:gd name="T18" fmla="*/ 49 h 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49">
                    <a:moveTo>
                      <a:pt x="0" y="37"/>
                    </a:moveTo>
                    <a:lnTo>
                      <a:pt x="68" y="49"/>
                    </a:lnTo>
                    <a:lnTo>
                      <a:pt x="99" y="12"/>
                    </a:lnTo>
                    <a:lnTo>
                      <a:pt x="37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05" name="Freeform 5149"/>
              <p:cNvSpPr>
                <a:spLocks/>
              </p:cNvSpPr>
              <p:nvPr/>
            </p:nvSpPr>
            <p:spPr bwMode="auto">
              <a:xfrm>
                <a:off x="1682" y="2768"/>
                <a:ext cx="99" cy="49"/>
              </a:xfrm>
              <a:custGeom>
                <a:avLst/>
                <a:gdLst>
                  <a:gd name="T0" fmla="*/ 0 w 16"/>
                  <a:gd name="T1" fmla="*/ 52148 h 8"/>
                  <a:gd name="T2" fmla="*/ 99730 w 16"/>
                  <a:gd name="T3" fmla="*/ 68919 h 8"/>
                  <a:gd name="T4" fmla="*/ 145214 w 16"/>
                  <a:gd name="T5" fmla="*/ 16770 h 8"/>
                  <a:gd name="T6" fmla="*/ 54252 w 16"/>
                  <a:gd name="T7" fmla="*/ 0 h 8"/>
                  <a:gd name="T8" fmla="*/ 0 w 16"/>
                  <a:gd name="T9" fmla="*/ 52148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8"/>
                  <a:gd name="T17" fmla="*/ 16 w 16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8">
                    <a:moveTo>
                      <a:pt x="0" y="6"/>
                    </a:moveTo>
                    <a:lnTo>
                      <a:pt x="11" y="8"/>
                    </a:lnTo>
                    <a:lnTo>
                      <a:pt x="16" y="2"/>
                    </a:ln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06" name="Freeform 5150"/>
              <p:cNvSpPr>
                <a:spLocks/>
              </p:cNvSpPr>
              <p:nvPr/>
            </p:nvSpPr>
            <p:spPr bwMode="auto">
              <a:xfrm>
                <a:off x="3997" y="2724"/>
                <a:ext cx="99" cy="68"/>
              </a:xfrm>
              <a:custGeom>
                <a:avLst/>
                <a:gdLst>
                  <a:gd name="T0" fmla="*/ 0 w 99"/>
                  <a:gd name="T1" fmla="*/ 31 h 68"/>
                  <a:gd name="T2" fmla="*/ 75 w 99"/>
                  <a:gd name="T3" fmla="*/ 68 h 68"/>
                  <a:gd name="T4" fmla="*/ 99 w 99"/>
                  <a:gd name="T5" fmla="*/ 31 h 68"/>
                  <a:gd name="T6" fmla="*/ 31 w 99"/>
                  <a:gd name="T7" fmla="*/ 0 h 68"/>
                  <a:gd name="T8" fmla="*/ 0 w 99"/>
                  <a:gd name="T9" fmla="*/ 31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31"/>
                    </a:moveTo>
                    <a:lnTo>
                      <a:pt x="75" y="68"/>
                    </a:lnTo>
                    <a:lnTo>
                      <a:pt x="99" y="31"/>
                    </a:lnTo>
                    <a:lnTo>
                      <a:pt x="31" y="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C9C9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07" name="Freeform 5151"/>
              <p:cNvSpPr>
                <a:spLocks/>
              </p:cNvSpPr>
              <p:nvPr/>
            </p:nvSpPr>
            <p:spPr bwMode="auto">
              <a:xfrm>
                <a:off x="3997" y="2724"/>
                <a:ext cx="99" cy="68"/>
              </a:xfrm>
              <a:custGeom>
                <a:avLst/>
                <a:gdLst>
                  <a:gd name="T0" fmla="*/ 0 w 16"/>
                  <a:gd name="T1" fmla="*/ 45362 h 11"/>
                  <a:gd name="T2" fmla="*/ 108498 w 16"/>
                  <a:gd name="T3" fmla="*/ 99206 h 11"/>
                  <a:gd name="T4" fmla="*/ 145214 w 16"/>
                  <a:gd name="T5" fmla="*/ 45362 h 11"/>
                  <a:gd name="T6" fmla="*/ 45484 w 16"/>
                  <a:gd name="T7" fmla="*/ 0 h 11"/>
                  <a:gd name="T8" fmla="*/ 0 w 16"/>
                  <a:gd name="T9" fmla="*/ 45362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5"/>
                    </a:moveTo>
                    <a:lnTo>
                      <a:pt x="12" y="11"/>
                    </a:lnTo>
                    <a:lnTo>
                      <a:pt x="16" y="5"/>
                    </a:lnTo>
                    <a:lnTo>
                      <a:pt x="5" y="0"/>
                    </a:lnTo>
                    <a:lnTo>
                      <a:pt x="0" y="5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08" name="Freeform 5152"/>
              <p:cNvSpPr>
                <a:spLocks/>
              </p:cNvSpPr>
              <p:nvPr/>
            </p:nvSpPr>
            <p:spPr bwMode="auto">
              <a:xfrm>
                <a:off x="2750" y="2280"/>
                <a:ext cx="105" cy="234"/>
              </a:xfrm>
              <a:custGeom>
                <a:avLst/>
                <a:gdLst>
                  <a:gd name="T0" fmla="*/ 0 w 105"/>
                  <a:gd name="T1" fmla="*/ 111 h 234"/>
                  <a:gd name="T2" fmla="*/ 68 w 105"/>
                  <a:gd name="T3" fmla="*/ 0 h 234"/>
                  <a:gd name="T4" fmla="*/ 105 w 105"/>
                  <a:gd name="T5" fmla="*/ 148 h 234"/>
                  <a:gd name="T6" fmla="*/ 37 w 105"/>
                  <a:gd name="T7" fmla="*/ 234 h 234"/>
                  <a:gd name="T8" fmla="*/ 0 w 105"/>
                  <a:gd name="T9" fmla="*/ 111 h 2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234"/>
                  <a:gd name="T17" fmla="*/ 105 w 105"/>
                  <a:gd name="T18" fmla="*/ 234 h 2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234">
                    <a:moveTo>
                      <a:pt x="0" y="111"/>
                    </a:moveTo>
                    <a:lnTo>
                      <a:pt x="68" y="0"/>
                    </a:lnTo>
                    <a:lnTo>
                      <a:pt x="105" y="148"/>
                    </a:lnTo>
                    <a:lnTo>
                      <a:pt x="37" y="234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09" name="Freeform 5153"/>
              <p:cNvSpPr>
                <a:spLocks/>
              </p:cNvSpPr>
              <p:nvPr/>
            </p:nvSpPr>
            <p:spPr bwMode="auto">
              <a:xfrm>
                <a:off x="2750" y="2280"/>
                <a:ext cx="105" cy="234"/>
              </a:xfrm>
              <a:custGeom>
                <a:avLst/>
                <a:gdLst>
                  <a:gd name="T0" fmla="*/ 0 w 17"/>
                  <a:gd name="T1" fmla="*/ 159717 h 38"/>
                  <a:gd name="T2" fmla="*/ 98959 w 17"/>
                  <a:gd name="T3" fmla="*/ 0 h 38"/>
                  <a:gd name="T4" fmla="*/ 152936 w 17"/>
                  <a:gd name="T5" fmla="*/ 212731 h 38"/>
                  <a:gd name="T6" fmla="*/ 53945 w 17"/>
                  <a:gd name="T7" fmla="*/ 336498 h 38"/>
                  <a:gd name="T8" fmla="*/ 0 w 17"/>
                  <a:gd name="T9" fmla="*/ 159717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38"/>
                  <a:gd name="T17" fmla="*/ 17 w 17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38">
                    <a:moveTo>
                      <a:pt x="0" y="18"/>
                    </a:moveTo>
                    <a:lnTo>
                      <a:pt x="11" y="0"/>
                    </a:lnTo>
                    <a:lnTo>
                      <a:pt x="17" y="24"/>
                    </a:lnTo>
                    <a:lnTo>
                      <a:pt x="6" y="38"/>
                    </a:lnTo>
                    <a:lnTo>
                      <a:pt x="0" y="1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10" name="Freeform 5154"/>
              <p:cNvSpPr>
                <a:spLocks/>
              </p:cNvSpPr>
              <p:nvPr/>
            </p:nvSpPr>
            <p:spPr bwMode="auto">
              <a:xfrm>
                <a:off x="1515" y="2768"/>
                <a:ext cx="99" cy="61"/>
              </a:xfrm>
              <a:custGeom>
                <a:avLst/>
                <a:gdLst>
                  <a:gd name="T0" fmla="*/ 0 w 99"/>
                  <a:gd name="T1" fmla="*/ 43 h 61"/>
                  <a:gd name="T2" fmla="*/ 68 w 99"/>
                  <a:gd name="T3" fmla="*/ 61 h 61"/>
                  <a:gd name="T4" fmla="*/ 99 w 99"/>
                  <a:gd name="T5" fmla="*/ 18 h 61"/>
                  <a:gd name="T6" fmla="*/ 31 w 99"/>
                  <a:gd name="T7" fmla="*/ 0 h 61"/>
                  <a:gd name="T8" fmla="*/ 0 w 99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1"/>
                  <a:gd name="T17" fmla="*/ 99 w 99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1">
                    <a:moveTo>
                      <a:pt x="0" y="43"/>
                    </a:moveTo>
                    <a:lnTo>
                      <a:pt x="68" y="61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11" name="Freeform 5155"/>
              <p:cNvSpPr>
                <a:spLocks/>
              </p:cNvSpPr>
              <p:nvPr/>
            </p:nvSpPr>
            <p:spPr bwMode="auto">
              <a:xfrm>
                <a:off x="1515" y="2768"/>
                <a:ext cx="99" cy="61"/>
              </a:xfrm>
              <a:custGeom>
                <a:avLst/>
                <a:gdLst>
                  <a:gd name="T0" fmla="*/ 0 w 16"/>
                  <a:gd name="T1" fmla="*/ 59463 h 10"/>
                  <a:gd name="T2" fmla="*/ 99730 w 16"/>
                  <a:gd name="T3" fmla="*/ 84430 h 10"/>
                  <a:gd name="T4" fmla="*/ 145214 w 16"/>
                  <a:gd name="T5" fmla="*/ 24967 h 10"/>
                  <a:gd name="T6" fmla="*/ 45484 w 16"/>
                  <a:gd name="T7" fmla="*/ 0 h 10"/>
                  <a:gd name="T8" fmla="*/ 0 w 16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12" name="Freeform 5156"/>
              <p:cNvSpPr>
                <a:spLocks/>
              </p:cNvSpPr>
              <p:nvPr/>
            </p:nvSpPr>
            <p:spPr bwMode="auto">
              <a:xfrm>
                <a:off x="3831" y="2681"/>
                <a:ext cx="99" cy="68"/>
              </a:xfrm>
              <a:custGeom>
                <a:avLst/>
                <a:gdLst>
                  <a:gd name="T0" fmla="*/ 0 w 99"/>
                  <a:gd name="T1" fmla="*/ 19 h 68"/>
                  <a:gd name="T2" fmla="*/ 74 w 99"/>
                  <a:gd name="T3" fmla="*/ 68 h 68"/>
                  <a:gd name="T4" fmla="*/ 99 w 99"/>
                  <a:gd name="T5" fmla="*/ 37 h 68"/>
                  <a:gd name="T6" fmla="*/ 31 w 99"/>
                  <a:gd name="T7" fmla="*/ 0 h 68"/>
                  <a:gd name="T8" fmla="*/ 0 w 99"/>
                  <a:gd name="T9" fmla="*/ 19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19"/>
                    </a:moveTo>
                    <a:lnTo>
                      <a:pt x="74" y="68"/>
                    </a:lnTo>
                    <a:lnTo>
                      <a:pt x="99" y="37"/>
                    </a:lnTo>
                    <a:lnTo>
                      <a:pt x="31" y="0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CB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13" name="Freeform 5157"/>
              <p:cNvSpPr>
                <a:spLocks/>
              </p:cNvSpPr>
              <p:nvPr/>
            </p:nvSpPr>
            <p:spPr bwMode="auto">
              <a:xfrm>
                <a:off x="3831" y="2681"/>
                <a:ext cx="99" cy="68"/>
              </a:xfrm>
              <a:custGeom>
                <a:avLst/>
                <a:gdLst>
                  <a:gd name="T0" fmla="*/ 0 w 16"/>
                  <a:gd name="T1" fmla="*/ 27627 h 11"/>
                  <a:gd name="T2" fmla="*/ 108498 w 16"/>
                  <a:gd name="T3" fmla="*/ 99206 h 11"/>
                  <a:gd name="T4" fmla="*/ 145214 w 16"/>
                  <a:gd name="T5" fmla="*/ 54109 h 11"/>
                  <a:gd name="T6" fmla="*/ 45484 w 16"/>
                  <a:gd name="T7" fmla="*/ 0 h 11"/>
                  <a:gd name="T8" fmla="*/ 0 w 16"/>
                  <a:gd name="T9" fmla="*/ 27627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3"/>
                    </a:moveTo>
                    <a:lnTo>
                      <a:pt x="12" y="11"/>
                    </a:lnTo>
                    <a:lnTo>
                      <a:pt x="16" y="6"/>
                    </a:lnTo>
                    <a:lnTo>
                      <a:pt x="5" y="0"/>
                    </a:lnTo>
                    <a:lnTo>
                      <a:pt x="0" y="3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14" name="Freeform 5158"/>
              <p:cNvSpPr>
                <a:spLocks/>
              </p:cNvSpPr>
              <p:nvPr/>
            </p:nvSpPr>
            <p:spPr bwMode="auto">
              <a:xfrm>
                <a:off x="2583" y="2366"/>
                <a:ext cx="105" cy="216"/>
              </a:xfrm>
              <a:custGeom>
                <a:avLst/>
                <a:gdLst>
                  <a:gd name="T0" fmla="*/ 0 w 105"/>
                  <a:gd name="T1" fmla="*/ 118 h 216"/>
                  <a:gd name="T2" fmla="*/ 68 w 105"/>
                  <a:gd name="T3" fmla="*/ 0 h 216"/>
                  <a:gd name="T4" fmla="*/ 105 w 105"/>
                  <a:gd name="T5" fmla="*/ 130 h 216"/>
                  <a:gd name="T6" fmla="*/ 37 w 105"/>
                  <a:gd name="T7" fmla="*/ 216 h 216"/>
                  <a:gd name="T8" fmla="*/ 0 w 105"/>
                  <a:gd name="T9" fmla="*/ 118 h 2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216"/>
                  <a:gd name="T17" fmla="*/ 105 w 105"/>
                  <a:gd name="T18" fmla="*/ 216 h 2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216">
                    <a:moveTo>
                      <a:pt x="0" y="118"/>
                    </a:moveTo>
                    <a:lnTo>
                      <a:pt x="68" y="0"/>
                    </a:lnTo>
                    <a:lnTo>
                      <a:pt x="105" y="130"/>
                    </a:lnTo>
                    <a:lnTo>
                      <a:pt x="37" y="216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15" name="Freeform 5159"/>
              <p:cNvSpPr>
                <a:spLocks/>
              </p:cNvSpPr>
              <p:nvPr/>
            </p:nvSpPr>
            <p:spPr bwMode="auto">
              <a:xfrm>
                <a:off x="2583" y="2366"/>
                <a:ext cx="105" cy="216"/>
              </a:xfrm>
              <a:custGeom>
                <a:avLst/>
                <a:gdLst>
                  <a:gd name="T0" fmla="*/ 0 w 17"/>
                  <a:gd name="T1" fmla="*/ 169714 h 35"/>
                  <a:gd name="T2" fmla="*/ 98959 w 17"/>
                  <a:gd name="T3" fmla="*/ 0 h 35"/>
                  <a:gd name="T4" fmla="*/ 152936 w 17"/>
                  <a:gd name="T5" fmla="*/ 188488 h 35"/>
                  <a:gd name="T6" fmla="*/ 53945 w 17"/>
                  <a:gd name="T7" fmla="*/ 313336 h 35"/>
                  <a:gd name="T8" fmla="*/ 0 w 17"/>
                  <a:gd name="T9" fmla="*/ 169714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35"/>
                  <a:gd name="T17" fmla="*/ 17 w 17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35">
                    <a:moveTo>
                      <a:pt x="0" y="19"/>
                    </a:moveTo>
                    <a:lnTo>
                      <a:pt x="11" y="0"/>
                    </a:lnTo>
                    <a:lnTo>
                      <a:pt x="17" y="21"/>
                    </a:lnTo>
                    <a:lnTo>
                      <a:pt x="6" y="35"/>
                    </a:lnTo>
                    <a:lnTo>
                      <a:pt x="0" y="19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16" name="Freeform 5160"/>
              <p:cNvSpPr>
                <a:spLocks/>
              </p:cNvSpPr>
              <p:nvPr/>
            </p:nvSpPr>
            <p:spPr bwMode="auto">
              <a:xfrm>
                <a:off x="3664" y="2619"/>
                <a:ext cx="99" cy="56"/>
              </a:xfrm>
              <a:custGeom>
                <a:avLst/>
                <a:gdLst>
                  <a:gd name="T0" fmla="*/ 0 w 99"/>
                  <a:gd name="T1" fmla="*/ 0 h 56"/>
                  <a:gd name="T2" fmla="*/ 68 w 99"/>
                  <a:gd name="T3" fmla="*/ 56 h 56"/>
                  <a:gd name="T4" fmla="*/ 99 w 99"/>
                  <a:gd name="T5" fmla="*/ 37 h 56"/>
                  <a:gd name="T6" fmla="*/ 31 w 99"/>
                  <a:gd name="T7" fmla="*/ 0 h 56"/>
                  <a:gd name="T8" fmla="*/ 0 w 99"/>
                  <a:gd name="T9" fmla="*/ 0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6"/>
                  <a:gd name="T17" fmla="*/ 99 w 9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6">
                    <a:moveTo>
                      <a:pt x="0" y="0"/>
                    </a:moveTo>
                    <a:lnTo>
                      <a:pt x="68" y="56"/>
                    </a:lnTo>
                    <a:lnTo>
                      <a:pt x="99" y="37"/>
                    </a:lnTo>
                    <a:lnTo>
                      <a:pt x="3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17" name="Freeform 5161"/>
              <p:cNvSpPr>
                <a:spLocks/>
              </p:cNvSpPr>
              <p:nvPr/>
            </p:nvSpPr>
            <p:spPr bwMode="auto">
              <a:xfrm>
                <a:off x="3664" y="2619"/>
                <a:ext cx="99" cy="56"/>
              </a:xfrm>
              <a:custGeom>
                <a:avLst/>
                <a:gdLst>
                  <a:gd name="T0" fmla="*/ 0 w 16"/>
                  <a:gd name="T1" fmla="*/ 0 h 9"/>
                  <a:gd name="T2" fmla="*/ 99730 w 16"/>
                  <a:gd name="T3" fmla="*/ 83820 h 9"/>
                  <a:gd name="T4" fmla="*/ 145214 w 16"/>
                  <a:gd name="T5" fmla="*/ 55403 h 9"/>
                  <a:gd name="T6" fmla="*/ 45484 w 16"/>
                  <a:gd name="T7" fmla="*/ 0 h 9"/>
                  <a:gd name="T8" fmla="*/ 0 w 1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0"/>
                    </a:moveTo>
                    <a:lnTo>
                      <a:pt x="11" y="9"/>
                    </a:lnTo>
                    <a:lnTo>
                      <a:pt x="16" y="6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18" name="Freeform 5162"/>
              <p:cNvSpPr>
                <a:spLocks/>
              </p:cNvSpPr>
              <p:nvPr/>
            </p:nvSpPr>
            <p:spPr bwMode="auto">
              <a:xfrm>
                <a:off x="2417" y="2484"/>
                <a:ext cx="99" cy="160"/>
              </a:xfrm>
              <a:custGeom>
                <a:avLst/>
                <a:gdLst>
                  <a:gd name="T0" fmla="*/ 0 w 99"/>
                  <a:gd name="T1" fmla="*/ 105 h 160"/>
                  <a:gd name="T2" fmla="*/ 68 w 99"/>
                  <a:gd name="T3" fmla="*/ 0 h 160"/>
                  <a:gd name="T4" fmla="*/ 99 w 99"/>
                  <a:gd name="T5" fmla="*/ 98 h 160"/>
                  <a:gd name="T6" fmla="*/ 37 w 99"/>
                  <a:gd name="T7" fmla="*/ 160 h 160"/>
                  <a:gd name="T8" fmla="*/ 0 w 99"/>
                  <a:gd name="T9" fmla="*/ 105 h 1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60"/>
                  <a:gd name="T17" fmla="*/ 99 w 99"/>
                  <a:gd name="T18" fmla="*/ 160 h 1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60">
                    <a:moveTo>
                      <a:pt x="0" y="105"/>
                    </a:moveTo>
                    <a:lnTo>
                      <a:pt x="68" y="0"/>
                    </a:lnTo>
                    <a:lnTo>
                      <a:pt x="99" y="98"/>
                    </a:lnTo>
                    <a:lnTo>
                      <a:pt x="37" y="160"/>
                    </a:lnTo>
                    <a:lnTo>
                      <a:pt x="0" y="105"/>
                    </a:ln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19" name="Freeform 5163"/>
              <p:cNvSpPr>
                <a:spLocks/>
              </p:cNvSpPr>
              <p:nvPr/>
            </p:nvSpPr>
            <p:spPr bwMode="auto">
              <a:xfrm>
                <a:off x="2417" y="2484"/>
                <a:ext cx="99" cy="160"/>
              </a:xfrm>
              <a:custGeom>
                <a:avLst/>
                <a:gdLst>
                  <a:gd name="T0" fmla="*/ 0 w 16"/>
                  <a:gd name="T1" fmla="*/ 150535 h 26"/>
                  <a:gd name="T2" fmla="*/ 99730 w 16"/>
                  <a:gd name="T3" fmla="*/ 0 h 26"/>
                  <a:gd name="T4" fmla="*/ 145214 w 16"/>
                  <a:gd name="T5" fmla="*/ 140535 h 26"/>
                  <a:gd name="T6" fmla="*/ 54252 w 16"/>
                  <a:gd name="T7" fmla="*/ 229569 h 26"/>
                  <a:gd name="T8" fmla="*/ 0 w 16"/>
                  <a:gd name="T9" fmla="*/ 150535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26"/>
                  <a:gd name="T17" fmla="*/ 16 w 16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26">
                    <a:moveTo>
                      <a:pt x="0" y="17"/>
                    </a:moveTo>
                    <a:lnTo>
                      <a:pt x="11" y="0"/>
                    </a:lnTo>
                    <a:lnTo>
                      <a:pt x="16" y="16"/>
                    </a:lnTo>
                    <a:lnTo>
                      <a:pt x="6" y="26"/>
                    </a:lnTo>
                    <a:lnTo>
                      <a:pt x="0" y="1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20" name="Freeform 5164"/>
              <p:cNvSpPr>
                <a:spLocks/>
              </p:cNvSpPr>
              <p:nvPr/>
            </p:nvSpPr>
            <p:spPr bwMode="auto">
              <a:xfrm>
                <a:off x="4738" y="2780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21" name="Freeform 5165"/>
              <p:cNvSpPr>
                <a:spLocks/>
              </p:cNvSpPr>
              <p:nvPr/>
            </p:nvSpPr>
            <p:spPr bwMode="auto">
              <a:xfrm>
                <a:off x="4738" y="2780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22" name="Freeform 5166"/>
              <p:cNvSpPr>
                <a:spLocks/>
              </p:cNvSpPr>
              <p:nvPr/>
            </p:nvSpPr>
            <p:spPr bwMode="auto">
              <a:xfrm>
                <a:off x="3497" y="2508"/>
                <a:ext cx="99" cy="68"/>
              </a:xfrm>
              <a:custGeom>
                <a:avLst/>
                <a:gdLst>
                  <a:gd name="T0" fmla="*/ 0 w 99"/>
                  <a:gd name="T1" fmla="*/ 0 h 68"/>
                  <a:gd name="T2" fmla="*/ 68 w 99"/>
                  <a:gd name="T3" fmla="*/ 56 h 68"/>
                  <a:gd name="T4" fmla="*/ 99 w 99"/>
                  <a:gd name="T5" fmla="*/ 68 h 68"/>
                  <a:gd name="T6" fmla="*/ 31 w 99"/>
                  <a:gd name="T7" fmla="*/ 37 h 68"/>
                  <a:gd name="T8" fmla="*/ 0 w 99"/>
                  <a:gd name="T9" fmla="*/ 0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0"/>
                    </a:moveTo>
                    <a:lnTo>
                      <a:pt x="68" y="56"/>
                    </a:lnTo>
                    <a:lnTo>
                      <a:pt x="99" y="68"/>
                    </a:lnTo>
                    <a:lnTo>
                      <a:pt x="31" y="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E2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23" name="Freeform 5167"/>
              <p:cNvSpPr>
                <a:spLocks/>
              </p:cNvSpPr>
              <p:nvPr/>
            </p:nvSpPr>
            <p:spPr bwMode="auto">
              <a:xfrm>
                <a:off x="3497" y="2508"/>
                <a:ext cx="99" cy="68"/>
              </a:xfrm>
              <a:custGeom>
                <a:avLst/>
                <a:gdLst>
                  <a:gd name="T0" fmla="*/ 0 w 16"/>
                  <a:gd name="T1" fmla="*/ 0 h 11"/>
                  <a:gd name="T2" fmla="*/ 99730 w 16"/>
                  <a:gd name="T3" fmla="*/ 81742 h 11"/>
                  <a:gd name="T4" fmla="*/ 145214 w 16"/>
                  <a:gd name="T5" fmla="*/ 99206 h 11"/>
                  <a:gd name="T6" fmla="*/ 45484 w 16"/>
                  <a:gd name="T7" fmla="*/ 54109 h 11"/>
                  <a:gd name="T8" fmla="*/ 0 w 16"/>
                  <a:gd name="T9" fmla="*/ 0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0"/>
                    </a:moveTo>
                    <a:lnTo>
                      <a:pt x="11" y="9"/>
                    </a:lnTo>
                    <a:lnTo>
                      <a:pt x="16" y="11"/>
                    </a:lnTo>
                    <a:lnTo>
                      <a:pt x="5" y="6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24" name="Freeform 5168"/>
              <p:cNvSpPr>
                <a:spLocks/>
              </p:cNvSpPr>
              <p:nvPr/>
            </p:nvSpPr>
            <p:spPr bwMode="auto">
              <a:xfrm>
                <a:off x="2250" y="2607"/>
                <a:ext cx="99" cy="93"/>
              </a:xfrm>
              <a:custGeom>
                <a:avLst/>
                <a:gdLst>
                  <a:gd name="T0" fmla="*/ 0 w 99"/>
                  <a:gd name="T1" fmla="*/ 74 h 93"/>
                  <a:gd name="T2" fmla="*/ 68 w 99"/>
                  <a:gd name="T3" fmla="*/ 0 h 93"/>
                  <a:gd name="T4" fmla="*/ 99 w 99"/>
                  <a:gd name="T5" fmla="*/ 56 h 93"/>
                  <a:gd name="T6" fmla="*/ 37 w 99"/>
                  <a:gd name="T7" fmla="*/ 93 h 93"/>
                  <a:gd name="T8" fmla="*/ 0 w 99"/>
                  <a:gd name="T9" fmla="*/ 74 h 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93"/>
                  <a:gd name="T17" fmla="*/ 99 w 99"/>
                  <a:gd name="T18" fmla="*/ 93 h 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93">
                    <a:moveTo>
                      <a:pt x="0" y="74"/>
                    </a:moveTo>
                    <a:lnTo>
                      <a:pt x="68" y="0"/>
                    </a:lnTo>
                    <a:lnTo>
                      <a:pt x="99" y="56"/>
                    </a:lnTo>
                    <a:lnTo>
                      <a:pt x="37" y="93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FAFA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25" name="Freeform 5169"/>
              <p:cNvSpPr>
                <a:spLocks/>
              </p:cNvSpPr>
              <p:nvPr/>
            </p:nvSpPr>
            <p:spPr bwMode="auto">
              <a:xfrm>
                <a:off x="2250" y="2607"/>
                <a:ext cx="99" cy="93"/>
              </a:xfrm>
              <a:custGeom>
                <a:avLst/>
                <a:gdLst>
                  <a:gd name="T0" fmla="*/ 0 w 16"/>
                  <a:gd name="T1" fmla="*/ 109399 h 15"/>
                  <a:gd name="T2" fmla="*/ 99730 w 16"/>
                  <a:gd name="T3" fmla="*/ 0 h 15"/>
                  <a:gd name="T4" fmla="*/ 145214 w 16"/>
                  <a:gd name="T5" fmla="*/ 82683 h 15"/>
                  <a:gd name="T6" fmla="*/ 54252 w 16"/>
                  <a:gd name="T7" fmla="*/ 137497 h 15"/>
                  <a:gd name="T8" fmla="*/ 0 w 16"/>
                  <a:gd name="T9" fmla="*/ 109399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5"/>
                  <a:gd name="T17" fmla="*/ 16 w 16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5">
                    <a:moveTo>
                      <a:pt x="0" y="12"/>
                    </a:moveTo>
                    <a:lnTo>
                      <a:pt x="11" y="0"/>
                    </a:lnTo>
                    <a:lnTo>
                      <a:pt x="16" y="9"/>
                    </a:lnTo>
                    <a:lnTo>
                      <a:pt x="6" y="15"/>
                    </a:lnTo>
                    <a:lnTo>
                      <a:pt x="0" y="1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26" name="Freeform 5170"/>
              <p:cNvSpPr>
                <a:spLocks/>
              </p:cNvSpPr>
              <p:nvPr/>
            </p:nvSpPr>
            <p:spPr bwMode="auto">
              <a:xfrm>
                <a:off x="4572" y="2780"/>
                <a:ext cx="98" cy="62"/>
              </a:xfrm>
              <a:custGeom>
                <a:avLst/>
                <a:gdLst>
                  <a:gd name="T0" fmla="*/ 0 w 98"/>
                  <a:gd name="T1" fmla="*/ 43 h 62"/>
                  <a:gd name="T2" fmla="*/ 68 w 98"/>
                  <a:gd name="T3" fmla="*/ 62 h 62"/>
                  <a:gd name="T4" fmla="*/ 98 w 98"/>
                  <a:gd name="T5" fmla="*/ 19 h 62"/>
                  <a:gd name="T6" fmla="*/ 31 w 98"/>
                  <a:gd name="T7" fmla="*/ 0 h 62"/>
                  <a:gd name="T8" fmla="*/ 0 w 98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2"/>
                  <a:gd name="T17" fmla="*/ 98 w 98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8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27" name="Freeform 5171"/>
              <p:cNvSpPr>
                <a:spLocks/>
              </p:cNvSpPr>
              <p:nvPr/>
            </p:nvSpPr>
            <p:spPr bwMode="auto">
              <a:xfrm>
                <a:off x="4572" y="2780"/>
                <a:ext cx="98" cy="62"/>
              </a:xfrm>
              <a:custGeom>
                <a:avLst/>
                <a:gdLst>
                  <a:gd name="T0" fmla="*/ 0 w 16"/>
                  <a:gd name="T1" fmla="*/ 63618 h 10"/>
                  <a:gd name="T2" fmla="*/ 94203 w 16"/>
                  <a:gd name="T3" fmla="*/ 91524 h 10"/>
                  <a:gd name="T4" fmla="*/ 137868 w 16"/>
                  <a:gd name="T5" fmla="*/ 28136 h 10"/>
                  <a:gd name="T6" fmla="*/ 43671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28" name="Freeform 5172"/>
              <p:cNvSpPr>
                <a:spLocks/>
              </p:cNvSpPr>
              <p:nvPr/>
            </p:nvSpPr>
            <p:spPr bwMode="auto">
              <a:xfrm>
                <a:off x="3331" y="2391"/>
                <a:ext cx="98" cy="86"/>
              </a:xfrm>
              <a:custGeom>
                <a:avLst/>
                <a:gdLst>
                  <a:gd name="T0" fmla="*/ 0 w 98"/>
                  <a:gd name="T1" fmla="*/ 0 h 86"/>
                  <a:gd name="T2" fmla="*/ 67 w 98"/>
                  <a:gd name="T3" fmla="*/ 37 h 86"/>
                  <a:gd name="T4" fmla="*/ 98 w 98"/>
                  <a:gd name="T5" fmla="*/ 86 h 86"/>
                  <a:gd name="T6" fmla="*/ 30 w 98"/>
                  <a:gd name="T7" fmla="*/ 80 h 86"/>
                  <a:gd name="T8" fmla="*/ 0 w 98"/>
                  <a:gd name="T9" fmla="*/ 0 h 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86"/>
                  <a:gd name="T17" fmla="*/ 98 w 98"/>
                  <a:gd name="T18" fmla="*/ 86 h 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86">
                    <a:moveTo>
                      <a:pt x="0" y="0"/>
                    </a:moveTo>
                    <a:lnTo>
                      <a:pt x="67" y="37"/>
                    </a:lnTo>
                    <a:lnTo>
                      <a:pt x="98" y="86"/>
                    </a:lnTo>
                    <a:lnTo>
                      <a:pt x="30" y="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29" name="Freeform 5173"/>
              <p:cNvSpPr>
                <a:spLocks/>
              </p:cNvSpPr>
              <p:nvPr/>
            </p:nvSpPr>
            <p:spPr bwMode="auto">
              <a:xfrm>
                <a:off x="3331" y="2391"/>
                <a:ext cx="98" cy="86"/>
              </a:xfrm>
              <a:custGeom>
                <a:avLst/>
                <a:gdLst>
                  <a:gd name="T0" fmla="*/ 0 w 16"/>
                  <a:gd name="T1" fmla="*/ 0 h 14"/>
                  <a:gd name="T2" fmla="*/ 94203 w 16"/>
                  <a:gd name="T3" fmla="*/ 52601 h 14"/>
                  <a:gd name="T4" fmla="*/ 137868 w 16"/>
                  <a:gd name="T5" fmla="*/ 122372 h 14"/>
                  <a:gd name="T6" fmla="*/ 43671 w 16"/>
                  <a:gd name="T7" fmla="*/ 113809 h 14"/>
                  <a:gd name="T8" fmla="*/ 0 w 16"/>
                  <a:gd name="T9" fmla="*/ 0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4"/>
                  <a:gd name="T17" fmla="*/ 16 w 16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4">
                    <a:moveTo>
                      <a:pt x="0" y="0"/>
                    </a:moveTo>
                    <a:lnTo>
                      <a:pt x="11" y="6"/>
                    </a:lnTo>
                    <a:lnTo>
                      <a:pt x="16" y="14"/>
                    </a:lnTo>
                    <a:lnTo>
                      <a:pt x="5" y="13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30" name="Freeform 5174"/>
              <p:cNvSpPr>
                <a:spLocks/>
              </p:cNvSpPr>
              <p:nvPr/>
            </p:nvSpPr>
            <p:spPr bwMode="auto">
              <a:xfrm>
                <a:off x="2083" y="2706"/>
                <a:ext cx="99" cy="43"/>
              </a:xfrm>
              <a:custGeom>
                <a:avLst/>
                <a:gdLst>
                  <a:gd name="T0" fmla="*/ 0 w 99"/>
                  <a:gd name="T1" fmla="*/ 43 h 43"/>
                  <a:gd name="T2" fmla="*/ 68 w 99"/>
                  <a:gd name="T3" fmla="*/ 0 h 43"/>
                  <a:gd name="T4" fmla="*/ 99 w 99"/>
                  <a:gd name="T5" fmla="*/ 18 h 43"/>
                  <a:gd name="T6" fmla="*/ 37 w 99"/>
                  <a:gd name="T7" fmla="*/ 37 h 43"/>
                  <a:gd name="T8" fmla="*/ 0 w 99"/>
                  <a:gd name="T9" fmla="*/ 43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43"/>
                  <a:gd name="T17" fmla="*/ 99 w 99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43">
                    <a:moveTo>
                      <a:pt x="0" y="43"/>
                    </a:moveTo>
                    <a:lnTo>
                      <a:pt x="68" y="0"/>
                    </a:lnTo>
                    <a:lnTo>
                      <a:pt x="99" y="18"/>
                    </a:lnTo>
                    <a:lnTo>
                      <a:pt x="37" y="37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31" name="Freeform 5175"/>
              <p:cNvSpPr>
                <a:spLocks/>
              </p:cNvSpPr>
              <p:nvPr/>
            </p:nvSpPr>
            <p:spPr bwMode="auto">
              <a:xfrm>
                <a:off x="2083" y="2706"/>
                <a:ext cx="99" cy="43"/>
              </a:xfrm>
              <a:custGeom>
                <a:avLst/>
                <a:gdLst>
                  <a:gd name="T0" fmla="*/ 0 w 16"/>
                  <a:gd name="T1" fmla="*/ 61207 h 7"/>
                  <a:gd name="T2" fmla="*/ 99730 w 16"/>
                  <a:gd name="T3" fmla="*/ 0 h 7"/>
                  <a:gd name="T4" fmla="*/ 145214 w 16"/>
                  <a:gd name="T5" fmla="*/ 25732 h 7"/>
                  <a:gd name="T6" fmla="*/ 54252 w 16"/>
                  <a:gd name="T7" fmla="*/ 52601 h 7"/>
                  <a:gd name="T8" fmla="*/ 0 w 16"/>
                  <a:gd name="T9" fmla="*/ 6120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7"/>
                  <a:gd name="T17" fmla="*/ 16 w 16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7">
                    <a:moveTo>
                      <a:pt x="0" y="7"/>
                    </a:moveTo>
                    <a:lnTo>
                      <a:pt x="11" y="0"/>
                    </a:lnTo>
                    <a:lnTo>
                      <a:pt x="16" y="3"/>
                    </a:lnTo>
                    <a:lnTo>
                      <a:pt x="6" y="6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32" name="Freeform 5176"/>
              <p:cNvSpPr>
                <a:spLocks/>
              </p:cNvSpPr>
              <p:nvPr/>
            </p:nvSpPr>
            <p:spPr bwMode="auto">
              <a:xfrm>
                <a:off x="4405" y="2780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DCD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33" name="Freeform 5177"/>
              <p:cNvSpPr>
                <a:spLocks/>
              </p:cNvSpPr>
              <p:nvPr/>
            </p:nvSpPr>
            <p:spPr bwMode="auto">
              <a:xfrm>
                <a:off x="4405" y="2780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34" name="Freeform 5178"/>
              <p:cNvSpPr>
                <a:spLocks/>
              </p:cNvSpPr>
              <p:nvPr/>
            </p:nvSpPr>
            <p:spPr bwMode="auto">
              <a:xfrm>
                <a:off x="3164" y="2298"/>
                <a:ext cx="99" cy="118"/>
              </a:xfrm>
              <a:custGeom>
                <a:avLst/>
                <a:gdLst>
                  <a:gd name="T0" fmla="*/ 0 w 99"/>
                  <a:gd name="T1" fmla="*/ 0 h 118"/>
                  <a:gd name="T2" fmla="*/ 68 w 99"/>
                  <a:gd name="T3" fmla="*/ 0 h 118"/>
                  <a:gd name="T4" fmla="*/ 99 w 99"/>
                  <a:gd name="T5" fmla="*/ 93 h 118"/>
                  <a:gd name="T6" fmla="*/ 31 w 99"/>
                  <a:gd name="T7" fmla="*/ 118 h 118"/>
                  <a:gd name="T8" fmla="*/ 0 w 99"/>
                  <a:gd name="T9" fmla="*/ 0 h 1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18"/>
                  <a:gd name="T17" fmla="*/ 99 w 99"/>
                  <a:gd name="T18" fmla="*/ 118 h 1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18">
                    <a:moveTo>
                      <a:pt x="0" y="0"/>
                    </a:moveTo>
                    <a:lnTo>
                      <a:pt x="68" y="0"/>
                    </a:lnTo>
                    <a:lnTo>
                      <a:pt x="99" y="93"/>
                    </a:lnTo>
                    <a:lnTo>
                      <a:pt x="31" y="1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35" name="Freeform 5179"/>
              <p:cNvSpPr>
                <a:spLocks/>
              </p:cNvSpPr>
              <p:nvPr/>
            </p:nvSpPr>
            <p:spPr bwMode="auto">
              <a:xfrm>
                <a:off x="3164" y="2298"/>
                <a:ext cx="99" cy="118"/>
              </a:xfrm>
              <a:custGeom>
                <a:avLst/>
                <a:gdLst>
                  <a:gd name="T0" fmla="*/ 0 w 16"/>
                  <a:gd name="T1" fmla="*/ 0 h 19"/>
                  <a:gd name="T2" fmla="*/ 99730 w 16"/>
                  <a:gd name="T3" fmla="*/ 0 h 19"/>
                  <a:gd name="T4" fmla="*/ 145214 w 16"/>
                  <a:gd name="T5" fmla="*/ 138470 h 19"/>
                  <a:gd name="T6" fmla="*/ 45484 w 16"/>
                  <a:gd name="T7" fmla="*/ 175572 h 19"/>
                  <a:gd name="T8" fmla="*/ 0 w 16"/>
                  <a:gd name="T9" fmla="*/ 0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9"/>
                  <a:gd name="T17" fmla="*/ 16 w 16"/>
                  <a:gd name="T18" fmla="*/ 19 h 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9">
                    <a:moveTo>
                      <a:pt x="0" y="0"/>
                    </a:moveTo>
                    <a:lnTo>
                      <a:pt x="11" y="0"/>
                    </a:lnTo>
                    <a:lnTo>
                      <a:pt x="16" y="15"/>
                    </a:lnTo>
                    <a:lnTo>
                      <a:pt x="5" y="19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36" name="Freeform 5180"/>
              <p:cNvSpPr>
                <a:spLocks/>
              </p:cNvSpPr>
              <p:nvPr/>
            </p:nvSpPr>
            <p:spPr bwMode="auto">
              <a:xfrm>
                <a:off x="1917" y="2768"/>
                <a:ext cx="98" cy="24"/>
              </a:xfrm>
              <a:custGeom>
                <a:avLst/>
                <a:gdLst>
                  <a:gd name="T0" fmla="*/ 0 w 98"/>
                  <a:gd name="T1" fmla="*/ 24 h 24"/>
                  <a:gd name="T2" fmla="*/ 67 w 98"/>
                  <a:gd name="T3" fmla="*/ 6 h 24"/>
                  <a:gd name="T4" fmla="*/ 98 w 98"/>
                  <a:gd name="T5" fmla="*/ 0 h 24"/>
                  <a:gd name="T6" fmla="*/ 30 w 98"/>
                  <a:gd name="T7" fmla="*/ 0 h 24"/>
                  <a:gd name="T8" fmla="*/ 0 w 98"/>
                  <a:gd name="T9" fmla="*/ 24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24"/>
                  <a:gd name="T17" fmla="*/ 98 w 98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24">
                    <a:moveTo>
                      <a:pt x="0" y="24"/>
                    </a:moveTo>
                    <a:lnTo>
                      <a:pt x="67" y="6"/>
                    </a:lnTo>
                    <a:lnTo>
                      <a:pt x="98" y="0"/>
                    </a:lnTo>
                    <a:lnTo>
                      <a:pt x="30" y="0"/>
                    </a:lnTo>
                    <a:lnTo>
                      <a:pt x="0" y="24"/>
                    </a:ln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37" name="Freeform 5181"/>
              <p:cNvSpPr>
                <a:spLocks/>
              </p:cNvSpPr>
              <p:nvPr/>
            </p:nvSpPr>
            <p:spPr bwMode="auto">
              <a:xfrm>
                <a:off x="1917" y="2768"/>
                <a:ext cx="98" cy="24"/>
              </a:xfrm>
              <a:custGeom>
                <a:avLst/>
                <a:gdLst>
                  <a:gd name="T0" fmla="*/ 0 w 16"/>
                  <a:gd name="T1" fmla="*/ 31104 h 4"/>
                  <a:gd name="T2" fmla="*/ 94203 w 16"/>
                  <a:gd name="T3" fmla="*/ 7776 h 4"/>
                  <a:gd name="T4" fmla="*/ 137868 w 16"/>
                  <a:gd name="T5" fmla="*/ 0 h 4"/>
                  <a:gd name="T6" fmla="*/ 43671 w 16"/>
                  <a:gd name="T7" fmla="*/ 0 h 4"/>
                  <a:gd name="T8" fmla="*/ 0 w 16"/>
                  <a:gd name="T9" fmla="*/ 31104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4"/>
                  <a:gd name="T17" fmla="*/ 16 w 16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4">
                    <a:moveTo>
                      <a:pt x="0" y="4"/>
                    </a:moveTo>
                    <a:lnTo>
                      <a:pt x="11" y="1"/>
                    </a:lnTo>
                    <a:lnTo>
                      <a:pt x="16" y="0"/>
                    </a:lnTo>
                    <a:lnTo>
                      <a:pt x="5" y="0"/>
                    </a:lnTo>
                    <a:lnTo>
                      <a:pt x="0" y="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38" name="Freeform 5182"/>
              <p:cNvSpPr>
                <a:spLocks/>
              </p:cNvSpPr>
              <p:nvPr/>
            </p:nvSpPr>
            <p:spPr bwMode="auto">
              <a:xfrm>
                <a:off x="4238" y="2774"/>
                <a:ext cx="99" cy="68"/>
              </a:xfrm>
              <a:custGeom>
                <a:avLst/>
                <a:gdLst>
                  <a:gd name="T0" fmla="*/ 0 w 99"/>
                  <a:gd name="T1" fmla="*/ 37 h 68"/>
                  <a:gd name="T2" fmla="*/ 68 w 99"/>
                  <a:gd name="T3" fmla="*/ 68 h 68"/>
                  <a:gd name="T4" fmla="*/ 99 w 99"/>
                  <a:gd name="T5" fmla="*/ 25 h 68"/>
                  <a:gd name="T6" fmla="*/ 31 w 99"/>
                  <a:gd name="T7" fmla="*/ 0 h 68"/>
                  <a:gd name="T8" fmla="*/ 0 w 99"/>
                  <a:gd name="T9" fmla="*/ 37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37"/>
                    </a:moveTo>
                    <a:lnTo>
                      <a:pt x="68" y="68"/>
                    </a:lnTo>
                    <a:lnTo>
                      <a:pt x="99" y="25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ACA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39" name="Freeform 5183"/>
              <p:cNvSpPr>
                <a:spLocks/>
              </p:cNvSpPr>
              <p:nvPr/>
            </p:nvSpPr>
            <p:spPr bwMode="auto">
              <a:xfrm>
                <a:off x="4238" y="2774"/>
                <a:ext cx="99" cy="68"/>
              </a:xfrm>
              <a:custGeom>
                <a:avLst/>
                <a:gdLst>
                  <a:gd name="T0" fmla="*/ 0 w 16"/>
                  <a:gd name="T1" fmla="*/ 54109 h 11"/>
                  <a:gd name="T2" fmla="*/ 99730 w 16"/>
                  <a:gd name="T3" fmla="*/ 99206 h 11"/>
                  <a:gd name="T4" fmla="*/ 145214 w 16"/>
                  <a:gd name="T5" fmla="*/ 36609 h 11"/>
                  <a:gd name="T6" fmla="*/ 45484 w 16"/>
                  <a:gd name="T7" fmla="*/ 0 h 11"/>
                  <a:gd name="T8" fmla="*/ 0 w 16"/>
                  <a:gd name="T9" fmla="*/ 5410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6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40" name="Freeform 5184"/>
              <p:cNvSpPr>
                <a:spLocks/>
              </p:cNvSpPr>
              <p:nvPr/>
            </p:nvSpPr>
            <p:spPr bwMode="auto">
              <a:xfrm>
                <a:off x="2991" y="2206"/>
                <a:ext cx="99" cy="191"/>
              </a:xfrm>
              <a:custGeom>
                <a:avLst/>
                <a:gdLst>
                  <a:gd name="T0" fmla="*/ 0 w 99"/>
                  <a:gd name="T1" fmla="*/ 49 h 191"/>
                  <a:gd name="T2" fmla="*/ 68 w 99"/>
                  <a:gd name="T3" fmla="*/ 0 h 191"/>
                  <a:gd name="T4" fmla="*/ 99 w 99"/>
                  <a:gd name="T5" fmla="*/ 129 h 191"/>
                  <a:gd name="T6" fmla="*/ 31 w 99"/>
                  <a:gd name="T7" fmla="*/ 191 h 191"/>
                  <a:gd name="T8" fmla="*/ 0 w 99"/>
                  <a:gd name="T9" fmla="*/ 49 h 19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91"/>
                  <a:gd name="T17" fmla="*/ 99 w 99"/>
                  <a:gd name="T18" fmla="*/ 191 h 19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91">
                    <a:moveTo>
                      <a:pt x="0" y="49"/>
                    </a:moveTo>
                    <a:lnTo>
                      <a:pt x="68" y="0"/>
                    </a:lnTo>
                    <a:lnTo>
                      <a:pt x="99" y="129"/>
                    </a:lnTo>
                    <a:lnTo>
                      <a:pt x="31" y="191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FAFA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41" name="Freeform 5185"/>
              <p:cNvSpPr>
                <a:spLocks/>
              </p:cNvSpPr>
              <p:nvPr/>
            </p:nvSpPr>
            <p:spPr bwMode="auto">
              <a:xfrm>
                <a:off x="2991" y="2206"/>
                <a:ext cx="99" cy="191"/>
              </a:xfrm>
              <a:custGeom>
                <a:avLst/>
                <a:gdLst>
                  <a:gd name="T0" fmla="*/ 0 w 16"/>
                  <a:gd name="T1" fmla="*/ 70645 h 31"/>
                  <a:gd name="T2" fmla="*/ 99730 w 16"/>
                  <a:gd name="T3" fmla="*/ 0 h 31"/>
                  <a:gd name="T4" fmla="*/ 145214 w 16"/>
                  <a:gd name="T5" fmla="*/ 185935 h 31"/>
                  <a:gd name="T6" fmla="*/ 45484 w 16"/>
                  <a:gd name="T7" fmla="*/ 275299 h 31"/>
                  <a:gd name="T8" fmla="*/ 0 w 16"/>
                  <a:gd name="T9" fmla="*/ 70645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31"/>
                  <a:gd name="T17" fmla="*/ 16 w 16"/>
                  <a:gd name="T18" fmla="*/ 31 h 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31">
                    <a:moveTo>
                      <a:pt x="0" y="8"/>
                    </a:moveTo>
                    <a:lnTo>
                      <a:pt x="11" y="0"/>
                    </a:lnTo>
                    <a:lnTo>
                      <a:pt x="16" y="21"/>
                    </a:lnTo>
                    <a:lnTo>
                      <a:pt x="5" y="31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42" name="Freeform 5186"/>
              <p:cNvSpPr>
                <a:spLocks/>
              </p:cNvSpPr>
              <p:nvPr/>
            </p:nvSpPr>
            <p:spPr bwMode="auto">
              <a:xfrm>
                <a:off x="1750" y="2780"/>
                <a:ext cx="99" cy="37"/>
              </a:xfrm>
              <a:custGeom>
                <a:avLst/>
                <a:gdLst>
                  <a:gd name="T0" fmla="*/ 0 w 99"/>
                  <a:gd name="T1" fmla="*/ 37 h 37"/>
                  <a:gd name="T2" fmla="*/ 68 w 99"/>
                  <a:gd name="T3" fmla="*/ 37 h 37"/>
                  <a:gd name="T4" fmla="*/ 99 w 99"/>
                  <a:gd name="T5" fmla="*/ 12 h 37"/>
                  <a:gd name="T6" fmla="*/ 31 w 99"/>
                  <a:gd name="T7" fmla="*/ 0 h 37"/>
                  <a:gd name="T8" fmla="*/ 0 w 99"/>
                  <a:gd name="T9" fmla="*/ 37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37"/>
                  <a:gd name="T17" fmla="*/ 99 w 99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37">
                    <a:moveTo>
                      <a:pt x="0" y="37"/>
                    </a:moveTo>
                    <a:lnTo>
                      <a:pt x="68" y="37"/>
                    </a:lnTo>
                    <a:lnTo>
                      <a:pt x="99" y="12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DFDF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43" name="Freeform 5187"/>
              <p:cNvSpPr>
                <a:spLocks/>
              </p:cNvSpPr>
              <p:nvPr/>
            </p:nvSpPr>
            <p:spPr bwMode="auto">
              <a:xfrm>
                <a:off x="1750" y="2780"/>
                <a:ext cx="99" cy="37"/>
              </a:xfrm>
              <a:custGeom>
                <a:avLst/>
                <a:gdLst>
                  <a:gd name="T0" fmla="*/ 0 w 16"/>
                  <a:gd name="T1" fmla="*/ 53465 h 6"/>
                  <a:gd name="T2" fmla="*/ 99730 w 16"/>
                  <a:gd name="T3" fmla="*/ 53465 h 6"/>
                  <a:gd name="T4" fmla="*/ 145214 w 16"/>
                  <a:gd name="T5" fmla="*/ 17341 h 6"/>
                  <a:gd name="T6" fmla="*/ 45484 w 16"/>
                  <a:gd name="T7" fmla="*/ 0 h 6"/>
                  <a:gd name="T8" fmla="*/ 0 w 16"/>
                  <a:gd name="T9" fmla="*/ 53465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6"/>
                  <a:gd name="T17" fmla="*/ 16 w 16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6">
                    <a:moveTo>
                      <a:pt x="0" y="6"/>
                    </a:moveTo>
                    <a:lnTo>
                      <a:pt x="11" y="6"/>
                    </a:lnTo>
                    <a:lnTo>
                      <a:pt x="16" y="2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44" name="Freeform 5188"/>
              <p:cNvSpPr>
                <a:spLocks/>
              </p:cNvSpPr>
              <p:nvPr/>
            </p:nvSpPr>
            <p:spPr bwMode="auto">
              <a:xfrm>
                <a:off x="4072" y="2755"/>
                <a:ext cx="98" cy="68"/>
              </a:xfrm>
              <a:custGeom>
                <a:avLst/>
                <a:gdLst>
                  <a:gd name="T0" fmla="*/ 0 w 98"/>
                  <a:gd name="T1" fmla="*/ 37 h 68"/>
                  <a:gd name="T2" fmla="*/ 67 w 98"/>
                  <a:gd name="T3" fmla="*/ 68 h 68"/>
                  <a:gd name="T4" fmla="*/ 98 w 98"/>
                  <a:gd name="T5" fmla="*/ 31 h 68"/>
                  <a:gd name="T6" fmla="*/ 24 w 98"/>
                  <a:gd name="T7" fmla="*/ 0 h 68"/>
                  <a:gd name="T8" fmla="*/ 0 w 98"/>
                  <a:gd name="T9" fmla="*/ 37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8"/>
                  <a:gd name="T17" fmla="*/ 98 w 98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8">
                    <a:moveTo>
                      <a:pt x="0" y="37"/>
                    </a:moveTo>
                    <a:lnTo>
                      <a:pt x="67" y="68"/>
                    </a:lnTo>
                    <a:lnTo>
                      <a:pt x="98" y="31"/>
                    </a:lnTo>
                    <a:lnTo>
                      <a:pt x="24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45" name="Freeform 5189"/>
              <p:cNvSpPr>
                <a:spLocks/>
              </p:cNvSpPr>
              <p:nvPr/>
            </p:nvSpPr>
            <p:spPr bwMode="auto">
              <a:xfrm>
                <a:off x="4072" y="2755"/>
                <a:ext cx="98" cy="68"/>
              </a:xfrm>
              <a:custGeom>
                <a:avLst/>
                <a:gdLst>
                  <a:gd name="T0" fmla="*/ 0 w 16"/>
                  <a:gd name="T1" fmla="*/ 54109 h 11"/>
                  <a:gd name="T2" fmla="*/ 94203 w 16"/>
                  <a:gd name="T3" fmla="*/ 99206 h 11"/>
                  <a:gd name="T4" fmla="*/ 137868 w 16"/>
                  <a:gd name="T5" fmla="*/ 45362 h 11"/>
                  <a:gd name="T6" fmla="*/ 35151 w 16"/>
                  <a:gd name="T7" fmla="*/ 0 h 11"/>
                  <a:gd name="T8" fmla="*/ 0 w 16"/>
                  <a:gd name="T9" fmla="*/ 5410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6"/>
                    </a:moveTo>
                    <a:lnTo>
                      <a:pt x="11" y="11"/>
                    </a:lnTo>
                    <a:lnTo>
                      <a:pt x="16" y="5"/>
                    </a:lnTo>
                    <a:lnTo>
                      <a:pt x="4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46" name="Freeform 5190"/>
              <p:cNvSpPr>
                <a:spLocks/>
              </p:cNvSpPr>
              <p:nvPr/>
            </p:nvSpPr>
            <p:spPr bwMode="auto">
              <a:xfrm>
                <a:off x="2818" y="2181"/>
                <a:ext cx="105" cy="247"/>
              </a:xfrm>
              <a:custGeom>
                <a:avLst/>
                <a:gdLst>
                  <a:gd name="T0" fmla="*/ 0 w 105"/>
                  <a:gd name="T1" fmla="*/ 99 h 247"/>
                  <a:gd name="T2" fmla="*/ 68 w 105"/>
                  <a:gd name="T3" fmla="*/ 0 h 247"/>
                  <a:gd name="T4" fmla="*/ 105 w 105"/>
                  <a:gd name="T5" fmla="*/ 154 h 247"/>
                  <a:gd name="T6" fmla="*/ 37 w 105"/>
                  <a:gd name="T7" fmla="*/ 247 h 247"/>
                  <a:gd name="T8" fmla="*/ 0 w 105"/>
                  <a:gd name="T9" fmla="*/ 99 h 2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247"/>
                  <a:gd name="T17" fmla="*/ 105 w 105"/>
                  <a:gd name="T18" fmla="*/ 247 h 2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247">
                    <a:moveTo>
                      <a:pt x="0" y="99"/>
                    </a:moveTo>
                    <a:lnTo>
                      <a:pt x="68" y="0"/>
                    </a:lnTo>
                    <a:lnTo>
                      <a:pt x="105" y="154"/>
                    </a:lnTo>
                    <a:lnTo>
                      <a:pt x="37" y="247"/>
                    </a:lnTo>
                    <a:lnTo>
                      <a:pt x="0" y="99"/>
                    </a:ln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47" name="Freeform 5191"/>
              <p:cNvSpPr>
                <a:spLocks/>
              </p:cNvSpPr>
              <p:nvPr/>
            </p:nvSpPr>
            <p:spPr bwMode="auto">
              <a:xfrm>
                <a:off x="2818" y="2181"/>
                <a:ext cx="105" cy="247"/>
              </a:xfrm>
              <a:custGeom>
                <a:avLst/>
                <a:gdLst>
                  <a:gd name="T0" fmla="*/ 0 w 17"/>
                  <a:gd name="T1" fmla="*/ 143865 h 40"/>
                  <a:gd name="T2" fmla="*/ 98959 w 17"/>
                  <a:gd name="T3" fmla="*/ 0 h 40"/>
                  <a:gd name="T4" fmla="*/ 152936 w 17"/>
                  <a:gd name="T5" fmla="*/ 223906 h 40"/>
                  <a:gd name="T6" fmla="*/ 53945 w 17"/>
                  <a:gd name="T7" fmla="*/ 359076 h 40"/>
                  <a:gd name="T8" fmla="*/ 0 w 17"/>
                  <a:gd name="T9" fmla="*/ 143865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40"/>
                  <a:gd name="T17" fmla="*/ 17 w 17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40">
                    <a:moveTo>
                      <a:pt x="0" y="16"/>
                    </a:moveTo>
                    <a:lnTo>
                      <a:pt x="11" y="0"/>
                    </a:lnTo>
                    <a:lnTo>
                      <a:pt x="17" y="25"/>
                    </a:lnTo>
                    <a:lnTo>
                      <a:pt x="6" y="40"/>
                    </a:lnTo>
                    <a:lnTo>
                      <a:pt x="0" y="1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48" name="Freeform 5192"/>
              <p:cNvSpPr>
                <a:spLocks/>
              </p:cNvSpPr>
              <p:nvPr/>
            </p:nvSpPr>
            <p:spPr bwMode="auto">
              <a:xfrm>
                <a:off x="1583" y="2786"/>
                <a:ext cx="99" cy="56"/>
              </a:xfrm>
              <a:custGeom>
                <a:avLst/>
                <a:gdLst>
                  <a:gd name="T0" fmla="*/ 0 w 99"/>
                  <a:gd name="T1" fmla="*/ 43 h 56"/>
                  <a:gd name="T2" fmla="*/ 62 w 99"/>
                  <a:gd name="T3" fmla="*/ 56 h 56"/>
                  <a:gd name="T4" fmla="*/ 99 w 99"/>
                  <a:gd name="T5" fmla="*/ 19 h 56"/>
                  <a:gd name="T6" fmla="*/ 31 w 99"/>
                  <a:gd name="T7" fmla="*/ 0 h 56"/>
                  <a:gd name="T8" fmla="*/ 0 w 99"/>
                  <a:gd name="T9" fmla="*/ 43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6"/>
                  <a:gd name="T17" fmla="*/ 99 w 9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6">
                    <a:moveTo>
                      <a:pt x="0" y="43"/>
                    </a:moveTo>
                    <a:lnTo>
                      <a:pt x="62" y="56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D6D6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49" name="Freeform 5193"/>
              <p:cNvSpPr>
                <a:spLocks/>
              </p:cNvSpPr>
              <p:nvPr/>
            </p:nvSpPr>
            <p:spPr bwMode="auto">
              <a:xfrm>
                <a:off x="1583" y="2786"/>
                <a:ext cx="99" cy="56"/>
              </a:xfrm>
              <a:custGeom>
                <a:avLst/>
                <a:gdLst>
                  <a:gd name="T0" fmla="*/ 0 w 16"/>
                  <a:gd name="T1" fmla="*/ 66012 h 9"/>
                  <a:gd name="T2" fmla="*/ 90969 w 16"/>
                  <a:gd name="T3" fmla="*/ 83820 h 9"/>
                  <a:gd name="T4" fmla="*/ 145214 w 16"/>
                  <a:gd name="T5" fmla="*/ 28417 h 9"/>
                  <a:gd name="T6" fmla="*/ 45484 w 16"/>
                  <a:gd name="T7" fmla="*/ 0 h 9"/>
                  <a:gd name="T8" fmla="*/ 0 w 16"/>
                  <a:gd name="T9" fmla="*/ 66012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7"/>
                    </a:moveTo>
                    <a:lnTo>
                      <a:pt x="10" y="9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50" name="Freeform 5194"/>
              <p:cNvSpPr>
                <a:spLocks/>
              </p:cNvSpPr>
              <p:nvPr/>
            </p:nvSpPr>
            <p:spPr bwMode="auto">
              <a:xfrm>
                <a:off x="3905" y="2718"/>
                <a:ext cx="92" cy="74"/>
              </a:xfrm>
              <a:custGeom>
                <a:avLst/>
                <a:gdLst>
                  <a:gd name="T0" fmla="*/ 0 w 92"/>
                  <a:gd name="T1" fmla="*/ 31 h 74"/>
                  <a:gd name="T2" fmla="*/ 68 w 92"/>
                  <a:gd name="T3" fmla="*/ 74 h 74"/>
                  <a:gd name="T4" fmla="*/ 92 w 92"/>
                  <a:gd name="T5" fmla="*/ 37 h 74"/>
                  <a:gd name="T6" fmla="*/ 25 w 92"/>
                  <a:gd name="T7" fmla="*/ 0 h 74"/>
                  <a:gd name="T8" fmla="*/ 0 w 92"/>
                  <a:gd name="T9" fmla="*/ 31 h 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2"/>
                  <a:gd name="T16" fmla="*/ 0 h 74"/>
                  <a:gd name="T17" fmla="*/ 92 w 92"/>
                  <a:gd name="T18" fmla="*/ 74 h 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2" h="74">
                    <a:moveTo>
                      <a:pt x="0" y="31"/>
                    </a:moveTo>
                    <a:lnTo>
                      <a:pt x="68" y="74"/>
                    </a:lnTo>
                    <a:lnTo>
                      <a:pt x="92" y="37"/>
                    </a:lnTo>
                    <a:lnTo>
                      <a:pt x="25" y="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C4C4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51" name="Freeform 5195"/>
              <p:cNvSpPr>
                <a:spLocks/>
              </p:cNvSpPr>
              <p:nvPr/>
            </p:nvSpPr>
            <p:spPr bwMode="auto">
              <a:xfrm>
                <a:off x="3905" y="2718"/>
                <a:ext cx="92" cy="74"/>
              </a:xfrm>
              <a:custGeom>
                <a:avLst/>
                <a:gdLst>
                  <a:gd name="T0" fmla="*/ 0 w 15"/>
                  <a:gd name="T1" fmla="*/ 44795 h 12"/>
                  <a:gd name="T2" fmla="*/ 94834 w 15"/>
                  <a:gd name="T3" fmla="*/ 106936 h 12"/>
                  <a:gd name="T4" fmla="*/ 130119 w 15"/>
                  <a:gd name="T5" fmla="*/ 53465 h 12"/>
                  <a:gd name="T6" fmla="*/ 35285 w 15"/>
                  <a:gd name="T7" fmla="*/ 0 h 12"/>
                  <a:gd name="T8" fmla="*/ 0 w 15"/>
                  <a:gd name="T9" fmla="*/ 44795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5"/>
                  <a:gd name="T16" fmla="*/ 0 h 12"/>
                  <a:gd name="T17" fmla="*/ 15 w 15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5" h="12">
                    <a:moveTo>
                      <a:pt x="0" y="5"/>
                    </a:moveTo>
                    <a:lnTo>
                      <a:pt x="11" y="12"/>
                    </a:lnTo>
                    <a:lnTo>
                      <a:pt x="15" y="6"/>
                    </a:lnTo>
                    <a:lnTo>
                      <a:pt x="4" y="0"/>
                    </a:lnTo>
                    <a:lnTo>
                      <a:pt x="0" y="5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52" name="Freeform 5196"/>
              <p:cNvSpPr>
                <a:spLocks/>
              </p:cNvSpPr>
              <p:nvPr/>
            </p:nvSpPr>
            <p:spPr bwMode="auto">
              <a:xfrm>
                <a:off x="2651" y="2243"/>
                <a:ext cx="99" cy="253"/>
              </a:xfrm>
              <a:custGeom>
                <a:avLst/>
                <a:gdLst>
                  <a:gd name="T0" fmla="*/ 0 w 99"/>
                  <a:gd name="T1" fmla="*/ 123 h 253"/>
                  <a:gd name="T2" fmla="*/ 68 w 99"/>
                  <a:gd name="T3" fmla="*/ 0 h 253"/>
                  <a:gd name="T4" fmla="*/ 99 w 99"/>
                  <a:gd name="T5" fmla="*/ 148 h 253"/>
                  <a:gd name="T6" fmla="*/ 37 w 99"/>
                  <a:gd name="T7" fmla="*/ 253 h 253"/>
                  <a:gd name="T8" fmla="*/ 0 w 99"/>
                  <a:gd name="T9" fmla="*/ 123 h 2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253"/>
                  <a:gd name="T17" fmla="*/ 99 w 99"/>
                  <a:gd name="T18" fmla="*/ 253 h 2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253">
                    <a:moveTo>
                      <a:pt x="0" y="123"/>
                    </a:moveTo>
                    <a:lnTo>
                      <a:pt x="68" y="0"/>
                    </a:lnTo>
                    <a:lnTo>
                      <a:pt x="99" y="148"/>
                    </a:lnTo>
                    <a:lnTo>
                      <a:pt x="37" y="25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53" name="Freeform 5197"/>
              <p:cNvSpPr>
                <a:spLocks/>
              </p:cNvSpPr>
              <p:nvPr/>
            </p:nvSpPr>
            <p:spPr bwMode="auto">
              <a:xfrm>
                <a:off x="2651" y="2243"/>
                <a:ext cx="99" cy="253"/>
              </a:xfrm>
              <a:custGeom>
                <a:avLst/>
                <a:gdLst>
                  <a:gd name="T0" fmla="*/ 0 w 16"/>
                  <a:gd name="T1" fmla="*/ 178359 h 41"/>
                  <a:gd name="T2" fmla="*/ 99730 w 16"/>
                  <a:gd name="T3" fmla="*/ 0 h 41"/>
                  <a:gd name="T4" fmla="*/ 145214 w 16"/>
                  <a:gd name="T5" fmla="*/ 214532 h 41"/>
                  <a:gd name="T6" fmla="*/ 54252 w 16"/>
                  <a:gd name="T7" fmla="*/ 366807 h 41"/>
                  <a:gd name="T8" fmla="*/ 0 w 16"/>
                  <a:gd name="T9" fmla="*/ 178359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41"/>
                  <a:gd name="T17" fmla="*/ 16 w 16"/>
                  <a:gd name="T18" fmla="*/ 41 h 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41">
                    <a:moveTo>
                      <a:pt x="0" y="20"/>
                    </a:moveTo>
                    <a:lnTo>
                      <a:pt x="11" y="0"/>
                    </a:lnTo>
                    <a:lnTo>
                      <a:pt x="16" y="24"/>
                    </a:lnTo>
                    <a:lnTo>
                      <a:pt x="6" y="41"/>
                    </a:lnTo>
                    <a:lnTo>
                      <a:pt x="0" y="2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54" name="Freeform 5198"/>
              <p:cNvSpPr>
                <a:spLocks/>
              </p:cNvSpPr>
              <p:nvPr/>
            </p:nvSpPr>
            <p:spPr bwMode="auto">
              <a:xfrm>
                <a:off x="3732" y="2656"/>
                <a:ext cx="99" cy="75"/>
              </a:xfrm>
              <a:custGeom>
                <a:avLst/>
                <a:gdLst>
                  <a:gd name="T0" fmla="*/ 0 w 99"/>
                  <a:gd name="T1" fmla="*/ 19 h 75"/>
                  <a:gd name="T2" fmla="*/ 68 w 99"/>
                  <a:gd name="T3" fmla="*/ 75 h 75"/>
                  <a:gd name="T4" fmla="*/ 99 w 99"/>
                  <a:gd name="T5" fmla="*/ 44 h 75"/>
                  <a:gd name="T6" fmla="*/ 31 w 99"/>
                  <a:gd name="T7" fmla="*/ 0 h 75"/>
                  <a:gd name="T8" fmla="*/ 0 w 99"/>
                  <a:gd name="T9" fmla="*/ 19 h 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75"/>
                  <a:gd name="T17" fmla="*/ 99 w 99"/>
                  <a:gd name="T18" fmla="*/ 75 h 7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75">
                    <a:moveTo>
                      <a:pt x="0" y="19"/>
                    </a:moveTo>
                    <a:lnTo>
                      <a:pt x="68" y="75"/>
                    </a:lnTo>
                    <a:lnTo>
                      <a:pt x="99" y="44"/>
                    </a:lnTo>
                    <a:lnTo>
                      <a:pt x="31" y="0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55" name="Freeform 5199"/>
              <p:cNvSpPr>
                <a:spLocks/>
              </p:cNvSpPr>
              <p:nvPr/>
            </p:nvSpPr>
            <p:spPr bwMode="auto">
              <a:xfrm>
                <a:off x="3732" y="2656"/>
                <a:ext cx="99" cy="75"/>
              </a:xfrm>
              <a:custGeom>
                <a:avLst/>
                <a:gdLst>
                  <a:gd name="T0" fmla="*/ 0 w 16"/>
                  <a:gd name="T1" fmla="*/ 29063 h 12"/>
                  <a:gd name="T2" fmla="*/ 99730 w 16"/>
                  <a:gd name="T3" fmla="*/ 114494 h 12"/>
                  <a:gd name="T4" fmla="*/ 145214 w 16"/>
                  <a:gd name="T5" fmla="*/ 67150 h 12"/>
                  <a:gd name="T6" fmla="*/ 45484 w 16"/>
                  <a:gd name="T7" fmla="*/ 0 h 12"/>
                  <a:gd name="T8" fmla="*/ 0 w 16"/>
                  <a:gd name="T9" fmla="*/ 29063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2"/>
                  <a:gd name="T17" fmla="*/ 16 w 16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2">
                    <a:moveTo>
                      <a:pt x="0" y="3"/>
                    </a:moveTo>
                    <a:lnTo>
                      <a:pt x="11" y="12"/>
                    </a:lnTo>
                    <a:lnTo>
                      <a:pt x="16" y="7"/>
                    </a:lnTo>
                    <a:lnTo>
                      <a:pt x="5" y="0"/>
                    </a:lnTo>
                    <a:lnTo>
                      <a:pt x="0" y="3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56" name="Freeform 5200"/>
              <p:cNvSpPr>
                <a:spLocks/>
              </p:cNvSpPr>
              <p:nvPr/>
            </p:nvSpPr>
            <p:spPr bwMode="auto">
              <a:xfrm>
                <a:off x="2485" y="2360"/>
                <a:ext cx="98" cy="222"/>
              </a:xfrm>
              <a:custGeom>
                <a:avLst/>
                <a:gdLst>
                  <a:gd name="T0" fmla="*/ 0 w 98"/>
                  <a:gd name="T1" fmla="*/ 124 h 222"/>
                  <a:gd name="T2" fmla="*/ 68 w 98"/>
                  <a:gd name="T3" fmla="*/ 0 h 222"/>
                  <a:gd name="T4" fmla="*/ 98 w 98"/>
                  <a:gd name="T5" fmla="*/ 124 h 222"/>
                  <a:gd name="T6" fmla="*/ 31 w 98"/>
                  <a:gd name="T7" fmla="*/ 222 h 222"/>
                  <a:gd name="T8" fmla="*/ 0 w 98"/>
                  <a:gd name="T9" fmla="*/ 124 h 2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222"/>
                  <a:gd name="T17" fmla="*/ 98 w 98"/>
                  <a:gd name="T18" fmla="*/ 222 h 2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222">
                    <a:moveTo>
                      <a:pt x="0" y="124"/>
                    </a:moveTo>
                    <a:lnTo>
                      <a:pt x="68" y="0"/>
                    </a:lnTo>
                    <a:lnTo>
                      <a:pt x="98" y="124"/>
                    </a:lnTo>
                    <a:lnTo>
                      <a:pt x="31" y="222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57" name="Freeform 5201"/>
              <p:cNvSpPr>
                <a:spLocks/>
              </p:cNvSpPr>
              <p:nvPr/>
            </p:nvSpPr>
            <p:spPr bwMode="auto">
              <a:xfrm>
                <a:off x="2485" y="2360"/>
                <a:ext cx="98" cy="222"/>
              </a:xfrm>
              <a:custGeom>
                <a:avLst/>
                <a:gdLst>
                  <a:gd name="T0" fmla="*/ 0 w 16"/>
                  <a:gd name="T1" fmla="*/ 177742 h 36"/>
                  <a:gd name="T2" fmla="*/ 94203 w 16"/>
                  <a:gd name="T3" fmla="*/ 0 h 36"/>
                  <a:gd name="T4" fmla="*/ 137868 w 16"/>
                  <a:gd name="T5" fmla="*/ 177742 h 36"/>
                  <a:gd name="T6" fmla="*/ 43671 w 16"/>
                  <a:gd name="T7" fmla="*/ 321031 h 36"/>
                  <a:gd name="T8" fmla="*/ 0 w 16"/>
                  <a:gd name="T9" fmla="*/ 177742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36"/>
                  <a:gd name="T17" fmla="*/ 16 w 1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36">
                    <a:moveTo>
                      <a:pt x="0" y="20"/>
                    </a:moveTo>
                    <a:lnTo>
                      <a:pt x="11" y="0"/>
                    </a:lnTo>
                    <a:lnTo>
                      <a:pt x="16" y="20"/>
                    </a:lnTo>
                    <a:lnTo>
                      <a:pt x="5" y="36"/>
                    </a:lnTo>
                    <a:lnTo>
                      <a:pt x="0" y="2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58" name="Freeform 5202"/>
              <p:cNvSpPr>
                <a:spLocks/>
              </p:cNvSpPr>
              <p:nvPr/>
            </p:nvSpPr>
            <p:spPr bwMode="auto">
              <a:xfrm>
                <a:off x="3565" y="2564"/>
                <a:ext cx="99" cy="68"/>
              </a:xfrm>
              <a:custGeom>
                <a:avLst/>
                <a:gdLst>
                  <a:gd name="T0" fmla="*/ 0 w 99"/>
                  <a:gd name="T1" fmla="*/ 0 h 68"/>
                  <a:gd name="T2" fmla="*/ 68 w 99"/>
                  <a:gd name="T3" fmla="*/ 68 h 68"/>
                  <a:gd name="T4" fmla="*/ 99 w 99"/>
                  <a:gd name="T5" fmla="*/ 55 h 68"/>
                  <a:gd name="T6" fmla="*/ 31 w 99"/>
                  <a:gd name="T7" fmla="*/ 12 h 68"/>
                  <a:gd name="T8" fmla="*/ 0 w 99"/>
                  <a:gd name="T9" fmla="*/ 0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0"/>
                    </a:moveTo>
                    <a:lnTo>
                      <a:pt x="68" y="68"/>
                    </a:lnTo>
                    <a:lnTo>
                      <a:pt x="99" y="55"/>
                    </a:lnTo>
                    <a:lnTo>
                      <a:pt x="31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59" name="Freeform 5203"/>
              <p:cNvSpPr>
                <a:spLocks/>
              </p:cNvSpPr>
              <p:nvPr/>
            </p:nvSpPr>
            <p:spPr bwMode="auto">
              <a:xfrm>
                <a:off x="3565" y="2564"/>
                <a:ext cx="99" cy="68"/>
              </a:xfrm>
              <a:custGeom>
                <a:avLst/>
                <a:gdLst>
                  <a:gd name="T0" fmla="*/ 0 w 16"/>
                  <a:gd name="T1" fmla="*/ 0 h 11"/>
                  <a:gd name="T2" fmla="*/ 99730 w 16"/>
                  <a:gd name="T3" fmla="*/ 99206 h 11"/>
                  <a:gd name="T4" fmla="*/ 145214 w 16"/>
                  <a:gd name="T5" fmla="*/ 81742 h 11"/>
                  <a:gd name="T6" fmla="*/ 45484 w 16"/>
                  <a:gd name="T7" fmla="*/ 17464 h 11"/>
                  <a:gd name="T8" fmla="*/ 0 w 16"/>
                  <a:gd name="T9" fmla="*/ 0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0"/>
                    </a:moveTo>
                    <a:lnTo>
                      <a:pt x="11" y="11"/>
                    </a:lnTo>
                    <a:lnTo>
                      <a:pt x="16" y="9"/>
                    </a:lnTo>
                    <a:lnTo>
                      <a:pt x="5" y="2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60" name="Freeform 5204"/>
              <p:cNvSpPr>
                <a:spLocks/>
              </p:cNvSpPr>
              <p:nvPr/>
            </p:nvSpPr>
            <p:spPr bwMode="auto">
              <a:xfrm>
                <a:off x="2318" y="2502"/>
                <a:ext cx="99" cy="161"/>
              </a:xfrm>
              <a:custGeom>
                <a:avLst/>
                <a:gdLst>
                  <a:gd name="T0" fmla="*/ 0 w 99"/>
                  <a:gd name="T1" fmla="*/ 105 h 161"/>
                  <a:gd name="T2" fmla="*/ 62 w 99"/>
                  <a:gd name="T3" fmla="*/ 0 h 161"/>
                  <a:gd name="T4" fmla="*/ 99 w 99"/>
                  <a:gd name="T5" fmla="*/ 87 h 161"/>
                  <a:gd name="T6" fmla="*/ 31 w 99"/>
                  <a:gd name="T7" fmla="*/ 161 h 161"/>
                  <a:gd name="T8" fmla="*/ 0 w 99"/>
                  <a:gd name="T9" fmla="*/ 105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61"/>
                  <a:gd name="T17" fmla="*/ 99 w 99"/>
                  <a:gd name="T18" fmla="*/ 161 h 1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61">
                    <a:moveTo>
                      <a:pt x="0" y="105"/>
                    </a:moveTo>
                    <a:lnTo>
                      <a:pt x="62" y="0"/>
                    </a:lnTo>
                    <a:lnTo>
                      <a:pt x="99" y="87"/>
                    </a:lnTo>
                    <a:lnTo>
                      <a:pt x="31" y="161"/>
                    </a:lnTo>
                    <a:lnTo>
                      <a:pt x="0" y="105"/>
                    </a:ln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61" name="Freeform 5205"/>
              <p:cNvSpPr>
                <a:spLocks/>
              </p:cNvSpPr>
              <p:nvPr/>
            </p:nvSpPr>
            <p:spPr bwMode="auto">
              <a:xfrm>
                <a:off x="2318" y="2502"/>
                <a:ext cx="99" cy="161"/>
              </a:xfrm>
              <a:custGeom>
                <a:avLst/>
                <a:gdLst>
                  <a:gd name="T0" fmla="*/ 0 w 16"/>
                  <a:gd name="T1" fmla="*/ 154337 h 26"/>
                  <a:gd name="T2" fmla="*/ 90969 w 16"/>
                  <a:gd name="T3" fmla="*/ 0 h 26"/>
                  <a:gd name="T4" fmla="*/ 145214 w 16"/>
                  <a:gd name="T5" fmla="*/ 127995 h 26"/>
                  <a:gd name="T6" fmla="*/ 45484 w 16"/>
                  <a:gd name="T7" fmla="*/ 236738 h 26"/>
                  <a:gd name="T8" fmla="*/ 0 w 16"/>
                  <a:gd name="T9" fmla="*/ 154337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26"/>
                  <a:gd name="T17" fmla="*/ 16 w 16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26">
                    <a:moveTo>
                      <a:pt x="0" y="17"/>
                    </a:moveTo>
                    <a:lnTo>
                      <a:pt x="10" y="0"/>
                    </a:lnTo>
                    <a:lnTo>
                      <a:pt x="16" y="14"/>
                    </a:lnTo>
                    <a:lnTo>
                      <a:pt x="5" y="26"/>
                    </a:lnTo>
                    <a:lnTo>
                      <a:pt x="0" y="1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62" name="Freeform 5206"/>
              <p:cNvSpPr>
                <a:spLocks/>
              </p:cNvSpPr>
              <p:nvPr/>
            </p:nvSpPr>
            <p:spPr bwMode="auto">
              <a:xfrm>
                <a:off x="4640" y="2799"/>
                <a:ext cx="98" cy="67"/>
              </a:xfrm>
              <a:custGeom>
                <a:avLst/>
                <a:gdLst>
                  <a:gd name="T0" fmla="*/ 0 w 98"/>
                  <a:gd name="T1" fmla="*/ 43 h 67"/>
                  <a:gd name="T2" fmla="*/ 68 w 98"/>
                  <a:gd name="T3" fmla="*/ 67 h 67"/>
                  <a:gd name="T4" fmla="*/ 98 w 98"/>
                  <a:gd name="T5" fmla="*/ 24 h 67"/>
                  <a:gd name="T6" fmla="*/ 30 w 98"/>
                  <a:gd name="T7" fmla="*/ 0 h 67"/>
                  <a:gd name="T8" fmla="*/ 0 w 98"/>
                  <a:gd name="T9" fmla="*/ 43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7"/>
                  <a:gd name="T17" fmla="*/ 98 w 98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7">
                    <a:moveTo>
                      <a:pt x="0" y="43"/>
                    </a:moveTo>
                    <a:lnTo>
                      <a:pt x="68" y="67"/>
                    </a:lnTo>
                    <a:lnTo>
                      <a:pt x="98" y="24"/>
                    </a:lnTo>
                    <a:lnTo>
                      <a:pt x="30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63" name="Freeform 5207"/>
              <p:cNvSpPr>
                <a:spLocks/>
              </p:cNvSpPr>
              <p:nvPr/>
            </p:nvSpPr>
            <p:spPr bwMode="auto">
              <a:xfrm>
                <a:off x="4640" y="2799"/>
                <a:ext cx="98" cy="67"/>
              </a:xfrm>
              <a:custGeom>
                <a:avLst/>
                <a:gdLst>
                  <a:gd name="T0" fmla="*/ 0 w 16"/>
                  <a:gd name="T1" fmla="*/ 59210 h 11"/>
                  <a:gd name="T2" fmla="*/ 94203 w 16"/>
                  <a:gd name="T3" fmla="*/ 92192 h 11"/>
                  <a:gd name="T4" fmla="*/ 137868 w 16"/>
                  <a:gd name="T5" fmla="*/ 32982 h 11"/>
                  <a:gd name="T6" fmla="*/ 43671 w 16"/>
                  <a:gd name="T7" fmla="*/ 0 h 11"/>
                  <a:gd name="T8" fmla="*/ 0 w 16"/>
                  <a:gd name="T9" fmla="*/ 59210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64" name="Freeform 5208"/>
              <p:cNvSpPr>
                <a:spLocks/>
              </p:cNvSpPr>
              <p:nvPr/>
            </p:nvSpPr>
            <p:spPr bwMode="auto">
              <a:xfrm>
                <a:off x="3398" y="2428"/>
                <a:ext cx="99" cy="80"/>
              </a:xfrm>
              <a:custGeom>
                <a:avLst/>
                <a:gdLst>
                  <a:gd name="T0" fmla="*/ 0 w 99"/>
                  <a:gd name="T1" fmla="*/ 0 h 80"/>
                  <a:gd name="T2" fmla="*/ 68 w 99"/>
                  <a:gd name="T3" fmla="*/ 68 h 80"/>
                  <a:gd name="T4" fmla="*/ 99 w 99"/>
                  <a:gd name="T5" fmla="*/ 80 h 80"/>
                  <a:gd name="T6" fmla="*/ 31 w 99"/>
                  <a:gd name="T7" fmla="*/ 49 h 80"/>
                  <a:gd name="T8" fmla="*/ 0 w 99"/>
                  <a:gd name="T9" fmla="*/ 0 h 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80"/>
                  <a:gd name="T17" fmla="*/ 99 w 99"/>
                  <a:gd name="T18" fmla="*/ 80 h 8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80">
                    <a:moveTo>
                      <a:pt x="0" y="0"/>
                    </a:moveTo>
                    <a:lnTo>
                      <a:pt x="68" y="68"/>
                    </a:lnTo>
                    <a:lnTo>
                      <a:pt x="99" y="80"/>
                    </a:lnTo>
                    <a:lnTo>
                      <a:pt x="31" y="4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1E1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65" name="Freeform 5209"/>
              <p:cNvSpPr>
                <a:spLocks/>
              </p:cNvSpPr>
              <p:nvPr/>
            </p:nvSpPr>
            <p:spPr bwMode="auto">
              <a:xfrm>
                <a:off x="3398" y="2428"/>
                <a:ext cx="99" cy="80"/>
              </a:xfrm>
              <a:custGeom>
                <a:avLst/>
                <a:gdLst>
                  <a:gd name="T0" fmla="*/ 0 w 16"/>
                  <a:gd name="T1" fmla="*/ 0 h 13"/>
                  <a:gd name="T2" fmla="*/ 99730 w 16"/>
                  <a:gd name="T3" fmla="*/ 97403 h 13"/>
                  <a:gd name="T4" fmla="*/ 145214 w 16"/>
                  <a:gd name="T5" fmla="*/ 114671 h 13"/>
                  <a:gd name="T6" fmla="*/ 45484 w 16"/>
                  <a:gd name="T7" fmla="*/ 70363 h 13"/>
                  <a:gd name="T8" fmla="*/ 0 w 16"/>
                  <a:gd name="T9" fmla="*/ 0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3"/>
                  <a:gd name="T17" fmla="*/ 16 w 16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3">
                    <a:moveTo>
                      <a:pt x="0" y="0"/>
                    </a:moveTo>
                    <a:lnTo>
                      <a:pt x="11" y="11"/>
                    </a:lnTo>
                    <a:lnTo>
                      <a:pt x="16" y="13"/>
                    </a:lnTo>
                    <a:lnTo>
                      <a:pt x="5" y="8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66" name="Freeform 5210"/>
              <p:cNvSpPr>
                <a:spLocks/>
              </p:cNvSpPr>
              <p:nvPr/>
            </p:nvSpPr>
            <p:spPr bwMode="auto">
              <a:xfrm>
                <a:off x="2151" y="2632"/>
                <a:ext cx="99" cy="92"/>
              </a:xfrm>
              <a:custGeom>
                <a:avLst/>
                <a:gdLst>
                  <a:gd name="T0" fmla="*/ 0 w 99"/>
                  <a:gd name="T1" fmla="*/ 74 h 92"/>
                  <a:gd name="T2" fmla="*/ 62 w 99"/>
                  <a:gd name="T3" fmla="*/ 0 h 92"/>
                  <a:gd name="T4" fmla="*/ 99 w 99"/>
                  <a:gd name="T5" fmla="*/ 49 h 92"/>
                  <a:gd name="T6" fmla="*/ 31 w 99"/>
                  <a:gd name="T7" fmla="*/ 92 h 92"/>
                  <a:gd name="T8" fmla="*/ 0 w 99"/>
                  <a:gd name="T9" fmla="*/ 74 h 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92"/>
                  <a:gd name="T17" fmla="*/ 99 w 99"/>
                  <a:gd name="T18" fmla="*/ 92 h 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92">
                    <a:moveTo>
                      <a:pt x="0" y="74"/>
                    </a:moveTo>
                    <a:lnTo>
                      <a:pt x="62" y="0"/>
                    </a:lnTo>
                    <a:lnTo>
                      <a:pt x="99" y="49"/>
                    </a:lnTo>
                    <a:lnTo>
                      <a:pt x="31" y="92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FAFA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67" name="Freeform 5211"/>
              <p:cNvSpPr>
                <a:spLocks/>
              </p:cNvSpPr>
              <p:nvPr/>
            </p:nvSpPr>
            <p:spPr bwMode="auto">
              <a:xfrm>
                <a:off x="2151" y="2632"/>
                <a:ext cx="99" cy="92"/>
              </a:xfrm>
              <a:custGeom>
                <a:avLst/>
                <a:gdLst>
                  <a:gd name="T0" fmla="*/ 0 w 16"/>
                  <a:gd name="T1" fmla="*/ 104763 h 15"/>
                  <a:gd name="T2" fmla="*/ 90969 w 16"/>
                  <a:gd name="T3" fmla="*/ 0 h 15"/>
                  <a:gd name="T4" fmla="*/ 145214 w 16"/>
                  <a:gd name="T5" fmla="*/ 69442 h 15"/>
                  <a:gd name="T6" fmla="*/ 45484 w 16"/>
                  <a:gd name="T7" fmla="*/ 130119 h 15"/>
                  <a:gd name="T8" fmla="*/ 0 w 16"/>
                  <a:gd name="T9" fmla="*/ 104763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5"/>
                  <a:gd name="T17" fmla="*/ 16 w 16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5">
                    <a:moveTo>
                      <a:pt x="0" y="12"/>
                    </a:moveTo>
                    <a:lnTo>
                      <a:pt x="10" y="0"/>
                    </a:lnTo>
                    <a:lnTo>
                      <a:pt x="16" y="8"/>
                    </a:lnTo>
                    <a:lnTo>
                      <a:pt x="5" y="15"/>
                    </a:lnTo>
                    <a:lnTo>
                      <a:pt x="0" y="1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68" name="Freeform 5212"/>
              <p:cNvSpPr>
                <a:spLocks/>
              </p:cNvSpPr>
              <p:nvPr/>
            </p:nvSpPr>
            <p:spPr bwMode="auto">
              <a:xfrm>
                <a:off x="4473" y="2799"/>
                <a:ext cx="99" cy="67"/>
              </a:xfrm>
              <a:custGeom>
                <a:avLst/>
                <a:gdLst>
                  <a:gd name="T0" fmla="*/ 0 w 99"/>
                  <a:gd name="T1" fmla="*/ 43 h 67"/>
                  <a:gd name="T2" fmla="*/ 68 w 99"/>
                  <a:gd name="T3" fmla="*/ 67 h 67"/>
                  <a:gd name="T4" fmla="*/ 99 w 99"/>
                  <a:gd name="T5" fmla="*/ 24 h 67"/>
                  <a:gd name="T6" fmla="*/ 31 w 99"/>
                  <a:gd name="T7" fmla="*/ 0 h 67"/>
                  <a:gd name="T8" fmla="*/ 0 w 99"/>
                  <a:gd name="T9" fmla="*/ 43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7"/>
                  <a:gd name="T17" fmla="*/ 99 w 99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7">
                    <a:moveTo>
                      <a:pt x="0" y="43"/>
                    </a:moveTo>
                    <a:lnTo>
                      <a:pt x="68" y="67"/>
                    </a:lnTo>
                    <a:lnTo>
                      <a:pt x="99" y="24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DCD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69" name="Freeform 5213"/>
              <p:cNvSpPr>
                <a:spLocks/>
              </p:cNvSpPr>
              <p:nvPr/>
            </p:nvSpPr>
            <p:spPr bwMode="auto">
              <a:xfrm>
                <a:off x="4473" y="2799"/>
                <a:ext cx="99" cy="67"/>
              </a:xfrm>
              <a:custGeom>
                <a:avLst/>
                <a:gdLst>
                  <a:gd name="T0" fmla="*/ 0 w 16"/>
                  <a:gd name="T1" fmla="*/ 59210 h 11"/>
                  <a:gd name="T2" fmla="*/ 99730 w 16"/>
                  <a:gd name="T3" fmla="*/ 92192 h 11"/>
                  <a:gd name="T4" fmla="*/ 145214 w 16"/>
                  <a:gd name="T5" fmla="*/ 32982 h 11"/>
                  <a:gd name="T6" fmla="*/ 45484 w 16"/>
                  <a:gd name="T7" fmla="*/ 0 h 11"/>
                  <a:gd name="T8" fmla="*/ 0 w 16"/>
                  <a:gd name="T9" fmla="*/ 59210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70" name="Freeform 5214"/>
              <p:cNvSpPr>
                <a:spLocks/>
              </p:cNvSpPr>
              <p:nvPr/>
            </p:nvSpPr>
            <p:spPr bwMode="auto">
              <a:xfrm>
                <a:off x="3232" y="2298"/>
                <a:ext cx="99" cy="93"/>
              </a:xfrm>
              <a:custGeom>
                <a:avLst/>
                <a:gdLst>
                  <a:gd name="T0" fmla="*/ 0 w 99"/>
                  <a:gd name="T1" fmla="*/ 0 h 93"/>
                  <a:gd name="T2" fmla="*/ 68 w 99"/>
                  <a:gd name="T3" fmla="*/ 37 h 93"/>
                  <a:gd name="T4" fmla="*/ 99 w 99"/>
                  <a:gd name="T5" fmla="*/ 93 h 93"/>
                  <a:gd name="T6" fmla="*/ 31 w 99"/>
                  <a:gd name="T7" fmla="*/ 93 h 93"/>
                  <a:gd name="T8" fmla="*/ 0 w 99"/>
                  <a:gd name="T9" fmla="*/ 0 h 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93"/>
                  <a:gd name="T17" fmla="*/ 99 w 99"/>
                  <a:gd name="T18" fmla="*/ 93 h 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93">
                    <a:moveTo>
                      <a:pt x="0" y="0"/>
                    </a:moveTo>
                    <a:lnTo>
                      <a:pt x="68" y="37"/>
                    </a:lnTo>
                    <a:lnTo>
                      <a:pt x="99" y="93"/>
                    </a:lnTo>
                    <a:lnTo>
                      <a:pt x="31" y="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71" name="Freeform 5215"/>
              <p:cNvSpPr>
                <a:spLocks/>
              </p:cNvSpPr>
              <p:nvPr/>
            </p:nvSpPr>
            <p:spPr bwMode="auto">
              <a:xfrm>
                <a:off x="3232" y="2298"/>
                <a:ext cx="99" cy="93"/>
              </a:xfrm>
              <a:custGeom>
                <a:avLst/>
                <a:gdLst>
                  <a:gd name="T0" fmla="*/ 0 w 16"/>
                  <a:gd name="T1" fmla="*/ 0 h 15"/>
                  <a:gd name="T2" fmla="*/ 99730 w 16"/>
                  <a:gd name="T3" fmla="*/ 54585 h 15"/>
                  <a:gd name="T4" fmla="*/ 145214 w 16"/>
                  <a:gd name="T5" fmla="*/ 137497 h 15"/>
                  <a:gd name="T6" fmla="*/ 45484 w 16"/>
                  <a:gd name="T7" fmla="*/ 137497 h 15"/>
                  <a:gd name="T8" fmla="*/ 0 w 16"/>
                  <a:gd name="T9" fmla="*/ 0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5"/>
                  <a:gd name="T17" fmla="*/ 16 w 16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5">
                    <a:moveTo>
                      <a:pt x="0" y="0"/>
                    </a:moveTo>
                    <a:lnTo>
                      <a:pt x="11" y="6"/>
                    </a:lnTo>
                    <a:lnTo>
                      <a:pt x="16" y="15"/>
                    </a:lnTo>
                    <a:lnTo>
                      <a:pt x="5" y="15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72" name="Freeform 5216"/>
              <p:cNvSpPr>
                <a:spLocks/>
              </p:cNvSpPr>
              <p:nvPr/>
            </p:nvSpPr>
            <p:spPr bwMode="auto">
              <a:xfrm>
                <a:off x="1984" y="2737"/>
                <a:ext cx="99" cy="37"/>
              </a:xfrm>
              <a:custGeom>
                <a:avLst/>
                <a:gdLst>
                  <a:gd name="T0" fmla="*/ 0 w 99"/>
                  <a:gd name="T1" fmla="*/ 37 h 37"/>
                  <a:gd name="T2" fmla="*/ 62 w 99"/>
                  <a:gd name="T3" fmla="*/ 0 h 37"/>
                  <a:gd name="T4" fmla="*/ 99 w 99"/>
                  <a:gd name="T5" fmla="*/ 12 h 37"/>
                  <a:gd name="T6" fmla="*/ 31 w 99"/>
                  <a:gd name="T7" fmla="*/ 31 h 37"/>
                  <a:gd name="T8" fmla="*/ 0 w 99"/>
                  <a:gd name="T9" fmla="*/ 37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37"/>
                  <a:gd name="T17" fmla="*/ 99 w 99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37">
                    <a:moveTo>
                      <a:pt x="0" y="37"/>
                    </a:moveTo>
                    <a:lnTo>
                      <a:pt x="62" y="0"/>
                    </a:lnTo>
                    <a:lnTo>
                      <a:pt x="99" y="12"/>
                    </a:lnTo>
                    <a:lnTo>
                      <a:pt x="31" y="31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73" name="Freeform 5217"/>
              <p:cNvSpPr>
                <a:spLocks/>
              </p:cNvSpPr>
              <p:nvPr/>
            </p:nvSpPr>
            <p:spPr bwMode="auto">
              <a:xfrm>
                <a:off x="1984" y="2737"/>
                <a:ext cx="99" cy="37"/>
              </a:xfrm>
              <a:custGeom>
                <a:avLst/>
                <a:gdLst>
                  <a:gd name="T0" fmla="*/ 0 w 16"/>
                  <a:gd name="T1" fmla="*/ 53465 h 6"/>
                  <a:gd name="T2" fmla="*/ 90969 w 16"/>
                  <a:gd name="T3" fmla="*/ 0 h 6"/>
                  <a:gd name="T4" fmla="*/ 145214 w 16"/>
                  <a:gd name="T5" fmla="*/ 17341 h 6"/>
                  <a:gd name="T6" fmla="*/ 45484 w 16"/>
                  <a:gd name="T7" fmla="*/ 44795 h 6"/>
                  <a:gd name="T8" fmla="*/ 0 w 16"/>
                  <a:gd name="T9" fmla="*/ 53465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6"/>
                  <a:gd name="T17" fmla="*/ 16 w 16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6">
                    <a:moveTo>
                      <a:pt x="0" y="6"/>
                    </a:moveTo>
                    <a:lnTo>
                      <a:pt x="10" y="0"/>
                    </a:lnTo>
                    <a:lnTo>
                      <a:pt x="16" y="2"/>
                    </a:lnTo>
                    <a:lnTo>
                      <a:pt x="5" y="5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74" name="Freeform 5218"/>
              <p:cNvSpPr>
                <a:spLocks/>
              </p:cNvSpPr>
              <p:nvPr/>
            </p:nvSpPr>
            <p:spPr bwMode="auto">
              <a:xfrm>
                <a:off x="4306" y="2799"/>
                <a:ext cx="99" cy="67"/>
              </a:xfrm>
              <a:custGeom>
                <a:avLst/>
                <a:gdLst>
                  <a:gd name="T0" fmla="*/ 0 w 99"/>
                  <a:gd name="T1" fmla="*/ 43 h 67"/>
                  <a:gd name="T2" fmla="*/ 68 w 99"/>
                  <a:gd name="T3" fmla="*/ 67 h 67"/>
                  <a:gd name="T4" fmla="*/ 99 w 99"/>
                  <a:gd name="T5" fmla="*/ 24 h 67"/>
                  <a:gd name="T6" fmla="*/ 31 w 99"/>
                  <a:gd name="T7" fmla="*/ 0 h 67"/>
                  <a:gd name="T8" fmla="*/ 0 w 99"/>
                  <a:gd name="T9" fmla="*/ 43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7"/>
                  <a:gd name="T17" fmla="*/ 99 w 99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7">
                    <a:moveTo>
                      <a:pt x="0" y="43"/>
                    </a:moveTo>
                    <a:lnTo>
                      <a:pt x="68" y="67"/>
                    </a:lnTo>
                    <a:lnTo>
                      <a:pt x="99" y="24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B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75" name="Freeform 5219"/>
              <p:cNvSpPr>
                <a:spLocks/>
              </p:cNvSpPr>
              <p:nvPr/>
            </p:nvSpPr>
            <p:spPr bwMode="auto">
              <a:xfrm>
                <a:off x="4306" y="2799"/>
                <a:ext cx="99" cy="67"/>
              </a:xfrm>
              <a:custGeom>
                <a:avLst/>
                <a:gdLst>
                  <a:gd name="T0" fmla="*/ 0 w 16"/>
                  <a:gd name="T1" fmla="*/ 59210 h 11"/>
                  <a:gd name="T2" fmla="*/ 99730 w 16"/>
                  <a:gd name="T3" fmla="*/ 92192 h 11"/>
                  <a:gd name="T4" fmla="*/ 145214 w 16"/>
                  <a:gd name="T5" fmla="*/ 32982 h 11"/>
                  <a:gd name="T6" fmla="*/ 45484 w 16"/>
                  <a:gd name="T7" fmla="*/ 0 h 11"/>
                  <a:gd name="T8" fmla="*/ 0 w 16"/>
                  <a:gd name="T9" fmla="*/ 59210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76" name="Freeform 5220"/>
              <p:cNvSpPr>
                <a:spLocks/>
              </p:cNvSpPr>
              <p:nvPr/>
            </p:nvSpPr>
            <p:spPr bwMode="auto">
              <a:xfrm>
                <a:off x="3059" y="2200"/>
                <a:ext cx="105" cy="135"/>
              </a:xfrm>
              <a:custGeom>
                <a:avLst/>
                <a:gdLst>
                  <a:gd name="T0" fmla="*/ 0 w 105"/>
                  <a:gd name="T1" fmla="*/ 6 h 135"/>
                  <a:gd name="T2" fmla="*/ 68 w 105"/>
                  <a:gd name="T3" fmla="*/ 0 h 135"/>
                  <a:gd name="T4" fmla="*/ 105 w 105"/>
                  <a:gd name="T5" fmla="*/ 98 h 135"/>
                  <a:gd name="T6" fmla="*/ 31 w 105"/>
                  <a:gd name="T7" fmla="*/ 135 h 135"/>
                  <a:gd name="T8" fmla="*/ 0 w 105"/>
                  <a:gd name="T9" fmla="*/ 6 h 1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135"/>
                  <a:gd name="T17" fmla="*/ 105 w 105"/>
                  <a:gd name="T18" fmla="*/ 135 h 1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135">
                    <a:moveTo>
                      <a:pt x="0" y="6"/>
                    </a:moveTo>
                    <a:lnTo>
                      <a:pt x="68" y="0"/>
                    </a:lnTo>
                    <a:lnTo>
                      <a:pt x="105" y="98"/>
                    </a:lnTo>
                    <a:lnTo>
                      <a:pt x="31" y="135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77" name="Freeform 5221"/>
              <p:cNvSpPr>
                <a:spLocks/>
              </p:cNvSpPr>
              <p:nvPr/>
            </p:nvSpPr>
            <p:spPr bwMode="auto">
              <a:xfrm>
                <a:off x="3059" y="2200"/>
                <a:ext cx="105" cy="135"/>
              </a:xfrm>
              <a:custGeom>
                <a:avLst/>
                <a:gdLst>
                  <a:gd name="T0" fmla="*/ 0 w 17"/>
                  <a:gd name="T1" fmla="*/ 8548 h 22"/>
                  <a:gd name="T2" fmla="*/ 98959 w 17"/>
                  <a:gd name="T3" fmla="*/ 0 h 22"/>
                  <a:gd name="T4" fmla="*/ 152936 w 17"/>
                  <a:gd name="T5" fmla="*/ 138872 h 22"/>
                  <a:gd name="T6" fmla="*/ 45014 w 17"/>
                  <a:gd name="T7" fmla="*/ 191326 h 22"/>
                  <a:gd name="T8" fmla="*/ 0 w 17"/>
                  <a:gd name="T9" fmla="*/ 8548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22"/>
                  <a:gd name="T17" fmla="*/ 17 w 17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22">
                    <a:moveTo>
                      <a:pt x="0" y="1"/>
                    </a:moveTo>
                    <a:lnTo>
                      <a:pt x="11" y="0"/>
                    </a:lnTo>
                    <a:lnTo>
                      <a:pt x="17" y="16"/>
                    </a:lnTo>
                    <a:lnTo>
                      <a:pt x="5" y="22"/>
                    </a:lnTo>
                    <a:lnTo>
                      <a:pt x="0" y="1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78" name="Freeform 5222"/>
              <p:cNvSpPr>
                <a:spLocks/>
              </p:cNvSpPr>
              <p:nvPr/>
            </p:nvSpPr>
            <p:spPr bwMode="auto">
              <a:xfrm>
                <a:off x="1818" y="2792"/>
                <a:ext cx="99" cy="25"/>
              </a:xfrm>
              <a:custGeom>
                <a:avLst/>
                <a:gdLst>
                  <a:gd name="T0" fmla="*/ 0 w 99"/>
                  <a:gd name="T1" fmla="*/ 25 h 25"/>
                  <a:gd name="T2" fmla="*/ 62 w 99"/>
                  <a:gd name="T3" fmla="*/ 13 h 25"/>
                  <a:gd name="T4" fmla="*/ 99 w 99"/>
                  <a:gd name="T5" fmla="*/ 0 h 25"/>
                  <a:gd name="T6" fmla="*/ 31 w 99"/>
                  <a:gd name="T7" fmla="*/ 0 h 25"/>
                  <a:gd name="T8" fmla="*/ 0 w 99"/>
                  <a:gd name="T9" fmla="*/ 25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25"/>
                  <a:gd name="T17" fmla="*/ 99 w 99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25">
                    <a:moveTo>
                      <a:pt x="0" y="25"/>
                    </a:moveTo>
                    <a:lnTo>
                      <a:pt x="62" y="13"/>
                    </a:lnTo>
                    <a:lnTo>
                      <a:pt x="99" y="0"/>
                    </a:lnTo>
                    <a:lnTo>
                      <a:pt x="31" y="0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E9E9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79" name="Freeform 5223"/>
              <p:cNvSpPr>
                <a:spLocks/>
              </p:cNvSpPr>
              <p:nvPr/>
            </p:nvSpPr>
            <p:spPr bwMode="auto">
              <a:xfrm>
                <a:off x="1818" y="2792"/>
                <a:ext cx="99" cy="25"/>
              </a:xfrm>
              <a:custGeom>
                <a:avLst/>
                <a:gdLst>
                  <a:gd name="T0" fmla="*/ 0 w 16"/>
                  <a:gd name="T1" fmla="*/ 38088 h 4"/>
                  <a:gd name="T2" fmla="*/ 90969 w 16"/>
                  <a:gd name="T3" fmla="*/ 19769 h 4"/>
                  <a:gd name="T4" fmla="*/ 145214 w 16"/>
                  <a:gd name="T5" fmla="*/ 0 h 4"/>
                  <a:gd name="T6" fmla="*/ 45484 w 16"/>
                  <a:gd name="T7" fmla="*/ 0 h 4"/>
                  <a:gd name="T8" fmla="*/ 0 w 16"/>
                  <a:gd name="T9" fmla="*/ 38088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4"/>
                  <a:gd name="T17" fmla="*/ 16 w 16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4">
                    <a:moveTo>
                      <a:pt x="0" y="4"/>
                    </a:moveTo>
                    <a:lnTo>
                      <a:pt x="10" y="2"/>
                    </a:lnTo>
                    <a:lnTo>
                      <a:pt x="16" y="0"/>
                    </a:lnTo>
                    <a:lnTo>
                      <a:pt x="5" y="0"/>
                    </a:lnTo>
                    <a:lnTo>
                      <a:pt x="0" y="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80" name="Freeform 5224"/>
              <p:cNvSpPr>
                <a:spLocks/>
              </p:cNvSpPr>
              <p:nvPr/>
            </p:nvSpPr>
            <p:spPr bwMode="auto">
              <a:xfrm>
                <a:off x="4139" y="2786"/>
                <a:ext cx="99" cy="68"/>
              </a:xfrm>
              <a:custGeom>
                <a:avLst/>
                <a:gdLst>
                  <a:gd name="T0" fmla="*/ 0 w 99"/>
                  <a:gd name="T1" fmla="*/ 37 h 68"/>
                  <a:gd name="T2" fmla="*/ 68 w 99"/>
                  <a:gd name="T3" fmla="*/ 68 h 68"/>
                  <a:gd name="T4" fmla="*/ 99 w 99"/>
                  <a:gd name="T5" fmla="*/ 25 h 68"/>
                  <a:gd name="T6" fmla="*/ 31 w 99"/>
                  <a:gd name="T7" fmla="*/ 0 h 68"/>
                  <a:gd name="T8" fmla="*/ 0 w 99"/>
                  <a:gd name="T9" fmla="*/ 37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37"/>
                    </a:moveTo>
                    <a:lnTo>
                      <a:pt x="68" y="68"/>
                    </a:lnTo>
                    <a:lnTo>
                      <a:pt x="99" y="25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81" name="Freeform 5225"/>
              <p:cNvSpPr>
                <a:spLocks/>
              </p:cNvSpPr>
              <p:nvPr/>
            </p:nvSpPr>
            <p:spPr bwMode="auto">
              <a:xfrm>
                <a:off x="4139" y="2786"/>
                <a:ext cx="99" cy="68"/>
              </a:xfrm>
              <a:custGeom>
                <a:avLst/>
                <a:gdLst>
                  <a:gd name="T0" fmla="*/ 0 w 16"/>
                  <a:gd name="T1" fmla="*/ 54109 h 11"/>
                  <a:gd name="T2" fmla="*/ 99730 w 16"/>
                  <a:gd name="T3" fmla="*/ 99206 h 11"/>
                  <a:gd name="T4" fmla="*/ 145214 w 16"/>
                  <a:gd name="T5" fmla="*/ 36609 h 11"/>
                  <a:gd name="T6" fmla="*/ 45484 w 16"/>
                  <a:gd name="T7" fmla="*/ 0 h 11"/>
                  <a:gd name="T8" fmla="*/ 0 w 16"/>
                  <a:gd name="T9" fmla="*/ 5410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6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82" name="Freeform 5226"/>
              <p:cNvSpPr>
                <a:spLocks/>
              </p:cNvSpPr>
              <p:nvPr/>
            </p:nvSpPr>
            <p:spPr bwMode="auto">
              <a:xfrm>
                <a:off x="2886" y="2119"/>
                <a:ext cx="105" cy="216"/>
              </a:xfrm>
              <a:custGeom>
                <a:avLst/>
                <a:gdLst>
                  <a:gd name="T0" fmla="*/ 0 w 105"/>
                  <a:gd name="T1" fmla="*/ 62 h 216"/>
                  <a:gd name="T2" fmla="*/ 74 w 105"/>
                  <a:gd name="T3" fmla="*/ 0 h 216"/>
                  <a:gd name="T4" fmla="*/ 105 w 105"/>
                  <a:gd name="T5" fmla="*/ 136 h 216"/>
                  <a:gd name="T6" fmla="*/ 37 w 105"/>
                  <a:gd name="T7" fmla="*/ 216 h 216"/>
                  <a:gd name="T8" fmla="*/ 0 w 105"/>
                  <a:gd name="T9" fmla="*/ 62 h 2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216"/>
                  <a:gd name="T17" fmla="*/ 105 w 105"/>
                  <a:gd name="T18" fmla="*/ 216 h 2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216">
                    <a:moveTo>
                      <a:pt x="0" y="62"/>
                    </a:moveTo>
                    <a:lnTo>
                      <a:pt x="74" y="0"/>
                    </a:lnTo>
                    <a:lnTo>
                      <a:pt x="105" y="136"/>
                    </a:lnTo>
                    <a:lnTo>
                      <a:pt x="37" y="216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83" name="Freeform 5227"/>
              <p:cNvSpPr>
                <a:spLocks/>
              </p:cNvSpPr>
              <p:nvPr/>
            </p:nvSpPr>
            <p:spPr bwMode="auto">
              <a:xfrm>
                <a:off x="2886" y="2119"/>
                <a:ext cx="105" cy="216"/>
              </a:xfrm>
              <a:custGeom>
                <a:avLst/>
                <a:gdLst>
                  <a:gd name="T0" fmla="*/ 0 w 17"/>
                  <a:gd name="T1" fmla="*/ 90035 h 35"/>
                  <a:gd name="T2" fmla="*/ 107693 w 17"/>
                  <a:gd name="T3" fmla="*/ 0 h 35"/>
                  <a:gd name="T4" fmla="*/ 152936 w 17"/>
                  <a:gd name="T5" fmla="*/ 197214 h 35"/>
                  <a:gd name="T6" fmla="*/ 53945 w 17"/>
                  <a:gd name="T7" fmla="*/ 313336 h 35"/>
                  <a:gd name="T8" fmla="*/ 0 w 17"/>
                  <a:gd name="T9" fmla="*/ 90035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35"/>
                  <a:gd name="T17" fmla="*/ 17 w 17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35">
                    <a:moveTo>
                      <a:pt x="0" y="10"/>
                    </a:moveTo>
                    <a:lnTo>
                      <a:pt x="12" y="0"/>
                    </a:lnTo>
                    <a:lnTo>
                      <a:pt x="17" y="22"/>
                    </a:lnTo>
                    <a:lnTo>
                      <a:pt x="6" y="35"/>
                    </a:lnTo>
                    <a:lnTo>
                      <a:pt x="0" y="1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84" name="Freeform 5228"/>
              <p:cNvSpPr>
                <a:spLocks/>
              </p:cNvSpPr>
              <p:nvPr/>
            </p:nvSpPr>
            <p:spPr bwMode="auto">
              <a:xfrm>
                <a:off x="1645" y="2805"/>
                <a:ext cx="105" cy="37"/>
              </a:xfrm>
              <a:custGeom>
                <a:avLst/>
                <a:gdLst>
                  <a:gd name="T0" fmla="*/ 0 w 105"/>
                  <a:gd name="T1" fmla="*/ 37 h 37"/>
                  <a:gd name="T2" fmla="*/ 68 w 105"/>
                  <a:gd name="T3" fmla="*/ 37 h 37"/>
                  <a:gd name="T4" fmla="*/ 105 w 105"/>
                  <a:gd name="T5" fmla="*/ 12 h 37"/>
                  <a:gd name="T6" fmla="*/ 37 w 105"/>
                  <a:gd name="T7" fmla="*/ 0 h 37"/>
                  <a:gd name="T8" fmla="*/ 0 w 105"/>
                  <a:gd name="T9" fmla="*/ 37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37"/>
                  <a:gd name="T17" fmla="*/ 105 w 105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37">
                    <a:moveTo>
                      <a:pt x="0" y="37"/>
                    </a:moveTo>
                    <a:lnTo>
                      <a:pt x="68" y="37"/>
                    </a:lnTo>
                    <a:lnTo>
                      <a:pt x="105" y="12"/>
                    </a:lnTo>
                    <a:lnTo>
                      <a:pt x="37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85" name="Freeform 5229"/>
              <p:cNvSpPr>
                <a:spLocks/>
              </p:cNvSpPr>
              <p:nvPr/>
            </p:nvSpPr>
            <p:spPr bwMode="auto">
              <a:xfrm>
                <a:off x="1645" y="2805"/>
                <a:ext cx="105" cy="37"/>
              </a:xfrm>
              <a:custGeom>
                <a:avLst/>
                <a:gdLst>
                  <a:gd name="T0" fmla="*/ 0 w 17"/>
                  <a:gd name="T1" fmla="*/ 53465 h 6"/>
                  <a:gd name="T2" fmla="*/ 98959 w 17"/>
                  <a:gd name="T3" fmla="*/ 53465 h 6"/>
                  <a:gd name="T4" fmla="*/ 152936 w 17"/>
                  <a:gd name="T5" fmla="*/ 17341 h 6"/>
                  <a:gd name="T6" fmla="*/ 53945 w 17"/>
                  <a:gd name="T7" fmla="*/ 0 h 6"/>
                  <a:gd name="T8" fmla="*/ 0 w 17"/>
                  <a:gd name="T9" fmla="*/ 53465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6"/>
                  <a:gd name="T17" fmla="*/ 17 w 17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6">
                    <a:moveTo>
                      <a:pt x="0" y="6"/>
                    </a:moveTo>
                    <a:lnTo>
                      <a:pt x="11" y="6"/>
                    </a:lnTo>
                    <a:lnTo>
                      <a:pt x="17" y="2"/>
                    </a:ln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86" name="Freeform 5230"/>
              <p:cNvSpPr>
                <a:spLocks/>
              </p:cNvSpPr>
              <p:nvPr/>
            </p:nvSpPr>
            <p:spPr bwMode="auto">
              <a:xfrm>
                <a:off x="3973" y="2755"/>
                <a:ext cx="99" cy="81"/>
              </a:xfrm>
              <a:custGeom>
                <a:avLst/>
                <a:gdLst>
                  <a:gd name="T0" fmla="*/ 0 w 99"/>
                  <a:gd name="T1" fmla="*/ 37 h 81"/>
                  <a:gd name="T2" fmla="*/ 68 w 99"/>
                  <a:gd name="T3" fmla="*/ 81 h 81"/>
                  <a:gd name="T4" fmla="*/ 99 w 99"/>
                  <a:gd name="T5" fmla="*/ 37 h 81"/>
                  <a:gd name="T6" fmla="*/ 24 w 99"/>
                  <a:gd name="T7" fmla="*/ 0 h 81"/>
                  <a:gd name="T8" fmla="*/ 0 w 99"/>
                  <a:gd name="T9" fmla="*/ 37 h 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81"/>
                  <a:gd name="T17" fmla="*/ 99 w 99"/>
                  <a:gd name="T18" fmla="*/ 81 h 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81">
                    <a:moveTo>
                      <a:pt x="0" y="37"/>
                    </a:moveTo>
                    <a:lnTo>
                      <a:pt x="68" y="81"/>
                    </a:lnTo>
                    <a:lnTo>
                      <a:pt x="99" y="37"/>
                    </a:lnTo>
                    <a:lnTo>
                      <a:pt x="24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1C1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87" name="Freeform 5231"/>
              <p:cNvSpPr>
                <a:spLocks/>
              </p:cNvSpPr>
              <p:nvPr/>
            </p:nvSpPr>
            <p:spPr bwMode="auto">
              <a:xfrm>
                <a:off x="3973" y="2755"/>
                <a:ext cx="99" cy="81"/>
              </a:xfrm>
              <a:custGeom>
                <a:avLst/>
                <a:gdLst>
                  <a:gd name="T0" fmla="*/ 0 w 16"/>
                  <a:gd name="T1" fmla="*/ 55865 h 13"/>
                  <a:gd name="T2" fmla="*/ 99730 w 16"/>
                  <a:gd name="T3" fmla="*/ 122173 h 13"/>
                  <a:gd name="T4" fmla="*/ 145214 w 16"/>
                  <a:gd name="T5" fmla="*/ 55865 h 13"/>
                  <a:gd name="T6" fmla="*/ 36717 w 16"/>
                  <a:gd name="T7" fmla="*/ 0 h 13"/>
                  <a:gd name="T8" fmla="*/ 0 w 16"/>
                  <a:gd name="T9" fmla="*/ 55865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3"/>
                  <a:gd name="T17" fmla="*/ 16 w 16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3">
                    <a:moveTo>
                      <a:pt x="0" y="6"/>
                    </a:moveTo>
                    <a:lnTo>
                      <a:pt x="11" y="13"/>
                    </a:lnTo>
                    <a:lnTo>
                      <a:pt x="16" y="6"/>
                    </a:lnTo>
                    <a:lnTo>
                      <a:pt x="4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88" name="Freeform 5232"/>
              <p:cNvSpPr>
                <a:spLocks/>
              </p:cNvSpPr>
              <p:nvPr/>
            </p:nvSpPr>
            <p:spPr bwMode="auto">
              <a:xfrm>
                <a:off x="2719" y="2125"/>
                <a:ext cx="99" cy="266"/>
              </a:xfrm>
              <a:custGeom>
                <a:avLst/>
                <a:gdLst>
                  <a:gd name="T0" fmla="*/ 0 w 99"/>
                  <a:gd name="T1" fmla="*/ 118 h 266"/>
                  <a:gd name="T2" fmla="*/ 68 w 99"/>
                  <a:gd name="T3" fmla="*/ 0 h 266"/>
                  <a:gd name="T4" fmla="*/ 99 w 99"/>
                  <a:gd name="T5" fmla="*/ 155 h 266"/>
                  <a:gd name="T6" fmla="*/ 31 w 99"/>
                  <a:gd name="T7" fmla="*/ 266 h 266"/>
                  <a:gd name="T8" fmla="*/ 0 w 99"/>
                  <a:gd name="T9" fmla="*/ 118 h 2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266"/>
                  <a:gd name="T17" fmla="*/ 99 w 99"/>
                  <a:gd name="T18" fmla="*/ 266 h 2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266">
                    <a:moveTo>
                      <a:pt x="0" y="118"/>
                    </a:moveTo>
                    <a:lnTo>
                      <a:pt x="68" y="0"/>
                    </a:lnTo>
                    <a:lnTo>
                      <a:pt x="99" y="155"/>
                    </a:lnTo>
                    <a:lnTo>
                      <a:pt x="31" y="266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89" name="Freeform 5233"/>
              <p:cNvSpPr>
                <a:spLocks/>
              </p:cNvSpPr>
              <p:nvPr/>
            </p:nvSpPr>
            <p:spPr bwMode="auto">
              <a:xfrm>
                <a:off x="2719" y="2125"/>
                <a:ext cx="99" cy="266"/>
              </a:xfrm>
              <a:custGeom>
                <a:avLst/>
                <a:gdLst>
                  <a:gd name="T0" fmla="*/ 0 w 16"/>
                  <a:gd name="T1" fmla="*/ 172813 h 43"/>
                  <a:gd name="T2" fmla="*/ 99730 w 16"/>
                  <a:gd name="T3" fmla="*/ 0 h 43"/>
                  <a:gd name="T4" fmla="*/ 145214 w 16"/>
                  <a:gd name="T5" fmla="*/ 227003 h 43"/>
                  <a:gd name="T6" fmla="*/ 45484 w 16"/>
                  <a:gd name="T7" fmla="*/ 389405 h 43"/>
                  <a:gd name="T8" fmla="*/ 0 w 16"/>
                  <a:gd name="T9" fmla="*/ 172813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43"/>
                  <a:gd name="T17" fmla="*/ 16 w 16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43">
                    <a:moveTo>
                      <a:pt x="0" y="19"/>
                    </a:moveTo>
                    <a:lnTo>
                      <a:pt x="11" y="0"/>
                    </a:lnTo>
                    <a:lnTo>
                      <a:pt x="16" y="25"/>
                    </a:lnTo>
                    <a:lnTo>
                      <a:pt x="5" y="43"/>
                    </a:lnTo>
                    <a:lnTo>
                      <a:pt x="0" y="19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90" name="Freeform 5234"/>
              <p:cNvSpPr>
                <a:spLocks/>
              </p:cNvSpPr>
              <p:nvPr/>
            </p:nvSpPr>
            <p:spPr bwMode="auto">
              <a:xfrm>
                <a:off x="1478" y="2811"/>
                <a:ext cx="105" cy="55"/>
              </a:xfrm>
              <a:custGeom>
                <a:avLst/>
                <a:gdLst>
                  <a:gd name="T0" fmla="*/ 0 w 105"/>
                  <a:gd name="T1" fmla="*/ 43 h 55"/>
                  <a:gd name="T2" fmla="*/ 68 w 105"/>
                  <a:gd name="T3" fmla="*/ 55 h 55"/>
                  <a:gd name="T4" fmla="*/ 105 w 105"/>
                  <a:gd name="T5" fmla="*/ 18 h 55"/>
                  <a:gd name="T6" fmla="*/ 37 w 105"/>
                  <a:gd name="T7" fmla="*/ 0 h 55"/>
                  <a:gd name="T8" fmla="*/ 0 w 105"/>
                  <a:gd name="T9" fmla="*/ 43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55"/>
                  <a:gd name="T17" fmla="*/ 105 w 105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55">
                    <a:moveTo>
                      <a:pt x="0" y="43"/>
                    </a:moveTo>
                    <a:lnTo>
                      <a:pt x="68" y="55"/>
                    </a:lnTo>
                    <a:lnTo>
                      <a:pt x="105" y="18"/>
                    </a:lnTo>
                    <a:lnTo>
                      <a:pt x="37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D5D5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91" name="Freeform 5235"/>
              <p:cNvSpPr>
                <a:spLocks/>
              </p:cNvSpPr>
              <p:nvPr/>
            </p:nvSpPr>
            <p:spPr bwMode="auto">
              <a:xfrm>
                <a:off x="1478" y="2811"/>
                <a:ext cx="105" cy="55"/>
              </a:xfrm>
              <a:custGeom>
                <a:avLst/>
                <a:gdLst>
                  <a:gd name="T0" fmla="*/ 0 w 17"/>
                  <a:gd name="T1" fmla="*/ 60017 h 9"/>
                  <a:gd name="T2" fmla="*/ 98959 w 17"/>
                  <a:gd name="T3" fmla="*/ 76670 h 9"/>
                  <a:gd name="T4" fmla="*/ 152936 w 17"/>
                  <a:gd name="T5" fmla="*/ 25098 h 9"/>
                  <a:gd name="T6" fmla="*/ 53945 w 17"/>
                  <a:gd name="T7" fmla="*/ 0 h 9"/>
                  <a:gd name="T8" fmla="*/ 0 w 17"/>
                  <a:gd name="T9" fmla="*/ 6001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9"/>
                  <a:gd name="T17" fmla="*/ 17 w 1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9">
                    <a:moveTo>
                      <a:pt x="0" y="7"/>
                    </a:moveTo>
                    <a:lnTo>
                      <a:pt x="11" y="9"/>
                    </a:lnTo>
                    <a:lnTo>
                      <a:pt x="17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92" name="Freeform 5236"/>
              <p:cNvSpPr>
                <a:spLocks/>
              </p:cNvSpPr>
              <p:nvPr/>
            </p:nvSpPr>
            <p:spPr bwMode="auto">
              <a:xfrm>
                <a:off x="3800" y="2700"/>
                <a:ext cx="105" cy="92"/>
              </a:xfrm>
              <a:custGeom>
                <a:avLst/>
                <a:gdLst>
                  <a:gd name="T0" fmla="*/ 0 w 105"/>
                  <a:gd name="T1" fmla="*/ 31 h 92"/>
                  <a:gd name="T2" fmla="*/ 74 w 105"/>
                  <a:gd name="T3" fmla="*/ 92 h 92"/>
                  <a:gd name="T4" fmla="*/ 105 w 105"/>
                  <a:gd name="T5" fmla="*/ 49 h 92"/>
                  <a:gd name="T6" fmla="*/ 31 w 105"/>
                  <a:gd name="T7" fmla="*/ 0 h 92"/>
                  <a:gd name="T8" fmla="*/ 0 w 105"/>
                  <a:gd name="T9" fmla="*/ 31 h 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92"/>
                  <a:gd name="T17" fmla="*/ 105 w 105"/>
                  <a:gd name="T18" fmla="*/ 92 h 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92">
                    <a:moveTo>
                      <a:pt x="0" y="31"/>
                    </a:moveTo>
                    <a:lnTo>
                      <a:pt x="74" y="92"/>
                    </a:lnTo>
                    <a:lnTo>
                      <a:pt x="105" y="49"/>
                    </a:lnTo>
                    <a:lnTo>
                      <a:pt x="31" y="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BCBC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93" name="Freeform 5237"/>
              <p:cNvSpPr>
                <a:spLocks/>
              </p:cNvSpPr>
              <p:nvPr/>
            </p:nvSpPr>
            <p:spPr bwMode="auto">
              <a:xfrm>
                <a:off x="3800" y="2700"/>
                <a:ext cx="105" cy="92"/>
              </a:xfrm>
              <a:custGeom>
                <a:avLst/>
                <a:gdLst>
                  <a:gd name="T0" fmla="*/ 0 w 17"/>
                  <a:gd name="T1" fmla="*/ 43823 h 15"/>
                  <a:gd name="T2" fmla="*/ 107693 w 17"/>
                  <a:gd name="T3" fmla="*/ 130119 h 15"/>
                  <a:gd name="T4" fmla="*/ 152936 w 17"/>
                  <a:gd name="T5" fmla="*/ 69442 h 15"/>
                  <a:gd name="T6" fmla="*/ 45014 w 17"/>
                  <a:gd name="T7" fmla="*/ 0 h 15"/>
                  <a:gd name="T8" fmla="*/ 0 w 17"/>
                  <a:gd name="T9" fmla="*/ 43823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5"/>
                  <a:gd name="T17" fmla="*/ 17 w 17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5">
                    <a:moveTo>
                      <a:pt x="0" y="5"/>
                    </a:moveTo>
                    <a:lnTo>
                      <a:pt x="12" y="15"/>
                    </a:lnTo>
                    <a:lnTo>
                      <a:pt x="17" y="8"/>
                    </a:lnTo>
                    <a:lnTo>
                      <a:pt x="5" y="0"/>
                    </a:lnTo>
                    <a:lnTo>
                      <a:pt x="0" y="5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94" name="Freeform 5238"/>
              <p:cNvSpPr>
                <a:spLocks/>
              </p:cNvSpPr>
              <p:nvPr/>
            </p:nvSpPr>
            <p:spPr bwMode="auto">
              <a:xfrm>
                <a:off x="2553" y="2218"/>
                <a:ext cx="98" cy="266"/>
              </a:xfrm>
              <a:custGeom>
                <a:avLst/>
                <a:gdLst>
                  <a:gd name="T0" fmla="*/ 0 w 98"/>
                  <a:gd name="T1" fmla="*/ 142 h 266"/>
                  <a:gd name="T2" fmla="*/ 61 w 98"/>
                  <a:gd name="T3" fmla="*/ 0 h 266"/>
                  <a:gd name="T4" fmla="*/ 98 w 98"/>
                  <a:gd name="T5" fmla="*/ 148 h 266"/>
                  <a:gd name="T6" fmla="*/ 30 w 98"/>
                  <a:gd name="T7" fmla="*/ 266 h 266"/>
                  <a:gd name="T8" fmla="*/ 0 w 98"/>
                  <a:gd name="T9" fmla="*/ 142 h 2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266"/>
                  <a:gd name="T17" fmla="*/ 98 w 98"/>
                  <a:gd name="T18" fmla="*/ 266 h 2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266">
                    <a:moveTo>
                      <a:pt x="0" y="142"/>
                    </a:moveTo>
                    <a:lnTo>
                      <a:pt x="61" y="0"/>
                    </a:lnTo>
                    <a:lnTo>
                      <a:pt x="98" y="148"/>
                    </a:lnTo>
                    <a:lnTo>
                      <a:pt x="30" y="266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95" name="Freeform 5239"/>
              <p:cNvSpPr>
                <a:spLocks/>
              </p:cNvSpPr>
              <p:nvPr/>
            </p:nvSpPr>
            <p:spPr bwMode="auto">
              <a:xfrm>
                <a:off x="2553" y="2218"/>
                <a:ext cx="98" cy="266"/>
              </a:xfrm>
              <a:custGeom>
                <a:avLst/>
                <a:gdLst>
                  <a:gd name="T0" fmla="*/ 0 w 16"/>
                  <a:gd name="T1" fmla="*/ 207826 h 43"/>
                  <a:gd name="T2" fmla="*/ 85946 w 16"/>
                  <a:gd name="T3" fmla="*/ 0 h 43"/>
                  <a:gd name="T4" fmla="*/ 137868 w 16"/>
                  <a:gd name="T5" fmla="*/ 216821 h 43"/>
                  <a:gd name="T6" fmla="*/ 43671 w 16"/>
                  <a:gd name="T7" fmla="*/ 389405 h 43"/>
                  <a:gd name="T8" fmla="*/ 0 w 16"/>
                  <a:gd name="T9" fmla="*/ 207826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43"/>
                  <a:gd name="T17" fmla="*/ 16 w 16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43">
                    <a:moveTo>
                      <a:pt x="0" y="23"/>
                    </a:moveTo>
                    <a:lnTo>
                      <a:pt x="10" y="0"/>
                    </a:lnTo>
                    <a:lnTo>
                      <a:pt x="16" y="24"/>
                    </a:lnTo>
                    <a:lnTo>
                      <a:pt x="5" y="43"/>
                    </a:lnTo>
                    <a:lnTo>
                      <a:pt x="0" y="23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96" name="Freeform 5240"/>
              <p:cNvSpPr>
                <a:spLocks/>
              </p:cNvSpPr>
              <p:nvPr/>
            </p:nvSpPr>
            <p:spPr bwMode="auto">
              <a:xfrm>
                <a:off x="3633" y="2619"/>
                <a:ext cx="99" cy="87"/>
              </a:xfrm>
              <a:custGeom>
                <a:avLst/>
                <a:gdLst>
                  <a:gd name="T0" fmla="*/ 0 w 99"/>
                  <a:gd name="T1" fmla="*/ 13 h 87"/>
                  <a:gd name="T2" fmla="*/ 68 w 99"/>
                  <a:gd name="T3" fmla="*/ 87 h 87"/>
                  <a:gd name="T4" fmla="*/ 99 w 99"/>
                  <a:gd name="T5" fmla="*/ 56 h 87"/>
                  <a:gd name="T6" fmla="*/ 31 w 99"/>
                  <a:gd name="T7" fmla="*/ 0 h 87"/>
                  <a:gd name="T8" fmla="*/ 0 w 99"/>
                  <a:gd name="T9" fmla="*/ 13 h 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87"/>
                  <a:gd name="T17" fmla="*/ 99 w 99"/>
                  <a:gd name="T18" fmla="*/ 87 h 8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87">
                    <a:moveTo>
                      <a:pt x="0" y="13"/>
                    </a:moveTo>
                    <a:lnTo>
                      <a:pt x="68" y="87"/>
                    </a:lnTo>
                    <a:lnTo>
                      <a:pt x="99" y="56"/>
                    </a:lnTo>
                    <a:lnTo>
                      <a:pt x="31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BEBE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97" name="Freeform 5241"/>
              <p:cNvSpPr>
                <a:spLocks/>
              </p:cNvSpPr>
              <p:nvPr/>
            </p:nvSpPr>
            <p:spPr bwMode="auto">
              <a:xfrm>
                <a:off x="3633" y="2619"/>
                <a:ext cx="99" cy="87"/>
              </a:xfrm>
              <a:custGeom>
                <a:avLst/>
                <a:gdLst>
                  <a:gd name="T0" fmla="*/ 0 w 16"/>
                  <a:gd name="T1" fmla="*/ 17997 h 14"/>
                  <a:gd name="T2" fmla="*/ 99730 w 16"/>
                  <a:gd name="T3" fmla="*/ 129829 h 14"/>
                  <a:gd name="T4" fmla="*/ 145214 w 16"/>
                  <a:gd name="T5" fmla="*/ 83532 h 14"/>
                  <a:gd name="T6" fmla="*/ 45484 w 16"/>
                  <a:gd name="T7" fmla="*/ 0 h 14"/>
                  <a:gd name="T8" fmla="*/ 0 w 16"/>
                  <a:gd name="T9" fmla="*/ 17997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4"/>
                  <a:gd name="T17" fmla="*/ 16 w 16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4">
                    <a:moveTo>
                      <a:pt x="0" y="2"/>
                    </a:moveTo>
                    <a:lnTo>
                      <a:pt x="11" y="14"/>
                    </a:lnTo>
                    <a:lnTo>
                      <a:pt x="16" y="9"/>
                    </a:lnTo>
                    <a:lnTo>
                      <a:pt x="5" y="0"/>
                    </a:lnTo>
                    <a:lnTo>
                      <a:pt x="0" y="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98" name="Freeform 5242"/>
              <p:cNvSpPr>
                <a:spLocks/>
              </p:cNvSpPr>
              <p:nvPr/>
            </p:nvSpPr>
            <p:spPr bwMode="auto">
              <a:xfrm>
                <a:off x="2380" y="2372"/>
                <a:ext cx="105" cy="217"/>
              </a:xfrm>
              <a:custGeom>
                <a:avLst/>
                <a:gdLst>
                  <a:gd name="T0" fmla="*/ 0 w 105"/>
                  <a:gd name="T1" fmla="*/ 130 h 217"/>
                  <a:gd name="T2" fmla="*/ 68 w 105"/>
                  <a:gd name="T3" fmla="*/ 0 h 217"/>
                  <a:gd name="T4" fmla="*/ 105 w 105"/>
                  <a:gd name="T5" fmla="*/ 112 h 217"/>
                  <a:gd name="T6" fmla="*/ 37 w 105"/>
                  <a:gd name="T7" fmla="*/ 217 h 217"/>
                  <a:gd name="T8" fmla="*/ 0 w 105"/>
                  <a:gd name="T9" fmla="*/ 130 h 2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217"/>
                  <a:gd name="T17" fmla="*/ 105 w 105"/>
                  <a:gd name="T18" fmla="*/ 217 h 2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217">
                    <a:moveTo>
                      <a:pt x="0" y="130"/>
                    </a:moveTo>
                    <a:lnTo>
                      <a:pt x="68" y="0"/>
                    </a:lnTo>
                    <a:lnTo>
                      <a:pt x="105" y="112"/>
                    </a:lnTo>
                    <a:lnTo>
                      <a:pt x="37" y="217"/>
                    </a:lnTo>
                    <a:lnTo>
                      <a:pt x="0" y="13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399" name="Freeform 5243"/>
              <p:cNvSpPr>
                <a:spLocks/>
              </p:cNvSpPr>
              <p:nvPr/>
            </p:nvSpPr>
            <p:spPr bwMode="auto">
              <a:xfrm>
                <a:off x="2380" y="2372"/>
                <a:ext cx="105" cy="217"/>
              </a:xfrm>
              <a:custGeom>
                <a:avLst/>
                <a:gdLst>
                  <a:gd name="T0" fmla="*/ 0 w 17"/>
                  <a:gd name="T1" fmla="*/ 192082 h 35"/>
                  <a:gd name="T2" fmla="*/ 98959 w 17"/>
                  <a:gd name="T3" fmla="*/ 0 h 35"/>
                  <a:gd name="T4" fmla="*/ 152936 w 17"/>
                  <a:gd name="T5" fmla="*/ 165410 h 35"/>
                  <a:gd name="T6" fmla="*/ 53945 w 17"/>
                  <a:gd name="T7" fmla="*/ 320552 h 35"/>
                  <a:gd name="T8" fmla="*/ 0 w 17"/>
                  <a:gd name="T9" fmla="*/ 192082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35"/>
                  <a:gd name="T17" fmla="*/ 17 w 17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35">
                    <a:moveTo>
                      <a:pt x="0" y="21"/>
                    </a:moveTo>
                    <a:lnTo>
                      <a:pt x="11" y="0"/>
                    </a:lnTo>
                    <a:lnTo>
                      <a:pt x="17" y="18"/>
                    </a:lnTo>
                    <a:lnTo>
                      <a:pt x="6" y="35"/>
                    </a:lnTo>
                    <a:lnTo>
                      <a:pt x="0" y="21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00" name="Freeform 5244"/>
              <p:cNvSpPr>
                <a:spLocks/>
              </p:cNvSpPr>
              <p:nvPr/>
            </p:nvSpPr>
            <p:spPr bwMode="auto">
              <a:xfrm>
                <a:off x="4708" y="2823"/>
                <a:ext cx="98" cy="62"/>
              </a:xfrm>
              <a:custGeom>
                <a:avLst/>
                <a:gdLst>
                  <a:gd name="T0" fmla="*/ 0 w 98"/>
                  <a:gd name="T1" fmla="*/ 43 h 62"/>
                  <a:gd name="T2" fmla="*/ 74 w 98"/>
                  <a:gd name="T3" fmla="*/ 62 h 62"/>
                  <a:gd name="T4" fmla="*/ 98 w 98"/>
                  <a:gd name="T5" fmla="*/ 19 h 62"/>
                  <a:gd name="T6" fmla="*/ 30 w 98"/>
                  <a:gd name="T7" fmla="*/ 0 h 62"/>
                  <a:gd name="T8" fmla="*/ 0 w 98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2"/>
                  <a:gd name="T17" fmla="*/ 98 w 98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2">
                    <a:moveTo>
                      <a:pt x="0" y="43"/>
                    </a:moveTo>
                    <a:lnTo>
                      <a:pt x="74" y="62"/>
                    </a:lnTo>
                    <a:lnTo>
                      <a:pt x="98" y="19"/>
                    </a:lnTo>
                    <a:lnTo>
                      <a:pt x="30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01" name="Freeform 5245"/>
              <p:cNvSpPr>
                <a:spLocks/>
              </p:cNvSpPr>
              <p:nvPr/>
            </p:nvSpPr>
            <p:spPr bwMode="auto">
              <a:xfrm>
                <a:off x="4708" y="2823"/>
                <a:ext cx="98" cy="62"/>
              </a:xfrm>
              <a:custGeom>
                <a:avLst/>
                <a:gdLst>
                  <a:gd name="T0" fmla="*/ 0 w 16"/>
                  <a:gd name="T1" fmla="*/ 63618 h 10"/>
                  <a:gd name="T2" fmla="*/ 102716 w 16"/>
                  <a:gd name="T3" fmla="*/ 91524 h 10"/>
                  <a:gd name="T4" fmla="*/ 137868 w 16"/>
                  <a:gd name="T5" fmla="*/ 28136 h 10"/>
                  <a:gd name="T6" fmla="*/ 43671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2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02" name="Freeform 5246"/>
              <p:cNvSpPr>
                <a:spLocks/>
              </p:cNvSpPr>
              <p:nvPr/>
            </p:nvSpPr>
            <p:spPr bwMode="auto">
              <a:xfrm>
                <a:off x="3466" y="2496"/>
                <a:ext cx="99" cy="80"/>
              </a:xfrm>
              <a:custGeom>
                <a:avLst/>
                <a:gdLst>
                  <a:gd name="T0" fmla="*/ 0 w 99"/>
                  <a:gd name="T1" fmla="*/ 0 h 80"/>
                  <a:gd name="T2" fmla="*/ 68 w 99"/>
                  <a:gd name="T3" fmla="*/ 80 h 80"/>
                  <a:gd name="T4" fmla="*/ 99 w 99"/>
                  <a:gd name="T5" fmla="*/ 68 h 80"/>
                  <a:gd name="T6" fmla="*/ 31 w 99"/>
                  <a:gd name="T7" fmla="*/ 12 h 80"/>
                  <a:gd name="T8" fmla="*/ 0 w 99"/>
                  <a:gd name="T9" fmla="*/ 0 h 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80"/>
                  <a:gd name="T17" fmla="*/ 99 w 99"/>
                  <a:gd name="T18" fmla="*/ 80 h 8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80">
                    <a:moveTo>
                      <a:pt x="0" y="0"/>
                    </a:moveTo>
                    <a:lnTo>
                      <a:pt x="68" y="80"/>
                    </a:lnTo>
                    <a:lnTo>
                      <a:pt x="99" y="68"/>
                    </a:lnTo>
                    <a:lnTo>
                      <a:pt x="31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ACA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03" name="Freeform 5247"/>
              <p:cNvSpPr>
                <a:spLocks/>
              </p:cNvSpPr>
              <p:nvPr/>
            </p:nvSpPr>
            <p:spPr bwMode="auto">
              <a:xfrm>
                <a:off x="3466" y="2496"/>
                <a:ext cx="99" cy="80"/>
              </a:xfrm>
              <a:custGeom>
                <a:avLst/>
                <a:gdLst>
                  <a:gd name="T0" fmla="*/ 0 w 16"/>
                  <a:gd name="T1" fmla="*/ 0 h 13"/>
                  <a:gd name="T2" fmla="*/ 99730 w 16"/>
                  <a:gd name="T3" fmla="*/ 114671 h 13"/>
                  <a:gd name="T4" fmla="*/ 145214 w 16"/>
                  <a:gd name="T5" fmla="*/ 97403 h 13"/>
                  <a:gd name="T6" fmla="*/ 45484 w 16"/>
                  <a:gd name="T7" fmla="*/ 17231 h 13"/>
                  <a:gd name="T8" fmla="*/ 0 w 16"/>
                  <a:gd name="T9" fmla="*/ 0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3"/>
                  <a:gd name="T17" fmla="*/ 16 w 16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3">
                    <a:moveTo>
                      <a:pt x="0" y="0"/>
                    </a:moveTo>
                    <a:lnTo>
                      <a:pt x="11" y="13"/>
                    </a:lnTo>
                    <a:lnTo>
                      <a:pt x="16" y="11"/>
                    </a:lnTo>
                    <a:lnTo>
                      <a:pt x="5" y="2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04" name="Freeform 5248"/>
              <p:cNvSpPr>
                <a:spLocks/>
              </p:cNvSpPr>
              <p:nvPr/>
            </p:nvSpPr>
            <p:spPr bwMode="auto">
              <a:xfrm>
                <a:off x="2213" y="2533"/>
                <a:ext cx="105" cy="148"/>
              </a:xfrm>
              <a:custGeom>
                <a:avLst/>
                <a:gdLst>
                  <a:gd name="T0" fmla="*/ 0 w 105"/>
                  <a:gd name="T1" fmla="*/ 99 h 148"/>
                  <a:gd name="T2" fmla="*/ 68 w 105"/>
                  <a:gd name="T3" fmla="*/ 0 h 148"/>
                  <a:gd name="T4" fmla="*/ 105 w 105"/>
                  <a:gd name="T5" fmla="*/ 74 h 148"/>
                  <a:gd name="T6" fmla="*/ 37 w 105"/>
                  <a:gd name="T7" fmla="*/ 148 h 148"/>
                  <a:gd name="T8" fmla="*/ 0 w 105"/>
                  <a:gd name="T9" fmla="*/ 99 h 1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148"/>
                  <a:gd name="T17" fmla="*/ 105 w 105"/>
                  <a:gd name="T18" fmla="*/ 148 h 1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148">
                    <a:moveTo>
                      <a:pt x="0" y="99"/>
                    </a:moveTo>
                    <a:lnTo>
                      <a:pt x="68" y="0"/>
                    </a:lnTo>
                    <a:lnTo>
                      <a:pt x="105" y="74"/>
                    </a:lnTo>
                    <a:lnTo>
                      <a:pt x="37" y="148"/>
                    </a:lnTo>
                    <a:lnTo>
                      <a:pt x="0" y="99"/>
                    </a:ln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05" name="Freeform 5249"/>
              <p:cNvSpPr>
                <a:spLocks/>
              </p:cNvSpPr>
              <p:nvPr/>
            </p:nvSpPr>
            <p:spPr bwMode="auto">
              <a:xfrm>
                <a:off x="2213" y="2533"/>
                <a:ext cx="105" cy="148"/>
              </a:xfrm>
              <a:custGeom>
                <a:avLst/>
                <a:gdLst>
                  <a:gd name="T0" fmla="*/ 0 w 17"/>
                  <a:gd name="T1" fmla="*/ 143061 h 24"/>
                  <a:gd name="T2" fmla="*/ 98959 w 17"/>
                  <a:gd name="T3" fmla="*/ 0 h 24"/>
                  <a:gd name="T4" fmla="*/ 152936 w 17"/>
                  <a:gd name="T5" fmla="*/ 106936 h 24"/>
                  <a:gd name="T6" fmla="*/ 53945 w 17"/>
                  <a:gd name="T7" fmla="*/ 214094 h 24"/>
                  <a:gd name="T8" fmla="*/ 0 w 17"/>
                  <a:gd name="T9" fmla="*/ 143061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24"/>
                  <a:gd name="T17" fmla="*/ 17 w 17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24">
                    <a:moveTo>
                      <a:pt x="0" y="16"/>
                    </a:moveTo>
                    <a:lnTo>
                      <a:pt x="11" y="0"/>
                    </a:lnTo>
                    <a:lnTo>
                      <a:pt x="17" y="12"/>
                    </a:lnTo>
                    <a:lnTo>
                      <a:pt x="6" y="24"/>
                    </a:lnTo>
                    <a:lnTo>
                      <a:pt x="0" y="1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06" name="Freeform 5250"/>
              <p:cNvSpPr>
                <a:spLocks/>
              </p:cNvSpPr>
              <p:nvPr/>
            </p:nvSpPr>
            <p:spPr bwMode="auto">
              <a:xfrm>
                <a:off x="4541" y="2823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07" name="Freeform 5251"/>
              <p:cNvSpPr>
                <a:spLocks/>
              </p:cNvSpPr>
              <p:nvPr/>
            </p:nvSpPr>
            <p:spPr bwMode="auto">
              <a:xfrm>
                <a:off x="4541" y="2823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08" name="Freeform 5252"/>
              <p:cNvSpPr>
                <a:spLocks/>
              </p:cNvSpPr>
              <p:nvPr/>
            </p:nvSpPr>
            <p:spPr bwMode="auto">
              <a:xfrm>
                <a:off x="3300" y="2335"/>
                <a:ext cx="98" cy="93"/>
              </a:xfrm>
              <a:custGeom>
                <a:avLst/>
                <a:gdLst>
                  <a:gd name="T0" fmla="*/ 0 w 98"/>
                  <a:gd name="T1" fmla="*/ 0 h 93"/>
                  <a:gd name="T2" fmla="*/ 68 w 98"/>
                  <a:gd name="T3" fmla="*/ 81 h 93"/>
                  <a:gd name="T4" fmla="*/ 98 w 98"/>
                  <a:gd name="T5" fmla="*/ 93 h 93"/>
                  <a:gd name="T6" fmla="*/ 31 w 98"/>
                  <a:gd name="T7" fmla="*/ 56 h 93"/>
                  <a:gd name="T8" fmla="*/ 0 w 98"/>
                  <a:gd name="T9" fmla="*/ 0 h 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93"/>
                  <a:gd name="T17" fmla="*/ 98 w 98"/>
                  <a:gd name="T18" fmla="*/ 93 h 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93">
                    <a:moveTo>
                      <a:pt x="0" y="0"/>
                    </a:moveTo>
                    <a:lnTo>
                      <a:pt x="68" y="81"/>
                    </a:lnTo>
                    <a:lnTo>
                      <a:pt x="98" y="93"/>
                    </a:lnTo>
                    <a:lnTo>
                      <a:pt x="31" y="5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E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09" name="Freeform 5253"/>
              <p:cNvSpPr>
                <a:spLocks/>
              </p:cNvSpPr>
              <p:nvPr/>
            </p:nvSpPr>
            <p:spPr bwMode="auto">
              <a:xfrm>
                <a:off x="3300" y="2335"/>
                <a:ext cx="98" cy="93"/>
              </a:xfrm>
              <a:custGeom>
                <a:avLst/>
                <a:gdLst>
                  <a:gd name="T0" fmla="*/ 0 w 16"/>
                  <a:gd name="T1" fmla="*/ 0 h 15"/>
                  <a:gd name="T2" fmla="*/ 94203 w 16"/>
                  <a:gd name="T3" fmla="*/ 119623 h 15"/>
                  <a:gd name="T4" fmla="*/ 137868 w 16"/>
                  <a:gd name="T5" fmla="*/ 137497 h 15"/>
                  <a:gd name="T6" fmla="*/ 43671 w 16"/>
                  <a:gd name="T7" fmla="*/ 82683 h 15"/>
                  <a:gd name="T8" fmla="*/ 0 w 16"/>
                  <a:gd name="T9" fmla="*/ 0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5"/>
                  <a:gd name="T17" fmla="*/ 16 w 16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5">
                    <a:moveTo>
                      <a:pt x="0" y="0"/>
                    </a:moveTo>
                    <a:lnTo>
                      <a:pt x="11" y="13"/>
                    </a:lnTo>
                    <a:lnTo>
                      <a:pt x="16" y="15"/>
                    </a:lnTo>
                    <a:lnTo>
                      <a:pt x="5" y="9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10" name="Freeform 5254"/>
              <p:cNvSpPr>
                <a:spLocks/>
              </p:cNvSpPr>
              <p:nvPr/>
            </p:nvSpPr>
            <p:spPr bwMode="auto">
              <a:xfrm>
                <a:off x="2046" y="2675"/>
                <a:ext cx="105" cy="74"/>
              </a:xfrm>
              <a:custGeom>
                <a:avLst/>
                <a:gdLst>
                  <a:gd name="T0" fmla="*/ 0 w 105"/>
                  <a:gd name="T1" fmla="*/ 62 h 74"/>
                  <a:gd name="T2" fmla="*/ 68 w 105"/>
                  <a:gd name="T3" fmla="*/ 0 h 74"/>
                  <a:gd name="T4" fmla="*/ 105 w 105"/>
                  <a:gd name="T5" fmla="*/ 31 h 74"/>
                  <a:gd name="T6" fmla="*/ 37 w 105"/>
                  <a:gd name="T7" fmla="*/ 74 h 74"/>
                  <a:gd name="T8" fmla="*/ 0 w 105"/>
                  <a:gd name="T9" fmla="*/ 62 h 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74"/>
                  <a:gd name="T17" fmla="*/ 105 w 105"/>
                  <a:gd name="T18" fmla="*/ 74 h 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74">
                    <a:moveTo>
                      <a:pt x="0" y="62"/>
                    </a:moveTo>
                    <a:lnTo>
                      <a:pt x="68" y="0"/>
                    </a:lnTo>
                    <a:lnTo>
                      <a:pt x="105" y="31"/>
                    </a:lnTo>
                    <a:lnTo>
                      <a:pt x="37" y="74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F9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11" name="Freeform 5255"/>
              <p:cNvSpPr>
                <a:spLocks/>
              </p:cNvSpPr>
              <p:nvPr/>
            </p:nvSpPr>
            <p:spPr bwMode="auto">
              <a:xfrm>
                <a:off x="2046" y="2675"/>
                <a:ext cx="105" cy="74"/>
              </a:xfrm>
              <a:custGeom>
                <a:avLst/>
                <a:gdLst>
                  <a:gd name="T0" fmla="*/ 0 w 17"/>
                  <a:gd name="T1" fmla="*/ 89596 h 12"/>
                  <a:gd name="T2" fmla="*/ 98959 w 17"/>
                  <a:gd name="T3" fmla="*/ 0 h 12"/>
                  <a:gd name="T4" fmla="*/ 152936 w 17"/>
                  <a:gd name="T5" fmla="*/ 44795 h 12"/>
                  <a:gd name="T6" fmla="*/ 53945 w 17"/>
                  <a:gd name="T7" fmla="*/ 106936 h 12"/>
                  <a:gd name="T8" fmla="*/ 0 w 17"/>
                  <a:gd name="T9" fmla="*/ 89596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2"/>
                  <a:gd name="T17" fmla="*/ 17 w 17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2">
                    <a:moveTo>
                      <a:pt x="0" y="10"/>
                    </a:moveTo>
                    <a:lnTo>
                      <a:pt x="11" y="0"/>
                    </a:lnTo>
                    <a:lnTo>
                      <a:pt x="17" y="5"/>
                    </a:lnTo>
                    <a:lnTo>
                      <a:pt x="6" y="12"/>
                    </a:lnTo>
                    <a:lnTo>
                      <a:pt x="0" y="1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12" name="Freeform 5256"/>
              <p:cNvSpPr>
                <a:spLocks/>
              </p:cNvSpPr>
              <p:nvPr/>
            </p:nvSpPr>
            <p:spPr bwMode="auto">
              <a:xfrm>
                <a:off x="4374" y="2823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13" name="Freeform 5257"/>
              <p:cNvSpPr>
                <a:spLocks/>
              </p:cNvSpPr>
              <p:nvPr/>
            </p:nvSpPr>
            <p:spPr bwMode="auto">
              <a:xfrm>
                <a:off x="4374" y="2823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14" name="Freeform 5258"/>
              <p:cNvSpPr>
                <a:spLocks/>
              </p:cNvSpPr>
              <p:nvPr/>
            </p:nvSpPr>
            <p:spPr bwMode="auto">
              <a:xfrm>
                <a:off x="3127" y="2200"/>
                <a:ext cx="105" cy="98"/>
              </a:xfrm>
              <a:custGeom>
                <a:avLst/>
                <a:gdLst>
                  <a:gd name="T0" fmla="*/ 0 w 105"/>
                  <a:gd name="T1" fmla="*/ 0 h 98"/>
                  <a:gd name="T2" fmla="*/ 74 w 105"/>
                  <a:gd name="T3" fmla="*/ 43 h 98"/>
                  <a:gd name="T4" fmla="*/ 105 w 105"/>
                  <a:gd name="T5" fmla="*/ 98 h 98"/>
                  <a:gd name="T6" fmla="*/ 37 w 105"/>
                  <a:gd name="T7" fmla="*/ 98 h 98"/>
                  <a:gd name="T8" fmla="*/ 0 w 105"/>
                  <a:gd name="T9" fmla="*/ 0 h 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98"/>
                  <a:gd name="T17" fmla="*/ 105 w 105"/>
                  <a:gd name="T18" fmla="*/ 98 h 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98">
                    <a:moveTo>
                      <a:pt x="0" y="0"/>
                    </a:moveTo>
                    <a:lnTo>
                      <a:pt x="74" y="43"/>
                    </a:lnTo>
                    <a:lnTo>
                      <a:pt x="105" y="98"/>
                    </a:lnTo>
                    <a:lnTo>
                      <a:pt x="37" y="9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15" name="Freeform 5259"/>
              <p:cNvSpPr>
                <a:spLocks/>
              </p:cNvSpPr>
              <p:nvPr/>
            </p:nvSpPr>
            <p:spPr bwMode="auto">
              <a:xfrm>
                <a:off x="3127" y="2200"/>
                <a:ext cx="105" cy="98"/>
              </a:xfrm>
              <a:custGeom>
                <a:avLst/>
                <a:gdLst>
                  <a:gd name="T0" fmla="*/ 0 w 17"/>
                  <a:gd name="T1" fmla="*/ 0 h 16"/>
                  <a:gd name="T2" fmla="*/ 107693 w 17"/>
                  <a:gd name="T3" fmla="*/ 60435 h 16"/>
                  <a:gd name="T4" fmla="*/ 152936 w 17"/>
                  <a:gd name="T5" fmla="*/ 137868 h 16"/>
                  <a:gd name="T6" fmla="*/ 53945 w 17"/>
                  <a:gd name="T7" fmla="*/ 137868 h 16"/>
                  <a:gd name="T8" fmla="*/ 0 w 17"/>
                  <a:gd name="T9" fmla="*/ 0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6"/>
                  <a:gd name="T17" fmla="*/ 17 w 17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6">
                    <a:moveTo>
                      <a:pt x="0" y="0"/>
                    </a:moveTo>
                    <a:lnTo>
                      <a:pt x="12" y="7"/>
                    </a:lnTo>
                    <a:lnTo>
                      <a:pt x="17" y="16"/>
                    </a:lnTo>
                    <a:lnTo>
                      <a:pt x="6" y="16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16" name="Freeform 5260"/>
              <p:cNvSpPr>
                <a:spLocks/>
              </p:cNvSpPr>
              <p:nvPr/>
            </p:nvSpPr>
            <p:spPr bwMode="auto">
              <a:xfrm>
                <a:off x="1880" y="2774"/>
                <a:ext cx="104" cy="31"/>
              </a:xfrm>
              <a:custGeom>
                <a:avLst/>
                <a:gdLst>
                  <a:gd name="T0" fmla="*/ 0 w 104"/>
                  <a:gd name="T1" fmla="*/ 31 h 31"/>
                  <a:gd name="T2" fmla="*/ 67 w 104"/>
                  <a:gd name="T3" fmla="*/ 0 h 31"/>
                  <a:gd name="T4" fmla="*/ 104 w 104"/>
                  <a:gd name="T5" fmla="*/ 0 h 31"/>
                  <a:gd name="T6" fmla="*/ 37 w 104"/>
                  <a:gd name="T7" fmla="*/ 18 h 31"/>
                  <a:gd name="T8" fmla="*/ 0 w 104"/>
                  <a:gd name="T9" fmla="*/ 31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4"/>
                  <a:gd name="T16" fmla="*/ 0 h 31"/>
                  <a:gd name="T17" fmla="*/ 104 w 104"/>
                  <a:gd name="T18" fmla="*/ 31 h 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4" h="31">
                    <a:moveTo>
                      <a:pt x="0" y="31"/>
                    </a:moveTo>
                    <a:lnTo>
                      <a:pt x="67" y="0"/>
                    </a:lnTo>
                    <a:lnTo>
                      <a:pt x="104" y="0"/>
                    </a:lnTo>
                    <a:lnTo>
                      <a:pt x="37" y="18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17" name="Freeform 5261"/>
              <p:cNvSpPr>
                <a:spLocks/>
              </p:cNvSpPr>
              <p:nvPr/>
            </p:nvSpPr>
            <p:spPr bwMode="auto">
              <a:xfrm>
                <a:off x="1880" y="2774"/>
                <a:ext cx="104" cy="31"/>
              </a:xfrm>
              <a:custGeom>
                <a:avLst/>
                <a:gdLst>
                  <a:gd name="T0" fmla="*/ 0 w 17"/>
                  <a:gd name="T1" fmla="*/ 45744 h 5"/>
                  <a:gd name="T2" fmla="*/ 93863 w 17"/>
                  <a:gd name="T3" fmla="*/ 0 h 5"/>
                  <a:gd name="T4" fmla="*/ 145624 w 17"/>
                  <a:gd name="T5" fmla="*/ 0 h 5"/>
                  <a:gd name="T6" fmla="*/ 51761 w 17"/>
                  <a:gd name="T7" fmla="*/ 28136 h 5"/>
                  <a:gd name="T8" fmla="*/ 0 w 17"/>
                  <a:gd name="T9" fmla="*/ 45744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5"/>
                  <a:gd name="T17" fmla="*/ 17 w 17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5">
                    <a:moveTo>
                      <a:pt x="0" y="5"/>
                    </a:moveTo>
                    <a:lnTo>
                      <a:pt x="11" y="0"/>
                    </a:lnTo>
                    <a:lnTo>
                      <a:pt x="17" y="0"/>
                    </a:lnTo>
                    <a:lnTo>
                      <a:pt x="6" y="3"/>
                    </a:lnTo>
                    <a:lnTo>
                      <a:pt x="0" y="5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18" name="Freeform 5262"/>
              <p:cNvSpPr>
                <a:spLocks/>
              </p:cNvSpPr>
              <p:nvPr/>
            </p:nvSpPr>
            <p:spPr bwMode="auto">
              <a:xfrm>
                <a:off x="4207" y="2811"/>
                <a:ext cx="99" cy="74"/>
              </a:xfrm>
              <a:custGeom>
                <a:avLst/>
                <a:gdLst>
                  <a:gd name="T0" fmla="*/ 0 w 99"/>
                  <a:gd name="T1" fmla="*/ 43 h 74"/>
                  <a:gd name="T2" fmla="*/ 68 w 99"/>
                  <a:gd name="T3" fmla="*/ 74 h 74"/>
                  <a:gd name="T4" fmla="*/ 99 w 99"/>
                  <a:gd name="T5" fmla="*/ 31 h 74"/>
                  <a:gd name="T6" fmla="*/ 31 w 99"/>
                  <a:gd name="T7" fmla="*/ 0 h 74"/>
                  <a:gd name="T8" fmla="*/ 0 w 99"/>
                  <a:gd name="T9" fmla="*/ 43 h 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74"/>
                  <a:gd name="T17" fmla="*/ 99 w 99"/>
                  <a:gd name="T18" fmla="*/ 74 h 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74">
                    <a:moveTo>
                      <a:pt x="0" y="43"/>
                    </a:moveTo>
                    <a:lnTo>
                      <a:pt x="68" y="74"/>
                    </a:lnTo>
                    <a:lnTo>
                      <a:pt x="99" y="31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9C9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19" name="Freeform 5263"/>
              <p:cNvSpPr>
                <a:spLocks/>
              </p:cNvSpPr>
              <p:nvPr/>
            </p:nvSpPr>
            <p:spPr bwMode="auto">
              <a:xfrm>
                <a:off x="4207" y="2811"/>
                <a:ext cx="99" cy="74"/>
              </a:xfrm>
              <a:custGeom>
                <a:avLst/>
                <a:gdLst>
                  <a:gd name="T0" fmla="*/ 0 w 16"/>
                  <a:gd name="T1" fmla="*/ 62135 h 12"/>
                  <a:gd name="T2" fmla="*/ 99730 w 16"/>
                  <a:gd name="T3" fmla="*/ 106936 h 12"/>
                  <a:gd name="T4" fmla="*/ 145214 w 16"/>
                  <a:gd name="T5" fmla="*/ 44795 h 12"/>
                  <a:gd name="T6" fmla="*/ 45484 w 16"/>
                  <a:gd name="T7" fmla="*/ 0 h 12"/>
                  <a:gd name="T8" fmla="*/ 0 w 16"/>
                  <a:gd name="T9" fmla="*/ 62135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2"/>
                  <a:gd name="T17" fmla="*/ 16 w 16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2">
                    <a:moveTo>
                      <a:pt x="0" y="7"/>
                    </a:moveTo>
                    <a:lnTo>
                      <a:pt x="11" y="12"/>
                    </a:lnTo>
                    <a:lnTo>
                      <a:pt x="16" y="5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20" name="Freeform 5264"/>
              <p:cNvSpPr>
                <a:spLocks/>
              </p:cNvSpPr>
              <p:nvPr/>
            </p:nvSpPr>
            <p:spPr bwMode="auto">
              <a:xfrm>
                <a:off x="2960" y="2107"/>
                <a:ext cx="99" cy="148"/>
              </a:xfrm>
              <a:custGeom>
                <a:avLst/>
                <a:gdLst>
                  <a:gd name="T0" fmla="*/ 0 w 99"/>
                  <a:gd name="T1" fmla="*/ 12 h 148"/>
                  <a:gd name="T2" fmla="*/ 68 w 99"/>
                  <a:gd name="T3" fmla="*/ 0 h 148"/>
                  <a:gd name="T4" fmla="*/ 99 w 99"/>
                  <a:gd name="T5" fmla="*/ 99 h 148"/>
                  <a:gd name="T6" fmla="*/ 31 w 99"/>
                  <a:gd name="T7" fmla="*/ 148 h 148"/>
                  <a:gd name="T8" fmla="*/ 0 w 99"/>
                  <a:gd name="T9" fmla="*/ 12 h 1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48"/>
                  <a:gd name="T17" fmla="*/ 99 w 99"/>
                  <a:gd name="T18" fmla="*/ 148 h 1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48">
                    <a:moveTo>
                      <a:pt x="0" y="12"/>
                    </a:moveTo>
                    <a:lnTo>
                      <a:pt x="68" y="0"/>
                    </a:lnTo>
                    <a:lnTo>
                      <a:pt x="99" y="99"/>
                    </a:lnTo>
                    <a:lnTo>
                      <a:pt x="31" y="14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8F8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21" name="Freeform 5265"/>
              <p:cNvSpPr>
                <a:spLocks/>
              </p:cNvSpPr>
              <p:nvPr/>
            </p:nvSpPr>
            <p:spPr bwMode="auto">
              <a:xfrm>
                <a:off x="2960" y="2107"/>
                <a:ext cx="99" cy="148"/>
              </a:xfrm>
              <a:custGeom>
                <a:avLst/>
                <a:gdLst>
                  <a:gd name="T0" fmla="*/ 0 w 16"/>
                  <a:gd name="T1" fmla="*/ 17341 h 24"/>
                  <a:gd name="T2" fmla="*/ 99730 w 16"/>
                  <a:gd name="T3" fmla="*/ 0 h 24"/>
                  <a:gd name="T4" fmla="*/ 145214 w 16"/>
                  <a:gd name="T5" fmla="*/ 143061 h 24"/>
                  <a:gd name="T6" fmla="*/ 45484 w 16"/>
                  <a:gd name="T7" fmla="*/ 214094 h 24"/>
                  <a:gd name="T8" fmla="*/ 0 w 16"/>
                  <a:gd name="T9" fmla="*/ 17341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24"/>
                  <a:gd name="T17" fmla="*/ 16 w 16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24">
                    <a:moveTo>
                      <a:pt x="0" y="2"/>
                    </a:moveTo>
                    <a:lnTo>
                      <a:pt x="11" y="0"/>
                    </a:lnTo>
                    <a:lnTo>
                      <a:pt x="16" y="16"/>
                    </a:lnTo>
                    <a:lnTo>
                      <a:pt x="5" y="24"/>
                    </a:lnTo>
                    <a:lnTo>
                      <a:pt x="0" y="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422" name="Freeform 5266"/>
              <p:cNvSpPr>
                <a:spLocks/>
              </p:cNvSpPr>
              <p:nvPr/>
            </p:nvSpPr>
            <p:spPr bwMode="auto">
              <a:xfrm>
                <a:off x="1713" y="2817"/>
                <a:ext cx="105" cy="25"/>
              </a:xfrm>
              <a:custGeom>
                <a:avLst/>
                <a:gdLst>
                  <a:gd name="T0" fmla="*/ 0 w 105"/>
                  <a:gd name="T1" fmla="*/ 25 h 25"/>
                  <a:gd name="T2" fmla="*/ 68 w 105"/>
                  <a:gd name="T3" fmla="*/ 19 h 25"/>
                  <a:gd name="T4" fmla="*/ 105 w 105"/>
                  <a:gd name="T5" fmla="*/ 0 h 25"/>
                  <a:gd name="T6" fmla="*/ 37 w 105"/>
                  <a:gd name="T7" fmla="*/ 0 h 25"/>
                  <a:gd name="T8" fmla="*/ 0 w 105"/>
                  <a:gd name="T9" fmla="*/ 25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25"/>
                  <a:gd name="T17" fmla="*/ 105 w 105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25">
                    <a:moveTo>
                      <a:pt x="0" y="25"/>
                    </a:moveTo>
                    <a:lnTo>
                      <a:pt x="68" y="19"/>
                    </a:lnTo>
                    <a:lnTo>
                      <a:pt x="105" y="0"/>
                    </a:lnTo>
                    <a:lnTo>
                      <a:pt x="37" y="0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4374" name="Group 5267"/>
            <p:cNvGrpSpPr>
              <a:grpSpLocks/>
            </p:cNvGrpSpPr>
            <p:nvPr/>
          </p:nvGrpSpPr>
          <p:grpSpPr bwMode="auto">
            <a:xfrm>
              <a:off x="1410" y="2002"/>
              <a:ext cx="3372" cy="994"/>
              <a:chOff x="1410" y="2002"/>
              <a:chExt cx="3372" cy="994"/>
            </a:xfrm>
          </p:grpSpPr>
          <p:sp>
            <p:nvSpPr>
              <p:cNvPr id="16023" name="Freeform 5268"/>
              <p:cNvSpPr>
                <a:spLocks/>
              </p:cNvSpPr>
              <p:nvPr/>
            </p:nvSpPr>
            <p:spPr bwMode="auto">
              <a:xfrm>
                <a:off x="1713" y="2817"/>
                <a:ext cx="105" cy="25"/>
              </a:xfrm>
              <a:custGeom>
                <a:avLst/>
                <a:gdLst>
                  <a:gd name="T0" fmla="*/ 0 w 17"/>
                  <a:gd name="T1" fmla="*/ 38088 h 4"/>
                  <a:gd name="T2" fmla="*/ 98959 w 17"/>
                  <a:gd name="T3" fmla="*/ 29063 h 4"/>
                  <a:gd name="T4" fmla="*/ 152936 w 17"/>
                  <a:gd name="T5" fmla="*/ 0 h 4"/>
                  <a:gd name="T6" fmla="*/ 53945 w 17"/>
                  <a:gd name="T7" fmla="*/ 0 h 4"/>
                  <a:gd name="T8" fmla="*/ 0 w 17"/>
                  <a:gd name="T9" fmla="*/ 38088 h 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4"/>
                  <a:gd name="T17" fmla="*/ 17 w 17"/>
                  <a:gd name="T18" fmla="*/ 4 h 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4">
                    <a:moveTo>
                      <a:pt x="0" y="4"/>
                    </a:moveTo>
                    <a:lnTo>
                      <a:pt x="11" y="3"/>
                    </a:lnTo>
                    <a:lnTo>
                      <a:pt x="17" y="0"/>
                    </a:lnTo>
                    <a:lnTo>
                      <a:pt x="6" y="0"/>
                    </a:lnTo>
                    <a:lnTo>
                      <a:pt x="0" y="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24" name="Freeform 5269"/>
              <p:cNvSpPr>
                <a:spLocks/>
              </p:cNvSpPr>
              <p:nvPr/>
            </p:nvSpPr>
            <p:spPr bwMode="auto">
              <a:xfrm>
                <a:off x="4041" y="2792"/>
                <a:ext cx="98" cy="81"/>
              </a:xfrm>
              <a:custGeom>
                <a:avLst/>
                <a:gdLst>
                  <a:gd name="T0" fmla="*/ 0 w 98"/>
                  <a:gd name="T1" fmla="*/ 44 h 81"/>
                  <a:gd name="T2" fmla="*/ 68 w 98"/>
                  <a:gd name="T3" fmla="*/ 81 h 81"/>
                  <a:gd name="T4" fmla="*/ 98 w 98"/>
                  <a:gd name="T5" fmla="*/ 31 h 81"/>
                  <a:gd name="T6" fmla="*/ 31 w 98"/>
                  <a:gd name="T7" fmla="*/ 0 h 81"/>
                  <a:gd name="T8" fmla="*/ 0 w 98"/>
                  <a:gd name="T9" fmla="*/ 44 h 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81"/>
                  <a:gd name="T17" fmla="*/ 98 w 98"/>
                  <a:gd name="T18" fmla="*/ 81 h 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81">
                    <a:moveTo>
                      <a:pt x="0" y="44"/>
                    </a:moveTo>
                    <a:lnTo>
                      <a:pt x="68" y="81"/>
                    </a:lnTo>
                    <a:lnTo>
                      <a:pt x="98" y="31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2C2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25" name="Freeform 5270"/>
              <p:cNvSpPr>
                <a:spLocks/>
              </p:cNvSpPr>
              <p:nvPr/>
            </p:nvSpPr>
            <p:spPr bwMode="auto">
              <a:xfrm>
                <a:off x="4041" y="2792"/>
                <a:ext cx="98" cy="81"/>
              </a:xfrm>
              <a:custGeom>
                <a:avLst/>
                <a:gdLst>
                  <a:gd name="T0" fmla="*/ 0 w 16"/>
                  <a:gd name="T1" fmla="*/ 66270 h 13"/>
                  <a:gd name="T2" fmla="*/ 94203 w 16"/>
                  <a:gd name="T3" fmla="*/ 122173 h 13"/>
                  <a:gd name="T4" fmla="*/ 137868 w 16"/>
                  <a:gd name="T5" fmla="*/ 46706 h 13"/>
                  <a:gd name="T6" fmla="*/ 43671 w 16"/>
                  <a:gd name="T7" fmla="*/ 0 h 13"/>
                  <a:gd name="T8" fmla="*/ 0 w 16"/>
                  <a:gd name="T9" fmla="*/ 66270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3"/>
                  <a:gd name="T17" fmla="*/ 16 w 16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3">
                    <a:moveTo>
                      <a:pt x="0" y="7"/>
                    </a:moveTo>
                    <a:lnTo>
                      <a:pt x="11" y="13"/>
                    </a:lnTo>
                    <a:lnTo>
                      <a:pt x="16" y="5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26" name="Freeform 5271"/>
              <p:cNvSpPr>
                <a:spLocks/>
              </p:cNvSpPr>
              <p:nvPr/>
            </p:nvSpPr>
            <p:spPr bwMode="auto">
              <a:xfrm>
                <a:off x="2787" y="2051"/>
                <a:ext cx="99" cy="229"/>
              </a:xfrm>
              <a:custGeom>
                <a:avLst/>
                <a:gdLst>
                  <a:gd name="T0" fmla="*/ 0 w 99"/>
                  <a:gd name="T1" fmla="*/ 74 h 229"/>
                  <a:gd name="T2" fmla="*/ 68 w 99"/>
                  <a:gd name="T3" fmla="*/ 0 h 229"/>
                  <a:gd name="T4" fmla="*/ 99 w 99"/>
                  <a:gd name="T5" fmla="*/ 130 h 229"/>
                  <a:gd name="T6" fmla="*/ 31 w 99"/>
                  <a:gd name="T7" fmla="*/ 229 h 229"/>
                  <a:gd name="T8" fmla="*/ 0 w 99"/>
                  <a:gd name="T9" fmla="*/ 74 h 2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229"/>
                  <a:gd name="T17" fmla="*/ 99 w 99"/>
                  <a:gd name="T18" fmla="*/ 229 h 2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229">
                    <a:moveTo>
                      <a:pt x="0" y="74"/>
                    </a:moveTo>
                    <a:lnTo>
                      <a:pt x="68" y="0"/>
                    </a:lnTo>
                    <a:lnTo>
                      <a:pt x="99" y="130"/>
                    </a:lnTo>
                    <a:lnTo>
                      <a:pt x="31" y="229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27" name="Freeform 5272"/>
              <p:cNvSpPr>
                <a:spLocks/>
              </p:cNvSpPr>
              <p:nvPr/>
            </p:nvSpPr>
            <p:spPr bwMode="auto">
              <a:xfrm>
                <a:off x="2787" y="2051"/>
                <a:ext cx="99" cy="229"/>
              </a:xfrm>
              <a:custGeom>
                <a:avLst/>
                <a:gdLst>
                  <a:gd name="T0" fmla="*/ 0 w 16"/>
                  <a:gd name="T1" fmla="*/ 108596 h 37"/>
                  <a:gd name="T2" fmla="*/ 99730 w 16"/>
                  <a:gd name="T3" fmla="*/ 0 h 37"/>
                  <a:gd name="T4" fmla="*/ 145214 w 16"/>
                  <a:gd name="T5" fmla="*/ 190844 h 37"/>
                  <a:gd name="T6" fmla="*/ 45484 w 16"/>
                  <a:gd name="T7" fmla="*/ 335943 h 37"/>
                  <a:gd name="T8" fmla="*/ 0 w 16"/>
                  <a:gd name="T9" fmla="*/ 108596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37"/>
                  <a:gd name="T17" fmla="*/ 16 w 16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37">
                    <a:moveTo>
                      <a:pt x="0" y="12"/>
                    </a:moveTo>
                    <a:lnTo>
                      <a:pt x="11" y="0"/>
                    </a:lnTo>
                    <a:lnTo>
                      <a:pt x="16" y="21"/>
                    </a:lnTo>
                    <a:lnTo>
                      <a:pt x="5" y="37"/>
                    </a:lnTo>
                    <a:lnTo>
                      <a:pt x="0" y="1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28" name="Freeform 5273"/>
              <p:cNvSpPr>
                <a:spLocks/>
              </p:cNvSpPr>
              <p:nvPr/>
            </p:nvSpPr>
            <p:spPr bwMode="auto">
              <a:xfrm>
                <a:off x="1546" y="2829"/>
                <a:ext cx="99" cy="44"/>
              </a:xfrm>
              <a:custGeom>
                <a:avLst/>
                <a:gdLst>
                  <a:gd name="T0" fmla="*/ 0 w 99"/>
                  <a:gd name="T1" fmla="*/ 37 h 44"/>
                  <a:gd name="T2" fmla="*/ 68 w 99"/>
                  <a:gd name="T3" fmla="*/ 44 h 44"/>
                  <a:gd name="T4" fmla="*/ 99 w 99"/>
                  <a:gd name="T5" fmla="*/ 13 h 44"/>
                  <a:gd name="T6" fmla="*/ 37 w 99"/>
                  <a:gd name="T7" fmla="*/ 0 h 44"/>
                  <a:gd name="T8" fmla="*/ 0 w 99"/>
                  <a:gd name="T9" fmla="*/ 37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44"/>
                  <a:gd name="T17" fmla="*/ 99 w 99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44">
                    <a:moveTo>
                      <a:pt x="0" y="37"/>
                    </a:moveTo>
                    <a:lnTo>
                      <a:pt x="68" y="44"/>
                    </a:lnTo>
                    <a:lnTo>
                      <a:pt x="99" y="13"/>
                    </a:lnTo>
                    <a:lnTo>
                      <a:pt x="37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29" name="Freeform 5274"/>
              <p:cNvSpPr>
                <a:spLocks/>
              </p:cNvSpPr>
              <p:nvPr/>
            </p:nvSpPr>
            <p:spPr bwMode="auto">
              <a:xfrm>
                <a:off x="1546" y="2829"/>
                <a:ext cx="99" cy="44"/>
              </a:xfrm>
              <a:custGeom>
                <a:avLst/>
                <a:gdLst>
                  <a:gd name="T0" fmla="*/ 0 w 16"/>
                  <a:gd name="T1" fmla="*/ 59343 h 7"/>
                  <a:gd name="T2" fmla="*/ 99730 w 16"/>
                  <a:gd name="T3" fmla="*/ 68785 h 7"/>
                  <a:gd name="T4" fmla="*/ 145214 w 16"/>
                  <a:gd name="T5" fmla="*/ 20347 h 7"/>
                  <a:gd name="T6" fmla="*/ 54252 w 16"/>
                  <a:gd name="T7" fmla="*/ 0 h 7"/>
                  <a:gd name="T8" fmla="*/ 0 w 16"/>
                  <a:gd name="T9" fmla="*/ 59343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7"/>
                  <a:gd name="T17" fmla="*/ 16 w 16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7">
                    <a:moveTo>
                      <a:pt x="0" y="6"/>
                    </a:moveTo>
                    <a:lnTo>
                      <a:pt x="11" y="7"/>
                    </a:lnTo>
                    <a:lnTo>
                      <a:pt x="16" y="2"/>
                    </a:ln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30" name="Freeform 5275"/>
              <p:cNvSpPr>
                <a:spLocks/>
              </p:cNvSpPr>
              <p:nvPr/>
            </p:nvSpPr>
            <p:spPr bwMode="auto">
              <a:xfrm>
                <a:off x="3874" y="2749"/>
                <a:ext cx="99" cy="93"/>
              </a:xfrm>
              <a:custGeom>
                <a:avLst/>
                <a:gdLst>
                  <a:gd name="T0" fmla="*/ 0 w 99"/>
                  <a:gd name="T1" fmla="*/ 43 h 93"/>
                  <a:gd name="T2" fmla="*/ 68 w 99"/>
                  <a:gd name="T3" fmla="*/ 93 h 93"/>
                  <a:gd name="T4" fmla="*/ 99 w 99"/>
                  <a:gd name="T5" fmla="*/ 43 h 93"/>
                  <a:gd name="T6" fmla="*/ 31 w 99"/>
                  <a:gd name="T7" fmla="*/ 0 h 93"/>
                  <a:gd name="T8" fmla="*/ 0 w 99"/>
                  <a:gd name="T9" fmla="*/ 43 h 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93"/>
                  <a:gd name="T17" fmla="*/ 99 w 99"/>
                  <a:gd name="T18" fmla="*/ 93 h 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93">
                    <a:moveTo>
                      <a:pt x="0" y="43"/>
                    </a:moveTo>
                    <a:lnTo>
                      <a:pt x="68" y="93"/>
                    </a:lnTo>
                    <a:lnTo>
                      <a:pt x="99" y="43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B8B8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31" name="Freeform 5276"/>
              <p:cNvSpPr>
                <a:spLocks/>
              </p:cNvSpPr>
              <p:nvPr/>
            </p:nvSpPr>
            <p:spPr bwMode="auto">
              <a:xfrm>
                <a:off x="3874" y="2749"/>
                <a:ext cx="99" cy="93"/>
              </a:xfrm>
              <a:custGeom>
                <a:avLst/>
                <a:gdLst>
                  <a:gd name="T0" fmla="*/ 0 w 16"/>
                  <a:gd name="T1" fmla="*/ 63618 h 15"/>
                  <a:gd name="T2" fmla="*/ 99730 w 16"/>
                  <a:gd name="T3" fmla="*/ 137497 h 15"/>
                  <a:gd name="T4" fmla="*/ 145214 w 16"/>
                  <a:gd name="T5" fmla="*/ 63618 h 15"/>
                  <a:gd name="T6" fmla="*/ 45484 w 16"/>
                  <a:gd name="T7" fmla="*/ 0 h 15"/>
                  <a:gd name="T8" fmla="*/ 0 w 16"/>
                  <a:gd name="T9" fmla="*/ 63618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5"/>
                  <a:gd name="T17" fmla="*/ 16 w 16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5">
                    <a:moveTo>
                      <a:pt x="0" y="7"/>
                    </a:moveTo>
                    <a:lnTo>
                      <a:pt x="11" y="15"/>
                    </a:lnTo>
                    <a:lnTo>
                      <a:pt x="16" y="7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32" name="Freeform 5277"/>
              <p:cNvSpPr>
                <a:spLocks/>
              </p:cNvSpPr>
              <p:nvPr/>
            </p:nvSpPr>
            <p:spPr bwMode="auto">
              <a:xfrm>
                <a:off x="2614" y="2095"/>
                <a:ext cx="105" cy="271"/>
              </a:xfrm>
              <a:custGeom>
                <a:avLst/>
                <a:gdLst>
                  <a:gd name="T0" fmla="*/ 0 w 105"/>
                  <a:gd name="T1" fmla="*/ 123 h 271"/>
                  <a:gd name="T2" fmla="*/ 68 w 105"/>
                  <a:gd name="T3" fmla="*/ 0 h 271"/>
                  <a:gd name="T4" fmla="*/ 105 w 105"/>
                  <a:gd name="T5" fmla="*/ 148 h 271"/>
                  <a:gd name="T6" fmla="*/ 37 w 105"/>
                  <a:gd name="T7" fmla="*/ 271 h 271"/>
                  <a:gd name="T8" fmla="*/ 0 w 105"/>
                  <a:gd name="T9" fmla="*/ 123 h 2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271"/>
                  <a:gd name="T17" fmla="*/ 105 w 105"/>
                  <a:gd name="T18" fmla="*/ 271 h 2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271">
                    <a:moveTo>
                      <a:pt x="0" y="123"/>
                    </a:moveTo>
                    <a:lnTo>
                      <a:pt x="68" y="0"/>
                    </a:lnTo>
                    <a:lnTo>
                      <a:pt x="105" y="148"/>
                    </a:lnTo>
                    <a:lnTo>
                      <a:pt x="37" y="271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33" name="Freeform 5278"/>
              <p:cNvSpPr>
                <a:spLocks/>
              </p:cNvSpPr>
              <p:nvPr/>
            </p:nvSpPr>
            <p:spPr bwMode="auto">
              <a:xfrm>
                <a:off x="2614" y="2095"/>
                <a:ext cx="105" cy="271"/>
              </a:xfrm>
              <a:custGeom>
                <a:avLst/>
                <a:gdLst>
                  <a:gd name="T0" fmla="*/ 0 w 17"/>
                  <a:gd name="T1" fmla="*/ 177117 h 44"/>
                  <a:gd name="T2" fmla="*/ 98959 w 17"/>
                  <a:gd name="T3" fmla="*/ 0 h 44"/>
                  <a:gd name="T4" fmla="*/ 152936 w 17"/>
                  <a:gd name="T5" fmla="*/ 213080 h 44"/>
                  <a:gd name="T6" fmla="*/ 53945 w 17"/>
                  <a:gd name="T7" fmla="*/ 389963 h 44"/>
                  <a:gd name="T8" fmla="*/ 0 w 17"/>
                  <a:gd name="T9" fmla="*/ 177117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44"/>
                  <a:gd name="T17" fmla="*/ 17 w 17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44">
                    <a:moveTo>
                      <a:pt x="0" y="20"/>
                    </a:moveTo>
                    <a:lnTo>
                      <a:pt x="11" y="0"/>
                    </a:lnTo>
                    <a:lnTo>
                      <a:pt x="17" y="24"/>
                    </a:lnTo>
                    <a:lnTo>
                      <a:pt x="6" y="44"/>
                    </a:lnTo>
                    <a:lnTo>
                      <a:pt x="0" y="2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34" name="Freeform 5279"/>
              <p:cNvSpPr>
                <a:spLocks/>
              </p:cNvSpPr>
              <p:nvPr/>
            </p:nvSpPr>
            <p:spPr bwMode="auto">
              <a:xfrm>
                <a:off x="3701" y="2675"/>
                <a:ext cx="99" cy="105"/>
              </a:xfrm>
              <a:custGeom>
                <a:avLst/>
                <a:gdLst>
                  <a:gd name="T0" fmla="*/ 0 w 99"/>
                  <a:gd name="T1" fmla="*/ 31 h 105"/>
                  <a:gd name="T2" fmla="*/ 68 w 99"/>
                  <a:gd name="T3" fmla="*/ 105 h 105"/>
                  <a:gd name="T4" fmla="*/ 99 w 99"/>
                  <a:gd name="T5" fmla="*/ 56 h 105"/>
                  <a:gd name="T6" fmla="*/ 31 w 99"/>
                  <a:gd name="T7" fmla="*/ 0 h 105"/>
                  <a:gd name="T8" fmla="*/ 0 w 99"/>
                  <a:gd name="T9" fmla="*/ 31 h 1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05"/>
                  <a:gd name="T17" fmla="*/ 99 w 99"/>
                  <a:gd name="T18" fmla="*/ 105 h 1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05">
                    <a:moveTo>
                      <a:pt x="0" y="31"/>
                    </a:moveTo>
                    <a:lnTo>
                      <a:pt x="68" y="105"/>
                    </a:lnTo>
                    <a:lnTo>
                      <a:pt x="99" y="56"/>
                    </a:lnTo>
                    <a:lnTo>
                      <a:pt x="31" y="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B1B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35" name="Freeform 5280"/>
              <p:cNvSpPr>
                <a:spLocks/>
              </p:cNvSpPr>
              <p:nvPr/>
            </p:nvSpPr>
            <p:spPr bwMode="auto">
              <a:xfrm>
                <a:off x="3701" y="2675"/>
                <a:ext cx="99" cy="105"/>
              </a:xfrm>
              <a:custGeom>
                <a:avLst/>
                <a:gdLst>
                  <a:gd name="T0" fmla="*/ 0 w 16"/>
                  <a:gd name="T1" fmla="*/ 45014 h 17"/>
                  <a:gd name="T2" fmla="*/ 99730 w 16"/>
                  <a:gd name="T3" fmla="*/ 152936 h 17"/>
                  <a:gd name="T4" fmla="*/ 145214 w 16"/>
                  <a:gd name="T5" fmla="*/ 81523 h 17"/>
                  <a:gd name="T6" fmla="*/ 45484 w 16"/>
                  <a:gd name="T7" fmla="*/ 0 h 17"/>
                  <a:gd name="T8" fmla="*/ 0 w 16"/>
                  <a:gd name="T9" fmla="*/ 45014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7"/>
                  <a:gd name="T17" fmla="*/ 16 w 16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7">
                    <a:moveTo>
                      <a:pt x="0" y="5"/>
                    </a:moveTo>
                    <a:lnTo>
                      <a:pt x="11" y="17"/>
                    </a:lnTo>
                    <a:lnTo>
                      <a:pt x="16" y="9"/>
                    </a:lnTo>
                    <a:lnTo>
                      <a:pt x="5" y="0"/>
                    </a:lnTo>
                    <a:lnTo>
                      <a:pt x="0" y="5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36" name="Freeform 5281"/>
              <p:cNvSpPr>
                <a:spLocks/>
              </p:cNvSpPr>
              <p:nvPr/>
            </p:nvSpPr>
            <p:spPr bwMode="auto">
              <a:xfrm>
                <a:off x="2448" y="2230"/>
                <a:ext cx="105" cy="254"/>
              </a:xfrm>
              <a:custGeom>
                <a:avLst/>
                <a:gdLst>
                  <a:gd name="T0" fmla="*/ 0 w 105"/>
                  <a:gd name="T1" fmla="*/ 142 h 254"/>
                  <a:gd name="T2" fmla="*/ 68 w 105"/>
                  <a:gd name="T3" fmla="*/ 0 h 254"/>
                  <a:gd name="T4" fmla="*/ 105 w 105"/>
                  <a:gd name="T5" fmla="*/ 130 h 254"/>
                  <a:gd name="T6" fmla="*/ 37 w 105"/>
                  <a:gd name="T7" fmla="*/ 254 h 254"/>
                  <a:gd name="T8" fmla="*/ 0 w 105"/>
                  <a:gd name="T9" fmla="*/ 142 h 2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254"/>
                  <a:gd name="T17" fmla="*/ 105 w 105"/>
                  <a:gd name="T18" fmla="*/ 254 h 2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254">
                    <a:moveTo>
                      <a:pt x="0" y="142"/>
                    </a:moveTo>
                    <a:lnTo>
                      <a:pt x="68" y="0"/>
                    </a:lnTo>
                    <a:lnTo>
                      <a:pt x="105" y="130"/>
                    </a:lnTo>
                    <a:lnTo>
                      <a:pt x="37" y="254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37" name="Freeform 5282"/>
              <p:cNvSpPr>
                <a:spLocks/>
              </p:cNvSpPr>
              <p:nvPr/>
            </p:nvSpPr>
            <p:spPr bwMode="auto">
              <a:xfrm>
                <a:off x="2448" y="2230"/>
                <a:ext cx="105" cy="254"/>
              </a:xfrm>
              <a:custGeom>
                <a:avLst/>
                <a:gdLst>
                  <a:gd name="T0" fmla="*/ 0 w 17"/>
                  <a:gd name="T1" fmla="*/ 209246 h 41"/>
                  <a:gd name="T2" fmla="*/ 98959 w 17"/>
                  <a:gd name="T3" fmla="*/ 0 h 41"/>
                  <a:gd name="T4" fmla="*/ 152936 w 17"/>
                  <a:gd name="T5" fmla="*/ 191398 h 41"/>
                  <a:gd name="T6" fmla="*/ 53945 w 17"/>
                  <a:gd name="T7" fmla="*/ 374241 h 41"/>
                  <a:gd name="T8" fmla="*/ 0 w 17"/>
                  <a:gd name="T9" fmla="*/ 209246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41"/>
                  <a:gd name="T17" fmla="*/ 17 w 17"/>
                  <a:gd name="T18" fmla="*/ 41 h 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41">
                    <a:moveTo>
                      <a:pt x="0" y="23"/>
                    </a:moveTo>
                    <a:lnTo>
                      <a:pt x="11" y="0"/>
                    </a:lnTo>
                    <a:lnTo>
                      <a:pt x="17" y="21"/>
                    </a:lnTo>
                    <a:lnTo>
                      <a:pt x="6" y="41"/>
                    </a:lnTo>
                    <a:lnTo>
                      <a:pt x="0" y="23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38" name="Freeform 5283"/>
              <p:cNvSpPr>
                <a:spLocks/>
              </p:cNvSpPr>
              <p:nvPr/>
            </p:nvSpPr>
            <p:spPr bwMode="auto">
              <a:xfrm>
                <a:off x="3534" y="2564"/>
                <a:ext cx="99" cy="105"/>
              </a:xfrm>
              <a:custGeom>
                <a:avLst/>
                <a:gdLst>
                  <a:gd name="T0" fmla="*/ 0 w 99"/>
                  <a:gd name="T1" fmla="*/ 12 h 105"/>
                  <a:gd name="T2" fmla="*/ 68 w 99"/>
                  <a:gd name="T3" fmla="*/ 105 h 105"/>
                  <a:gd name="T4" fmla="*/ 99 w 99"/>
                  <a:gd name="T5" fmla="*/ 68 h 105"/>
                  <a:gd name="T6" fmla="*/ 31 w 99"/>
                  <a:gd name="T7" fmla="*/ 0 h 105"/>
                  <a:gd name="T8" fmla="*/ 0 w 99"/>
                  <a:gd name="T9" fmla="*/ 12 h 1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05"/>
                  <a:gd name="T17" fmla="*/ 99 w 99"/>
                  <a:gd name="T18" fmla="*/ 105 h 1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05">
                    <a:moveTo>
                      <a:pt x="0" y="12"/>
                    </a:moveTo>
                    <a:lnTo>
                      <a:pt x="68" y="105"/>
                    </a:lnTo>
                    <a:lnTo>
                      <a:pt x="99" y="68"/>
                    </a:lnTo>
                    <a:lnTo>
                      <a:pt x="31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39" name="Freeform 5284"/>
              <p:cNvSpPr>
                <a:spLocks/>
              </p:cNvSpPr>
              <p:nvPr/>
            </p:nvSpPr>
            <p:spPr bwMode="auto">
              <a:xfrm>
                <a:off x="3534" y="2564"/>
                <a:ext cx="99" cy="105"/>
              </a:xfrm>
              <a:custGeom>
                <a:avLst/>
                <a:gdLst>
                  <a:gd name="T0" fmla="*/ 0 w 16"/>
                  <a:gd name="T1" fmla="*/ 17436 h 17"/>
                  <a:gd name="T2" fmla="*/ 99730 w 16"/>
                  <a:gd name="T3" fmla="*/ 152936 h 17"/>
                  <a:gd name="T4" fmla="*/ 145214 w 16"/>
                  <a:gd name="T5" fmla="*/ 98959 h 17"/>
                  <a:gd name="T6" fmla="*/ 45484 w 16"/>
                  <a:gd name="T7" fmla="*/ 0 h 17"/>
                  <a:gd name="T8" fmla="*/ 0 w 16"/>
                  <a:gd name="T9" fmla="*/ 17436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7"/>
                  <a:gd name="T17" fmla="*/ 16 w 16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7">
                    <a:moveTo>
                      <a:pt x="0" y="2"/>
                    </a:moveTo>
                    <a:lnTo>
                      <a:pt x="11" y="17"/>
                    </a:lnTo>
                    <a:lnTo>
                      <a:pt x="16" y="11"/>
                    </a:lnTo>
                    <a:lnTo>
                      <a:pt x="5" y="0"/>
                    </a:lnTo>
                    <a:lnTo>
                      <a:pt x="0" y="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40" name="Freeform 5285"/>
              <p:cNvSpPr>
                <a:spLocks/>
              </p:cNvSpPr>
              <p:nvPr/>
            </p:nvSpPr>
            <p:spPr bwMode="auto">
              <a:xfrm>
                <a:off x="2281" y="2403"/>
                <a:ext cx="99" cy="204"/>
              </a:xfrm>
              <a:custGeom>
                <a:avLst/>
                <a:gdLst>
                  <a:gd name="T0" fmla="*/ 0 w 99"/>
                  <a:gd name="T1" fmla="*/ 130 h 204"/>
                  <a:gd name="T2" fmla="*/ 68 w 99"/>
                  <a:gd name="T3" fmla="*/ 0 h 204"/>
                  <a:gd name="T4" fmla="*/ 99 w 99"/>
                  <a:gd name="T5" fmla="*/ 99 h 204"/>
                  <a:gd name="T6" fmla="*/ 37 w 99"/>
                  <a:gd name="T7" fmla="*/ 204 h 204"/>
                  <a:gd name="T8" fmla="*/ 0 w 99"/>
                  <a:gd name="T9" fmla="*/ 130 h 20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204"/>
                  <a:gd name="T17" fmla="*/ 99 w 99"/>
                  <a:gd name="T18" fmla="*/ 204 h 20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204">
                    <a:moveTo>
                      <a:pt x="0" y="130"/>
                    </a:moveTo>
                    <a:lnTo>
                      <a:pt x="68" y="0"/>
                    </a:lnTo>
                    <a:lnTo>
                      <a:pt x="99" y="99"/>
                    </a:lnTo>
                    <a:lnTo>
                      <a:pt x="37" y="204"/>
                    </a:lnTo>
                    <a:lnTo>
                      <a:pt x="0" y="130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41" name="Freeform 5286"/>
              <p:cNvSpPr>
                <a:spLocks/>
              </p:cNvSpPr>
              <p:nvPr/>
            </p:nvSpPr>
            <p:spPr bwMode="auto">
              <a:xfrm>
                <a:off x="2281" y="2403"/>
                <a:ext cx="99" cy="204"/>
              </a:xfrm>
              <a:custGeom>
                <a:avLst/>
                <a:gdLst>
                  <a:gd name="T0" fmla="*/ 0 w 16"/>
                  <a:gd name="T1" fmla="*/ 189930 h 33"/>
                  <a:gd name="T2" fmla="*/ 99730 w 16"/>
                  <a:gd name="T3" fmla="*/ 0 h 33"/>
                  <a:gd name="T4" fmla="*/ 145214 w 16"/>
                  <a:gd name="T5" fmla="*/ 144568 h 33"/>
                  <a:gd name="T6" fmla="*/ 54252 w 16"/>
                  <a:gd name="T7" fmla="*/ 297883 h 33"/>
                  <a:gd name="T8" fmla="*/ 0 w 16"/>
                  <a:gd name="T9" fmla="*/ 189930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33"/>
                  <a:gd name="T17" fmla="*/ 16 w 16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33">
                    <a:moveTo>
                      <a:pt x="0" y="21"/>
                    </a:moveTo>
                    <a:lnTo>
                      <a:pt x="11" y="0"/>
                    </a:lnTo>
                    <a:lnTo>
                      <a:pt x="16" y="16"/>
                    </a:lnTo>
                    <a:lnTo>
                      <a:pt x="6" y="33"/>
                    </a:lnTo>
                    <a:lnTo>
                      <a:pt x="0" y="21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42" name="Freeform 5287"/>
              <p:cNvSpPr>
                <a:spLocks/>
              </p:cNvSpPr>
              <p:nvPr/>
            </p:nvSpPr>
            <p:spPr bwMode="auto">
              <a:xfrm>
                <a:off x="4609" y="2842"/>
                <a:ext cx="99" cy="68"/>
              </a:xfrm>
              <a:custGeom>
                <a:avLst/>
                <a:gdLst>
                  <a:gd name="T0" fmla="*/ 0 w 99"/>
                  <a:gd name="T1" fmla="*/ 43 h 68"/>
                  <a:gd name="T2" fmla="*/ 74 w 99"/>
                  <a:gd name="T3" fmla="*/ 68 h 68"/>
                  <a:gd name="T4" fmla="*/ 99 w 99"/>
                  <a:gd name="T5" fmla="*/ 24 h 68"/>
                  <a:gd name="T6" fmla="*/ 31 w 99"/>
                  <a:gd name="T7" fmla="*/ 0 h 68"/>
                  <a:gd name="T8" fmla="*/ 0 w 99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3"/>
                    </a:moveTo>
                    <a:lnTo>
                      <a:pt x="74" y="68"/>
                    </a:lnTo>
                    <a:lnTo>
                      <a:pt x="99" y="24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43" name="Freeform 5288"/>
              <p:cNvSpPr>
                <a:spLocks/>
              </p:cNvSpPr>
              <p:nvPr/>
            </p:nvSpPr>
            <p:spPr bwMode="auto">
              <a:xfrm>
                <a:off x="4609" y="2842"/>
                <a:ext cx="99" cy="68"/>
              </a:xfrm>
              <a:custGeom>
                <a:avLst/>
                <a:gdLst>
                  <a:gd name="T0" fmla="*/ 0 w 16"/>
                  <a:gd name="T1" fmla="*/ 62826 h 11"/>
                  <a:gd name="T2" fmla="*/ 108498 w 16"/>
                  <a:gd name="T3" fmla="*/ 99206 h 11"/>
                  <a:gd name="T4" fmla="*/ 145214 w 16"/>
                  <a:gd name="T5" fmla="*/ 36609 h 11"/>
                  <a:gd name="T6" fmla="*/ 45484 w 16"/>
                  <a:gd name="T7" fmla="*/ 0 h 11"/>
                  <a:gd name="T8" fmla="*/ 0 w 16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2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44" name="Freeform 5289"/>
              <p:cNvSpPr>
                <a:spLocks/>
              </p:cNvSpPr>
              <p:nvPr/>
            </p:nvSpPr>
            <p:spPr bwMode="auto">
              <a:xfrm>
                <a:off x="3368" y="2416"/>
                <a:ext cx="98" cy="105"/>
              </a:xfrm>
              <a:custGeom>
                <a:avLst/>
                <a:gdLst>
                  <a:gd name="T0" fmla="*/ 0 w 98"/>
                  <a:gd name="T1" fmla="*/ 0 h 105"/>
                  <a:gd name="T2" fmla="*/ 68 w 98"/>
                  <a:gd name="T3" fmla="*/ 105 h 105"/>
                  <a:gd name="T4" fmla="*/ 98 w 98"/>
                  <a:gd name="T5" fmla="*/ 80 h 105"/>
                  <a:gd name="T6" fmla="*/ 30 w 98"/>
                  <a:gd name="T7" fmla="*/ 12 h 105"/>
                  <a:gd name="T8" fmla="*/ 0 w 98"/>
                  <a:gd name="T9" fmla="*/ 0 h 1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105"/>
                  <a:gd name="T17" fmla="*/ 98 w 98"/>
                  <a:gd name="T18" fmla="*/ 105 h 1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105">
                    <a:moveTo>
                      <a:pt x="0" y="0"/>
                    </a:moveTo>
                    <a:lnTo>
                      <a:pt x="68" y="105"/>
                    </a:lnTo>
                    <a:lnTo>
                      <a:pt x="98" y="80"/>
                    </a:lnTo>
                    <a:lnTo>
                      <a:pt x="3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45" name="Freeform 5290"/>
              <p:cNvSpPr>
                <a:spLocks/>
              </p:cNvSpPr>
              <p:nvPr/>
            </p:nvSpPr>
            <p:spPr bwMode="auto">
              <a:xfrm>
                <a:off x="3368" y="2416"/>
                <a:ext cx="98" cy="105"/>
              </a:xfrm>
              <a:custGeom>
                <a:avLst/>
                <a:gdLst>
                  <a:gd name="T0" fmla="*/ 0 w 16"/>
                  <a:gd name="T1" fmla="*/ 0 h 17"/>
                  <a:gd name="T2" fmla="*/ 94203 w 16"/>
                  <a:gd name="T3" fmla="*/ 152936 h 17"/>
                  <a:gd name="T4" fmla="*/ 137868 w 16"/>
                  <a:gd name="T5" fmla="*/ 116389 h 17"/>
                  <a:gd name="T6" fmla="*/ 43671 w 16"/>
                  <a:gd name="T7" fmla="*/ 17436 h 17"/>
                  <a:gd name="T8" fmla="*/ 0 w 16"/>
                  <a:gd name="T9" fmla="*/ 0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7"/>
                  <a:gd name="T17" fmla="*/ 16 w 16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7">
                    <a:moveTo>
                      <a:pt x="0" y="0"/>
                    </a:moveTo>
                    <a:lnTo>
                      <a:pt x="11" y="17"/>
                    </a:lnTo>
                    <a:lnTo>
                      <a:pt x="16" y="13"/>
                    </a:lnTo>
                    <a:lnTo>
                      <a:pt x="5" y="2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46" name="Freeform 5291"/>
              <p:cNvSpPr>
                <a:spLocks/>
              </p:cNvSpPr>
              <p:nvPr/>
            </p:nvSpPr>
            <p:spPr bwMode="auto">
              <a:xfrm>
                <a:off x="2114" y="2576"/>
                <a:ext cx="99" cy="130"/>
              </a:xfrm>
              <a:custGeom>
                <a:avLst/>
                <a:gdLst>
                  <a:gd name="T0" fmla="*/ 0 w 99"/>
                  <a:gd name="T1" fmla="*/ 99 h 130"/>
                  <a:gd name="T2" fmla="*/ 68 w 99"/>
                  <a:gd name="T3" fmla="*/ 0 h 130"/>
                  <a:gd name="T4" fmla="*/ 99 w 99"/>
                  <a:gd name="T5" fmla="*/ 56 h 130"/>
                  <a:gd name="T6" fmla="*/ 37 w 99"/>
                  <a:gd name="T7" fmla="*/ 130 h 130"/>
                  <a:gd name="T8" fmla="*/ 0 w 99"/>
                  <a:gd name="T9" fmla="*/ 99 h 1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30"/>
                  <a:gd name="T17" fmla="*/ 99 w 99"/>
                  <a:gd name="T18" fmla="*/ 130 h 1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30">
                    <a:moveTo>
                      <a:pt x="0" y="99"/>
                    </a:moveTo>
                    <a:lnTo>
                      <a:pt x="68" y="0"/>
                    </a:lnTo>
                    <a:lnTo>
                      <a:pt x="99" y="56"/>
                    </a:lnTo>
                    <a:lnTo>
                      <a:pt x="37" y="130"/>
                    </a:lnTo>
                    <a:lnTo>
                      <a:pt x="0" y="99"/>
                    </a:ln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47" name="Freeform 5292"/>
              <p:cNvSpPr>
                <a:spLocks/>
              </p:cNvSpPr>
              <p:nvPr/>
            </p:nvSpPr>
            <p:spPr bwMode="auto">
              <a:xfrm>
                <a:off x="2114" y="2576"/>
                <a:ext cx="99" cy="130"/>
              </a:xfrm>
              <a:custGeom>
                <a:avLst/>
                <a:gdLst>
                  <a:gd name="T0" fmla="*/ 0 w 16"/>
                  <a:gd name="T1" fmla="*/ 145433 h 21"/>
                  <a:gd name="T2" fmla="*/ 99730 w 16"/>
                  <a:gd name="T3" fmla="*/ 0 h 21"/>
                  <a:gd name="T4" fmla="*/ 145214 w 16"/>
                  <a:gd name="T5" fmla="*/ 82315 h 21"/>
                  <a:gd name="T6" fmla="*/ 54252 w 16"/>
                  <a:gd name="T7" fmla="*/ 190958 h 21"/>
                  <a:gd name="T8" fmla="*/ 0 w 16"/>
                  <a:gd name="T9" fmla="*/ 145433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21"/>
                  <a:gd name="T17" fmla="*/ 16 w 16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21">
                    <a:moveTo>
                      <a:pt x="0" y="16"/>
                    </a:moveTo>
                    <a:lnTo>
                      <a:pt x="11" y="0"/>
                    </a:lnTo>
                    <a:lnTo>
                      <a:pt x="16" y="9"/>
                    </a:lnTo>
                    <a:lnTo>
                      <a:pt x="6" y="21"/>
                    </a:lnTo>
                    <a:lnTo>
                      <a:pt x="0" y="1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48" name="Freeform 5293"/>
              <p:cNvSpPr>
                <a:spLocks/>
              </p:cNvSpPr>
              <p:nvPr/>
            </p:nvSpPr>
            <p:spPr bwMode="auto">
              <a:xfrm>
                <a:off x="4442" y="2842"/>
                <a:ext cx="99" cy="68"/>
              </a:xfrm>
              <a:custGeom>
                <a:avLst/>
                <a:gdLst>
                  <a:gd name="T0" fmla="*/ 0 w 99"/>
                  <a:gd name="T1" fmla="*/ 43 h 68"/>
                  <a:gd name="T2" fmla="*/ 68 w 99"/>
                  <a:gd name="T3" fmla="*/ 68 h 68"/>
                  <a:gd name="T4" fmla="*/ 99 w 99"/>
                  <a:gd name="T5" fmla="*/ 24 h 68"/>
                  <a:gd name="T6" fmla="*/ 31 w 99"/>
                  <a:gd name="T7" fmla="*/ 0 h 68"/>
                  <a:gd name="T8" fmla="*/ 0 w 99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3"/>
                    </a:moveTo>
                    <a:lnTo>
                      <a:pt x="68" y="68"/>
                    </a:lnTo>
                    <a:lnTo>
                      <a:pt x="99" y="24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DCD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49" name="Freeform 5294"/>
              <p:cNvSpPr>
                <a:spLocks/>
              </p:cNvSpPr>
              <p:nvPr/>
            </p:nvSpPr>
            <p:spPr bwMode="auto">
              <a:xfrm>
                <a:off x="4442" y="2842"/>
                <a:ext cx="99" cy="68"/>
              </a:xfrm>
              <a:custGeom>
                <a:avLst/>
                <a:gdLst>
                  <a:gd name="T0" fmla="*/ 0 w 16"/>
                  <a:gd name="T1" fmla="*/ 62826 h 11"/>
                  <a:gd name="T2" fmla="*/ 99730 w 16"/>
                  <a:gd name="T3" fmla="*/ 99206 h 11"/>
                  <a:gd name="T4" fmla="*/ 145214 w 16"/>
                  <a:gd name="T5" fmla="*/ 36609 h 11"/>
                  <a:gd name="T6" fmla="*/ 45484 w 16"/>
                  <a:gd name="T7" fmla="*/ 0 h 11"/>
                  <a:gd name="T8" fmla="*/ 0 w 16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50" name="Freeform 5295"/>
              <p:cNvSpPr>
                <a:spLocks/>
              </p:cNvSpPr>
              <p:nvPr/>
            </p:nvSpPr>
            <p:spPr bwMode="auto">
              <a:xfrm>
                <a:off x="3201" y="2243"/>
                <a:ext cx="99" cy="92"/>
              </a:xfrm>
              <a:custGeom>
                <a:avLst/>
                <a:gdLst>
                  <a:gd name="T0" fmla="*/ 0 w 99"/>
                  <a:gd name="T1" fmla="*/ 0 h 92"/>
                  <a:gd name="T2" fmla="*/ 68 w 99"/>
                  <a:gd name="T3" fmla="*/ 92 h 92"/>
                  <a:gd name="T4" fmla="*/ 99 w 99"/>
                  <a:gd name="T5" fmla="*/ 92 h 92"/>
                  <a:gd name="T6" fmla="*/ 31 w 99"/>
                  <a:gd name="T7" fmla="*/ 55 h 92"/>
                  <a:gd name="T8" fmla="*/ 0 w 99"/>
                  <a:gd name="T9" fmla="*/ 0 h 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92"/>
                  <a:gd name="T17" fmla="*/ 99 w 99"/>
                  <a:gd name="T18" fmla="*/ 92 h 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92">
                    <a:moveTo>
                      <a:pt x="0" y="0"/>
                    </a:moveTo>
                    <a:lnTo>
                      <a:pt x="68" y="92"/>
                    </a:lnTo>
                    <a:lnTo>
                      <a:pt x="99" y="92"/>
                    </a:lnTo>
                    <a:lnTo>
                      <a:pt x="31" y="5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51" name="Freeform 5296"/>
              <p:cNvSpPr>
                <a:spLocks/>
              </p:cNvSpPr>
              <p:nvPr/>
            </p:nvSpPr>
            <p:spPr bwMode="auto">
              <a:xfrm>
                <a:off x="3201" y="2243"/>
                <a:ext cx="99" cy="92"/>
              </a:xfrm>
              <a:custGeom>
                <a:avLst/>
                <a:gdLst>
                  <a:gd name="T0" fmla="*/ 0 w 16"/>
                  <a:gd name="T1" fmla="*/ 0 h 15"/>
                  <a:gd name="T2" fmla="*/ 99730 w 16"/>
                  <a:gd name="T3" fmla="*/ 130119 h 15"/>
                  <a:gd name="T4" fmla="*/ 145214 w 16"/>
                  <a:gd name="T5" fmla="*/ 130119 h 15"/>
                  <a:gd name="T6" fmla="*/ 45484 w 16"/>
                  <a:gd name="T7" fmla="*/ 77758 h 15"/>
                  <a:gd name="T8" fmla="*/ 0 w 16"/>
                  <a:gd name="T9" fmla="*/ 0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5"/>
                  <a:gd name="T17" fmla="*/ 16 w 16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5">
                    <a:moveTo>
                      <a:pt x="0" y="0"/>
                    </a:moveTo>
                    <a:lnTo>
                      <a:pt x="11" y="15"/>
                    </a:lnTo>
                    <a:lnTo>
                      <a:pt x="16" y="15"/>
                    </a:lnTo>
                    <a:lnTo>
                      <a:pt x="5" y="9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52" name="Freeform 5297"/>
              <p:cNvSpPr>
                <a:spLocks/>
              </p:cNvSpPr>
              <p:nvPr/>
            </p:nvSpPr>
            <p:spPr bwMode="auto">
              <a:xfrm>
                <a:off x="1947" y="2718"/>
                <a:ext cx="99" cy="56"/>
              </a:xfrm>
              <a:custGeom>
                <a:avLst/>
                <a:gdLst>
                  <a:gd name="T0" fmla="*/ 0 w 99"/>
                  <a:gd name="T1" fmla="*/ 56 h 56"/>
                  <a:gd name="T2" fmla="*/ 68 w 99"/>
                  <a:gd name="T3" fmla="*/ 0 h 56"/>
                  <a:gd name="T4" fmla="*/ 99 w 99"/>
                  <a:gd name="T5" fmla="*/ 19 h 56"/>
                  <a:gd name="T6" fmla="*/ 37 w 99"/>
                  <a:gd name="T7" fmla="*/ 56 h 56"/>
                  <a:gd name="T8" fmla="*/ 0 w 99"/>
                  <a:gd name="T9" fmla="*/ 56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6"/>
                  <a:gd name="T17" fmla="*/ 99 w 9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6">
                    <a:moveTo>
                      <a:pt x="0" y="56"/>
                    </a:moveTo>
                    <a:lnTo>
                      <a:pt x="68" y="0"/>
                    </a:lnTo>
                    <a:lnTo>
                      <a:pt x="99" y="19"/>
                    </a:lnTo>
                    <a:lnTo>
                      <a:pt x="37" y="56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53" name="Freeform 5298"/>
              <p:cNvSpPr>
                <a:spLocks/>
              </p:cNvSpPr>
              <p:nvPr/>
            </p:nvSpPr>
            <p:spPr bwMode="auto">
              <a:xfrm>
                <a:off x="1947" y="2718"/>
                <a:ext cx="99" cy="56"/>
              </a:xfrm>
              <a:custGeom>
                <a:avLst/>
                <a:gdLst>
                  <a:gd name="T0" fmla="*/ 0 w 16"/>
                  <a:gd name="T1" fmla="*/ 83820 h 9"/>
                  <a:gd name="T2" fmla="*/ 99730 w 16"/>
                  <a:gd name="T3" fmla="*/ 0 h 9"/>
                  <a:gd name="T4" fmla="*/ 145214 w 16"/>
                  <a:gd name="T5" fmla="*/ 28417 h 9"/>
                  <a:gd name="T6" fmla="*/ 54252 w 16"/>
                  <a:gd name="T7" fmla="*/ 83820 h 9"/>
                  <a:gd name="T8" fmla="*/ 0 w 16"/>
                  <a:gd name="T9" fmla="*/ 8382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9"/>
                    </a:moveTo>
                    <a:lnTo>
                      <a:pt x="11" y="0"/>
                    </a:lnTo>
                    <a:lnTo>
                      <a:pt x="16" y="3"/>
                    </a:lnTo>
                    <a:lnTo>
                      <a:pt x="6" y="9"/>
                    </a:lnTo>
                    <a:lnTo>
                      <a:pt x="0" y="9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54" name="Freeform 5299"/>
              <p:cNvSpPr>
                <a:spLocks/>
              </p:cNvSpPr>
              <p:nvPr/>
            </p:nvSpPr>
            <p:spPr bwMode="auto">
              <a:xfrm>
                <a:off x="4275" y="2842"/>
                <a:ext cx="99" cy="68"/>
              </a:xfrm>
              <a:custGeom>
                <a:avLst/>
                <a:gdLst>
                  <a:gd name="T0" fmla="*/ 0 w 99"/>
                  <a:gd name="T1" fmla="*/ 43 h 68"/>
                  <a:gd name="T2" fmla="*/ 68 w 99"/>
                  <a:gd name="T3" fmla="*/ 68 h 68"/>
                  <a:gd name="T4" fmla="*/ 99 w 99"/>
                  <a:gd name="T5" fmla="*/ 24 h 68"/>
                  <a:gd name="T6" fmla="*/ 31 w 99"/>
                  <a:gd name="T7" fmla="*/ 0 h 68"/>
                  <a:gd name="T8" fmla="*/ 0 w 99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3"/>
                    </a:moveTo>
                    <a:lnTo>
                      <a:pt x="68" y="68"/>
                    </a:lnTo>
                    <a:lnTo>
                      <a:pt x="99" y="24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ACA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55" name="Freeform 5300"/>
              <p:cNvSpPr>
                <a:spLocks/>
              </p:cNvSpPr>
              <p:nvPr/>
            </p:nvSpPr>
            <p:spPr bwMode="auto">
              <a:xfrm>
                <a:off x="4275" y="2842"/>
                <a:ext cx="99" cy="68"/>
              </a:xfrm>
              <a:custGeom>
                <a:avLst/>
                <a:gdLst>
                  <a:gd name="T0" fmla="*/ 0 w 16"/>
                  <a:gd name="T1" fmla="*/ 62826 h 11"/>
                  <a:gd name="T2" fmla="*/ 99730 w 16"/>
                  <a:gd name="T3" fmla="*/ 99206 h 11"/>
                  <a:gd name="T4" fmla="*/ 145214 w 16"/>
                  <a:gd name="T5" fmla="*/ 36609 h 11"/>
                  <a:gd name="T6" fmla="*/ 45484 w 16"/>
                  <a:gd name="T7" fmla="*/ 0 h 11"/>
                  <a:gd name="T8" fmla="*/ 0 w 16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56" name="Freeform 5301"/>
              <p:cNvSpPr>
                <a:spLocks/>
              </p:cNvSpPr>
              <p:nvPr/>
            </p:nvSpPr>
            <p:spPr bwMode="auto">
              <a:xfrm>
                <a:off x="3028" y="2107"/>
                <a:ext cx="99" cy="99"/>
              </a:xfrm>
              <a:custGeom>
                <a:avLst/>
                <a:gdLst>
                  <a:gd name="T0" fmla="*/ 0 w 99"/>
                  <a:gd name="T1" fmla="*/ 0 h 99"/>
                  <a:gd name="T2" fmla="*/ 68 w 99"/>
                  <a:gd name="T3" fmla="*/ 49 h 99"/>
                  <a:gd name="T4" fmla="*/ 99 w 99"/>
                  <a:gd name="T5" fmla="*/ 93 h 99"/>
                  <a:gd name="T6" fmla="*/ 31 w 99"/>
                  <a:gd name="T7" fmla="*/ 99 h 99"/>
                  <a:gd name="T8" fmla="*/ 0 w 99"/>
                  <a:gd name="T9" fmla="*/ 0 h 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99"/>
                  <a:gd name="T17" fmla="*/ 99 w 99"/>
                  <a:gd name="T18" fmla="*/ 99 h 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99">
                    <a:moveTo>
                      <a:pt x="0" y="0"/>
                    </a:moveTo>
                    <a:lnTo>
                      <a:pt x="68" y="49"/>
                    </a:lnTo>
                    <a:lnTo>
                      <a:pt x="99" y="93"/>
                    </a:lnTo>
                    <a:lnTo>
                      <a:pt x="31" y="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57" name="Freeform 5302"/>
              <p:cNvSpPr>
                <a:spLocks/>
              </p:cNvSpPr>
              <p:nvPr/>
            </p:nvSpPr>
            <p:spPr bwMode="auto">
              <a:xfrm>
                <a:off x="3028" y="2107"/>
                <a:ext cx="99" cy="99"/>
              </a:xfrm>
              <a:custGeom>
                <a:avLst/>
                <a:gdLst>
                  <a:gd name="T0" fmla="*/ 0 w 16"/>
                  <a:gd name="T1" fmla="*/ 0 h 16"/>
                  <a:gd name="T2" fmla="*/ 99730 w 16"/>
                  <a:gd name="T3" fmla="*/ 73204 h 16"/>
                  <a:gd name="T4" fmla="*/ 145214 w 16"/>
                  <a:gd name="T5" fmla="*/ 136218 h 16"/>
                  <a:gd name="T6" fmla="*/ 45484 w 16"/>
                  <a:gd name="T7" fmla="*/ 145214 h 16"/>
                  <a:gd name="T8" fmla="*/ 0 w 16"/>
                  <a:gd name="T9" fmla="*/ 0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6"/>
                  <a:gd name="T17" fmla="*/ 16 w 16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6">
                    <a:moveTo>
                      <a:pt x="0" y="0"/>
                    </a:moveTo>
                    <a:lnTo>
                      <a:pt x="11" y="8"/>
                    </a:lnTo>
                    <a:lnTo>
                      <a:pt x="16" y="15"/>
                    </a:lnTo>
                    <a:lnTo>
                      <a:pt x="5" y="16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58" name="Freeform 5303"/>
              <p:cNvSpPr>
                <a:spLocks/>
              </p:cNvSpPr>
              <p:nvPr/>
            </p:nvSpPr>
            <p:spPr bwMode="auto">
              <a:xfrm>
                <a:off x="1781" y="2805"/>
                <a:ext cx="99" cy="31"/>
              </a:xfrm>
              <a:custGeom>
                <a:avLst/>
                <a:gdLst>
                  <a:gd name="T0" fmla="*/ 0 w 99"/>
                  <a:gd name="T1" fmla="*/ 31 h 31"/>
                  <a:gd name="T2" fmla="*/ 68 w 99"/>
                  <a:gd name="T3" fmla="*/ 6 h 31"/>
                  <a:gd name="T4" fmla="*/ 99 w 99"/>
                  <a:gd name="T5" fmla="*/ 0 h 31"/>
                  <a:gd name="T6" fmla="*/ 37 w 99"/>
                  <a:gd name="T7" fmla="*/ 12 h 31"/>
                  <a:gd name="T8" fmla="*/ 0 w 99"/>
                  <a:gd name="T9" fmla="*/ 31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31"/>
                  <a:gd name="T17" fmla="*/ 99 w 99"/>
                  <a:gd name="T18" fmla="*/ 31 h 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31">
                    <a:moveTo>
                      <a:pt x="0" y="31"/>
                    </a:moveTo>
                    <a:lnTo>
                      <a:pt x="68" y="6"/>
                    </a:lnTo>
                    <a:lnTo>
                      <a:pt x="99" y="0"/>
                    </a:lnTo>
                    <a:lnTo>
                      <a:pt x="37" y="12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59" name="Freeform 5304"/>
              <p:cNvSpPr>
                <a:spLocks/>
              </p:cNvSpPr>
              <p:nvPr/>
            </p:nvSpPr>
            <p:spPr bwMode="auto">
              <a:xfrm>
                <a:off x="1781" y="2805"/>
                <a:ext cx="99" cy="31"/>
              </a:xfrm>
              <a:custGeom>
                <a:avLst/>
                <a:gdLst>
                  <a:gd name="T0" fmla="*/ 0 w 16"/>
                  <a:gd name="T1" fmla="*/ 45744 h 5"/>
                  <a:gd name="T2" fmla="*/ 99730 w 16"/>
                  <a:gd name="T3" fmla="*/ 8804 h 5"/>
                  <a:gd name="T4" fmla="*/ 145214 w 16"/>
                  <a:gd name="T5" fmla="*/ 0 h 5"/>
                  <a:gd name="T6" fmla="*/ 54252 w 16"/>
                  <a:gd name="T7" fmla="*/ 17645 h 5"/>
                  <a:gd name="T8" fmla="*/ 0 w 16"/>
                  <a:gd name="T9" fmla="*/ 45744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5"/>
                  <a:gd name="T17" fmla="*/ 16 w 16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5">
                    <a:moveTo>
                      <a:pt x="0" y="5"/>
                    </a:moveTo>
                    <a:lnTo>
                      <a:pt x="11" y="1"/>
                    </a:lnTo>
                    <a:lnTo>
                      <a:pt x="16" y="0"/>
                    </a:lnTo>
                    <a:lnTo>
                      <a:pt x="6" y="2"/>
                    </a:lnTo>
                    <a:lnTo>
                      <a:pt x="0" y="5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60" name="Freeform 5305"/>
              <p:cNvSpPr>
                <a:spLocks/>
              </p:cNvSpPr>
              <p:nvPr/>
            </p:nvSpPr>
            <p:spPr bwMode="auto">
              <a:xfrm>
                <a:off x="4109" y="2823"/>
                <a:ext cx="98" cy="80"/>
              </a:xfrm>
              <a:custGeom>
                <a:avLst/>
                <a:gdLst>
                  <a:gd name="T0" fmla="*/ 0 w 98"/>
                  <a:gd name="T1" fmla="*/ 50 h 80"/>
                  <a:gd name="T2" fmla="*/ 67 w 98"/>
                  <a:gd name="T3" fmla="*/ 80 h 80"/>
                  <a:gd name="T4" fmla="*/ 98 w 98"/>
                  <a:gd name="T5" fmla="*/ 31 h 80"/>
                  <a:gd name="T6" fmla="*/ 30 w 98"/>
                  <a:gd name="T7" fmla="*/ 0 h 80"/>
                  <a:gd name="T8" fmla="*/ 0 w 98"/>
                  <a:gd name="T9" fmla="*/ 50 h 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80"/>
                  <a:gd name="T17" fmla="*/ 98 w 98"/>
                  <a:gd name="T18" fmla="*/ 80 h 8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80">
                    <a:moveTo>
                      <a:pt x="0" y="50"/>
                    </a:moveTo>
                    <a:lnTo>
                      <a:pt x="67" y="80"/>
                    </a:lnTo>
                    <a:lnTo>
                      <a:pt x="98" y="31"/>
                    </a:lnTo>
                    <a:lnTo>
                      <a:pt x="30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C4C4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61" name="Freeform 5306"/>
              <p:cNvSpPr>
                <a:spLocks/>
              </p:cNvSpPr>
              <p:nvPr/>
            </p:nvSpPr>
            <p:spPr bwMode="auto">
              <a:xfrm>
                <a:off x="4109" y="2823"/>
                <a:ext cx="98" cy="80"/>
              </a:xfrm>
              <a:custGeom>
                <a:avLst/>
                <a:gdLst>
                  <a:gd name="T0" fmla="*/ 0 w 16"/>
                  <a:gd name="T1" fmla="*/ 70363 h 13"/>
                  <a:gd name="T2" fmla="*/ 94203 w 16"/>
                  <a:gd name="T3" fmla="*/ 114671 h 13"/>
                  <a:gd name="T4" fmla="*/ 137868 w 16"/>
                  <a:gd name="T5" fmla="*/ 44498 h 13"/>
                  <a:gd name="T6" fmla="*/ 43671 w 16"/>
                  <a:gd name="T7" fmla="*/ 0 h 13"/>
                  <a:gd name="T8" fmla="*/ 0 w 16"/>
                  <a:gd name="T9" fmla="*/ 70363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3"/>
                  <a:gd name="T17" fmla="*/ 16 w 16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3">
                    <a:moveTo>
                      <a:pt x="0" y="8"/>
                    </a:moveTo>
                    <a:lnTo>
                      <a:pt x="11" y="13"/>
                    </a:lnTo>
                    <a:lnTo>
                      <a:pt x="16" y="5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62" name="Freeform 5307"/>
              <p:cNvSpPr>
                <a:spLocks/>
              </p:cNvSpPr>
              <p:nvPr/>
            </p:nvSpPr>
            <p:spPr bwMode="auto">
              <a:xfrm>
                <a:off x="2855" y="2039"/>
                <a:ext cx="105" cy="142"/>
              </a:xfrm>
              <a:custGeom>
                <a:avLst/>
                <a:gdLst>
                  <a:gd name="T0" fmla="*/ 0 w 105"/>
                  <a:gd name="T1" fmla="*/ 12 h 142"/>
                  <a:gd name="T2" fmla="*/ 68 w 105"/>
                  <a:gd name="T3" fmla="*/ 0 h 142"/>
                  <a:gd name="T4" fmla="*/ 105 w 105"/>
                  <a:gd name="T5" fmla="*/ 80 h 142"/>
                  <a:gd name="T6" fmla="*/ 31 w 105"/>
                  <a:gd name="T7" fmla="*/ 142 h 142"/>
                  <a:gd name="T8" fmla="*/ 0 w 105"/>
                  <a:gd name="T9" fmla="*/ 12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142"/>
                  <a:gd name="T17" fmla="*/ 105 w 105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142">
                    <a:moveTo>
                      <a:pt x="0" y="12"/>
                    </a:moveTo>
                    <a:lnTo>
                      <a:pt x="68" y="0"/>
                    </a:lnTo>
                    <a:lnTo>
                      <a:pt x="105" y="80"/>
                    </a:lnTo>
                    <a:lnTo>
                      <a:pt x="31" y="14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9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63" name="Freeform 5308"/>
              <p:cNvSpPr>
                <a:spLocks/>
              </p:cNvSpPr>
              <p:nvPr/>
            </p:nvSpPr>
            <p:spPr bwMode="auto">
              <a:xfrm>
                <a:off x="2855" y="2039"/>
                <a:ext cx="105" cy="142"/>
              </a:xfrm>
              <a:custGeom>
                <a:avLst/>
                <a:gdLst>
                  <a:gd name="T0" fmla="*/ 0 w 17"/>
                  <a:gd name="T1" fmla="*/ 17417 h 23"/>
                  <a:gd name="T2" fmla="*/ 98959 w 17"/>
                  <a:gd name="T3" fmla="*/ 0 h 23"/>
                  <a:gd name="T4" fmla="*/ 152936 w 17"/>
                  <a:gd name="T5" fmla="*/ 116255 h 23"/>
                  <a:gd name="T6" fmla="*/ 45014 w 17"/>
                  <a:gd name="T7" fmla="*/ 206406 h 23"/>
                  <a:gd name="T8" fmla="*/ 0 w 17"/>
                  <a:gd name="T9" fmla="*/ 17417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23"/>
                  <a:gd name="T17" fmla="*/ 17 w 17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23">
                    <a:moveTo>
                      <a:pt x="0" y="2"/>
                    </a:moveTo>
                    <a:lnTo>
                      <a:pt x="11" y="0"/>
                    </a:lnTo>
                    <a:lnTo>
                      <a:pt x="17" y="13"/>
                    </a:lnTo>
                    <a:lnTo>
                      <a:pt x="5" y="23"/>
                    </a:lnTo>
                    <a:lnTo>
                      <a:pt x="0" y="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64" name="Freeform 5309"/>
              <p:cNvSpPr>
                <a:spLocks/>
              </p:cNvSpPr>
              <p:nvPr/>
            </p:nvSpPr>
            <p:spPr bwMode="auto">
              <a:xfrm>
                <a:off x="1614" y="2842"/>
                <a:ext cx="99" cy="31"/>
              </a:xfrm>
              <a:custGeom>
                <a:avLst/>
                <a:gdLst>
                  <a:gd name="T0" fmla="*/ 0 w 99"/>
                  <a:gd name="T1" fmla="*/ 31 h 31"/>
                  <a:gd name="T2" fmla="*/ 68 w 99"/>
                  <a:gd name="T3" fmla="*/ 31 h 31"/>
                  <a:gd name="T4" fmla="*/ 99 w 99"/>
                  <a:gd name="T5" fmla="*/ 0 h 31"/>
                  <a:gd name="T6" fmla="*/ 31 w 99"/>
                  <a:gd name="T7" fmla="*/ 0 h 31"/>
                  <a:gd name="T8" fmla="*/ 0 w 99"/>
                  <a:gd name="T9" fmla="*/ 31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31"/>
                  <a:gd name="T17" fmla="*/ 99 w 99"/>
                  <a:gd name="T18" fmla="*/ 31 h 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31">
                    <a:moveTo>
                      <a:pt x="0" y="31"/>
                    </a:moveTo>
                    <a:lnTo>
                      <a:pt x="68" y="31"/>
                    </a:lnTo>
                    <a:lnTo>
                      <a:pt x="99" y="0"/>
                    </a:lnTo>
                    <a:lnTo>
                      <a:pt x="31" y="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E3E3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65" name="Freeform 5310"/>
              <p:cNvSpPr>
                <a:spLocks/>
              </p:cNvSpPr>
              <p:nvPr/>
            </p:nvSpPr>
            <p:spPr bwMode="auto">
              <a:xfrm>
                <a:off x="1614" y="2842"/>
                <a:ext cx="99" cy="31"/>
              </a:xfrm>
              <a:custGeom>
                <a:avLst/>
                <a:gdLst>
                  <a:gd name="T0" fmla="*/ 0 w 16"/>
                  <a:gd name="T1" fmla="*/ 45744 h 5"/>
                  <a:gd name="T2" fmla="*/ 99730 w 16"/>
                  <a:gd name="T3" fmla="*/ 45744 h 5"/>
                  <a:gd name="T4" fmla="*/ 145214 w 16"/>
                  <a:gd name="T5" fmla="*/ 0 h 5"/>
                  <a:gd name="T6" fmla="*/ 45484 w 16"/>
                  <a:gd name="T7" fmla="*/ 0 h 5"/>
                  <a:gd name="T8" fmla="*/ 0 w 16"/>
                  <a:gd name="T9" fmla="*/ 45744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5"/>
                  <a:gd name="T17" fmla="*/ 16 w 16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5">
                    <a:moveTo>
                      <a:pt x="0" y="5"/>
                    </a:moveTo>
                    <a:lnTo>
                      <a:pt x="11" y="5"/>
                    </a:lnTo>
                    <a:lnTo>
                      <a:pt x="16" y="0"/>
                    </a:lnTo>
                    <a:lnTo>
                      <a:pt x="5" y="0"/>
                    </a:lnTo>
                    <a:lnTo>
                      <a:pt x="0" y="5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66" name="Freeform 5311"/>
              <p:cNvSpPr>
                <a:spLocks/>
              </p:cNvSpPr>
              <p:nvPr/>
            </p:nvSpPr>
            <p:spPr bwMode="auto">
              <a:xfrm>
                <a:off x="3942" y="2792"/>
                <a:ext cx="99" cy="93"/>
              </a:xfrm>
              <a:custGeom>
                <a:avLst/>
                <a:gdLst>
                  <a:gd name="T0" fmla="*/ 0 w 99"/>
                  <a:gd name="T1" fmla="*/ 50 h 93"/>
                  <a:gd name="T2" fmla="*/ 68 w 99"/>
                  <a:gd name="T3" fmla="*/ 93 h 93"/>
                  <a:gd name="T4" fmla="*/ 99 w 99"/>
                  <a:gd name="T5" fmla="*/ 44 h 93"/>
                  <a:gd name="T6" fmla="*/ 31 w 99"/>
                  <a:gd name="T7" fmla="*/ 0 h 93"/>
                  <a:gd name="T8" fmla="*/ 0 w 99"/>
                  <a:gd name="T9" fmla="*/ 50 h 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93"/>
                  <a:gd name="T17" fmla="*/ 99 w 99"/>
                  <a:gd name="T18" fmla="*/ 93 h 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93">
                    <a:moveTo>
                      <a:pt x="0" y="50"/>
                    </a:moveTo>
                    <a:lnTo>
                      <a:pt x="68" y="93"/>
                    </a:lnTo>
                    <a:lnTo>
                      <a:pt x="99" y="44"/>
                    </a:lnTo>
                    <a:lnTo>
                      <a:pt x="31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BABA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67" name="Freeform 5312"/>
              <p:cNvSpPr>
                <a:spLocks/>
              </p:cNvSpPr>
              <p:nvPr/>
            </p:nvSpPr>
            <p:spPr bwMode="auto">
              <a:xfrm>
                <a:off x="3942" y="2792"/>
                <a:ext cx="99" cy="93"/>
              </a:xfrm>
              <a:custGeom>
                <a:avLst/>
                <a:gdLst>
                  <a:gd name="T0" fmla="*/ 0 w 16"/>
                  <a:gd name="T1" fmla="*/ 73879 h 15"/>
                  <a:gd name="T2" fmla="*/ 99730 w 16"/>
                  <a:gd name="T3" fmla="*/ 137497 h 15"/>
                  <a:gd name="T4" fmla="*/ 145214 w 16"/>
                  <a:gd name="T5" fmla="*/ 63618 h 15"/>
                  <a:gd name="T6" fmla="*/ 45484 w 16"/>
                  <a:gd name="T7" fmla="*/ 0 h 15"/>
                  <a:gd name="T8" fmla="*/ 0 w 16"/>
                  <a:gd name="T9" fmla="*/ 73879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5"/>
                  <a:gd name="T17" fmla="*/ 16 w 16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5">
                    <a:moveTo>
                      <a:pt x="0" y="8"/>
                    </a:moveTo>
                    <a:lnTo>
                      <a:pt x="11" y="15"/>
                    </a:lnTo>
                    <a:lnTo>
                      <a:pt x="16" y="7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68" name="Freeform 5313"/>
              <p:cNvSpPr>
                <a:spLocks/>
              </p:cNvSpPr>
              <p:nvPr/>
            </p:nvSpPr>
            <p:spPr bwMode="auto">
              <a:xfrm>
                <a:off x="2682" y="2014"/>
                <a:ext cx="105" cy="229"/>
              </a:xfrm>
              <a:custGeom>
                <a:avLst/>
                <a:gdLst>
                  <a:gd name="T0" fmla="*/ 0 w 105"/>
                  <a:gd name="T1" fmla="*/ 81 h 229"/>
                  <a:gd name="T2" fmla="*/ 68 w 105"/>
                  <a:gd name="T3" fmla="*/ 0 h 229"/>
                  <a:gd name="T4" fmla="*/ 105 w 105"/>
                  <a:gd name="T5" fmla="*/ 111 h 229"/>
                  <a:gd name="T6" fmla="*/ 37 w 105"/>
                  <a:gd name="T7" fmla="*/ 229 h 229"/>
                  <a:gd name="T8" fmla="*/ 0 w 105"/>
                  <a:gd name="T9" fmla="*/ 81 h 2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229"/>
                  <a:gd name="T17" fmla="*/ 105 w 105"/>
                  <a:gd name="T18" fmla="*/ 229 h 2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229">
                    <a:moveTo>
                      <a:pt x="0" y="81"/>
                    </a:moveTo>
                    <a:lnTo>
                      <a:pt x="68" y="0"/>
                    </a:lnTo>
                    <a:lnTo>
                      <a:pt x="105" y="111"/>
                    </a:lnTo>
                    <a:lnTo>
                      <a:pt x="37" y="229"/>
                    </a:lnTo>
                    <a:lnTo>
                      <a:pt x="0" y="81"/>
                    </a:ln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69" name="Freeform 5314"/>
              <p:cNvSpPr>
                <a:spLocks/>
              </p:cNvSpPr>
              <p:nvPr/>
            </p:nvSpPr>
            <p:spPr bwMode="auto">
              <a:xfrm>
                <a:off x="2682" y="2014"/>
                <a:ext cx="105" cy="229"/>
              </a:xfrm>
              <a:custGeom>
                <a:avLst/>
                <a:gdLst>
                  <a:gd name="T0" fmla="*/ 0 w 17"/>
                  <a:gd name="T1" fmla="*/ 117372 h 37"/>
                  <a:gd name="T2" fmla="*/ 98959 w 17"/>
                  <a:gd name="T3" fmla="*/ 0 h 37"/>
                  <a:gd name="T4" fmla="*/ 152936 w 17"/>
                  <a:gd name="T5" fmla="*/ 162875 h 37"/>
                  <a:gd name="T6" fmla="*/ 53945 w 17"/>
                  <a:gd name="T7" fmla="*/ 335943 h 37"/>
                  <a:gd name="T8" fmla="*/ 0 w 17"/>
                  <a:gd name="T9" fmla="*/ 117372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37"/>
                  <a:gd name="T17" fmla="*/ 17 w 17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37">
                    <a:moveTo>
                      <a:pt x="0" y="13"/>
                    </a:moveTo>
                    <a:lnTo>
                      <a:pt x="11" y="0"/>
                    </a:lnTo>
                    <a:lnTo>
                      <a:pt x="17" y="18"/>
                    </a:lnTo>
                    <a:lnTo>
                      <a:pt x="6" y="37"/>
                    </a:lnTo>
                    <a:lnTo>
                      <a:pt x="0" y="13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70" name="Freeform 5315"/>
              <p:cNvSpPr>
                <a:spLocks/>
              </p:cNvSpPr>
              <p:nvPr/>
            </p:nvSpPr>
            <p:spPr bwMode="auto">
              <a:xfrm>
                <a:off x="1447" y="2854"/>
                <a:ext cx="99" cy="43"/>
              </a:xfrm>
              <a:custGeom>
                <a:avLst/>
                <a:gdLst>
                  <a:gd name="T0" fmla="*/ 0 w 99"/>
                  <a:gd name="T1" fmla="*/ 37 h 43"/>
                  <a:gd name="T2" fmla="*/ 62 w 99"/>
                  <a:gd name="T3" fmla="*/ 43 h 43"/>
                  <a:gd name="T4" fmla="*/ 99 w 99"/>
                  <a:gd name="T5" fmla="*/ 12 h 43"/>
                  <a:gd name="T6" fmla="*/ 31 w 99"/>
                  <a:gd name="T7" fmla="*/ 0 h 43"/>
                  <a:gd name="T8" fmla="*/ 0 w 99"/>
                  <a:gd name="T9" fmla="*/ 37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43"/>
                  <a:gd name="T17" fmla="*/ 99 w 99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43">
                    <a:moveTo>
                      <a:pt x="0" y="37"/>
                    </a:moveTo>
                    <a:lnTo>
                      <a:pt x="62" y="43"/>
                    </a:lnTo>
                    <a:lnTo>
                      <a:pt x="99" y="12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71" name="Freeform 5316"/>
              <p:cNvSpPr>
                <a:spLocks/>
              </p:cNvSpPr>
              <p:nvPr/>
            </p:nvSpPr>
            <p:spPr bwMode="auto">
              <a:xfrm>
                <a:off x="1447" y="2854"/>
                <a:ext cx="99" cy="43"/>
              </a:xfrm>
              <a:custGeom>
                <a:avLst/>
                <a:gdLst>
                  <a:gd name="T0" fmla="*/ 0 w 16"/>
                  <a:gd name="T1" fmla="*/ 52601 h 7"/>
                  <a:gd name="T2" fmla="*/ 90969 w 16"/>
                  <a:gd name="T3" fmla="*/ 61207 h 7"/>
                  <a:gd name="T4" fmla="*/ 145214 w 16"/>
                  <a:gd name="T5" fmla="*/ 17169 h 7"/>
                  <a:gd name="T6" fmla="*/ 45484 w 16"/>
                  <a:gd name="T7" fmla="*/ 0 h 7"/>
                  <a:gd name="T8" fmla="*/ 0 w 16"/>
                  <a:gd name="T9" fmla="*/ 52601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7"/>
                  <a:gd name="T17" fmla="*/ 16 w 16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7">
                    <a:moveTo>
                      <a:pt x="0" y="6"/>
                    </a:moveTo>
                    <a:lnTo>
                      <a:pt x="10" y="7"/>
                    </a:lnTo>
                    <a:lnTo>
                      <a:pt x="16" y="2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72" name="Freeform 5317"/>
              <p:cNvSpPr>
                <a:spLocks/>
              </p:cNvSpPr>
              <p:nvPr/>
            </p:nvSpPr>
            <p:spPr bwMode="auto">
              <a:xfrm>
                <a:off x="3769" y="2731"/>
                <a:ext cx="105" cy="111"/>
              </a:xfrm>
              <a:custGeom>
                <a:avLst/>
                <a:gdLst>
                  <a:gd name="T0" fmla="*/ 0 w 105"/>
                  <a:gd name="T1" fmla="*/ 49 h 111"/>
                  <a:gd name="T2" fmla="*/ 74 w 105"/>
                  <a:gd name="T3" fmla="*/ 111 h 111"/>
                  <a:gd name="T4" fmla="*/ 105 w 105"/>
                  <a:gd name="T5" fmla="*/ 61 h 111"/>
                  <a:gd name="T6" fmla="*/ 31 w 105"/>
                  <a:gd name="T7" fmla="*/ 0 h 111"/>
                  <a:gd name="T8" fmla="*/ 0 w 105"/>
                  <a:gd name="T9" fmla="*/ 49 h 1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111"/>
                  <a:gd name="T17" fmla="*/ 105 w 105"/>
                  <a:gd name="T18" fmla="*/ 111 h 1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111">
                    <a:moveTo>
                      <a:pt x="0" y="49"/>
                    </a:moveTo>
                    <a:lnTo>
                      <a:pt x="74" y="111"/>
                    </a:lnTo>
                    <a:lnTo>
                      <a:pt x="105" y="61"/>
                    </a:lnTo>
                    <a:lnTo>
                      <a:pt x="31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ACAC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73" name="Freeform 5318"/>
              <p:cNvSpPr>
                <a:spLocks/>
              </p:cNvSpPr>
              <p:nvPr/>
            </p:nvSpPr>
            <p:spPr bwMode="auto">
              <a:xfrm>
                <a:off x="3769" y="2731"/>
                <a:ext cx="105" cy="111"/>
              </a:xfrm>
              <a:custGeom>
                <a:avLst/>
                <a:gdLst>
                  <a:gd name="T0" fmla="*/ 0 w 17"/>
                  <a:gd name="T1" fmla="*/ 70806 h 18"/>
                  <a:gd name="T2" fmla="*/ 107693 w 17"/>
                  <a:gd name="T3" fmla="*/ 160401 h 18"/>
                  <a:gd name="T4" fmla="*/ 152936 w 17"/>
                  <a:gd name="T5" fmla="*/ 89596 h 18"/>
                  <a:gd name="T6" fmla="*/ 45014 w 17"/>
                  <a:gd name="T7" fmla="*/ 0 h 18"/>
                  <a:gd name="T8" fmla="*/ 0 w 17"/>
                  <a:gd name="T9" fmla="*/ 70806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8"/>
                  <a:gd name="T17" fmla="*/ 17 w 17"/>
                  <a:gd name="T18" fmla="*/ 18 h 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8">
                    <a:moveTo>
                      <a:pt x="0" y="8"/>
                    </a:moveTo>
                    <a:lnTo>
                      <a:pt x="12" y="18"/>
                    </a:lnTo>
                    <a:lnTo>
                      <a:pt x="17" y="10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74" name="Freeform 5319"/>
              <p:cNvSpPr>
                <a:spLocks/>
              </p:cNvSpPr>
              <p:nvPr/>
            </p:nvSpPr>
            <p:spPr bwMode="auto">
              <a:xfrm>
                <a:off x="2516" y="2101"/>
                <a:ext cx="98" cy="259"/>
              </a:xfrm>
              <a:custGeom>
                <a:avLst/>
                <a:gdLst>
                  <a:gd name="T0" fmla="*/ 0 w 98"/>
                  <a:gd name="T1" fmla="*/ 129 h 259"/>
                  <a:gd name="T2" fmla="*/ 67 w 98"/>
                  <a:gd name="T3" fmla="*/ 0 h 259"/>
                  <a:gd name="T4" fmla="*/ 98 w 98"/>
                  <a:gd name="T5" fmla="*/ 117 h 259"/>
                  <a:gd name="T6" fmla="*/ 37 w 98"/>
                  <a:gd name="T7" fmla="*/ 259 h 259"/>
                  <a:gd name="T8" fmla="*/ 0 w 98"/>
                  <a:gd name="T9" fmla="*/ 129 h 2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259"/>
                  <a:gd name="T17" fmla="*/ 98 w 98"/>
                  <a:gd name="T18" fmla="*/ 259 h 2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259">
                    <a:moveTo>
                      <a:pt x="0" y="129"/>
                    </a:moveTo>
                    <a:lnTo>
                      <a:pt x="67" y="0"/>
                    </a:lnTo>
                    <a:lnTo>
                      <a:pt x="98" y="117"/>
                    </a:lnTo>
                    <a:lnTo>
                      <a:pt x="37" y="259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75" name="Freeform 5320"/>
              <p:cNvSpPr>
                <a:spLocks/>
              </p:cNvSpPr>
              <p:nvPr/>
            </p:nvSpPr>
            <p:spPr bwMode="auto">
              <a:xfrm>
                <a:off x="2516" y="2101"/>
                <a:ext cx="98" cy="259"/>
              </a:xfrm>
              <a:custGeom>
                <a:avLst/>
                <a:gdLst>
                  <a:gd name="T0" fmla="*/ 0 w 16"/>
                  <a:gd name="T1" fmla="*/ 188083 h 42"/>
                  <a:gd name="T2" fmla="*/ 94203 w 16"/>
                  <a:gd name="T3" fmla="*/ 0 h 42"/>
                  <a:gd name="T4" fmla="*/ 137868 w 16"/>
                  <a:gd name="T5" fmla="*/ 169072 h 42"/>
                  <a:gd name="T6" fmla="*/ 52148 w 16"/>
                  <a:gd name="T7" fmla="*/ 374496 h 42"/>
                  <a:gd name="T8" fmla="*/ 0 w 16"/>
                  <a:gd name="T9" fmla="*/ 188083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42"/>
                  <a:gd name="T17" fmla="*/ 16 w 16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42">
                    <a:moveTo>
                      <a:pt x="0" y="21"/>
                    </a:moveTo>
                    <a:lnTo>
                      <a:pt x="11" y="0"/>
                    </a:lnTo>
                    <a:lnTo>
                      <a:pt x="16" y="19"/>
                    </a:lnTo>
                    <a:lnTo>
                      <a:pt x="6" y="42"/>
                    </a:lnTo>
                    <a:lnTo>
                      <a:pt x="0" y="21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76" name="Freeform 5321"/>
              <p:cNvSpPr>
                <a:spLocks/>
              </p:cNvSpPr>
              <p:nvPr/>
            </p:nvSpPr>
            <p:spPr bwMode="auto">
              <a:xfrm>
                <a:off x="3602" y="2632"/>
                <a:ext cx="99" cy="129"/>
              </a:xfrm>
              <a:custGeom>
                <a:avLst/>
                <a:gdLst>
                  <a:gd name="T0" fmla="*/ 0 w 99"/>
                  <a:gd name="T1" fmla="*/ 37 h 129"/>
                  <a:gd name="T2" fmla="*/ 68 w 99"/>
                  <a:gd name="T3" fmla="*/ 129 h 129"/>
                  <a:gd name="T4" fmla="*/ 99 w 99"/>
                  <a:gd name="T5" fmla="*/ 74 h 129"/>
                  <a:gd name="T6" fmla="*/ 31 w 99"/>
                  <a:gd name="T7" fmla="*/ 0 h 129"/>
                  <a:gd name="T8" fmla="*/ 0 w 99"/>
                  <a:gd name="T9" fmla="*/ 37 h 1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29"/>
                  <a:gd name="T17" fmla="*/ 99 w 99"/>
                  <a:gd name="T18" fmla="*/ 129 h 1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29">
                    <a:moveTo>
                      <a:pt x="0" y="37"/>
                    </a:moveTo>
                    <a:lnTo>
                      <a:pt x="68" y="129"/>
                    </a:lnTo>
                    <a:lnTo>
                      <a:pt x="99" y="74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A3A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77" name="Freeform 5322"/>
              <p:cNvSpPr>
                <a:spLocks/>
              </p:cNvSpPr>
              <p:nvPr/>
            </p:nvSpPr>
            <p:spPr bwMode="auto">
              <a:xfrm>
                <a:off x="3602" y="2632"/>
                <a:ext cx="99" cy="129"/>
              </a:xfrm>
              <a:custGeom>
                <a:avLst/>
                <a:gdLst>
                  <a:gd name="T0" fmla="*/ 0 w 16"/>
                  <a:gd name="T1" fmla="*/ 52601 h 21"/>
                  <a:gd name="T2" fmla="*/ 99730 w 16"/>
                  <a:gd name="T3" fmla="*/ 183579 h 21"/>
                  <a:gd name="T4" fmla="*/ 145214 w 16"/>
                  <a:gd name="T5" fmla="*/ 105467 h 21"/>
                  <a:gd name="T6" fmla="*/ 45484 w 16"/>
                  <a:gd name="T7" fmla="*/ 0 h 21"/>
                  <a:gd name="T8" fmla="*/ 0 w 16"/>
                  <a:gd name="T9" fmla="*/ 52601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21"/>
                  <a:gd name="T17" fmla="*/ 16 w 16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21">
                    <a:moveTo>
                      <a:pt x="0" y="6"/>
                    </a:moveTo>
                    <a:lnTo>
                      <a:pt x="11" y="21"/>
                    </a:lnTo>
                    <a:lnTo>
                      <a:pt x="16" y="12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78" name="Freeform 5323"/>
              <p:cNvSpPr>
                <a:spLocks/>
              </p:cNvSpPr>
              <p:nvPr/>
            </p:nvSpPr>
            <p:spPr bwMode="auto">
              <a:xfrm>
                <a:off x="2349" y="2267"/>
                <a:ext cx="99" cy="235"/>
              </a:xfrm>
              <a:custGeom>
                <a:avLst/>
                <a:gdLst>
                  <a:gd name="T0" fmla="*/ 0 w 99"/>
                  <a:gd name="T1" fmla="*/ 136 h 235"/>
                  <a:gd name="T2" fmla="*/ 62 w 99"/>
                  <a:gd name="T3" fmla="*/ 0 h 235"/>
                  <a:gd name="T4" fmla="*/ 99 w 99"/>
                  <a:gd name="T5" fmla="*/ 105 h 235"/>
                  <a:gd name="T6" fmla="*/ 31 w 99"/>
                  <a:gd name="T7" fmla="*/ 235 h 235"/>
                  <a:gd name="T8" fmla="*/ 0 w 99"/>
                  <a:gd name="T9" fmla="*/ 136 h 2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235"/>
                  <a:gd name="T17" fmla="*/ 99 w 99"/>
                  <a:gd name="T18" fmla="*/ 235 h 2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235">
                    <a:moveTo>
                      <a:pt x="0" y="136"/>
                    </a:moveTo>
                    <a:lnTo>
                      <a:pt x="62" y="0"/>
                    </a:lnTo>
                    <a:lnTo>
                      <a:pt x="99" y="105"/>
                    </a:lnTo>
                    <a:lnTo>
                      <a:pt x="31" y="235"/>
                    </a:lnTo>
                    <a:lnTo>
                      <a:pt x="0" y="136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79" name="Freeform 5324"/>
              <p:cNvSpPr>
                <a:spLocks/>
              </p:cNvSpPr>
              <p:nvPr/>
            </p:nvSpPr>
            <p:spPr bwMode="auto">
              <a:xfrm>
                <a:off x="2349" y="2267"/>
                <a:ext cx="99" cy="235"/>
              </a:xfrm>
              <a:custGeom>
                <a:avLst/>
                <a:gdLst>
                  <a:gd name="T0" fmla="*/ 0 w 16"/>
                  <a:gd name="T1" fmla="*/ 198909 h 38"/>
                  <a:gd name="T2" fmla="*/ 90969 w 16"/>
                  <a:gd name="T3" fmla="*/ 0 h 38"/>
                  <a:gd name="T4" fmla="*/ 145214 w 16"/>
                  <a:gd name="T5" fmla="*/ 153511 h 38"/>
                  <a:gd name="T6" fmla="*/ 45484 w 16"/>
                  <a:gd name="T7" fmla="*/ 343663 h 38"/>
                  <a:gd name="T8" fmla="*/ 0 w 16"/>
                  <a:gd name="T9" fmla="*/ 198909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38"/>
                  <a:gd name="T17" fmla="*/ 16 w 16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38">
                    <a:moveTo>
                      <a:pt x="0" y="22"/>
                    </a:moveTo>
                    <a:lnTo>
                      <a:pt x="10" y="0"/>
                    </a:lnTo>
                    <a:lnTo>
                      <a:pt x="16" y="17"/>
                    </a:lnTo>
                    <a:lnTo>
                      <a:pt x="5" y="38"/>
                    </a:lnTo>
                    <a:lnTo>
                      <a:pt x="0" y="2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80" name="Freeform 5325"/>
              <p:cNvSpPr>
                <a:spLocks/>
              </p:cNvSpPr>
              <p:nvPr/>
            </p:nvSpPr>
            <p:spPr bwMode="auto">
              <a:xfrm>
                <a:off x="4683" y="2866"/>
                <a:ext cx="99" cy="62"/>
              </a:xfrm>
              <a:custGeom>
                <a:avLst/>
                <a:gdLst>
                  <a:gd name="T0" fmla="*/ 0 w 99"/>
                  <a:gd name="T1" fmla="*/ 44 h 62"/>
                  <a:gd name="T2" fmla="*/ 68 w 99"/>
                  <a:gd name="T3" fmla="*/ 62 h 62"/>
                  <a:gd name="T4" fmla="*/ 99 w 99"/>
                  <a:gd name="T5" fmla="*/ 19 h 62"/>
                  <a:gd name="T6" fmla="*/ 25 w 99"/>
                  <a:gd name="T7" fmla="*/ 0 h 62"/>
                  <a:gd name="T8" fmla="*/ 0 w 99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4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25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81" name="Freeform 5326"/>
              <p:cNvSpPr>
                <a:spLocks/>
              </p:cNvSpPr>
              <p:nvPr/>
            </p:nvSpPr>
            <p:spPr bwMode="auto">
              <a:xfrm>
                <a:off x="4683" y="2866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36717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4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82" name="Freeform 5327"/>
              <p:cNvSpPr>
                <a:spLocks/>
              </p:cNvSpPr>
              <p:nvPr/>
            </p:nvSpPr>
            <p:spPr bwMode="auto">
              <a:xfrm>
                <a:off x="3436" y="2496"/>
                <a:ext cx="98" cy="136"/>
              </a:xfrm>
              <a:custGeom>
                <a:avLst/>
                <a:gdLst>
                  <a:gd name="T0" fmla="*/ 0 w 98"/>
                  <a:gd name="T1" fmla="*/ 25 h 136"/>
                  <a:gd name="T2" fmla="*/ 67 w 98"/>
                  <a:gd name="T3" fmla="*/ 136 h 136"/>
                  <a:gd name="T4" fmla="*/ 98 w 98"/>
                  <a:gd name="T5" fmla="*/ 80 h 136"/>
                  <a:gd name="T6" fmla="*/ 30 w 98"/>
                  <a:gd name="T7" fmla="*/ 0 h 136"/>
                  <a:gd name="T8" fmla="*/ 0 w 98"/>
                  <a:gd name="T9" fmla="*/ 25 h 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136"/>
                  <a:gd name="T17" fmla="*/ 98 w 98"/>
                  <a:gd name="T18" fmla="*/ 136 h 1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136">
                    <a:moveTo>
                      <a:pt x="0" y="25"/>
                    </a:moveTo>
                    <a:lnTo>
                      <a:pt x="67" y="136"/>
                    </a:lnTo>
                    <a:lnTo>
                      <a:pt x="98" y="80"/>
                    </a:lnTo>
                    <a:lnTo>
                      <a:pt x="30" y="0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A4A4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83" name="Freeform 5328"/>
              <p:cNvSpPr>
                <a:spLocks/>
              </p:cNvSpPr>
              <p:nvPr/>
            </p:nvSpPr>
            <p:spPr bwMode="auto">
              <a:xfrm>
                <a:off x="3436" y="2496"/>
                <a:ext cx="98" cy="136"/>
              </a:xfrm>
              <a:custGeom>
                <a:avLst/>
                <a:gdLst>
                  <a:gd name="T0" fmla="*/ 0 w 16"/>
                  <a:gd name="T1" fmla="*/ 36609 h 22"/>
                  <a:gd name="T2" fmla="*/ 94203 w 16"/>
                  <a:gd name="T3" fmla="*/ 198677 h 22"/>
                  <a:gd name="T4" fmla="*/ 137868 w 16"/>
                  <a:gd name="T5" fmla="*/ 116935 h 22"/>
                  <a:gd name="T6" fmla="*/ 43671 w 16"/>
                  <a:gd name="T7" fmla="*/ 0 h 22"/>
                  <a:gd name="T8" fmla="*/ 0 w 16"/>
                  <a:gd name="T9" fmla="*/ 36609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22"/>
                  <a:gd name="T17" fmla="*/ 16 w 16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22">
                    <a:moveTo>
                      <a:pt x="0" y="4"/>
                    </a:moveTo>
                    <a:lnTo>
                      <a:pt x="11" y="22"/>
                    </a:lnTo>
                    <a:lnTo>
                      <a:pt x="16" y="13"/>
                    </a:lnTo>
                    <a:lnTo>
                      <a:pt x="5" y="0"/>
                    </a:lnTo>
                    <a:lnTo>
                      <a:pt x="0" y="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84" name="Freeform 5329"/>
              <p:cNvSpPr>
                <a:spLocks/>
              </p:cNvSpPr>
              <p:nvPr/>
            </p:nvSpPr>
            <p:spPr bwMode="auto">
              <a:xfrm>
                <a:off x="2182" y="2459"/>
                <a:ext cx="99" cy="173"/>
              </a:xfrm>
              <a:custGeom>
                <a:avLst/>
                <a:gdLst>
                  <a:gd name="T0" fmla="*/ 0 w 99"/>
                  <a:gd name="T1" fmla="*/ 117 h 173"/>
                  <a:gd name="T2" fmla="*/ 62 w 99"/>
                  <a:gd name="T3" fmla="*/ 0 h 173"/>
                  <a:gd name="T4" fmla="*/ 99 w 99"/>
                  <a:gd name="T5" fmla="*/ 74 h 173"/>
                  <a:gd name="T6" fmla="*/ 31 w 99"/>
                  <a:gd name="T7" fmla="*/ 173 h 173"/>
                  <a:gd name="T8" fmla="*/ 0 w 99"/>
                  <a:gd name="T9" fmla="*/ 117 h 1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73"/>
                  <a:gd name="T17" fmla="*/ 99 w 99"/>
                  <a:gd name="T18" fmla="*/ 173 h 1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73">
                    <a:moveTo>
                      <a:pt x="0" y="117"/>
                    </a:moveTo>
                    <a:lnTo>
                      <a:pt x="62" y="0"/>
                    </a:lnTo>
                    <a:lnTo>
                      <a:pt x="99" y="74"/>
                    </a:lnTo>
                    <a:lnTo>
                      <a:pt x="31" y="173"/>
                    </a:lnTo>
                    <a:lnTo>
                      <a:pt x="0" y="117"/>
                    </a:ln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85" name="Freeform 5330"/>
              <p:cNvSpPr>
                <a:spLocks/>
              </p:cNvSpPr>
              <p:nvPr/>
            </p:nvSpPr>
            <p:spPr bwMode="auto">
              <a:xfrm>
                <a:off x="2182" y="2459"/>
                <a:ext cx="99" cy="173"/>
              </a:xfrm>
              <a:custGeom>
                <a:avLst/>
                <a:gdLst>
                  <a:gd name="T0" fmla="*/ 0 w 16"/>
                  <a:gd name="T1" fmla="*/ 170529 h 28"/>
                  <a:gd name="T2" fmla="*/ 90969 w 16"/>
                  <a:gd name="T3" fmla="*/ 0 h 28"/>
                  <a:gd name="T4" fmla="*/ 145214 w 16"/>
                  <a:gd name="T5" fmla="*/ 107804 h 28"/>
                  <a:gd name="T6" fmla="*/ 45484 w 16"/>
                  <a:gd name="T7" fmla="*/ 252141 h 28"/>
                  <a:gd name="T8" fmla="*/ 0 w 16"/>
                  <a:gd name="T9" fmla="*/ 170529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28"/>
                  <a:gd name="T17" fmla="*/ 16 w 16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28">
                    <a:moveTo>
                      <a:pt x="0" y="19"/>
                    </a:moveTo>
                    <a:lnTo>
                      <a:pt x="10" y="0"/>
                    </a:lnTo>
                    <a:lnTo>
                      <a:pt x="16" y="12"/>
                    </a:lnTo>
                    <a:lnTo>
                      <a:pt x="5" y="28"/>
                    </a:lnTo>
                    <a:lnTo>
                      <a:pt x="0" y="19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86" name="Freeform 5331"/>
              <p:cNvSpPr>
                <a:spLocks/>
              </p:cNvSpPr>
              <p:nvPr/>
            </p:nvSpPr>
            <p:spPr bwMode="auto">
              <a:xfrm>
                <a:off x="4510" y="2866"/>
                <a:ext cx="99" cy="62"/>
              </a:xfrm>
              <a:custGeom>
                <a:avLst/>
                <a:gdLst>
                  <a:gd name="T0" fmla="*/ 0 w 99"/>
                  <a:gd name="T1" fmla="*/ 44 h 62"/>
                  <a:gd name="T2" fmla="*/ 74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4"/>
                    </a:moveTo>
                    <a:lnTo>
                      <a:pt x="74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87" name="Freeform 5332"/>
              <p:cNvSpPr>
                <a:spLocks/>
              </p:cNvSpPr>
              <p:nvPr/>
            </p:nvSpPr>
            <p:spPr bwMode="auto">
              <a:xfrm>
                <a:off x="4510" y="2866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108498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2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88" name="Freeform 5333"/>
              <p:cNvSpPr>
                <a:spLocks/>
              </p:cNvSpPr>
              <p:nvPr/>
            </p:nvSpPr>
            <p:spPr bwMode="auto">
              <a:xfrm>
                <a:off x="3269" y="2335"/>
                <a:ext cx="99" cy="124"/>
              </a:xfrm>
              <a:custGeom>
                <a:avLst/>
                <a:gdLst>
                  <a:gd name="T0" fmla="*/ 0 w 99"/>
                  <a:gd name="T1" fmla="*/ 0 h 124"/>
                  <a:gd name="T2" fmla="*/ 68 w 99"/>
                  <a:gd name="T3" fmla="*/ 124 h 124"/>
                  <a:gd name="T4" fmla="*/ 99 w 99"/>
                  <a:gd name="T5" fmla="*/ 81 h 124"/>
                  <a:gd name="T6" fmla="*/ 31 w 99"/>
                  <a:gd name="T7" fmla="*/ 0 h 124"/>
                  <a:gd name="T8" fmla="*/ 0 w 99"/>
                  <a:gd name="T9" fmla="*/ 0 h 1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24"/>
                  <a:gd name="T17" fmla="*/ 99 w 99"/>
                  <a:gd name="T18" fmla="*/ 124 h 1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24">
                    <a:moveTo>
                      <a:pt x="0" y="0"/>
                    </a:moveTo>
                    <a:lnTo>
                      <a:pt x="68" y="124"/>
                    </a:lnTo>
                    <a:lnTo>
                      <a:pt x="99" y="81"/>
                    </a:lnTo>
                    <a:lnTo>
                      <a:pt x="3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89" name="Freeform 5334"/>
              <p:cNvSpPr>
                <a:spLocks/>
              </p:cNvSpPr>
              <p:nvPr/>
            </p:nvSpPr>
            <p:spPr bwMode="auto">
              <a:xfrm>
                <a:off x="3269" y="2335"/>
                <a:ext cx="99" cy="124"/>
              </a:xfrm>
              <a:custGeom>
                <a:avLst/>
                <a:gdLst>
                  <a:gd name="T0" fmla="*/ 0 w 16"/>
                  <a:gd name="T1" fmla="*/ 0 h 20"/>
                  <a:gd name="T2" fmla="*/ 99730 w 16"/>
                  <a:gd name="T3" fmla="*/ 183284 h 20"/>
                  <a:gd name="T4" fmla="*/ 145214 w 16"/>
                  <a:gd name="T5" fmla="*/ 119623 h 20"/>
                  <a:gd name="T6" fmla="*/ 45484 w 16"/>
                  <a:gd name="T7" fmla="*/ 0 h 20"/>
                  <a:gd name="T8" fmla="*/ 0 w 16"/>
                  <a:gd name="T9" fmla="*/ 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20"/>
                  <a:gd name="T17" fmla="*/ 16 w 16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20">
                    <a:moveTo>
                      <a:pt x="0" y="0"/>
                    </a:moveTo>
                    <a:lnTo>
                      <a:pt x="11" y="20"/>
                    </a:lnTo>
                    <a:lnTo>
                      <a:pt x="16" y="13"/>
                    </a:lnTo>
                    <a:lnTo>
                      <a:pt x="5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90" name="Freeform 5335"/>
              <p:cNvSpPr>
                <a:spLocks/>
              </p:cNvSpPr>
              <p:nvPr/>
            </p:nvSpPr>
            <p:spPr bwMode="auto">
              <a:xfrm>
                <a:off x="2015" y="2632"/>
                <a:ext cx="99" cy="105"/>
              </a:xfrm>
              <a:custGeom>
                <a:avLst/>
                <a:gdLst>
                  <a:gd name="T0" fmla="*/ 0 w 99"/>
                  <a:gd name="T1" fmla="*/ 86 h 105"/>
                  <a:gd name="T2" fmla="*/ 62 w 99"/>
                  <a:gd name="T3" fmla="*/ 0 h 105"/>
                  <a:gd name="T4" fmla="*/ 99 w 99"/>
                  <a:gd name="T5" fmla="*/ 43 h 105"/>
                  <a:gd name="T6" fmla="*/ 31 w 99"/>
                  <a:gd name="T7" fmla="*/ 105 h 105"/>
                  <a:gd name="T8" fmla="*/ 0 w 99"/>
                  <a:gd name="T9" fmla="*/ 86 h 1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05"/>
                  <a:gd name="T17" fmla="*/ 99 w 99"/>
                  <a:gd name="T18" fmla="*/ 105 h 1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05">
                    <a:moveTo>
                      <a:pt x="0" y="86"/>
                    </a:moveTo>
                    <a:lnTo>
                      <a:pt x="62" y="0"/>
                    </a:lnTo>
                    <a:lnTo>
                      <a:pt x="99" y="43"/>
                    </a:lnTo>
                    <a:lnTo>
                      <a:pt x="31" y="105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FAFA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91" name="Freeform 5336"/>
              <p:cNvSpPr>
                <a:spLocks/>
              </p:cNvSpPr>
              <p:nvPr/>
            </p:nvSpPr>
            <p:spPr bwMode="auto">
              <a:xfrm>
                <a:off x="2015" y="2632"/>
                <a:ext cx="99" cy="105"/>
              </a:xfrm>
              <a:custGeom>
                <a:avLst/>
                <a:gdLst>
                  <a:gd name="T0" fmla="*/ 0 w 16"/>
                  <a:gd name="T1" fmla="*/ 125129 h 17"/>
                  <a:gd name="T2" fmla="*/ 90969 w 16"/>
                  <a:gd name="T3" fmla="*/ 0 h 17"/>
                  <a:gd name="T4" fmla="*/ 145214 w 16"/>
                  <a:gd name="T5" fmla="*/ 62679 h 17"/>
                  <a:gd name="T6" fmla="*/ 45484 w 16"/>
                  <a:gd name="T7" fmla="*/ 152936 h 17"/>
                  <a:gd name="T8" fmla="*/ 0 w 16"/>
                  <a:gd name="T9" fmla="*/ 125129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7"/>
                  <a:gd name="T17" fmla="*/ 16 w 16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7">
                    <a:moveTo>
                      <a:pt x="0" y="14"/>
                    </a:moveTo>
                    <a:lnTo>
                      <a:pt x="10" y="0"/>
                    </a:lnTo>
                    <a:lnTo>
                      <a:pt x="16" y="7"/>
                    </a:lnTo>
                    <a:lnTo>
                      <a:pt x="5" y="17"/>
                    </a:lnTo>
                    <a:lnTo>
                      <a:pt x="0" y="1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92" name="Freeform 5337"/>
              <p:cNvSpPr>
                <a:spLocks/>
              </p:cNvSpPr>
              <p:nvPr/>
            </p:nvSpPr>
            <p:spPr bwMode="auto">
              <a:xfrm>
                <a:off x="4343" y="2866"/>
                <a:ext cx="99" cy="62"/>
              </a:xfrm>
              <a:custGeom>
                <a:avLst/>
                <a:gdLst>
                  <a:gd name="T0" fmla="*/ 0 w 99"/>
                  <a:gd name="T1" fmla="*/ 44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4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93" name="Freeform 5338"/>
              <p:cNvSpPr>
                <a:spLocks/>
              </p:cNvSpPr>
              <p:nvPr/>
            </p:nvSpPr>
            <p:spPr bwMode="auto">
              <a:xfrm>
                <a:off x="4343" y="2866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94" name="Freeform 5339"/>
              <p:cNvSpPr>
                <a:spLocks/>
              </p:cNvSpPr>
              <p:nvPr/>
            </p:nvSpPr>
            <p:spPr bwMode="auto">
              <a:xfrm>
                <a:off x="3096" y="2156"/>
                <a:ext cx="105" cy="105"/>
              </a:xfrm>
              <a:custGeom>
                <a:avLst/>
                <a:gdLst>
                  <a:gd name="T0" fmla="*/ 0 w 105"/>
                  <a:gd name="T1" fmla="*/ 0 h 105"/>
                  <a:gd name="T2" fmla="*/ 68 w 105"/>
                  <a:gd name="T3" fmla="*/ 105 h 105"/>
                  <a:gd name="T4" fmla="*/ 105 w 105"/>
                  <a:gd name="T5" fmla="*/ 87 h 105"/>
                  <a:gd name="T6" fmla="*/ 31 w 105"/>
                  <a:gd name="T7" fmla="*/ 44 h 105"/>
                  <a:gd name="T8" fmla="*/ 0 w 105"/>
                  <a:gd name="T9" fmla="*/ 0 h 1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105"/>
                  <a:gd name="T17" fmla="*/ 105 w 105"/>
                  <a:gd name="T18" fmla="*/ 105 h 1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105">
                    <a:moveTo>
                      <a:pt x="0" y="0"/>
                    </a:moveTo>
                    <a:lnTo>
                      <a:pt x="68" y="105"/>
                    </a:lnTo>
                    <a:lnTo>
                      <a:pt x="105" y="87"/>
                    </a:lnTo>
                    <a:lnTo>
                      <a:pt x="31" y="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95" name="Freeform 5340"/>
              <p:cNvSpPr>
                <a:spLocks/>
              </p:cNvSpPr>
              <p:nvPr/>
            </p:nvSpPr>
            <p:spPr bwMode="auto">
              <a:xfrm>
                <a:off x="3096" y="2156"/>
                <a:ext cx="105" cy="105"/>
              </a:xfrm>
              <a:custGeom>
                <a:avLst/>
                <a:gdLst>
                  <a:gd name="T0" fmla="*/ 0 w 17"/>
                  <a:gd name="T1" fmla="*/ 0 h 17"/>
                  <a:gd name="T2" fmla="*/ 98959 w 17"/>
                  <a:gd name="T3" fmla="*/ 152936 h 17"/>
                  <a:gd name="T4" fmla="*/ 152936 w 17"/>
                  <a:gd name="T5" fmla="*/ 125129 h 17"/>
                  <a:gd name="T6" fmla="*/ 45014 w 17"/>
                  <a:gd name="T7" fmla="*/ 62679 h 17"/>
                  <a:gd name="T8" fmla="*/ 0 w 17"/>
                  <a:gd name="T9" fmla="*/ 0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7"/>
                  <a:gd name="T17" fmla="*/ 17 w 17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7">
                    <a:moveTo>
                      <a:pt x="0" y="0"/>
                    </a:moveTo>
                    <a:lnTo>
                      <a:pt x="11" y="17"/>
                    </a:lnTo>
                    <a:lnTo>
                      <a:pt x="17" y="14"/>
                    </a:lnTo>
                    <a:lnTo>
                      <a:pt x="5" y="7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96" name="Freeform 5341"/>
              <p:cNvSpPr>
                <a:spLocks/>
              </p:cNvSpPr>
              <p:nvPr/>
            </p:nvSpPr>
            <p:spPr bwMode="auto">
              <a:xfrm>
                <a:off x="1849" y="2768"/>
                <a:ext cx="98" cy="43"/>
              </a:xfrm>
              <a:custGeom>
                <a:avLst/>
                <a:gdLst>
                  <a:gd name="T0" fmla="*/ 0 w 98"/>
                  <a:gd name="T1" fmla="*/ 43 h 43"/>
                  <a:gd name="T2" fmla="*/ 61 w 98"/>
                  <a:gd name="T3" fmla="*/ 0 h 43"/>
                  <a:gd name="T4" fmla="*/ 98 w 98"/>
                  <a:gd name="T5" fmla="*/ 6 h 43"/>
                  <a:gd name="T6" fmla="*/ 31 w 98"/>
                  <a:gd name="T7" fmla="*/ 37 h 43"/>
                  <a:gd name="T8" fmla="*/ 0 w 98"/>
                  <a:gd name="T9" fmla="*/ 43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43"/>
                  <a:gd name="T17" fmla="*/ 98 w 98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43">
                    <a:moveTo>
                      <a:pt x="0" y="43"/>
                    </a:moveTo>
                    <a:lnTo>
                      <a:pt x="61" y="0"/>
                    </a:lnTo>
                    <a:lnTo>
                      <a:pt x="98" y="6"/>
                    </a:lnTo>
                    <a:lnTo>
                      <a:pt x="31" y="37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97" name="Freeform 5342"/>
              <p:cNvSpPr>
                <a:spLocks/>
              </p:cNvSpPr>
              <p:nvPr/>
            </p:nvSpPr>
            <p:spPr bwMode="auto">
              <a:xfrm>
                <a:off x="1849" y="2768"/>
                <a:ext cx="98" cy="43"/>
              </a:xfrm>
              <a:custGeom>
                <a:avLst/>
                <a:gdLst>
                  <a:gd name="T0" fmla="*/ 0 w 16"/>
                  <a:gd name="T1" fmla="*/ 61207 h 7"/>
                  <a:gd name="T2" fmla="*/ 85946 w 16"/>
                  <a:gd name="T3" fmla="*/ 0 h 7"/>
                  <a:gd name="T4" fmla="*/ 137868 w 16"/>
                  <a:gd name="T5" fmla="*/ 8563 h 7"/>
                  <a:gd name="T6" fmla="*/ 43671 w 16"/>
                  <a:gd name="T7" fmla="*/ 52601 h 7"/>
                  <a:gd name="T8" fmla="*/ 0 w 16"/>
                  <a:gd name="T9" fmla="*/ 6120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7"/>
                  <a:gd name="T17" fmla="*/ 16 w 16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7">
                    <a:moveTo>
                      <a:pt x="0" y="7"/>
                    </a:moveTo>
                    <a:lnTo>
                      <a:pt x="10" y="0"/>
                    </a:lnTo>
                    <a:lnTo>
                      <a:pt x="16" y="1"/>
                    </a:lnTo>
                    <a:lnTo>
                      <a:pt x="5" y="6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98" name="Freeform 5343"/>
              <p:cNvSpPr>
                <a:spLocks/>
              </p:cNvSpPr>
              <p:nvPr/>
            </p:nvSpPr>
            <p:spPr bwMode="auto">
              <a:xfrm>
                <a:off x="4176" y="2854"/>
                <a:ext cx="99" cy="74"/>
              </a:xfrm>
              <a:custGeom>
                <a:avLst/>
                <a:gdLst>
                  <a:gd name="T0" fmla="*/ 0 w 99"/>
                  <a:gd name="T1" fmla="*/ 49 h 74"/>
                  <a:gd name="T2" fmla="*/ 68 w 99"/>
                  <a:gd name="T3" fmla="*/ 74 h 74"/>
                  <a:gd name="T4" fmla="*/ 99 w 99"/>
                  <a:gd name="T5" fmla="*/ 31 h 74"/>
                  <a:gd name="T6" fmla="*/ 31 w 99"/>
                  <a:gd name="T7" fmla="*/ 0 h 74"/>
                  <a:gd name="T8" fmla="*/ 0 w 99"/>
                  <a:gd name="T9" fmla="*/ 49 h 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74"/>
                  <a:gd name="T17" fmla="*/ 99 w 99"/>
                  <a:gd name="T18" fmla="*/ 74 h 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74">
                    <a:moveTo>
                      <a:pt x="0" y="49"/>
                    </a:moveTo>
                    <a:lnTo>
                      <a:pt x="68" y="74"/>
                    </a:lnTo>
                    <a:lnTo>
                      <a:pt x="99" y="31"/>
                    </a:lnTo>
                    <a:lnTo>
                      <a:pt x="31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99" name="Freeform 5344"/>
              <p:cNvSpPr>
                <a:spLocks/>
              </p:cNvSpPr>
              <p:nvPr/>
            </p:nvSpPr>
            <p:spPr bwMode="auto">
              <a:xfrm>
                <a:off x="4176" y="2854"/>
                <a:ext cx="99" cy="74"/>
              </a:xfrm>
              <a:custGeom>
                <a:avLst/>
                <a:gdLst>
                  <a:gd name="T0" fmla="*/ 0 w 16"/>
                  <a:gd name="T1" fmla="*/ 70806 h 12"/>
                  <a:gd name="T2" fmla="*/ 99730 w 16"/>
                  <a:gd name="T3" fmla="*/ 106936 h 12"/>
                  <a:gd name="T4" fmla="*/ 145214 w 16"/>
                  <a:gd name="T5" fmla="*/ 44795 h 12"/>
                  <a:gd name="T6" fmla="*/ 45484 w 16"/>
                  <a:gd name="T7" fmla="*/ 0 h 12"/>
                  <a:gd name="T8" fmla="*/ 0 w 16"/>
                  <a:gd name="T9" fmla="*/ 70806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2"/>
                  <a:gd name="T17" fmla="*/ 16 w 16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2">
                    <a:moveTo>
                      <a:pt x="0" y="8"/>
                    </a:moveTo>
                    <a:lnTo>
                      <a:pt x="11" y="12"/>
                    </a:lnTo>
                    <a:lnTo>
                      <a:pt x="16" y="5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00" name="Freeform 5345"/>
              <p:cNvSpPr>
                <a:spLocks/>
              </p:cNvSpPr>
              <p:nvPr/>
            </p:nvSpPr>
            <p:spPr bwMode="auto">
              <a:xfrm>
                <a:off x="2923" y="2039"/>
                <a:ext cx="105" cy="80"/>
              </a:xfrm>
              <a:custGeom>
                <a:avLst/>
                <a:gdLst>
                  <a:gd name="T0" fmla="*/ 0 w 105"/>
                  <a:gd name="T1" fmla="*/ 0 h 80"/>
                  <a:gd name="T2" fmla="*/ 68 w 105"/>
                  <a:gd name="T3" fmla="*/ 49 h 80"/>
                  <a:gd name="T4" fmla="*/ 105 w 105"/>
                  <a:gd name="T5" fmla="*/ 68 h 80"/>
                  <a:gd name="T6" fmla="*/ 37 w 105"/>
                  <a:gd name="T7" fmla="*/ 80 h 80"/>
                  <a:gd name="T8" fmla="*/ 0 w 105"/>
                  <a:gd name="T9" fmla="*/ 0 h 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80"/>
                  <a:gd name="T17" fmla="*/ 105 w 105"/>
                  <a:gd name="T18" fmla="*/ 80 h 8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80">
                    <a:moveTo>
                      <a:pt x="0" y="0"/>
                    </a:moveTo>
                    <a:lnTo>
                      <a:pt x="68" y="49"/>
                    </a:lnTo>
                    <a:lnTo>
                      <a:pt x="105" y="68"/>
                    </a:lnTo>
                    <a:lnTo>
                      <a:pt x="37" y="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01" name="Freeform 5346"/>
              <p:cNvSpPr>
                <a:spLocks/>
              </p:cNvSpPr>
              <p:nvPr/>
            </p:nvSpPr>
            <p:spPr bwMode="auto">
              <a:xfrm>
                <a:off x="2923" y="2039"/>
                <a:ext cx="105" cy="80"/>
              </a:xfrm>
              <a:custGeom>
                <a:avLst/>
                <a:gdLst>
                  <a:gd name="T0" fmla="*/ 0 w 17"/>
                  <a:gd name="T1" fmla="*/ 0 h 13"/>
                  <a:gd name="T2" fmla="*/ 98959 w 17"/>
                  <a:gd name="T3" fmla="*/ 70363 h 13"/>
                  <a:gd name="T4" fmla="*/ 152936 w 17"/>
                  <a:gd name="T5" fmla="*/ 97403 h 13"/>
                  <a:gd name="T6" fmla="*/ 53945 w 17"/>
                  <a:gd name="T7" fmla="*/ 114671 h 13"/>
                  <a:gd name="T8" fmla="*/ 0 w 17"/>
                  <a:gd name="T9" fmla="*/ 0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3"/>
                  <a:gd name="T17" fmla="*/ 17 w 17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3">
                    <a:moveTo>
                      <a:pt x="0" y="0"/>
                    </a:moveTo>
                    <a:lnTo>
                      <a:pt x="11" y="8"/>
                    </a:lnTo>
                    <a:lnTo>
                      <a:pt x="17" y="11"/>
                    </a:lnTo>
                    <a:lnTo>
                      <a:pt x="6" y="13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02" name="Freeform 5347"/>
              <p:cNvSpPr>
                <a:spLocks/>
              </p:cNvSpPr>
              <p:nvPr/>
            </p:nvSpPr>
            <p:spPr bwMode="auto">
              <a:xfrm>
                <a:off x="1682" y="2836"/>
                <a:ext cx="99" cy="37"/>
              </a:xfrm>
              <a:custGeom>
                <a:avLst/>
                <a:gdLst>
                  <a:gd name="T0" fmla="*/ 0 w 99"/>
                  <a:gd name="T1" fmla="*/ 37 h 37"/>
                  <a:gd name="T2" fmla="*/ 62 w 99"/>
                  <a:gd name="T3" fmla="*/ 18 h 37"/>
                  <a:gd name="T4" fmla="*/ 99 w 99"/>
                  <a:gd name="T5" fmla="*/ 0 h 37"/>
                  <a:gd name="T6" fmla="*/ 31 w 99"/>
                  <a:gd name="T7" fmla="*/ 6 h 37"/>
                  <a:gd name="T8" fmla="*/ 0 w 99"/>
                  <a:gd name="T9" fmla="*/ 37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37"/>
                  <a:gd name="T17" fmla="*/ 99 w 99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37">
                    <a:moveTo>
                      <a:pt x="0" y="37"/>
                    </a:moveTo>
                    <a:lnTo>
                      <a:pt x="62" y="18"/>
                    </a:lnTo>
                    <a:lnTo>
                      <a:pt x="99" y="0"/>
                    </a:lnTo>
                    <a:lnTo>
                      <a:pt x="31" y="6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03" name="Freeform 5348"/>
              <p:cNvSpPr>
                <a:spLocks/>
              </p:cNvSpPr>
              <p:nvPr/>
            </p:nvSpPr>
            <p:spPr bwMode="auto">
              <a:xfrm>
                <a:off x="1682" y="2836"/>
                <a:ext cx="99" cy="37"/>
              </a:xfrm>
              <a:custGeom>
                <a:avLst/>
                <a:gdLst>
                  <a:gd name="T0" fmla="*/ 0 w 16"/>
                  <a:gd name="T1" fmla="*/ 53465 h 6"/>
                  <a:gd name="T2" fmla="*/ 90969 w 16"/>
                  <a:gd name="T3" fmla="*/ 27417 h 6"/>
                  <a:gd name="T4" fmla="*/ 145214 w 16"/>
                  <a:gd name="T5" fmla="*/ 0 h 6"/>
                  <a:gd name="T6" fmla="*/ 45484 w 16"/>
                  <a:gd name="T7" fmla="*/ 8670 h 6"/>
                  <a:gd name="T8" fmla="*/ 0 w 16"/>
                  <a:gd name="T9" fmla="*/ 53465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6"/>
                  <a:gd name="T17" fmla="*/ 16 w 16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6">
                    <a:moveTo>
                      <a:pt x="0" y="6"/>
                    </a:moveTo>
                    <a:lnTo>
                      <a:pt x="10" y="3"/>
                    </a:lnTo>
                    <a:lnTo>
                      <a:pt x="16" y="0"/>
                    </a:lnTo>
                    <a:lnTo>
                      <a:pt x="5" y="1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04" name="Freeform 5349"/>
              <p:cNvSpPr>
                <a:spLocks/>
              </p:cNvSpPr>
              <p:nvPr/>
            </p:nvSpPr>
            <p:spPr bwMode="auto">
              <a:xfrm>
                <a:off x="4010" y="2836"/>
                <a:ext cx="99" cy="80"/>
              </a:xfrm>
              <a:custGeom>
                <a:avLst/>
                <a:gdLst>
                  <a:gd name="T0" fmla="*/ 0 w 99"/>
                  <a:gd name="T1" fmla="*/ 49 h 80"/>
                  <a:gd name="T2" fmla="*/ 68 w 99"/>
                  <a:gd name="T3" fmla="*/ 80 h 80"/>
                  <a:gd name="T4" fmla="*/ 99 w 99"/>
                  <a:gd name="T5" fmla="*/ 37 h 80"/>
                  <a:gd name="T6" fmla="*/ 31 w 99"/>
                  <a:gd name="T7" fmla="*/ 0 h 80"/>
                  <a:gd name="T8" fmla="*/ 0 w 99"/>
                  <a:gd name="T9" fmla="*/ 49 h 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80"/>
                  <a:gd name="T17" fmla="*/ 99 w 99"/>
                  <a:gd name="T18" fmla="*/ 80 h 8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80">
                    <a:moveTo>
                      <a:pt x="0" y="49"/>
                    </a:moveTo>
                    <a:lnTo>
                      <a:pt x="68" y="80"/>
                    </a:lnTo>
                    <a:lnTo>
                      <a:pt x="99" y="37"/>
                    </a:lnTo>
                    <a:lnTo>
                      <a:pt x="31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BEBE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05" name="Freeform 5350"/>
              <p:cNvSpPr>
                <a:spLocks/>
              </p:cNvSpPr>
              <p:nvPr/>
            </p:nvSpPr>
            <p:spPr bwMode="auto">
              <a:xfrm>
                <a:off x="4010" y="2836"/>
                <a:ext cx="99" cy="80"/>
              </a:xfrm>
              <a:custGeom>
                <a:avLst/>
                <a:gdLst>
                  <a:gd name="T0" fmla="*/ 0 w 16"/>
                  <a:gd name="T1" fmla="*/ 70363 h 13"/>
                  <a:gd name="T2" fmla="*/ 99730 w 16"/>
                  <a:gd name="T3" fmla="*/ 114671 h 13"/>
                  <a:gd name="T4" fmla="*/ 145214 w 16"/>
                  <a:gd name="T5" fmla="*/ 53132 h 13"/>
                  <a:gd name="T6" fmla="*/ 45484 w 16"/>
                  <a:gd name="T7" fmla="*/ 0 h 13"/>
                  <a:gd name="T8" fmla="*/ 0 w 16"/>
                  <a:gd name="T9" fmla="*/ 70363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3"/>
                  <a:gd name="T17" fmla="*/ 16 w 16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3">
                    <a:moveTo>
                      <a:pt x="0" y="8"/>
                    </a:moveTo>
                    <a:lnTo>
                      <a:pt x="11" y="13"/>
                    </a:lnTo>
                    <a:lnTo>
                      <a:pt x="16" y="6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06" name="Freeform 5351"/>
              <p:cNvSpPr>
                <a:spLocks/>
              </p:cNvSpPr>
              <p:nvPr/>
            </p:nvSpPr>
            <p:spPr bwMode="auto">
              <a:xfrm>
                <a:off x="2750" y="2002"/>
                <a:ext cx="105" cy="123"/>
              </a:xfrm>
              <a:custGeom>
                <a:avLst/>
                <a:gdLst>
                  <a:gd name="T0" fmla="*/ 0 w 105"/>
                  <a:gd name="T1" fmla="*/ 12 h 123"/>
                  <a:gd name="T2" fmla="*/ 74 w 105"/>
                  <a:gd name="T3" fmla="*/ 0 h 123"/>
                  <a:gd name="T4" fmla="*/ 105 w 105"/>
                  <a:gd name="T5" fmla="*/ 49 h 123"/>
                  <a:gd name="T6" fmla="*/ 37 w 105"/>
                  <a:gd name="T7" fmla="*/ 123 h 123"/>
                  <a:gd name="T8" fmla="*/ 0 w 105"/>
                  <a:gd name="T9" fmla="*/ 12 h 1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123"/>
                  <a:gd name="T17" fmla="*/ 105 w 105"/>
                  <a:gd name="T18" fmla="*/ 123 h 1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123">
                    <a:moveTo>
                      <a:pt x="0" y="12"/>
                    </a:moveTo>
                    <a:lnTo>
                      <a:pt x="74" y="0"/>
                    </a:lnTo>
                    <a:lnTo>
                      <a:pt x="105" y="49"/>
                    </a:lnTo>
                    <a:lnTo>
                      <a:pt x="37" y="123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AFA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07" name="Freeform 5352"/>
              <p:cNvSpPr>
                <a:spLocks/>
              </p:cNvSpPr>
              <p:nvPr/>
            </p:nvSpPr>
            <p:spPr bwMode="auto">
              <a:xfrm>
                <a:off x="2750" y="2002"/>
                <a:ext cx="105" cy="123"/>
              </a:xfrm>
              <a:custGeom>
                <a:avLst/>
                <a:gdLst>
                  <a:gd name="T0" fmla="*/ 0 w 17"/>
                  <a:gd name="T1" fmla="*/ 17208 h 20"/>
                  <a:gd name="T2" fmla="*/ 107693 w 17"/>
                  <a:gd name="T3" fmla="*/ 0 h 20"/>
                  <a:gd name="T4" fmla="*/ 152936 w 17"/>
                  <a:gd name="T5" fmla="*/ 70012 h 20"/>
                  <a:gd name="T6" fmla="*/ 53945 w 17"/>
                  <a:gd name="T7" fmla="*/ 175835 h 20"/>
                  <a:gd name="T8" fmla="*/ 0 w 17"/>
                  <a:gd name="T9" fmla="*/ 17208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20"/>
                  <a:gd name="T17" fmla="*/ 17 w 17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20">
                    <a:moveTo>
                      <a:pt x="0" y="2"/>
                    </a:moveTo>
                    <a:lnTo>
                      <a:pt x="12" y="0"/>
                    </a:lnTo>
                    <a:lnTo>
                      <a:pt x="17" y="8"/>
                    </a:lnTo>
                    <a:lnTo>
                      <a:pt x="6" y="20"/>
                    </a:lnTo>
                    <a:lnTo>
                      <a:pt x="0" y="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08" name="Freeform 5353"/>
              <p:cNvSpPr>
                <a:spLocks/>
              </p:cNvSpPr>
              <p:nvPr/>
            </p:nvSpPr>
            <p:spPr bwMode="auto">
              <a:xfrm>
                <a:off x="1509" y="2866"/>
                <a:ext cx="105" cy="37"/>
              </a:xfrm>
              <a:custGeom>
                <a:avLst/>
                <a:gdLst>
                  <a:gd name="T0" fmla="*/ 0 w 105"/>
                  <a:gd name="T1" fmla="*/ 31 h 37"/>
                  <a:gd name="T2" fmla="*/ 68 w 105"/>
                  <a:gd name="T3" fmla="*/ 37 h 37"/>
                  <a:gd name="T4" fmla="*/ 105 w 105"/>
                  <a:gd name="T5" fmla="*/ 7 h 37"/>
                  <a:gd name="T6" fmla="*/ 37 w 105"/>
                  <a:gd name="T7" fmla="*/ 0 h 37"/>
                  <a:gd name="T8" fmla="*/ 0 w 105"/>
                  <a:gd name="T9" fmla="*/ 31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37"/>
                  <a:gd name="T17" fmla="*/ 105 w 105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37">
                    <a:moveTo>
                      <a:pt x="0" y="31"/>
                    </a:moveTo>
                    <a:lnTo>
                      <a:pt x="68" y="37"/>
                    </a:lnTo>
                    <a:lnTo>
                      <a:pt x="105" y="7"/>
                    </a:lnTo>
                    <a:lnTo>
                      <a:pt x="37" y="0"/>
                    </a:lnTo>
                    <a:lnTo>
                      <a:pt x="0" y="31"/>
                    </a:lnTo>
                    <a:close/>
                  </a:path>
                </a:pathLst>
              </a:custGeom>
              <a:solidFill>
                <a:srgbClr val="DFDF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09" name="Freeform 5354"/>
              <p:cNvSpPr>
                <a:spLocks/>
              </p:cNvSpPr>
              <p:nvPr/>
            </p:nvSpPr>
            <p:spPr bwMode="auto">
              <a:xfrm>
                <a:off x="1509" y="2866"/>
                <a:ext cx="105" cy="37"/>
              </a:xfrm>
              <a:custGeom>
                <a:avLst/>
                <a:gdLst>
                  <a:gd name="T0" fmla="*/ 0 w 17"/>
                  <a:gd name="T1" fmla="*/ 44795 h 6"/>
                  <a:gd name="T2" fmla="*/ 98959 w 17"/>
                  <a:gd name="T3" fmla="*/ 53465 h 6"/>
                  <a:gd name="T4" fmla="*/ 152936 w 17"/>
                  <a:gd name="T5" fmla="*/ 8670 h 6"/>
                  <a:gd name="T6" fmla="*/ 53945 w 17"/>
                  <a:gd name="T7" fmla="*/ 0 h 6"/>
                  <a:gd name="T8" fmla="*/ 0 w 17"/>
                  <a:gd name="T9" fmla="*/ 44795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6"/>
                  <a:gd name="T17" fmla="*/ 17 w 17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6">
                    <a:moveTo>
                      <a:pt x="0" y="5"/>
                    </a:moveTo>
                    <a:lnTo>
                      <a:pt x="11" y="6"/>
                    </a:lnTo>
                    <a:lnTo>
                      <a:pt x="17" y="1"/>
                    </a:lnTo>
                    <a:lnTo>
                      <a:pt x="6" y="0"/>
                    </a:lnTo>
                    <a:lnTo>
                      <a:pt x="0" y="5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10" name="Freeform 5355"/>
              <p:cNvSpPr>
                <a:spLocks/>
              </p:cNvSpPr>
              <p:nvPr/>
            </p:nvSpPr>
            <p:spPr bwMode="auto">
              <a:xfrm>
                <a:off x="3843" y="2792"/>
                <a:ext cx="99" cy="99"/>
              </a:xfrm>
              <a:custGeom>
                <a:avLst/>
                <a:gdLst>
                  <a:gd name="T0" fmla="*/ 0 w 99"/>
                  <a:gd name="T1" fmla="*/ 50 h 99"/>
                  <a:gd name="T2" fmla="*/ 68 w 99"/>
                  <a:gd name="T3" fmla="*/ 99 h 99"/>
                  <a:gd name="T4" fmla="*/ 99 w 99"/>
                  <a:gd name="T5" fmla="*/ 50 h 99"/>
                  <a:gd name="T6" fmla="*/ 31 w 99"/>
                  <a:gd name="T7" fmla="*/ 0 h 99"/>
                  <a:gd name="T8" fmla="*/ 0 w 99"/>
                  <a:gd name="T9" fmla="*/ 50 h 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99"/>
                  <a:gd name="T17" fmla="*/ 99 w 99"/>
                  <a:gd name="T18" fmla="*/ 99 h 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99">
                    <a:moveTo>
                      <a:pt x="0" y="50"/>
                    </a:moveTo>
                    <a:lnTo>
                      <a:pt x="68" y="99"/>
                    </a:lnTo>
                    <a:lnTo>
                      <a:pt x="99" y="50"/>
                    </a:lnTo>
                    <a:lnTo>
                      <a:pt x="31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AFAF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11" name="Freeform 5356"/>
              <p:cNvSpPr>
                <a:spLocks/>
              </p:cNvSpPr>
              <p:nvPr/>
            </p:nvSpPr>
            <p:spPr bwMode="auto">
              <a:xfrm>
                <a:off x="3843" y="2792"/>
                <a:ext cx="99" cy="99"/>
              </a:xfrm>
              <a:custGeom>
                <a:avLst/>
                <a:gdLst>
                  <a:gd name="T0" fmla="*/ 0 w 16"/>
                  <a:gd name="T1" fmla="*/ 73204 h 16"/>
                  <a:gd name="T2" fmla="*/ 99730 w 16"/>
                  <a:gd name="T3" fmla="*/ 145214 h 16"/>
                  <a:gd name="T4" fmla="*/ 145214 w 16"/>
                  <a:gd name="T5" fmla="*/ 73204 h 16"/>
                  <a:gd name="T6" fmla="*/ 45484 w 16"/>
                  <a:gd name="T7" fmla="*/ 0 h 16"/>
                  <a:gd name="T8" fmla="*/ 0 w 16"/>
                  <a:gd name="T9" fmla="*/ 73204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6"/>
                  <a:gd name="T17" fmla="*/ 16 w 16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6">
                    <a:moveTo>
                      <a:pt x="0" y="8"/>
                    </a:moveTo>
                    <a:lnTo>
                      <a:pt x="11" y="16"/>
                    </a:lnTo>
                    <a:lnTo>
                      <a:pt x="16" y="8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12" name="Freeform 5357"/>
              <p:cNvSpPr>
                <a:spLocks/>
              </p:cNvSpPr>
              <p:nvPr/>
            </p:nvSpPr>
            <p:spPr bwMode="auto">
              <a:xfrm>
                <a:off x="2583" y="2020"/>
                <a:ext cx="99" cy="198"/>
              </a:xfrm>
              <a:custGeom>
                <a:avLst/>
                <a:gdLst>
                  <a:gd name="T0" fmla="*/ 0 w 99"/>
                  <a:gd name="T1" fmla="*/ 81 h 198"/>
                  <a:gd name="T2" fmla="*/ 68 w 99"/>
                  <a:gd name="T3" fmla="*/ 0 h 198"/>
                  <a:gd name="T4" fmla="*/ 99 w 99"/>
                  <a:gd name="T5" fmla="*/ 75 h 198"/>
                  <a:gd name="T6" fmla="*/ 31 w 99"/>
                  <a:gd name="T7" fmla="*/ 198 h 198"/>
                  <a:gd name="T8" fmla="*/ 0 w 99"/>
                  <a:gd name="T9" fmla="*/ 81 h 1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98"/>
                  <a:gd name="T17" fmla="*/ 99 w 99"/>
                  <a:gd name="T18" fmla="*/ 198 h 1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98">
                    <a:moveTo>
                      <a:pt x="0" y="81"/>
                    </a:moveTo>
                    <a:lnTo>
                      <a:pt x="68" y="0"/>
                    </a:lnTo>
                    <a:lnTo>
                      <a:pt x="99" y="75"/>
                    </a:lnTo>
                    <a:lnTo>
                      <a:pt x="31" y="198"/>
                    </a:lnTo>
                    <a:lnTo>
                      <a:pt x="0" y="81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13" name="Freeform 5358"/>
              <p:cNvSpPr>
                <a:spLocks/>
              </p:cNvSpPr>
              <p:nvPr/>
            </p:nvSpPr>
            <p:spPr bwMode="auto">
              <a:xfrm>
                <a:off x="2583" y="2020"/>
                <a:ext cx="99" cy="198"/>
              </a:xfrm>
              <a:custGeom>
                <a:avLst/>
                <a:gdLst>
                  <a:gd name="T0" fmla="*/ 0 w 16"/>
                  <a:gd name="T1" fmla="*/ 117266 h 32"/>
                  <a:gd name="T2" fmla="*/ 99730 w 16"/>
                  <a:gd name="T3" fmla="*/ 0 h 32"/>
                  <a:gd name="T4" fmla="*/ 145214 w 16"/>
                  <a:gd name="T5" fmla="*/ 108498 h 32"/>
                  <a:gd name="T6" fmla="*/ 45484 w 16"/>
                  <a:gd name="T7" fmla="*/ 290200 h 32"/>
                  <a:gd name="T8" fmla="*/ 0 w 16"/>
                  <a:gd name="T9" fmla="*/ 117266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32"/>
                  <a:gd name="T17" fmla="*/ 16 w 16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32">
                    <a:moveTo>
                      <a:pt x="0" y="13"/>
                    </a:moveTo>
                    <a:lnTo>
                      <a:pt x="11" y="0"/>
                    </a:lnTo>
                    <a:lnTo>
                      <a:pt x="16" y="12"/>
                    </a:lnTo>
                    <a:lnTo>
                      <a:pt x="5" y="32"/>
                    </a:lnTo>
                    <a:lnTo>
                      <a:pt x="0" y="13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14" name="Freeform 5359"/>
              <p:cNvSpPr>
                <a:spLocks/>
              </p:cNvSpPr>
              <p:nvPr/>
            </p:nvSpPr>
            <p:spPr bwMode="auto">
              <a:xfrm>
                <a:off x="3670" y="2706"/>
                <a:ext cx="99" cy="130"/>
              </a:xfrm>
              <a:custGeom>
                <a:avLst/>
                <a:gdLst>
                  <a:gd name="T0" fmla="*/ 0 w 99"/>
                  <a:gd name="T1" fmla="*/ 55 h 130"/>
                  <a:gd name="T2" fmla="*/ 68 w 99"/>
                  <a:gd name="T3" fmla="*/ 130 h 130"/>
                  <a:gd name="T4" fmla="*/ 99 w 99"/>
                  <a:gd name="T5" fmla="*/ 74 h 130"/>
                  <a:gd name="T6" fmla="*/ 31 w 99"/>
                  <a:gd name="T7" fmla="*/ 0 h 130"/>
                  <a:gd name="T8" fmla="*/ 0 w 99"/>
                  <a:gd name="T9" fmla="*/ 55 h 1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30"/>
                  <a:gd name="T17" fmla="*/ 99 w 99"/>
                  <a:gd name="T18" fmla="*/ 130 h 1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30">
                    <a:moveTo>
                      <a:pt x="0" y="55"/>
                    </a:moveTo>
                    <a:lnTo>
                      <a:pt x="68" y="130"/>
                    </a:lnTo>
                    <a:lnTo>
                      <a:pt x="99" y="74"/>
                    </a:lnTo>
                    <a:lnTo>
                      <a:pt x="31" y="0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9E9E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15" name="Freeform 5360"/>
              <p:cNvSpPr>
                <a:spLocks/>
              </p:cNvSpPr>
              <p:nvPr/>
            </p:nvSpPr>
            <p:spPr bwMode="auto">
              <a:xfrm>
                <a:off x="3670" y="2706"/>
                <a:ext cx="99" cy="130"/>
              </a:xfrm>
              <a:custGeom>
                <a:avLst/>
                <a:gdLst>
                  <a:gd name="T0" fmla="*/ 0 w 16"/>
                  <a:gd name="T1" fmla="*/ 82315 h 21"/>
                  <a:gd name="T2" fmla="*/ 99730 w 16"/>
                  <a:gd name="T3" fmla="*/ 190958 h 21"/>
                  <a:gd name="T4" fmla="*/ 145214 w 16"/>
                  <a:gd name="T5" fmla="*/ 108643 h 21"/>
                  <a:gd name="T6" fmla="*/ 45484 w 16"/>
                  <a:gd name="T7" fmla="*/ 0 h 21"/>
                  <a:gd name="T8" fmla="*/ 0 w 16"/>
                  <a:gd name="T9" fmla="*/ 82315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21"/>
                  <a:gd name="T17" fmla="*/ 16 w 16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21">
                    <a:moveTo>
                      <a:pt x="0" y="9"/>
                    </a:moveTo>
                    <a:lnTo>
                      <a:pt x="11" y="21"/>
                    </a:lnTo>
                    <a:lnTo>
                      <a:pt x="16" y="12"/>
                    </a:lnTo>
                    <a:lnTo>
                      <a:pt x="5" y="0"/>
                    </a:lnTo>
                    <a:lnTo>
                      <a:pt x="0" y="9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16" name="Freeform 5361"/>
              <p:cNvSpPr>
                <a:spLocks/>
              </p:cNvSpPr>
              <p:nvPr/>
            </p:nvSpPr>
            <p:spPr bwMode="auto">
              <a:xfrm>
                <a:off x="2411" y="2144"/>
                <a:ext cx="105" cy="228"/>
              </a:xfrm>
              <a:custGeom>
                <a:avLst/>
                <a:gdLst>
                  <a:gd name="T0" fmla="*/ 0 w 105"/>
                  <a:gd name="T1" fmla="*/ 123 h 228"/>
                  <a:gd name="T2" fmla="*/ 67 w 105"/>
                  <a:gd name="T3" fmla="*/ 0 h 228"/>
                  <a:gd name="T4" fmla="*/ 105 w 105"/>
                  <a:gd name="T5" fmla="*/ 86 h 228"/>
                  <a:gd name="T6" fmla="*/ 37 w 105"/>
                  <a:gd name="T7" fmla="*/ 228 h 228"/>
                  <a:gd name="T8" fmla="*/ 0 w 105"/>
                  <a:gd name="T9" fmla="*/ 123 h 2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228"/>
                  <a:gd name="T17" fmla="*/ 105 w 105"/>
                  <a:gd name="T18" fmla="*/ 228 h 2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228">
                    <a:moveTo>
                      <a:pt x="0" y="123"/>
                    </a:moveTo>
                    <a:lnTo>
                      <a:pt x="67" y="0"/>
                    </a:lnTo>
                    <a:lnTo>
                      <a:pt x="105" y="86"/>
                    </a:lnTo>
                    <a:lnTo>
                      <a:pt x="37" y="228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17" name="Freeform 5362"/>
              <p:cNvSpPr>
                <a:spLocks/>
              </p:cNvSpPr>
              <p:nvPr/>
            </p:nvSpPr>
            <p:spPr bwMode="auto">
              <a:xfrm>
                <a:off x="2411" y="2144"/>
                <a:ext cx="105" cy="228"/>
              </a:xfrm>
              <a:custGeom>
                <a:avLst/>
                <a:gdLst>
                  <a:gd name="T0" fmla="*/ 0 w 17"/>
                  <a:gd name="T1" fmla="*/ 177366 h 37"/>
                  <a:gd name="T2" fmla="*/ 98959 w 17"/>
                  <a:gd name="T3" fmla="*/ 0 h 37"/>
                  <a:gd name="T4" fmla="*/ 152936 w 17"/>
                  <a:gd name="T5" fmla="*/ 124020 h 37"/>
                  <a:gd name="T6" fmla="*/ 53945 w 17"/>
                  <a:gd name="T7" fmla="*/ 328764 h 37"/>
                  <a:gd name="T8" fmla="*/ 0 w 17"/>
                  <a:gd name="T9" fmla="*/ 177366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37"/>
                  <a:gd name="T17" fmla="*/ 17 w 17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37">
                    <a:moveTo>
                      <a:pt x="0" y="20"/>
                    </a:moveTo>
                    <a:lnTo>
                      <a:pt x="11" y="0"/>
                    </a:lnTo>
                    <a:lnTo>
                      <a:pt x="17" y="14"/>
                    </a:lnTo>
                    <a:lnTo>
                      <a:pt x="6" y="37"/>
                    </a:lnTo>
                    <a:lnTo>
                      <a:pt x="0" y="2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18" name="Freeform 5363"/>
              <p:cNvSpPr>
                <a:spLocks/>
              </p:cNvSpPr>
              <p:nvPr/>
            </p:nvSpPr>
            <p:spPr bwMode="auto">
              <a:xfrm>
                <a:off x="3503" y="2576"/>
                <a:ext cx="99" cy="161"/>
              </a:xfrm>
              <a:custGeom>
                <a:avLst/>
                <a:gdLst>
                  <a:gd name="T0" fmla="*/ 0 w 99"/>
                  <a:gd name="T1" fmla="*/ 56 h 161"/>
                  <a:gd name="T2" fmla="*/ 68 w 99"/>
                  <a:gd name="T3" fmla="*/ 161 h 161"/>
                  <a:gd name="T4" fmla="*/ 99 w 99"/>
                  <a:gd name="T5" fmla="*/ 93 h 161"/>
                  <a:gd name="T6" fmla="*/ 31 w 99"/>
                  <a:gd name="T7" fmla="*/ 0 h 161"/>
                  <a:gd name="T8" fmla="*/ 0 w 99"/>
                  <a:gd name="T9" fmla="*/ 56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61"/>
                  <a:gd name="T17" fmla="*/ 99 w 99"/>
                  <a:gd name="T18" fmla="*/ 161 h 1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61">
                    <a:moveTo>
                      <a:pt x="0" y="56"/>
                    </a:moveTo>
                    <a:lnTo>
                      <a:pt x="68" y="161"/>
                    </a:lnTo>
                    <a:lnTo>
                      <a:pt x="99" y="93"/>
                    </a:lnTo>
                    <a:lnTo>
                      <a:pt x="31" y="0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9393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19" name="Freeform 5364"/>
              <p:cNvSpPr>
                <a:spLocks/>
              </p:cNvSpPr>
              <p:nvPr/>
            </p:nvSpPr>
            <p:spPr bwMode="auto">
              <a:xfrm>
                <a:off x="3503" y="2576"/>
                <a:ext cx="99" cy="161"/>
              </a:xfrm>
              <a:custGeom>
                <a:avLst/>
                <a:gdLst>
                  <a:gd name="T0" fmla="*/ 0 w 16"/>
                  <a:gd name="T1" fmla="*/ 82401 h 26"/>
                  <a:gd name="T2" fmla="*/ 99730 w 16"/>
                  <a:gd name="T3" fmla="*/ 236738 h 26"/>
                  <a:gd name="T4" fmla="*/ 145214 w 16"/>
                  <a:gd name="T5" fmla="*/ 136776 h 26"/>
                  <a:gd name="T6" fmla="*/ 45484 w 16"/>
                  <a:gd name="T7" fmla="*/ 0 h 26"/>
                  <a:gd name="T8" fmla="*/ 0 w 16"/>
                  <a:gd name="T9" fmla="*/ 82401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26"/>
                  <a:gd name="T17" fmla="*/ 16 w 16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26">
                    <a:moveTo>
                      <a:pt x="0" y="9"/>
                    </a:moveTo>
                    <a:lnTo>
                      <a:pt x="11" y="26"/>
                    </a:lnTo>
                    <a:lnTo>
                      <a:pt x="16" y="15"/>
                    </a:lnTo>
                    <a:lnTo>
                      <a:pt x="5" y="0"/>
                    </a:lnTo>
                    <a:lnTo>
                      <a:pt x="0" y="9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20" name="Freeform 5365"/>
              <p:cNvSpPr>
                <a:spLocks/>
              </p:cNvSpPr>
              <p:nvPr/>
            </p:nvSpPr>
            <p:spPr bwMode="auto">
              <a:xfrm>
                <a:off x="2244" y="2329"/>
                <a:ext cx="105" cy="204"/>
              </a:xfrm>
              <a:custGeom>
                <a:avLst/>
                <a:gdLst>
                  <a:gd name="T0" fmla="*/ 0 w 105"/>
                  <a:gd name="T1" fmla="*/ 130 h 204"/>
                  <a:gd name="T2" fmla="*/ 68 w 105"/>
                  <a:gd name="T3" fmla="*/ 0 h 204"/>
                  <a:gd name="T4" fmla="*/ 105 w 105"/>
                  <a:gd name="T5" fmla="*/ 74 h 204"/>
                  <a:gd name="T6" fmla="*/ 37 w 105"/>
                  <a:gd name="T7" fmla="*/ 204 h 204"/>
                  <a:gd name="T8" fmla="*/ 0 w 105"/>
                  <a:gd name="T9" fmla="*/ 130 h 20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204"/>
                  <a:gd name="T17" fmla="*/ 105 w 105"/>
                  <a:gd name="T18" fmla="*/ 204 h 20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204">
                    <a:moveTo>
                      <a:pt x="0" y="130"/>
                    </a:moveTo>
                    <a:lnTo>
                      <a:pt x="68" y="0"/>
                    </a:lnTo>
                    <a:lnTo>
                      <a:pt x="105" y="74"/>
                    </a:lnTo>
                    <a:lnTo>
                      <a:pt x="37" y="204"/>
                    </a:lnTo>
                    <a:lnTo>
                      <a:pt x="0" y="130"/>
                    </a:ln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21" name="Freeform 5366"/>
              <p:cNvSpPr>
                <a:spLocks/>
              </p:cNvSpPr>
              <p:nvPr/>
            </p:nvSpPr>
            <p:spPr bwMode="auto">
              <a:xfrm>
                <a:off x="2244" y="2329"/>
                <a:ext cx="105" cy="204"/>
              </a:xfrm>
              <a:custGeom>
                <a:avLst/>
                <a:gdLst>
                  <a:gd name="T0" fmla="*/ 0 w 17"/>
                  <a:gd name="T1" fmla="*/ 189930 h 33"/>
                  <a:gd name="T2" fmla="*/ 98959 w 17"/>
                  <a:gd name="T3" fmla="*/ 0 h 33"/>
                  <a:gd name="T4" fmla="*/ 152936 w 17"/>
                  <a:gd name="T5" fmla="*/ 107959 h 33"/>
                  <a:gd name="T6" fmla="*/ 53945 w 17"/>
                  <a:gd name="T7" fmla="*/ 297883 h 33"/>
                  <a:gd name="T8" fmla="*/ 0 w 17"/>
                  <a:gd name="T9" fmla="*/ 189930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33"/>
                  <a:gd name="T17" fmla="*/ 17 w 17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33">
                    <a:moveTo>
                      <a:pt x="0" y="21"/>
                    </a:moveTo>
                    <a:lnTo>
                      <a:pt x="11" y="0"/>
                    </a:lnTo>
                    <a:lnTo>
                      <a:pt x="17" y="12"/>
                    </a:lnTo>
                    <a:lnTo>
                      <a:pt x="6" y="33"/>
                    </a:lnTo>
                    <a:lnTo>
                      <a:pt x="0" y="21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22" name="Freeform 5367"/>
              <p:cNvSpPr>
                <a:spLocks/>
              </p:cNvSpPr>
              <p:nvPr/>
            </p:nvSpPr>
            <p:spPr bwMode="auto">
              <a:xfrm>
                <a:off x="4584" y="2885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25 h 62"/>
                  <a:gd name="T6" fmla="*/ 25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25"/>
                    </a:lnTo>
                    <a:lnTo>
                      <a:pt x="25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23" name="Freeform 5368"/>
              <p:cNvSpPr>
                <a:spLocks/>
              </p:cNvSpPr>
              <p:nvPr/>
            </p:nvSpPr>
            <p:spPr bwMode="auto">
              <a:xfrm>
                <a:off x="4584" y="2885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36940 h 10"/>
                  <a:gd name="T6" fmla="*/ 36717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4"/>
                    </a:lnTo>
                    <a:lnTo>
                      <a:pt x="4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24" name="Freeform 5369"/>
              <p:cNvSpPr>
                <a:spLocks/>
              </p:cNvSpPr>
              <p:nvPr/>
            </p:nvSpPr>
            <p:spPr bwMode="auto">
              <a:xfrm>
                <a:off x="3337" y="2416"/>
                <a:ext cx="99" cy="173"/>
              </a:xfrm>
              <a:custGeom>
                <a:avLst/>
                <a:gdLst>
                  <a:gd name="T0" fmla="*/ 0 w 99"/>
                  <a:gd name="T1" fmla="*/ 43 h 173"/>
                  <a:gd name="T2" fmla="*/ 68 w 99"/>
                  <a:gd name="T3" fmla="*/ 173 h 173"/>
                  <a:gd name="T4" fmla="*/ 99 w 99"/>
                  <a:gd name="T5" fmla="*/ 105 h 173"/>
                  <a:gd name="T6" fmla="*/ 31 w 99"/>
                  <a:gd name="T7" fmla="*/ 0 h 173"/>
                  <a:gd name="T8" fmla="*/ 0 w 99"/>
                  <a:gd name="T9" fmla="*/ 43 h 1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73"/>
                  <a:gd name="T17" fmla="*/ 99 w 99"/>
                  <a:gd name="T18" fmla="*/ 173 h 1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73">
                    <a:moveTo>
                      <a:pt x="0" y="43"/>
                    </a:moveTo>
                    <a:lnTo>
                      <a:pt x="68" y="173"/>
                    </a:lnTo>
                    <a:lnTo>
                      <a:pt x="99" y="105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292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25" name="Freeform 5370"/>
              <p:cNvSpPr>
                <a:spLocks/>
              </p:cNvSpPr>
              <p:nvPr/>
            </p:nvSpPr>
            <p:spPr bwMode="auto">
              <a:xfrm>
                <a:off x="3337" y="2416"/>
                <a:ext cx="99" cy="173"/>
              </a:xfrm>
              <a:custGeom>
                <a:avLst/>
                <a:gdLst>
                  <a:gd name="T0" fmla="*/ 0 w 16"/>
                  <a:gd name="T1" fmla="*/ 62762 h 28"/>
                  <a:gd name="T2" fmla="*/ 99730 w 16"/>
                  <a:gd name="T3" fmla="*/ 252141 h 28"/>
                  <a:gd name="T4" fmla="*/ 145214 w 16"/>
                  <a:gd name="T5" fmla="*/ 153080 h 28"/>
                  <a:gd name="T6" fmla="*/ 45484 w 16"/>
                  <a:gd name="T7" fmla="*/ 0 h 28"/>
                  <a:gd name="T8" fmla="*/ 0 w 16"/>
                  <a:gd name="T9" fmla="*/ 62762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28"/>
                  <a:gd name="T17" fmla="*/ 16 w 16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28">
                    <a:moveTo>
                      <a:pt x="0" y="7"/>
                    </a:moveTo>
                    <a:lnTo>
                      <a:pt x="11" y="28"/>
                    </a:lnTo>
                    <a:lnTo>
                      <a:pt x="16" y="17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26" name="Freeform 5371"/>
              <p:cNvSpPr>
                <a:spLocks/>
              </p:cNvSpPr>
              <p:nvPr/>
            </p:nvSpPr>
            <p:spPr bwMode="auto">
              <a:xfrm>
                <a:off x="2077" y="2527"/>
                <a:ext cx="105" cy="148"/>
              </a:xfrm>
              <a:custGeom>
                <a:avLst/>
                <a:gdLst>
                  <a:gd name="T0" fmla="*/ 0 w 105"/>
                  <a:gd name="T1" fmla="*/ 105 h 148"/>
                  <a:gd name="T2" fmla="*/ 68 w 105"/>
                  <a:gd name="T3" fmla="*/ 0 h 148"/>
                  <a:gd name="T4" fmla="*/ 105 w 105"/>
                  <a:gd name="T5" fmla="*/ 49 h 148"/>
                  <a:gd name="T6" fmla="*/ 37 w 105"/>
                  <a:gd name="T7" fmla="*/ 148 h 148"/>
                  <a:gd name="T8" fmla="*/ 0 w 105"/>
                  <a:gd name="T9" fmla="*/ 105 h 1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148"/>
                  <a:gd name="T17" fmla="*/ 105 w 105"/>
                  <a:gd name="T18" fmla="*/ 148 h 1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148">
                    <a:moveTo>
                      <a:pt x="0" y="105"/>
                    </a:moveTo>
                    <a:lnTo>
                      <a:pt x="68" y="0"/>
                    </a:lnTo>
                    <a:lnTo>
                      <a:pt x="105" y="49"/>
                    </a:lnTo>
                    <a:lnTo>
                      <a:pt x="37" y="148"/>
                    </a:lnTo>
                    <a:lnTo>
                      <a:pt x="0" y="105"/>
                    </a:ln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27" name="Freeform 5372"/>
              <p:cNvSpPr>
                <a:spLocks/>
              </p:cNvSpPr>
              <p:nvPr/>
            </p:nvSpPr>
            <p:spPr bwMode="auto">
              <a:xfrm>
                <a:off x="2077" y="2527"/>
                <a:ext cx="105" cy="148"/>
              </a:xfrm>
              <a:custGeom>
                <a:avLst/>
                <a:gdLst>
                  <a:gd name="T0" fmla="*/ 0 w 17"/>
                  <a:gd name="T1" fmla="*/ 151731 h 24"/>
                  <a:gd name="T2" fmla="*/ 98959 w 17"/>
                  <a:gd name="T3" fmla="*/ 0 h 24"/>
                  <a:gd name="T4" fmla="*/ 152936 w 17"/>
                  <a:gd name="T5" fmla="*/ 70806 h 24"/>
                  <a:gd name="T6" fmla="*/ 53945 w 17"/>
                  <a:gd name="T7" fmla="*/ 214094 h 24"/>
                  <a:gd name="T8" fmla="*/ 0 w 17"/>
                  <a:gd name="T9" fmla="*/ 151731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24"/>
                  <a:gd name="T17" fmla="*/ 17 w 17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24">
                    <a:moveTo>
                      <a:pt x="0" y="17"/>
                    </a:moveTo>
                    <a:lnTo>
                      <a:pt x="11" y="0"/>
                    </a:lnTo>
                    <a:lnTo>
                      <a:pt x="17" y="8"/>
                    </a:lnTo>
                    <a:lnTo>
                      <a:pt x="6" y="24"/>
                    </a:lnTo>
                    <a:lnTo>
                      <a:pt x="0" y="1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28" name="Freeform 5373"/>
              <p:cNvSpPr>
                <a:spLocks/>
              </p:cNvSpPr>
              <p:nvPr/>
            </p:nvSpPr>
            <p:spPr bwMode="auto">
              <a:xfrm>
                <a:off x="4411" y="2885"/>
                <a:ext cx="99" cy="68"/>
              </a:xfrm>
              <a:custGeom>
                <a:avLst/>
                <a:gdLst>
                  <a:gd name="T0" fmla="*/ 0 w 99"/>
                  <a:gd name="T1" fmla="*/ 43 h 68"/>
                  <a:gd name="T2" fmla="*/ 74 w 99"/>
                  <a:gd name="T3" fmla="*/ 68 h 68"/>
                  <a:gd name="T4" fmla="*/ 99 w 99"/>
                  <a:gd name="T5" fmla="*/ 25 h 68"/>
                  <a:gd name="T6" fmla="*/ 31 w 99"/>
                  <a:gd name="T7" fmla="*/ 0 h 68"/>
                  <a:gd name="T8" fmla="*/ 0 w 99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3"/>
                    </a:moveTo>
                    <a:lnTo>
                      <a:pt x="74" y="68"/>
                    </a:lnTo>
                    <a:lnTo>
                      <a:pt x="99" y="25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DCD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29" name="Freeform 5374"/>
              <p:cNvSpPr>
                <a:spLocks/>
              </p:cNvSpPr>
              <p:nvPr/>
            </p:nvSpPr>
            <p:spPr bwMode="auto">
              <a:xfrm>
                <a:off x="4411" y="2885"/>
                <a:ext cx="99" cy="68"/>
              </a:xfrm>
              <a:custGeom>
                <a:avLst/>
                <a:gdLst>
                  <a:gd name="T0" fmla="*/ 0 w 16"/>
                  <a:gd name="T1" fmla="*/ 62826 h 11"/>
                  <a:gd name="T2" fmla="*/ 108498 w 16"/>
                  <a:gd name="T3" fmla="*/ 99206 h 11"/>
                  <a:gd name="T4" fmla="*/ 145214 w 16"/>
                  <a:gd name="T5" fmla="*/ 36609 h 11"/>
                  <a:gd name="T6" fmla="*/ 45484 w 16"/>
                  <a:gd name="T7" fmla="*/ 0 h 11"/>
                  <a:gd name="T8" fmla="*/ 0 w 16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2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30" name="Freeform 5375"/>
              <p:cNvSpPr>
                <a:spLocks/>
              </p:cNvSpPr>
              <p:nvPr/>
            </p:nvSpPr>
            <p:spPr bwMode="auto">
              <a:xfrm>
                <a:off x="3164" y="2243"/>
                <a:ext cx="105" cy="154"/>
              </a:xfrm>
              <a:custGeom>
                <a:avLst/>
                <a:gdLst>
                  <a:gd name="T0" fmla="*/ 0 w 105"/>
                  <a:gd name="T1" fmla="*/ 18 h 154"/>
                  <a:gd name="T2" fmla="*/ 74 w 105"/>
                  <a:gd name="T3" fmla="*/ 154 h 154"/>
                  <a:gd name="T4" fmla="*/ 105 w 105"/>
                  <a:gd name="T5" fmla="*/ 92 h 154"/>
                  <a:gd name="T6" fmla="*/ 37 w 105"/>
                  <a:gd name="T7" fmla="*/ 0 h 154"/>
                  <a:gd name="T8" fmla="*/ 0 w 105"/>
                  <a:gd name="T9" fmla="*/ 18 h 1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154"/>
                  <a:gd name="T17" fmla="*/ 105 w 105"/>
                  <a:gd name="T18" fmla="*/ 154 h 1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154">
                    <a:moveTo>
                      <a:pt x="0" y="18"/>
                    </a:moveTo>
                    <a:lnTo>
                      <a:pt x="74" y="154"/>
                    </a:lnTo>
                    <a:lnTo>
                      <a:pt x="105" y="92"/>
                    </a:lnTo>
                    <a:lnTo>
                      <a:pt x="37" y="0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9D9D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31" name="Freeform 5376"/>
              <p:cNvSpPr>
                <a:spLocks/>
              </p:cNvSpPr>
              <p:nvPr/>
            </p:nvSpPr>
            <p:spPr bwMode="auto">
              <a:xfrm>
                <a:off x="3164" y="2243"/>
                <a:ext cx="105" cy="154"/>
              </a:xfrm>
              <a:custGeom>
                <a:avLst/>
                <a:gdLst>
                  <a:gd name="T0" fmla="*/ 0 w 17"/>
                  <a:gd name="T1" fmla="*/ 25952 h 25"/>
                  <a:gd name="T2" fmla="*/ 107693 w 17"/>
                  <a:gd name="T3" fmla="*/ 221828 h 25"/>
                  <a:gd name="T4" fmla="*/ 152936 w 17"/>
                  <a:gd name="T5" fmla="*/ 132545 h 25"/>
                  <a:gd name="T6" fmla="*/ 53945 w 17"/>
                  <a:gd name="T7" fmla="*/ 0 h 25"/>
                  <a:gd name="T8" fmla="*/ 0 w 17"/>
                  <a:gd name="T9" fmla="*/ 25952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25"/>
                  <a:gd name="T17" fmla="*/ 17 w 17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25">
                    <a:moveTo>
                      <a:pt x="0" y="3"/>
                    </a:moveTo>
                    <a:lnTo>
                      <a:pt x="12" y="25"/>
                    </a:lnTo>
                    <a:lnTo>
                      <a:pt x="17" y="15"/>
                    </a:lnTo>
                    <a:lnTo>
                      <a:pt x="6" y="0"/>
                    </a:lnTo>
                    <a:lnTo>
                      <a:pt x="0" y="3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32" name="Freeform 5377"/>
              <p:cNvSpPr>
                <a:spLocks/>
              </p:cNvSpPr>
              <p:nvPr/>
            </p:nvSpPr>
            <p:spPr bwMode="auto">
              <a:xfrm>
                <a:off x="1910" y="2700"/>
                <a:ext cx="105" cy="74"/>
              </a:xfrm>
              <a:custGeom>
                <a:avLst/>
                <a:gdLst>
                  <a:gd name="T0" fmla="*/ 0 w 105"/>
                  <a:gd name="T1" fmla="*/ 68 h 74"/>
                  <a:gd name="T2" fmla="*/ 68 w 105"/>
                  <a:gd name="T3" fmla="*/ 0 h 74"/>
                  <a:gd name="T4" fmla="*/ 105 w 105"/>
                  <a:gd name="T5" fmla="*/ 18 h 74"/>
                  <a:gd name="T6" fmla="*/ 37 w 105"/>
                  <a:gd name="T7" fmla="*/ 74 h 74"/>
                  <a:gd name="T8" fmla="*/ 0 w 105"/>
                  <a:gd name="T9" fmla="*/ 68 h 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74"/>
                  <a:gd name="T17" fmla="*/ 105 w 105"/>
                  <a:gd name="T18" fmla="*/ 74 h 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74">
                    <a:moveTo>
                      <a:pt x="0" y="68"/>
                    </a:moveTo>
                    <a:lnTo>
                      <a:pt x="68" y="0"/>
                    </a:lnTo>
                    <a:lnTo>
                      <a:pt x="105" y="18"/>
                    </a:lnTo>
                    <a:lnTo>
                      <a:pt x="37" y="74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F8F8F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33" name="Freeform 5378"/>
              <p:cNvSpPr>
                <a:spLocks/>
              </p:cNvSpPr>
              <p:nvPr/>
            </p:nvSpPr>
            <p:spPr bwMode="auto">
              <a:xfrm>
                <a:off x="1910" y="2700"/>
                <a:ext cx="105" cy="74"/>
              </a:xfrm>
              <a:custGeom>
                <a:avLst/>
                <a:gdLst>
                  <a:gd name="T0" fmla="*/ 0 w 17"/>
                  <a:gd name="T1" fmla="*/ 98266 h 12"/>
                  <a:gd name="T2" fmla="*/ 98959 w 17"/>
                  <a:gd name="T3" fmla="*/ 0 h 12"/>
                  <a:gd name="T4" fmla="*/ 152936 w 17"/>
                  <a:gd name="T5" fmla="*/ 27417 h 12"/>
                  <a:gd name="T6" fmla="*/ 53945 w 17"/>
                  <a:gd name="T7" fmla="*/ 106936 h 12"/>
                  <a:gd name="T8" fmla="*/ 0 w 17"/>
                  <a:gd name="T9" fmla="*/ 98266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2"/>
                  <a:gd name="T17" fmla="*/ 17 w 17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2">
                    <a:moveTo>
                      <a:pt x="0" y="11"/>
                    </a:moveTo>
                    <a:lnTo>
                      <a:pt x="11" y="0"/>
                    </a:lnTo>
                    <a:lnTo>
                      <a:pt x="17" y="3"/>
                    </a:lnTo>
                    <a:lnTo>
                      <a:pt x="6" y="12"/>
                    </a:lnTo>
                    <a:lnTo>
                      <a:pt x="0" y="11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34" name="Freeform 5379"/>
              <p:cNvSpPr>
                <a:spLocks/>
              </p:cNvSpPr>
              <p:nvPr/>
            </p:nvSpPr>
            <p:spPr bwMode="auto">
              <a:xfrm>
                <a:off x="4244" y="2885"/>
                <a:ext cx="99" cy="68"/>
              </a:xfrm>
              <a:custGeom>
                <a:avLst/>
                <a:gdLst>
                  <a:gd name="T0" fmla="*/ 0 w 99"/>
                  <a:gd name="T1" fmla="*/ 43 h 68"/>
                  <a:gd name="T2" fmla="*/ 68 w 99"/>
                  <a:gd name="T3" fmla="*/ 68 h 68"/>
                  <a:gd name="T4" fmla="*/ 99 w 99"/>
                  <a:gd name="T5" fmla="*/ 25 h 68"/>
                  <a:gd name="T6" fmla="*/ 31 w 99"/>
                  <a:gd name="T7" fmla="*/ 0 h 68"/>
                  <a:gd name="T8" fmla="*/ 0 w 99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3"/>
                    </a:moveTo>
                    <a:lnTo>
                      <a:pt x="68" y="68"/>
                    </a:lnTo>
                    <a:lnTo>
                      <a:pt x="99" y="25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ACA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35" name="Freeform 5380"/>
              <p:cNvSpPr>
                <a:spLocks/>
              </p:cNvSpPr>
              <p:nvPr/>
            </p:nvSpPr>
            <p:spPr bwMode="auto">
              <a:xfrm>
                <a:off x="4244" y="2885"/>
                <a:ext cx="99" cy="68"/>
              </a:xfrm>
              <a:custGeom>
                <a:avLst/>
                <a:gdLst>
                  <a:gd name="T0" fmla="*/ 0 w 16"/>
                  <a:gd name="T1" fmla="*/ 62826 h 11"/>
                  <a:gd name="T2" fmla="*/ 99730 w 16"/>
                  <a:gd name="T3" fmla="*/ 99206 h 11"/>
                  <a:gd name="T4" fmla="*/ 145214 w 16"/>
                  <a:gd name="T5" fmla="*/ 36609 h 11"/>
                  <a:gd name="T6" fmla="*/ 45484 w 16"/>
                  <a:gd name="T7" fmla="*/ 0 h 11"/>
                  <a:gd name="T8" fmla="*/ 0 w 16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36" name="Freeform 5381"/>
              <p:cNvSpPr>
                <a:spLocks/>
              </p:cNvSpPr>
              <p:nvPr/>
            </p:nvSpPr>
            <p:spPr bwMode="auto">
              <a:xfrm>
                <a:off x="2991" y="2088"/>
                <a:ext cx="105" cy="118"/>
              </a:xfrm>
              <a:custGeom>
                <a:avLst/>
                <a:gdLst>
                  <a:gd name="T0" fmla="*/ 0 w 105"/>
                  <a:gd name="T1" fmla="*/ 0 h 118"/>
                  <a:gd name="T2" fmla="*/ 74 w 105"/>
                  <a:gd name="T3" fmla="*/ 118 h 118"/>
                  <a:gd name="T4" fmla="*/ 105 w 105"/>
                  <a:gd name="T5" fmla="*/ 68 h 118"/>
                  <a:gd name="T6" fmla="*/ 37 w 105"/>
                  <a:gd name="T7" fmla="*/ 19 h 118"/>
                  <a:gd name="T8" fmla="*/ 0 w 105"/>
                  <a:gd name="T9" fmla="*/ 0 h 1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118"/>
                  <a:gd name="T17" fmla="*/ 105 w 105"/>
                  <a:gd name="T18" fmla="*/ 118 h 1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118">
                    <a:moveTo>
                      <a:pt x="0" y="0"/>
                    </a:moveTo>
                    <a:lnTo>
                      <a:pt x="74" y="118"/>
                    </a:lnTo>
                    <a:lnTo>
                      <a:pt x="105" y="68"/>
                    </a:lnTo>
                    <a:lnTo>
                      <a:pt x="37" y="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BBB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37" name="Freeform 5382"/>
              <p:cNvSpPr>
                <a:spLocks/>
              </p:cNvSpPr>
              <p:nvPr/>
            </p:nvSpPr>
            <p:spPr bwMode="auto">
              <a:xfrm>
                <a:off x="2991" y="2088"/>
                <a:ext cx="105" cy="118"/>
              </a:xfrm>
              <a:custGeom>
                <a:avLst/>
                <a:gdLst>
                  <a:gd name="T0" fmla="*/ 0 w 17"/>
                  <a:gd name="T1" fmla="*/ 0 h 19"/>
                  <a:gd name="T2" fmla="*/ 107693 w 17"/>
                  <a:gd name="T3" fmla="*/ 175572 h 19"/>
                  <a:gd name="T4" fmla="*/ 152936 w 17"/>
                  <a:gd name="T5" fmla="*/ 101095 h 19"/>
                  <a:gd name="T6" fmla="*/ 53945 w 17"/>
                  <a:gd name="T7" fmla="*/ 28270 h 19"/>
                  <a:gd name="T8" fmla="*/ 0 w 17"/>
                  <a:gd name="T9" fmla="*/ 0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9"/>
                  <a:gd name="T17" fmla="*/ 17 w 17"/>
                  <a:gd name="T18" fmla="*/ 19 h 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9">
                    <a:moveTo>
                      <a:pt x="0" y="0"/>
                    </a:moveTo>
                    <a:lnTo>
                      <a:pt x="12" y="19"/>
                    </a:lnTo>
                    <a:lnTo>
                      <a:pt x="17" y="11"/>
                    </a:lnTo>
                    <a:lnTo>
                      <a:pt x="6" y="3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38" name="Freeform 5383"/>
              <p:cNvSpPr>
                <a:spLocks/>
              </p:cNvSpPr>
              <p:nvPr/>
            </p:nvSpPr>
            <p:spPr bwMode="auto">
              <a:xfrm>
                <a:off x="1744" y="2811"/>
                <a:ext cx="105" cy="43"/>
              </a:xfrm>
              <a:custGeom>
                <a:avLst/>
                <a:gdLst>
                  <a:gd name="T0" fmla="*/ 0 w 105"/>
                  <a:gd name="T1" fmla="*/ 43 h 43"/>
                  <a:gd name="T2" fmla="*/ 68 w 105"/>
                  <a:gd name="T3" fmla="*/ 6 h 43"/>
                  <a:gd name="T4" fmla="*/ 105 w 105"/>
                  <a:gd name="T5" fmla="*/ 0 h 43"/>
                  <a:gd name="T6" fmla="*/ 37 w 105"/>
                  <a:gd name="T7" fmla="*/ 25 h 43"/>
                  <a:gd name="T8" fmla="*/ 0 w 105"/>
                  <a:gd name="T9" fmla="*/ 43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43"/>
                  <a:gd name="T17" fmla="*/ 105 w 105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43">
                    <a:moveTo>
                      <a:pt x="0" y="43"/>
                    </a:moveTo>
                    <a:lnTo>
                      <a:pt x="68" y="6"/>
                    </a:lnTo>
                    <a:lnTo>
                      <a:pt x="105" y="0"/>
                    </a:lnTo>
                    <a:lnTo>
                      <a:pt x="37" y="25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39" name="Freeform 5384"/>
              <p:cNvSpPr>
                <a:spLocks/>
              </p:cNvSpPr>
              <p:nvPr/>
            </p:nvSpPr>
            <p:spPr bwMode="auto">
              <a:xfrm>
                <a:off x="1744" y="2811"/>
                <a:ext cx="105" cy="43"/>
              </a:xfrm>
              <a:custGeom>
                <a:avLst/>
                <a:gdLst>
                  <a:gd name="T0" fmla="*/ 0 w 17"/>
                  <a:gd name="T1" fmla="*/ 61207 h 7"/>
                  <a:gd name="T2" fmla="*/ 98959 w 17"/>
                  <a:gd name="T3" fmla="*/ 8563 h 7"/>
                  <a:gd name="T4" fmla="*/ 152936 w 17"/>
                  <a:gd name="T5" fmla="*/ 0 h 7"/>
                  <a:gd name="T6" fmla="*/ 53945 w 17"/>
                  <a:gd name="T7" fmla="*/ 35696 h 7"/>
                  <a:gd name="T8" fmla="*/ 0 w 17"/>
                  <a:gd name="T9" fmla="*/ 6120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7"/>
                  <a:gd name="T17" fmla="*/ 17 w 17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7">
                    <a:moveTo>
                      <a:pt x="0" y="7"/>
                    </a:moveTo>
                    <a:lnTo>
                      <a:pt x="11" y="1"/>
                    </a:lnTo>
                    <a:lnTo>
                      <a:pt x="17" y="0"/>
                    </a:lnTo>
                    <a:lnTo>
                      <a:pt x="6" y="4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40" name="Freeform 5385"/>
              <p:cNvSpPr>
                <a:spLocks/>
              </p:cNvSpPr>
              <p:nvPr/>
            </p:nvSpPr>
            <p:spPr bwMode="auto">
              <a:xfrm>
                <a:off x="4078" y="2873"/>
                <a:ext cx="98" cy="74"/>
              </a:xfrm>
              <a:custGeom>
                <a:avLst/>
                <a:gdLst>
                  <a:gd name="T0" fmla="*/ 0 w 98"/>
                  <a:gd name="T1" fmla="*/ 43 h 74"/>
                  <a:gd name="T2" fmla="*/ 68 w 98"/>
                  <a:gd name="T3" fmla="*/ 74 h 74"/>
                  <a:gd name="T4" fmla="*/ 98 w 98"/>
                  <a:gd name="T5" fmla="*/ 30 h 74"/>
                  <a:gd name="T6" fmla="*/ 31 w 98"/>
                  <a:gd name="T7" fmla="*/ 0 h 74"/>
                  <a:gd name="T8" fmla="*/ 0 w 98"/>
                  <a:gd name="T9" fmla="*/ 43 h 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74"/>
                  <a:gd name="T17" fmla="*/ 98 w 98"/>
                  <a:gd name="T18" fmla="*/ 74 h 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74">
                    <a:moveTo>
                      <a:pt x="0" y="43"/>
                    </a:moveTo>
                    <a:lnTo>
                      <a:pt x="68" y="74"/>
                    </a:lnTo>
                    <a:lnTo>
                      <a:pt x="98" y="30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4C4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41" name="Freeform 5386"/>
              <p:cNvSpPr>
                <a:spLocks/>
              </p:cNvSpPr>
              <p:nvPr/>
            </p:nvSpPr>
            <p:spPr bwMode="auto">
              <a:xfrm>
                <a:off x="4078" y="2873"/>
                <a:ext cx="98" cy="74"/>
              </a:xfrm>
              <a:custGeom>
                <a:avLst/>
                <a:gdLst>
                  <a:gd name="T0" fmla="*/ 0 w 16"/>
                  <a:gd name="T1" fmla="*/ 62135 h 12"/>
                  <a:gd name="T2" fmla="*/ 94203 w 16"/>
                  <a:gd name="T3" fmla="*/ 106936 h 12"/>
                  <a:gd name="T4" fmla="*/ 137868 w 16"/>
                  <a:gd name="T5" fmla="*/ 44795 h 12"/>
                  <a:gd name="T6" fmla="*/ 43671 w 16"/>
                  <a:gd name="T7" fmla="*/ 0 h 12"/>
                  <a:gd name="T8" fmla="*/ 0 w 16"/>
                  <a:gd name="T9" fmla="*/ 62135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2"/>
                  <a:gd name="T17" fmla="*/ 16 w 16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2">
                    <a:moveTo>
                      <a:pt x="0" y="7"/>
                    </a:moveTo>
                    <a:lnTo>
                      <a:pt x="11" y="12"/>
                    </a:lnTo>
                    <a:lnTo>
                      <a:pt x="16" y="5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42" name="Freeform 5387"/>
              <p:cNvSpPr>
                <a:spLocks/>
              </p:cNvSpPr>
              <p:nvPr/>
            </p:nvSpPr>
            <p:spPr bwMode="auto">
              <a:xfrm>
                <a:off x="2824" y="2002"/>
                <a:ext cx="99" cy="56"/>
              </a:xfrm>
              <a:custGeom>
                <a:avLst/>
                <a:gdLst>
                  <a:gd name="T0" fmla="*/ 0 w 99"/>
                  <a:gd name="T1" fmla="*/ 0 h 56"/>
                  <a:gd name="T2" fmla="*/ 68 w 99"/>
                  <a:gd name="T3" fmla="*/ 56 h 56"/>
                  <a:gd name="T4" fmla="*/ 99 w 99"/>
                  <a:gd name="T5" fmla="*/ 37 h 56"/>
                  <a:gd name="T6" fmla="*/ 31 w 99"/>
                  <a:gd name="T7" fmla="*/ 49 h 56"/>
                  <a:gd name="T8" fmla="*/ 0 w 99"/>
                  <a:gd name="T9" fmla="*/ 0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6"/>
                  <a:gd name="T17" fmla="*/ 99 w 9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6">
                    <a:moveTo>
                      <a:pt x="0" y="0"/>
                    </a:moveTo>
                    <a:lnTo>
                      <a:pt x="68" y="56"/>
                    </a:lnTo>
                    <a:lnTo>
                      <a:pt x="99" y="37"/>
                    </a:lnTo>
                    <a:lnTo>
                      <a:pt x="31" y="4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E9E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43" name="Freeform 5388"/>
              <p:cNvSpPr>
                <a:spLocks/>
              </p:cNvSpPr>
              <p:nvPr/>
            </p:nvSpPr>
            <p:spPr bwMode="auto">
              <a:xfrm>
                <a:off x="2824" y="2002"/>
                <a:ext cx="99" cy="56"/>
              </a:xfrm>
              <a:custGeom>
                <a:avLst/>
                <a:gdLst>
                  <a:gd name="T0" fmla="*/ 0 w 16"/>
                  <a:gd name="T1" fmla="*/ 0 h 9"/>
                  <a:gd name="T2" fmla="*/ 99730 w 16"/>
                  <a:gd name="T3" fmla="*/ 83820 h 9"/>
                  <a:gd name="T4" fmla="*/ 145214 w 16"/>
                  <a:gd name="T5" fmla="*/ 55403 h 9"/>
                  <a:gd name="T6" fmla="*/ 45484 w 16"/>
                  <a:gd name="T7" fmla="*/ 74916 h 9"/>
                  <a:gd name="T8" fmla="*/ 0 w 16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0"/>
                    </a:moveTo>
                    <a:lnTo>
                      <a:pt x="11" y="9"/>
                    </a:lnTo>
                    <a:lnTo>
                      <a:pt x="16" y="6"/>
                    </a:lnTo>
                    <a:lnTo>
                      <a:pt x="5" y="8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44" name="Freeform 5389"/>
              <p:cNvSpPr>
                <a:spLocks/>
              </p:cNvSpPr>
              <p:nvPr/>
            </p:nvSpPr>
            <p:spPr bwMode="auto">
              <a:xfrm>
                <a:off x="1577" y="2873"/>
                <a:ext cx="105" cy="30"/>
              </a:xfrm>
              <a:custGeom>
                <a:avLst/>
                <a:gdLst>
                  <a:gd name="T0" fmla="*/ 0 w 105"/>
                  <a:gd name="T1" fmla="*/ 30 h 30"/>
                  <a:gd name="T2" fmla="*/ 68 w 105"/>
                  <a:gd name="T3" fmla="*/ 18 h 30"/>
                  <a:gd name="T4" fmla="*/ 105 w 105"/>
                  <a:gd name="T5" fmla="*/ 0 h 30"/>
                  <a:gd name="T6" fmla="*/ 37 w 105"/>
                  <a:gd name="T7" fmla="*/ 0 h 30"/>
                  <a:gd name="T8" fmla="*/ 0 w 105"/>
                  <a:gd name="T9" fmla="*/ 30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30"/>
                  <a:gd name="T17" fmla="*/ 105 w 105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30">
                    <a:moveTo>
                      <a:pt x="0" y="30"/>
                    </a:moveTo>
                    <a:lnTo>
                      <a:pt x="68" y="18"/>
                    </a:lnTo>
                    <a:lnTo>
                      <a:pt x="105" y="0"/>
                    </a:lnTo>
                    <a:lnTo>
                      <a:pt x="37" y="0"/>
                    </a:lnTo>
                    <a:lnTo>
                      <a:pt x="0" y="30"/>
                    </a:lnTo>
                    <a:close/>
                  </a:path>
                </a:pathLst>
              </a:custGeom>
              <a:solidFill>
                <a:srgbClr val="E7E7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45" name="Freeform 5390"/>
              <p:cNvSpPr>
                <a:spLocks/>
              </p:cNvSpPr>
              <p:nvPr/>
            </p:nvSpPr>
            <p:spPr bwMode="auto">
              <a:xfrm>
                <a:off x="1577" y="2873"/>
                <a:ext cx="105" cy="30"/>
              </a:xfrm>
              <a:custGeom>
                <a:avLst/>
                <a:gdLst>
                  <a:gd name="T0" fmla="*/ 0 w 17"/>
                  <a:gd name="T1" fmla="*/ 38880 h 5"/>
                  <a:gd name="T2" fmla="*/ 98959 w 17"/>
                  <a:gd name="T3" fmla="*/ 23328 h 5"/>
                  <a:gd name="T4" fmla="*/ 152936 w 17"/>
                  <a:gd name="T5" fmla="*/ 0 h 5"/>
                  <a:gd name="T6" fmla="*/ 53945 w 17"/>
                  <a:gd name="T7" fmla="*/ 0 h 5"/>
                  <a:gd name="T8" fmla="*/ 0 w 17"/>
                  <a:gd name="T9" fmla="*/ 38880 h 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5"/>
                  <a:gd name="T17" fmla="*/ 17 w 17"/>
                  <a:gd name="T18" fmla="*/ 5 h 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5">
                    <a:moveTo>
                      <a:pt x="0" y="5"/>
                    </a:moveTo>
                    <a:lnTo>
                      <a:pt x="11" y="3"/>
                    </a:lnTo>
                    <a:lnTo>
                      <a:pt x="17" y="0"/>
                    </a:lnTo>
                    <a:lnTo>
                      <a:pt x="6" y="0"/>
                    </a:lnTo>
                    <a:lnTo>
                      <a:pt x="0" y="5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46" name="Freeform 5391"/>
              <p:cNvSpPr>
                <a:spLocks/>
              </p:cNvSpPr>
              <p:nvPr/>
            </p:nvSpPr>
            <p:spPr bwMode="auto">
              <a:xfrm>
                <a:off x="3911" y="2842"/>
                <a:ext cx="99" cy="92"/>
              </a:xfrm>
              <a:custGeom>
                <a:avLst/>
                <a:gdLst>
                  <a:gd name="T0" fmla="*/ 0 w 99"/>
                  <a:gd name="T1" fmla="*/ 49 h 92"/>
                  <a:gd name="T2" fmla="*/ 68 w 99"/>
                  <a:gd name="T3" fmla="*/ 92 h 92"/>
                  <a:gd name="T4" fmla="*/ 99 w 99"/>
                  <a:gd name="T5" fmla="*/ 43 h 92"/>
                  <a:gd name="T6" fmla="*/ 31 w 99"/>
                  <a:gd name="T7" fmla="*/ 0 h 92"/>
                  <a:gd name="T8" fmla="*/ 0 w 99"/>
                  <a:gd name="T9" fmla="*/ 49 h 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92"/>
                  <a:gd name="T17" fmla="*/ 99 w 99"/>
                  <a:gd name="T18" fmla="*/ 92 h 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92">
                    <a:moveTo>
                      <a:pt x="0" y="49"/>
                    </a:moveTo>
                    <a:lnTo>
                      <a:pt x="68" y="92"/>
                    </a:lnTo>
                    <a:lnTo>
                      <a:pt x="99" y="43"/>
                    </a:lnTo>
                    <a:lnTo>
                      <a:pt x="31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47" name="Freeform 5392"/>
              <p:cNvSpPr>
                <a:spLocks/>
              </p:cNvSpPr>
              <p:nvPr/>
            </p:nvSpPr>
            <p:spPr bwMode="auto">
              <a:xfrm>
                <a:off x="3911" y="2842"/>
                <a:ext cx="99" cy="92"/>
              </a:xfrm>
              <a:custGeom>
                <a:avLst/>
                <a:gdLst>
                  <a:gd name="T0" fmla="*/ 0 w 16"/>
                  <a:gd name="T1" fmla="*/ 69442 h 15"/>
                  <a:gd name="T2" fmla="*/ 99730 w 16"/>
                  <a:gd name="T3" fmla="*/ 130119 h 15"/>
                  <a:gd name="T4" fmla="*/ 145214 w 16"/>
                  <a:gd name="T5" fmla="*/ 60904 h 15"/>
                  <a:gd name="T6" fmla="*/ 45484 w 16"/>
                  <a:gd name="T7" fmla="*/ 0 h 15"/>
                  <a:gd name="T8" fmla="*/ 0 w 16"/>
                  <a:gd name="T9" fmla="*/ 69442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5"/>
                  <a:gd name="T17" fmla="*/ 16 w 16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5">
                    <a:moveTo>
                      <a:pt x="0" y="8"/>
                    </a:moveTo>
                    <a:lnTo>
                      <a:pt x="11" y="15"/>
                    </a:lnTo>
                    <a:lnTo>
                      <a:pt x="16" y="7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48" name="Freeform 5393"/>
              <p:cNvSpPr>
                <a:spLocks/>
              </p:cNvSpPr>
              <p:nvPr/>
            </p:nvSpPr>
            <p:spPr bwMode="auto">
              <a:xfrm>
                <a:off x="2651" y="2002"/>
                <a:ext cx="99" cy="93"/>
              </a:xfrm>
              <a:custGeom>
                <a:avLst/>
                <a:gdLst>
                  <a:gd name="T0" fmla="*/ 0 w 99"/>
                  <a:gd name="T1" fmla="*/ 18 h 93"/>
                  <a:gd name="T2" fmla="*/ 68 w 99"/>
                  <a:gd name="T3" fmla="*/ 0 h 93"/>
                  <a:gd name="T4" fmla="*/ 99 w 99"/>
                  <a:gd name="T5" fmla="*/ 12 h 93"/>
                  <a:gd name="T6" fmla="*/ 31 w 99"/>
                  <a:gd name="T7" fmla="*/ 93 h 93"/>
                  <a:gd name="T8" fmla="*/ 0 w 99"/>
                  <a:gd name="T9" fmla="*/ 18 h 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93"/>
                  <a:gd name="T17" fmla="*/ 99 w 99"/>
                  <a:gd name="T18" fmla="*/ 93 h 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93">
                    <a:moveTo>
                      <a:pt x="0" y="18"/>
                    </a:moveTo>
                    <a:lnTo>
                      <a:pt x="68" y="0"/>
                    </a:lnTo>
                    <a:lnTo>
                      <a:pt x="99" y="12"/>
                    </a:lnTo>
                    <a:lnTo>
                      <a:pt x="31" y="93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9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49" name="Freeform 5394"/>
              <p:cNvSpPr>
                <a:spLocks/>
              </p:cNvSpPr>
              <p:nvPr/>
            </p:nvSpPr>
            <p:spPr bwMode="auto">
              <a:xfrm>
                <a:off x="2651" y="2002"/>
                <a:ext cx="99" cy="93"/>
              </a:xfrm>
              <a:custGeom>
                <a:avLst/>
                <a:gdLst>
                  <a:gd name="T0" fmla="*/ 0 w 16"/>
                  <a:gd name="T1" fmla="*/ 28136 h 15"/>
                  <a:gd name="T2" fmla="*/ 99730 w 16"/>
                  <a:gd name="T3" fmla="*/ 0 h 15"/>
                  <a:gd name="T4" fmla="*/ 145214 w 16"/>
                  <a:gd name="T5" fmla="*/ 17645 h 15"/>
                  <a:gd name="T6" fmla="*/ 45484 w 16"/>
                  <a:gd name="T7" fmla="*/ 137497 h 15"/>
                  <a:gd name="T8" fmla="*/ 0 w 16"/>
                  <a:gd name="T9" fmla="*/ 28136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5"/>
                  <a:gd name="T17" fmla="*/ 16 w 16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5">
                    <a:moveTo>
                      <a:pt x="0" y="3"/>
                    </a:moveTo>
                    <a:lnTo>
                      <a:pt x="11" y="0"/>
                    </a:lnTo>
                    <a:lnTo>
                      <a:pt x="16" y="2"/>
                    </a:lnTo>
                    <a:lnTo>
                      <a:pt x="5" y="15"/>
                    </a:lnTo>
                    <a:lnTo>
                      <a:pt x="0" y="3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50" name="Freeform 5395"/>
              <p:cNvSpPr>
                <a:spLocks/>
              </p:cNvSpPr>
              <p:nvPr/>
            </p:nvSpPr>
            <p:spPr bwMode="auto">
              <a:xfrm>
                <a:off x="1410" y="2891"/>
                <a:ext cx="99" cy="43"/>
              </a:xfrm>
              <a:custGeom>
                <a:avLst/>
                <a:gdLst>
                  <a:gd name="T0" fmla="*/ 0 w 99"/>
                  <a:gd name="T1" fmla="*/ 37 h 43"/>
                  <a:gd name="T2" fmla="*/ 68 w 99"/>
                  <a:gd name="T3" fmla="*/ 43 h 43"/>
                  <a:gd name="T4" fmla="*/ 99 w 99"/>
                  <a:gd name="T5" fmla="*/ 6 h 43"/>
                  <a:gd name="T6" fmla="*/ 37 w 99"/>
                  <a:gd name="T7" fmla="*/ 0 h 43"/>
                  <a:gd name="T8" fmla="*/ 0 w 99"/>
                  <a:gd name="T9" fmla="*/ 37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43"/>
                  <a:gd name="T17" fmla="*/ 99 w 99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43">
                    <a:moveTo>
                      <a:pt x="0" y="37"/>
                    </a:moveTo>
                    <a:lnTo>
                      <a:pt x="68" y="43"/>
                    </a:lnTo>
                    <a:lnTo>
                      <a:pt x="99" y="6"/>
                    </a:lnTo>
                    <a:lnTo>
                      <a:pt x="37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51" name="Freeform 5396"/>
              <p:cNvSpPr>
                <a:spLocks/>
              </p:cNvSpPr>
              <p:nvPr/>
            </p:nvSpPr>
            <p:spPr bwMode="auto">
              <a:xfrm>
                <a:off x="1410" y="2891"/>
                <a:ext cx="99" cy="43"/>
              </a:xfrm>
              <a:custGeom>
                <a:avLst/>
                <a:gdLst>
                  <a:gd name="T0" fmla="*/ 0 w 16"/>
                  <a:gd name="T1" fmla="*/ 52601 h 7"/>
                  <a:gd name="T2" fmla="*/ 99730 w 16"/>
                  <a:gd name="T3" fmla="*/ 61207 h 7"/>
                  <a:gd name="T4" fmla="*/ 145214 w 16"/>
                  <a:gd name="T5" fmla="*/ 8563 h 7"/>
                  <a:gd name="T6" fmla="*/ 54252 w 16"/>
                  <a:gd name="T7" fmla="*/ 0 h 7"/>
                  <a:gd name="T8" fmla="*/ 0 w 16"/>
                  <a:gd name="T9" fmla="*/ 52601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7"/>
                  <a:gd name="T17" fmla="*/ 16 w 16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7">
                    <a:moveTo>
                      <a:pt x="0" y="6"/>
                    </a:moveTo>
                    <a:lnTo>
                      <a:pt x="11" y="7"/>
                    </a:lnTo>
                    <a:lnTo>
                      <a:pt x="16" y="1"/>
                    </a:ln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52" name="Freeform 5397"/>
              <p:cNvSpPr>
                <a:spLocks/>
              </p:cNvSpPr>
              <p:nvPr/>
            </p:nvSpPr>
            <p:spPr bwMode="auto">
              <a:xfrm>
                <a:off x="3738" y="2780"/>
                <a:ext cx="105" cy="117"/>
              </a:xfrm>
              <a:custGeom>
                <a:avLst/>
                <a:gdLst>
                  <a:gd name="T0" fmla="*/ 0 w 105"/>
                  <a:gd name="T1" fmla="*/ 56 h 117"/>
                  <a:gd name="T2" fmla="*/ 74 w 105"/>
                  <a:gd name="T3" fmla="*/ 117 h 117"/>
                  <a:gd name="T4" fmla="*/ 105 w 105"/>
                  <a:gd name="T5" fmla="*/ 62 h 117"/>
                  <a:gd name="T6" fmla="*/ 31 w 105"/>
                  <a:gd name="T7" fmla="*/ 0 h 117"/>
                  <a:gd name="T8" fmla="*/ 0 w 105"/>
                  <a:gd name="T9" fmla="*/ 56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117"/>
                  <a:gd name="T17" fmla="*/ 105 w 105"/>
                  <a:gd name="T18" fmla="*/ 117 h 1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117">
                    <a:moveTo>
                      <a:pt x="0" y="56"/>
                    </a:moveTo>
                    <a:lnTo>
                      <a:pt x="74" y="117"/>
                    </a:lnTo>
                    <a:lnTo>
                      <a:pt x="105" y="62"/>
                    </a:lnTo>
                    <a:lnTo>
                      <a:pt x="31" y="0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A2A2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53" name="Freeform 5398"/>
              <p:cNvSpPr>
                <a:spLocks/>
              </p:cNvSpPr>
              <p:nvPr/>
            </p:nvSpPr>
            <p:spPr bwMode="auto">
              <a:xfrm>
                <a:off x="3738" y="2780"/>
                <a:ext cx="105" cy="117"/>
              </a:xfrm>
              <a:custGeom>
                <a:avLst/>
                <a:gdLst>
                  <a:gd name="T0" fmla="*/ 0 w 17"/>
                  <a:gd name="T1" fmla="*/ 79178 h 19"/>
                  <a:gd name="T2" fmla="*/ 107693 w 17"/>
                  <a:gd name="T3" fmla="*/ 168135 h 19"/>
                  <a:gd name="T4" fmla="*/ 152936 w 17"/>
                  <a:gd name="T5" fmla="*/ 89185 h 19"/>
                  <a:gd name="T6" fmla="*/ 45014 w 17"/>
                  <a:gd name="T7" fmla="*/ 0 h 19"/>
                  <a:gd name="T8" fmla="*/ 0 w 17"/>
                  <a:gd name="T9" fmla="*/ 79178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9"/>
                  <a:gd name="T17" fmla="*/ 17 w 17"/>
                  <a:gd name="T18" fmla="*/ 19 h 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9">
                    <a:moveTo>
                      <a:pt x="0" y="9"/>
                    </a:moveTo>
                    <a:lnTo>
                      <a:pt x="12" y="19"/>
                    </a:lnTo>
                    <a:lnTo>
                      <a:pt x="17" y="10"/>
                    </a:lnTo>
                    <a:lnTo>
                      <a:pt x="5" y="0"/>
                    </a:lnTo>
                    <a:lnTo>
                      <a:pt x="0" y="9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54" name="Freeform 5399"/>
              <p:cNvSpPr>
                <a:spLocks/>
              </p:cNvSpPr>
              <p:nvPr/>
            </p:nvSpPr>
            <p:spPr bwMode="auto">
              <a:xfrm>
                <a:off x="2478" y="2064"/>
                <a:ext cx="105" cy="166"/>
              </a:xfrm>
              <a:custGeom>
                <a:avLst/>
                <a:gdLst>
                  <a:gd name="T0" fmla="*/ 0 w 105"/>
                  <a:gd name="T1" fmla="*/ 80 h 166"/>
                  <a:gd name="T2" fmla="*/ 68 w 105"/>
                  <a:gd name="T3" fmla="*/ 0 h 166"/>
                  <a:gd name="T4" fmla="*/ 105 w 105"/>
                  <a:gd name="T5" fmla="*/ 37 h 166"/>
                  <a:gd name="T6" fmla="*/ 38 w 105"/>
                  <a:gd name="T7" fmla="*/ 166 h 166"/>
                  <a:gd name="T8" fmla="*/ 0 w 105"/>
                  <a:gd name="T9" fmla="*/ 80 h 1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166"/>
                  <a:gd name="T17" fmla="*/ 105 w 105"/>
                  <a:gd name="T18" fmla="*/ 166 h 1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166">
                    <a:moveTo>
                      <a:pt x="0" y="80"/>
                    </a:moveTo>
                    <a:lnTo>
                      <a:pt x="68" y="0"/>
                    </a:lnTo>
                    <a:lnTo>
                      <a:pt x="105" y="37"/>
                    </a:lnTo>
                    <a:lnTo>
                      <a:pt x="38" y="166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55" name="Freeform 5400"/>
              <p:cNvSpPr>
                <a:spLocks/>
              </p:cNvSpPr>
              <p:nvPr/>
            </p:nvSpPr>
            <p:spPr bwMode="auto">
              <a:xfrm>
                <a:off x="2478" y="2064"/>
                <a:ext cx="105" cy="166"/>
              </a:xfrm>
              <a:custGeom>
                <a:avLst/>
                <a:gdLst>
                  <a:gd name="T0" fmla="*/ 0 w 17"/>
                  <a:gd name="T1" fmla="*/ 114343 h 27"/>
                  <a:gd name="T2" fmla="*/ 98959 w 17"/>
                  <a:gd name="T3" fmla="*/ 0 h 27"/>
                  <a:gd name="T4" fmla="*/ 152936 w 17"/>
                  <a:gd name="T5" fmla="*/ 52770 h 27"/>
                  <a:gd name="T6" fmla="*/ 53945 w 17"/>
                  <a:gd name="T7" fmla="*/ 237269 h 27"/>
                  <a:gd name="T8" fmla="*/ 0 w 17"/>
                  <a:gd name="T9" fmla="*/ 114343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27"/>
                  <a:gd name="T17" fmla="*/ 17 w 17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27">
                    <a:moveTo>
                      <a:pt x="0" y="13"/>
                    </a:moveTo>
                    <a:lnTo>
                      <a:pt x="11" y="0"/>
                    </a:lnTo>
                    <a:lnTo>
                      <a:pt x="17" y="6"/>
                    </a:lnTo>
                    <a:lnTo>
                      <a:pt x="6" y="27"/>
                    </a:lnTo>
                    <a:lnTo>
                      <a:pt x="0" y="13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56" name="Freeform 5401"/>
              <p:cNvSpPr>
                <a:spLocks/>
              </p:cNvSpPr>
              <p:nvPr/>
            </p:nvSpPr>
            <p:spPr bwMode="auto">
              <a:xfrm>
                <a:off x="3571" y="2669"/>
                <a:ext cx="99" cy="160"/>
              </a:xfrm>
              <a:custGeom>
                <a:avLst/>
                <a:gdLst>
                  <a:gd name="T0" fmla="*/ 0 w 99"/>
                  <a:gd name="T1" fmla="*/ 68 h 160"/>
                  <a:gd name="T2" fmla="*/ 68 w 99"/>
                  <a:gd name="T3" fmla="*/ 160 h 160"/>
                  <a:gd name="T4" fmla="*/ 99 w 99"/>
                  <a:gd name="T5" fmla="*/ 92 h 160"/>
                  <a:gd name="T6" fmla="*/ 31 w 99"/>
                  <a:gd name="T7" fmla="*/ 0 h 160"/>
                  <a:gd name="T8" fmla="*/ 0 w 99"/>
                  <a:gd name="T9" fmla="*/ 68 h 1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60"/>
                  <a:gd name="T17" fmla="*/ 99 w 99"/>
                  <a:gd name="T18" fmla="*/ 160 h 1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60">
                    <a:moveTo>
                      <a:pt x="0" y="68"/>
                    </a:moveTo>
                    <a:lnTo>
                      <a:pt x="68" y="160"/>
                    </a:lnTo>
                    <a:lnTo>
                      <a:pt x="99" y="92"/>
                    </a:lnTo>
                    <a:lnTo>
                      <a:pt x="31" y="0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8E8E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57" name="Freeform 5402"/>
              <p:cNvSpPr>
                <a:spLocks/>
              </p:cNvSpPr>
              <p:nvPr/>
            </p:nvSpPr>
            <p:spPr bwMode="auto">
              <a:xfrm>
                <a:off x="3571" y="2669"/>
                <a:ext cx="99" cy="160"/>
              </a:xfrm>
              <a:custGeom>
                <a:avLst/>
                <a:gdLst>
                  <a:gd name="T0" fmla="*/ 0 w 16"/>
                  <a:gd name="T1" fmla="*/ 97403 h 26"/>
                  <a:gd name="T2" fmla="*/ 99730 w 16"/>
                  <a:gd name="T3" fmla="*/ 229569 h 26"/>
                  <a:gd name="T4" fmla="*/ 145214 w 16"/>
                  <a:gd name="T5" fmla="*/ 131902 h 26"/>
                  <a:gd name="T6" fmla="*/ 45484 w 16"/>
                  <a:gd name="T7" fmla="*/ 0 h 26"/>
                  <a:gd name="T8" fmla="*/ 0 w 16"/>
                  <a:gd name="T9" fmla="*/ 97403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26"/>
                  <a:gd name="T17" fmla="*/ 16 w 16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26">
                    <a:moveTo>
                      <a:pt x="0" y="11"/>
                    </a:moveTo>
                    <a:lnTo>
                      <a:pt x="11" y="26"/>
                    </a:lnTo>
                    <a:lnTo>
                      <a:pt x="16" y="15"/>
                    </a:lnTo>
                    <a:lnTo>
                      <a:pt x="5" y="0"/>
                    </a:lnTo>
                    <a:lnTo>
                      <a:pt x="0" y="11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58" name="Freeform 5403"/>
              <p:cNvSpPr>
                <a:spLocks/>
              </p:cNvSpPr>
              <p:nvPr/>
            </p:nvSpPr>
            <p:spPr bwMode="auto">
              <a:xfrm>
                <a:off x="2312" y="2218"/>
                <a:ext cx="99" cy="185"/>
              </a:xfrm>
              <a:custGeom>
                <a:avLst/>
                <a:gdLst>
                  <a:gd name="T0" fmla="*/ 0 w 99"/>
                  <a:gd name="T1" fmla="*/ 111 h 185"/>
                  <a:gd name="T2" fmla="*/ 68 w 99"/>
                  <a:gd name="T3" fmla="*/ 0 h 185"/>
                  <a:gd name="T4" fmla="*/ 99 w 99"/>
                  <a:gd name="T5" fmla="*/ 49 h 185"/>
                  <a:gd name="T6" fmla="*/ 37 w 99"/>
                  <a:gd name="T7" fmla="*/ 185 h 185"/>
                  <a:gd name="T8" fmla="*/ 0 w 99"/>
                  <a:gd name="T9" fmla="*/ 111 h 18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85"/>
                  <a:gd name="T17" fmla="*/ 99 w 99"/>
                  <a:gd name="T18" fmla="*/ 185 h 18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85">
                    <a:moveTo>
                      <a:pt x="0" y="111"/>
                    </a:moveTo>
                    <a:lnTo>
                      <a:pt x="68" y="0"/>
                    </a:lnTo>
                    <a:lnTo>
                      <a:pt x="99" y="49"/>
                    </a:lnTo>
                    <a:lnTo>
                      <a:pt x="37" y="185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FCFC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59" name="Freeform 5404"/>
              <p:cNvSpPr>
                <a:spLocks/>
              </p:cNvSpPr>
              <p:nvPr/>
            </p:nvSpPr>
            <p:spPr bwMode="auto">
              <a:xfrm>
                <a:off x="2312" y="2218"/>
                <a:ext cx="99" cy="185"/>
              </a:xfrm>
              <a:custGeom>
                <a:avLst/>
                <a:gdLst>
                  <a:gd name="T0" fmla="*/ 0 w 16"/>
                  <a:gd name="T1" fmla="*/ 160629 h 30"/>
                  <a:gd name="T2" fmla="*/ 99730 w 16"/>
                  <a:gd name="T3" fmla="*/ 0 h 30"/>
                  <a:gd name="T4" fmla="*/ 145214 w 16"/>
                  <a:gd name="T5" fmla="*/ 70806 h 30"/>
                  <a:gd name="T6" fmla="*/ 54252 w 16"/>
                  <a:gd name="T7" fmla="*/ 267566 h 30"/>
                  <a:gd name="T8" fmla="*/ 0 w 16"/>
                  <a:gd name="T9" fmla="*/ 160629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30"/>
                  <a:gd name="T17" fmla="*/ 16 w 16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30">
                    <a:moveTo>
                      <a:pt x="0" y="18"/>
                    </a:moveTo>
                    <a:lnTo>
                      <a:pt x="11" y="0"/>
                    </a:lnTo>
                    <a:lnTo>
                      <a:pt x="16" y="8"/>
                    </a:lnTo>
                    <a:lnTo>
                      <a:pt x="6" y="30"/>
                    </a:lnTo>
                    <a:lnTo>
                      <a:pt x="0" y="1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60" name="Freeform 5405"/>
              <p:cNvSpPr>
                <a:spLocks/>
              </p:cNvSpPr>
              <p:nvPr/>
            </p:nvSpPr>
            <p:spPr bwMode="auto">
              <a:xfrm>
                <a:off x="4652" y="2910"/>
                <a:ext cx="99" cy="61"/>
              </a:xfrm>
              <a:custGeom>
                <a:avLst/>
                <a:gdLst>
                  <a:gd name="T0" fmla="*/ 0 w 99"/>
                  <a:gd name="T1" fmla="*/ 37 h 61"/>
                  <a:gd name="T2" fmla="*/ 68 w 99"/>
                  <a:gd name="T3" fmla="*/ 61 h 61"/>
                  <a:gd name="T4" fmla="*/ 99 w 99"/>
                  <a:gd name="T5" fmla="*/ 18 h 61"/>
                  <a:gd name="T6" fmla="*/ 31 w 99"/>
                  <a:gd name="T7" fmla="*/ 0 h 61"/>
                  <a:gd name="T8" fmla="*/ 0 w 99"/>
                  <a:gd name="T9" fmla="*/ 37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1"/>
                  <a:gd name="T17" fmla="*/ 99 w 99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1">
                    <a:moveTo>
                      <a:pt x="0" y="37"/>
                    </a:moveTo>
                    <a:lnTo>
                      <a:pt x="68" y="61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61" name="Freeform 5406"/>
              <p:cNvSpPr>
                <a:spLocks/>
              </p:cNvSpPr>
              <p:nvPr/>
            </p:nvSpPr>
            <p:spPr bwMode="auto">
              <a:xfrm>
                <a:off x="4652" y="2910"/>
                <a:ext cx="99" cy="61"/>
              </a:xfrm>
              <a:custGeom>
                <a:avLst/>
                <a:gdLst>
                  <a:gd name="T0" fmla="*/ 0 w 16"/>
                  <a:gd name="T1" fmla="*/ 51313 h 10"/>
                  <a:gd name="T2" fmla="*/ 99730 w 16"/>
                  <a:gd name="T3" fmla="*/ 84430 h 10"/>
                  <a:gd name="T4" fmla="*/ 145214 w 16"/>
                  <a:gd name="T5" fmla="*/ 24967 h 10"/>
                  <a:gd name="T6" fmla="*/ 45484 w 16"/>
                  <a:gd name="T7" fmla="*/ 0 h 10"/>
                  <a:gd name="T8" fmla="*/ 0 w 16"/>
                  <a:gd name="T9" fmla="*/ 5131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6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62" name="Freeform 5407"/>
              <p:cNvSpPr>
                <a:spLocks/>
              </p:cNvSpPr>
              <p:nvPr/>
            </p:nvSpPr>
            <p:spPr bwMode="auto">
              <a:xfrm>
                <a:off x="3405" y="2521"/>
                <a:ext cx="98" cy="197"/>
              </a:xfrm>
              <a:custGeom>
                <a:avLst/>
                <a:gdLst>
                  <a:gd name="T0" fmla="*/ 0 w 98"/>
                  <a:gd name="T1" fmla="*/ 68 h 197"/>
                  <a:gd name="T2" fmla="*/ 68 w 98"/>
                  <a:gd name="T3" fmla="*/ 197 h 197"/>
                  <a:gd name="T4" fmla="*/ 98 w 98"/>
                  <a:gd name="T5" fmla="*/ 111 h 197"/>
                  <a:gd name="T6" fmla="*/ 31 w 98"/>
                  <a:gd name="T7" fmla="*/ 0 h 197"/>
                  <a:gd name="T8" fmla="*/ 0 w 98"/>
                  <a:gd name="T9" fmla="*/ 68 h 1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197"/>
                  <a:gd name="T17" fmla="*/ 98 w 98"/>
                  <a:gd name="T18" fmla="*/ 197 h 19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197">
                    <a:moveTo>
                      <a:pt x="0" y="68"/>
                    </a:moveTo>
                    <a:lnTo>
                      <a:pt x="68" y="197"/>
                    </a:lnTo>
                    <a:lnTo>
                      <a:pt x="98" y="111"/>
                    </a:lnTo>
                    <a:lnTo>
                      <a:pt x="31" y="0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82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63" name="Freeform 5408"/>
              <p:cNvSpPr>
                <a:spLocks/>
              </p:cNvSpPr>
              <p:nvPr/>
            </p:nvSpPr>
            <p:spPr bwMode="auto">
              <a:xfrm>
                <a:off x="3405" y="2521"/>
                <a:ext cx="98" cy="197"/>
              </a:xfrm>
              <a:custGeom>
                <a:avLst/>
                <a:gdLst>
                  <a:gd name="T0" fmla="*/ 0 w 16"/>
                  <a:gd name="T1" fmla="*/ 97743 h 32"/>
                  <a:gd name="T2" fmla="*/ 94203 w 16"/>
                  <a:gd name="T3" fmla="*/ 283034 h 32"/>
                  <a:gd name="T4" fmla="*/ 137868 w 16"/>
                  <a:gd name="T5" fmla="*/ 159367 h 32"/>
                  <a:gd name="T6" fmla="*/ 43671 w 16"/>
                  <a:gd name="T7" fmla="*/ 0 h 32"/>
                  <a:gd name="T8" fmla="*/ 0 w 16"/>
                  <a:gd name="T9" fmla="*/ 97743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32"/>
                  <a:gd name="T17" fmla="*/ 16 w 16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32">
                    <a:moveTo>
                      <a:pt x="0" y="11"/>
                    </a:moveTo>
                    <a:lnTo>
                      <a:pt x="11" y="32"/>
                    </a:lnTo>
                    <a:lnTo>
                      <a:pt x="16" y="18"/>
                    </a:lnTo>
                    <a:lnTo>
                      <a:pt x="5" y="0"/>
                    </a:lnTo>
                    <a:lnTo>
                      <a:pt x="0" y="11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64" name="Freeform 5409"/>
              <p:cNvSpPr>
                <a:spLocks/>
              </p:cNvSpPr>
              <p:nvPr/>
            </p:nvSpPr>
            <p:spPr bwMode="auto">
              <a:xfrm>
                <a:off x="2145" y="2416"/>
                <a:ext cx="99" cy="160"/>
              </a:xfrm>
              <a:custGeom>
                <a:avLst/>
                <a:gdLst>
                  <a:gd name="T0" fmla="*/ 0 w 99"/>
                  <a:gd name="T1" fmla="*/ 111 h 160"/>
                  <a:gd name="T2" fmla="*/ 62 w 99"/>
                  <a:gd name="T3" fmla="*/ 0 h 160"/>
                  <a:gd name="T4" fmla="*/ 99 w 99"/>
                  <a:gd name="T5" fmla="*/ 43 h 160"/>
                  <a:gd name="T6" fmla="*/ 37 w 99"/>
                  <a:gd name="T7" fmla="*/ 160 h 160"/>
                  <a:gd name="T8" fmla="*/ 0 w 99"/>
                  <a:gd name="T9" fmla="*/ 111 h 1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60"/>
                  <a:gd name="T17" fmla="*/ 99 w 99"/>
                  <a:gd name="T18" fmla="*/ 160 h 1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60">
                    <a:moveTo>
                      <a:pt x="0" y="111"/>
                    </a:moveTo>
                    <a:lnTo>
                      <a:pt x="62" y="0"/>
                    </a:lnTo>
                    <a:lnTo>
                      <a:pt x="99" y="43"/>
                    </a:lnTo>
                    <a:lnTo>
                      <a:pt x="37" y="160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65" name="Freeform 5410"/>
              <p:cNvSpPr>
                <a:spLocks/>
              </p:cNvSpPr>
              <p:nvPr/>
            </p:nvSpPr>
            <p:spPr bwMode="auto">
              <a:xfrm>
                <a:off x="2145" y="2416"/>
                <a:ext cx="99" cy="160"/>
              </a:xfrm>
              <a:custGeom>
                <a:avLst/>
                <a:gdLst>
                  <a:gd name="T0" fmla="*/ 0 w 16"/>
                  <a:gd name="T1" fmla="*/ 159169 h 26"/>
                  <a:gd name="T2" fmla="*/ 90969 w 16"/>
                  <a:gd name="T3" fmla="*/ 0 h 26"/>
                  <a:gd name="T4" fmla="*/ 145214 w 16"/>
                  <a:gd name="T5" fmla="*/ 61766 h 26"/>
                  <a:gd name="T6" fmla="*/ 54252 w 16"/>
                  <a:gd name="T7" fmla="*/ 229569 h 26"/>
                  <a:gd name="T8" fmla="*/ 0 w 16"/>
                  <a:gd name="T9" fmla="*/ 159169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26"/>
                  <a:gd name="T17" fmla="*/ 16 w 16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26">
                    <a:moveTo>
                      <a:pt x="0" y="18"/>
                    </a:moveTo>
                    <a:lnTo>
                      <a:pt x="10" y="0"/>
                    </a:lnTo>
                    <a:lnTo>
                      <a:pt x="16" y="7"/>
                    </a:lnTo>
                    <a:lnTo>
                      <a:pt x="6" y="26"/>
                    </a:lnTo>
                    <a:lnTo>
                      <a:pt x="0" y="1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66" name="Freeform 5411"/>
              <p:cNvSpPr>
                <a:spLocks/>
              </p:cNvSpPr>
              <p:nvPr/>
            </p:nvSpPr>
            <p:spPr bwMode="auto">
              <a:xfrm>
                <a:off x="4485" y="2910"/>
                <a:ext cx="99" cy="61"/>
              </a:xfrm>
              <a:custGeom>
                <a:avLst/>
                <a:gdLst>
                  <a:gd name="T0" fmla="*/ 0 w 99"/>
                  <a:gd name="T1" fmla="*/ 43 h 61"/>
                  <a:gd name="T2" fmla="*/ 68 w 99"/>
                  <a:gd name="T3" fmla="*/ 61 h 61"/>
                  <a:gd name="T4" fmla="*/ 99 w 99"/>
                  <a:gd name="T5" fmla="*/ 18 h 61"/>
                  <a:gd name="T6" fmla="*/ 25 w 99"/>
                  <a:gd name="T7" fmla="*/ 0 h 61"/>
                  <a:gd name="T8" fmla="*/ 0 w 99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1"/>
                  <a:gd name="T17" fmla="*/ 99 w 99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1">
                    <a:moveTo>
                      <a:pt x="0" y="43"/>
                    </a:moveTo>
                    <a:lnTo>
                      <a:pt x="68" y="61"/>
                    </a:lnTo>
                    <a:lnTo>
                      <a:pt x="99" y="18"/>
                    </a:lnTo>
                    <a:lnTo>
                      <a:pt x="25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67" name="Freeform 5412"/>
              <p:cNvSpPr>
                <a:spLocks/>
              </p:cNvSpPr>
              <p:nvPr/>
            </p:nvSpPr>
            <p:spPr bwMode="auto">
              <a:xfrm>
                <a:off x="4485" y="2910"/>
                <a:ext cx="99" cy="61"/>
              </a:xfrm>
              <a:custGeom>
                <a:avLst/>
                <a:gdLst>
                  <a:gd name="T0" fmla="*/ 0 w 16"/>
                  <a:gd name="T1" fmla="*/ 59463 h 10"/>
                  <a:gd name="T2" fmla="*/ 99730 w 16"/>
                  <a:gd name="T3" fmla="*/ 84430 h 10"/>
                  <a:gd name="T4" fmla="*/ 145214 w 16"/>
                  <a:gd name="T5" fmla="*/ 24967 h 10"/>
                  <a:gd name="T6" fmla="*/ 36717 w 16"/>
                  <a:gd name="T7" fmla="*/ 0 h 10"/>
                  <a:gd name="T8" fmla="*/ 0 w 16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4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68" name="Freeform 5413"/>
              <p:cNvSpPr>
                <a:spLocks/>
              </p:cNvSpPr>
              <p:nvPr/>
            </p:nvSpPr>
            <p:spPr bwMode="auto">
              <a:xfrm>
                <a:off x="3238" y="2335"/>
                <a:ext cx="99" cy="217"/>
              </a:xfrm>
              <a:custGeom>
                <a:avLst/>
                <a:gdLst>
                  <a:gd name="T0" fmla="*/ 0 w 99"/>
                  <a:gd name="T1" fmla="*/ 62 h 217"/>
                  <a:gd name="T2" fmla="*/ 68 w 99"/>
                  <a:gd name="T3" fmla="*/ 217 h 217"/>
                  <a:gd name="T4" fmla="*/ 99 w 99"/>
                  <a:gd name="T5" fmla="*/ 124 h 217"/>
                  <a:gd name="T6" fmla="*/ 31 w 99"/>
                  <a:gd name="T7" fmla="*/ 0 h 217"/>
                  <a:gd name="T8" fmla="*/ 0 w 99"/>
                  <a:gd name="T9" fmla="*/ 62 h 2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217"/>
                  <a:gd name="T17" fmla="*/ 99 w 99"/>
                  <a:gd name="T18" fmla="*/ 217 h 2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217">
                    <a:moveTo>
                      <a:pt x="0" y="62"/>
                    </a:moveTo>
                    <a:lnTo>
                      <a:pt x="68" y="217"/>
                    </a:lnTo>
                    <a:lnTo>
                      <a:pt x="99" y="124"/>
                    </a:lnTo>
                    <a:lnTo>
                      <a:pt x="31" y="0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69" name="Freeform 5414"/>
              <p:cNvSpPr>
                <a:spLocks/>
              </p:cNvSpPr>
              <p:nvPr/>
            </p:nvSpPr>
            <p:spPr bwMode="auto">
              <a:xfrm>
                <a:off x="3238" y="2335"/>
                <a:ext cx="99" cy="217"/>
              </a:xfrm>
              <a:custGeom>
                <a:avLst/>
                <a:gdLst>
                  <a:gd name="T0" fmla="*/ 0 w 16"/>
                  <a:gd name="T1" fmla="*/ 91524 h 35"/>
                  <a:gd name="T2" fmla="*/ 99730 w 16"/>
                  <a:gd name="T3" fmla="*/ 320552 h 35"/>
                  <a:gd name="T4" fmla="*/ 145214 w 16"/>
                  <a:gd name="T5" fmla="*/ 183284 h 35"/>
                  <a:gd name="T6" fmla="*/ 45484 w 16"/>
                  <a:gd name="T7" fmla="*/ 0 h 35"/>
                  <a:gd name="T8" fmla="*/ 0 w 16"/>
                  <a:gd name="T9" fmla="*/ 91524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35"/>
                  <a:gd name="T17" fmla="*/ 16 w 16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35">
                    <a:moveTo>
                      <a:pt x="0" y="10"/>
                    </a:moveTo>
                    <a:lnTo>
                      <a:pt x="11" y="35"/>
                    </a:lnTo>
                    <a:lnTo>
                      <a:pt x="16" y="20"/>
                    </a:lnTo>
                    <a:lnTo>
                      <a:pt x="5" y="0"/>
                    </a:lnTo>
                    <a:lnTo>
                      <a:pt x="0" y="1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70" name="Freeform 5415"/>
              <p:cNvSpPr>
                <a:spLocks/>
              </p:cNvSpPr>
              <p:nvPr/>
            </p:nvSpPr>
            <p:spPr bwMode="auto">
              <a:xfrm>
                <a:off x="1978" y="2613"/>
                <a:ext cx="99" cy="105"/>
              </a:xfrm>
              <a:custGeom>
                <a:avLst/>
                <a:gdLst>
                  <a:gd name="T0" fmla="*/ 0 w 99"/>
                  <a:gd name="T1" fmla="*/ 87 h 105"/>
                  <a:gd name="T2" fmla="*/ 62 w 99"/>
                  <a:gd name="T3" fmla="*/ 0 h 105"/>
                  <a:gd name="T4" fmla="*/ 99 w 99"/>
                  <a:gd name="T5" fmla="*/ 19 h 105"/>
                  <a:gd name="T6" fmla="*/ 37 w 99"/>
                  <a:gd name="T7" fmla="*/ 105 h 105"/>
                  <a:gd name="T8" fmla="*/ 0 w 99"/>
                  <a:gd name="T9" fmla="*/ 87 h 1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05"/>
                  <a:gd name="T17" fmla="*/ 99 w 99"/>
                  <a:gd name="T18" fmla="*/ 105 h 1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05">
                    <a:moveTo>
                      <a:pt x="0" y="87"/>
                    </a:moveTo>
                    <a:lnTo>
                      <a:pt x="62" y="0"/>
                    </a:lnTo>
                    <a:lnTo>
                      <a:pt x="99" y="19"/>
                    </a:lnTo>
                    <a:lnTo>
                      <a:pt x="37" y="105"/>
                    </a:lnTo>
                    <a:lnTo>
                      <a:pt x="0" y="87"/>
                    </a:lnTo>
                    <a:close/>
                  </a:path>
                </a:pathLst>
              </a:custGeom>
              <a:solidFill>
                <a:srgbClr val="F9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71" name="Freeform 5416"/>
              <p:cNvSpPr>
                <a:spLocks/>
              </p:cNvSpPr>
              <p:nvPr/>
            </p:nvSpPr>
            <p:spPr bwMode="auto">
              <a:xfrm>
                <a:off x="1978" y="2613"/>
                <a:ext cx="99" cy="105"/>
              </a:xfrm>
              <a:custGeom>
                <a:avLst/>
                <a:gdLst>
                  <a:gd name="T0" fmla="*/ 0 w 16"/>
                  <a:gd name="T1" fmla="*/ 125129 h 17"/>
                  <a:gd name="T2" fmla="*/ 90969 w 16"/>
                  <a:gd name="T3" fmla="*/ 0 h 17"/>
                  <a:gd name="T4" fmla="*/ 145214 w 16"/>
                  <a:gd name="T5" fmla="*/ 27584 h 17"/>
                  <a:gd name="T6" fmla="*/ 54252 w 16"/>
                  <a:gd name="T7" fmla="*/ 152936 h 17"/>
                  <a:gd name="T8" fmla="*/ 0 w 16"/>
                  <a:gd name="T9" fmla="*/ 125129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7"/>
                  <a:gd name="T17" fmla="*/ 16 w 16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7">
                    <a:moveTo>
                      <a:pt x="0" y="14"/>
                    </a:moveTo>
                    <a:lnTo>
                      <a:pt x="10" y="0"/>
                    </a:lnTo>
                    <a:lnTo>
                      <a:pt x="16" y="3"/>
                    </a:lnTo>
                    <a:lnTo>
                      <a:pt x="6" y="17"/>
                    </a:lnTo>
                    <a:lnTo>
                      <a:pt x="0" y="1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72" name="Freeform 5417"/>
              <p:cNvSpPr>
                <a:spLocks/>
              </p:cNvSpPr>
              <p:nvPr/>
            </p:nvSpPr>
            <p:spPr bwMode="auto">
              <a:xfrm>
                <a:off x="4312" y="2910"/>
                <a:ext cx="99" cy="61"/>
              </a:xfrm>
              <a:custGeom>
                <a:avLst/>
                <a:gdLst>
                  <a:gd name="T0" fmla="*/ 0 w 99"/>
                  <a:gd name="T1" fmla="*/ 43 h 61"/>
                  <a:gd name="T2" fmla="*/ 68 w 99"/>
                  <a:gd name="T3" fmla="*/ 61 h 61"/>
                  <a:gd name="T4" fmla="*/ 99 w 99"/>
                  <a:gd name="T5" fmla="*/ 18 h 61"/>
                  <a:gd name="T6" fmla="*/ 31 w 99"/>
                  <a:gd name="T7" fmla="*/ 0 h 61"/>
                  <a:gd name="T8" fmla="*/ 0 w 99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1"/>
                  <a:gd name="T17" fmla="*/ 99 w 99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1">
                    <a:moveTo>
                      <a:pt x="0" y="43"/>
                    </a:moveTo>
                    <a:lnTo>
                      <a:pt x="68" y="61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73" name="Freeform 5418"/>
              <p:cNvSpPr>
                <a:spLocks/>
              </p:cNvSpPr>
              <p:nvPr/>
            </p:nvSpPr>
            <p:spPr bwMode="auto">
              <a:xfrm>
                <a:off x="4312" y="2910"/>
                <a:ext cx="99" cy="61"/>
              </a:xfrm>
              <a:custGeom>
                <a:avLst/>
                <a:gdLst>
                  <a:gd name="T0" fmla="*/ 0 w 16"/>
                  <a:gd name="T1" fmla="*/ 59463 h 10"/>
                  <a:gd name="T2" fmla="*/ 99730 w 16"/>
                  <a:gd name="T3" fmla="*/ 84430 h 10"/>
                  <a:gd name="T4" fmla="*/ 145214 w 16"/>
                  <a:gd name="T5" fmla="*/ 24967 h 10"/>
                  <a:gd name="T6" fmla="*/ 45484 w 16"/>
                  <a:gd name="T7" fmla="*/ 0 h 10"/>
                  <a:gd name="T8" fmla="*/ 0 w 16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74" name="Freeform 5419"/>
              <p:cNvSpPr>
                <a:spLocks/>
              </p:cNvSpPr>
              <p:nvPr/>
            </p:nvSpPr>
            <p:spPr bwMode="auto">
              <a:xfrm>
                <a:off x="3065" y="2156"/>
                <a:ext cx="99" cy="204"/>
              </a:xfrm>
              <a:custGeom>
                <a:avLst/>
                <a:gdLst>
                  <a:gd name="T0" fmla="*/ 0 w 99"/>
                  <a:gd name="T1" fmla="*/ 50 h 204"/>
                  <a:gd name="T2" fmla="*/ 68 w 99"/>
                  <a:gd name="T3" fmla="*/ 204 h 204"/>
                  <a:gd name="T4" fmla="*/ 99 w 99"/>
                  <a:gd name="T5" fmla="*/ 105 h 204"/>
                  <a:gd name="T6" fmla="*/ 31 w 99"/>
                  <a:gd name="T7" fmla="*/ 0 h 204"/>
                  <a:gd name="T8" fmla="*/ 0 w 99"/>
                  <a:gd name="T9" fmla="*/ 50 h 20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204"/>
                  <a:gd name="T17" fmla="*/ 99 w 99"/>
                  <a:gd name="T18" fmla="*/ 204 h 20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204">
                    <a:moveTo>
                      <a:pt x="0" y="50"/>
                    </a:moveTo>
                    <a:lnTo>
                      <a:pt x="68" y="204"/>
                    </a:lnTo>
                    <a:lnTo>
                      <a:pt x="99" y="105"/>
                    </a:lnTo>
                    <a:lnTo>
                      <a:pt x="31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8585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75" name="Freeform 5420"/>
              <p:cNvSpPr>
                <a:spLocks/>
              </p:cNvSpPr>
              <p:nvPr/>
            </p:nvSpPr>
            <p:spPr bwMode="auto">
              <a:xfrm>
                <a:off x="3065" y="2156"/>
                <a:ext cx="99" cy="204"/>
              </a:xfrm>
              <a:custGeom>
                <a:avLst/>
                <a:gdLst>
                  <a:gd name="T0" fmla="*/ 0 w 16"/>
                  <a:gd name="T1" fmla="*/ 71579 h 33"/>
                  <a:gd name="T2" fmla="*/ 99730 w 16"/>
                  <a:gd name="T3" fmla="*/ 297883 h 33"/>
                  <a:gd name="T4" fmla="*/ 145214 w 16"/>
                  <a:gd name="T5" fmla="*/ 153315 h 33"/>
                  <a:gd name="T6" fmla="*/ 45484 w 16"/>
                  <a:gd name="T7" fmla="*/ 0 h 33"/>
                  <a:gd name="T8" fmla="*/ 0 w 16"/>
                  <a:gd name="T9" fmla="*/ 71579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33"/>
                  <a:gd name="T17" fmla="*/ 16 w 16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33">
                    <a:moveTo>
                      <a:pt x="0" y="8"/>
                    </a:moveTo>
                    <a:lnTo>
                      <a:pt x="11" y="33"/>
                    </a:lnTo>
                    <a:lnTo>
                      <a:pt x="16" y="17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76" name="Freeform 5421"/>
              <p:cNvSpPr>
                <a:spLocks/>
              </p:cNvSpPr>
              <p:nvPr/>
            </p:nvSpPr>
            <p:spPr bwMode="auto">
              <a:xfrm>
                <a:off x="1812" y="2768"/>
                <a:ext cx="98" cy="49"/>
              </a:xfrm>
              <a:custGeom>
                <a:avLst/>
                <a:gdLst>
                  <a:gd name="T0" fmla="*/ 0 w 98"/>
                  <a:gd name="T1" fmla="*/ 49 h 49"/>
                  <a:gd name="T2" fmla="*/ 68 w 98"/>
                  <a:gd name="T3" fmla="*/ 0 h 49"/>
                  <a:gd name="T4" fmla="*/ 98 w 98"/>
                  <a:gd name="T5" fmla="*/ 0 h 49"/>
                  <a:gd name="T6" fmla="*/ 37 w 98"/>
                  <a:gd name="T7" fmla="*/ 43 h 49"/>
                  <a:gd name="T8" fmla="*/ 0 w 98"/>
                  <a:gd name="T9" fmla="*/ 49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49"/>
                  <a:gd name="T17" fmla="*/ 98 w 98"/>
                  <a:gd name="T18" fmla="*/ 49 h 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49">
                    <a:moveTo>
                      <a:pt x="0" y="49"/>
                    </a:moveTo>
                    <a:lnTo>
                      <a:pt x="68" y="0"/>
                    </a:lnTo>
                    <a:lnTo>
                      <a:pt x="98" y="0"/>
                    </a:lnTo>
                    <a:lnTo>
                      <a:pt x="37" y="43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77" name="Freeform 5422"/>
              <p:cNvSpPr>
                <a:spLocks/>
              </p:cNvSpPr>
              <p:nvPr/>
            </p:nvSpPr>
            <p:spPr bwMode="auto">
              <a:xfrm>
                <a:off x="1812" y="2768"/>
                <a:ext cx="98" cy="49"/>
              </a:xfrm>
              <a:custGeom>
                <a:avLst/>
                <a:gdLst>
                  <a:gd name="T0" fmla="*/ 0 w 16"/>
                  <a:gd name="T1" fmla="*/ 68919 h 8"/>
                  <a:gd name="T2" fmla="*/ 94203 w 16"/>
                  <a:gd name="T3" fmla="*/ 0 h 8"/>
                  <a:gd name="T4" fmla="*/ 137868 w 16"/>
                  <a:gd name="T5" fmla="*/ 0 h 8"/>
                  <a:gd name="T6" fmla="*/ 52148 w 16"/>
                  <a:gd name="T7" fmla="*/ 60435 h 8"/>
                  <a:gd name="T8" fmla="*/ 0 w 16"/>
                  <a:gd name="T9" fmla="*/ 68919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8"/>
                  <a:gd name="T17" fmla="*/ 16 w 16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8">
                    <a:moveTo>
                      <a:pt x="0" y="8"/>
                    </a:moveTo>
                    <a:lnTo>
                      <a:pt x="11" y="0"/>
                    </a:lnTo>
                    <a:lnTo>
                      <a:pt x="16" y="0"/>
                    </a:lnTo>
                    <a:lnTo>
                      <a:pt x="6" y="7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78" name="Freeform 5423"/>
              <p:cNvSpPr>
                <a:spLocks/>
              </p:cNvSpPr>
              <p:nvPr/>
            </p:nvSpPr>
            <p:spPr bwMode="auto">
              <a:xfrm>
                <a:off x="4146" y="2903"/>
                <a:ext cx="98" cy="68"/>
              </a:xfrm>
              <a:custGeom>
                <a:avLst/>
                <a:gdLst>
                  <a:gd name="T0" fmla="*/ 0 w 98"/>
                  <a:gd name="T1" fmla="*/ 44 h 68"/>
                  <a:gd name="T2" fmla="*/ 68 w 98"/>
                  <a:gd name="T3" fmla="*/ 68 h 68"/>
                  <a:gd name="T4" fmla="*/ 98 w 98"/>
                  <a:gd name="T5" fmla="*/ 25 h 68"/>
                  <a:gd name="T6" fmla="*/ 30 w 98"/>
                  <a:gd name="T7" fmla="*/ 0 h 68"/>
                  <a:gd name="T8" fmla="*/ 0 w 98"/>
                  <a:gd name="T9" fmla="*/ 44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8"/>
                  <a:gd name="T17" fmla="*/ 98 w 98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8">
                    <a:moveTo>
                      <a:pt x="0" y="44"/>
                    </a:moveTo>
                    <a:lnTo>
                      <a:pt x="68" y="68"/>
                    </a:lnTo>
                    <a:lnTo>
                      <a:pt x="98" y="25"/>
                    </a:lnTo>
                    <a:lnTo>
                      <a:pt x="30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79" name="Freeform 5424"/>
              <p:cNvSpPr>
                <a:spLocks/>
              </p:cNvSpPr>
              <p:nvPr/>
            </p:nvSpPr>
            <p:spPr bwMode="auto">
              <a:xfrm>
                <a:off x="4146" y="2903"/>
                <a:ext cx="98" cy="68"/>
              </a:xfrm>
              <a:custGeom>
                <a:avLst/>
                <a:gdLst>
                  <a:gd name="T0" fmla="*/ 0 w 16"/>
                  <a:gd name="T1" fmla="*/ 62826 h 11"/>
                  <a:gd name="T2" fmla="*/ 94203 w 16"/>
                  <a:gd name="T3" fmla="*/ 99206 h 11"/>
                  <a:gd name="T4" fmla="*/ 137868 w 16"/>
                  <a:gd name="T5" fmla="*/ 36609 h 11"/>
                  <a:gd name="T6" fmla="*/ 43671 w 16"/>
                  <a:gd name="T7" fmla="*/ 0 h 11"/>
                  <a:gd name="T8" fmla="*/ 0 w 16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80" name="Freeform 5425"/>
              <p:cNvSpPr>
                <a:spLocks/>
              </p:cNvSpPr>
              <p:nvPr/>
            </p:nvSpPr>
            <p:spPr bwMode="auto">
              <a:xfrm>
                <a:off x="2892" y="2039"/>
                <a:ext cx="99" cy="136"/>
              </a:xfrm>
              <a:custGeom>
                <a:avLst/>
                <a:gdLst>
                  <a:gd name="T0" fmla="*/ 0 w 99"/>
                  <a:gd name="T1" fmla="*/ 19 h 136"/>
                  <a:gd name="T2" fmla="*/ 68 w 99"/>
                  <a:gd name="T3" fmla="*/ 136 h 136"/>
                  <a:gd name="T4" fmla="*/ 99 w 99"/>
                  <a:gd name="T5" fmla="*/ 49 h 136"/>
                  <a:gd name="T6" fmla="*/ 31 w 99"/>
                  <a:gd name="T7" fmla="*/ 0 h 136"/>
                  <a:gd name="T8" fmla="*/ 0 w 99"/>
                  <a:gd name="T9" fmla="*/ 19 h 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36"/>
                  <a:gd name="T17" fmla="*/ 99 w 99"/>
                  <a:gd name="T18" fmla="*/ 136 h 1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36">
                    <a:moveTo>
                      <a:pt x="0" y="19"/>
                    </a:moveTo>
                    <a:lnTo>
                      <a:pt x="68" y="136"/>
                    </a:lnTo>
                    <a:lnTo>
                      <a:pt x="99" y="49"/>
                    </a:lnTo>
                    <a:lnTo>
                      <a:pt x="31" y="0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9E9E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81" name="Freeform 5426"/>
              <p:cNvSpPr>
                <a:spLocks/>
              </p:cNvSpPr>
              <p:nvPr/>
            </p:nvSpPr>
            <p:spPr bwMode="auto">
              <a:xfrm>
                <a:off x="2892" y="2039"/>
                <a:ext cx="99" cy="136"/>
              </a:xfrm>
              <a:custGeom>
                <a:avLst/>
                <a:gdLst>
                  <a:gd name="T0" fmla="*/ 0 w 16"/>
                  <a:gd name="T1" fmla="*/ 27627 h 22"/>
                  <a:gd name="T2" fmla="*/ 99730 w 16"/>
                  <a:gd name="T3" fmla="*/ 198677 h 22"/>
                  <a:gd name="T4" fmla="*/ 145214 w 16"/>
                  <a:gd name="T5" fmla="*/ 71579 h 22"/>
                  <a:gd name="T6" fmla="*/ 45484 w 16"/>
                  <a:gd name="T7" fmla="*/ 0 h 22"/>
                  <a:gd name="T8" fmla="*/ 0 w 16"/>
                  <a:gd name="T9" fmla="*/ 27627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22"/>
                  <a:gd name="T17" fmla="*/ 16 w 16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22">
                    <a:moveTo>
                      <a:pt x="0" y="3"/>
                    </a:moveTo>
                    <a:lnTo>
                      <a:pt x="11" y="22"/>
                    </a:lnTo>
                    <a:lnTo>
                      <a:pt x="16" y="8"/>
                    </a:lnTo>
                    <a:lnTo>
                      <a:pt x="5" y="0"/>
                    </a:lnTo>
                    <a:lnTo>
                      <a:pt x="0" y="3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82" name="Freeform 5427"/>
              <p:cNvSpPr>
                <a:spLocks/>
              </p:cNvSpPr>
              <p:nvPr/>
            </p:nvSpPr>
            <p:spPr bwMode="auto">
              <a:xfrm>
                <a:off x="1645" y="2854"/>
                <a:ext cx="99" cy="37"/>
              </a:xfrm>
              <a:custGeom>
                <a:avLst/>
                <a:gdLst>
                  <a:gd name="T0" fmla="*/ 0 w 99"/>
                  <a:gd name="T1" fmla="*/ 37 h 37"/>
                  <a:gd name="T2" fmla="*/ 68 w 99"/>
                  <a:gd name="T3" fmla="*/ 19 h 37"/>
                  <a:gd name="T4" fmla="*/ 99 w 99"/>
                  <a:gd name="T5" fmla="*/ 0 h 37"/>
                  <a:gd name="T6" fmla="*/ 37 w 99"/>
                  <a:gd name="T7" fmla="*/ 19 h 37"/>
                  <a:gd name="T8" fmla="*/ 0 w 99"/>
                  <a:gd name="T9" fmla="*/ 37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37"/>
                  <a:gd name="T17" fmla="*/ 99 w 99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37">
                    <a:moveTo>
                      <a:pt x="0" y="37"/>
                    </a:moveTo>
                    <a:lnTo>
                      <a:pt x="68" y="19"/>
                    </a:lnTo>
                    <a:lnTo>
                      <a:pt x="99" y="0"/>
                    </a:lnTo>
                    <a:lnTo>
                      <a:pt x="37" y="19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83" name="Freeform 5428"/>
              <p:cNvSpPr>
                <a:spLocks/>
              </p:cNvSpPr>
              <p:nvPr/>
            </p:nvSpPr>
            <p:spPr bwMode="auto">
              <a:xfrm>
                <a:off x="1645" y="2854"/>
                <a:ext cx="99" cy="37"/>
              </a:xfrm>
              <a:custGeom>
                <a:avLst/>
                <a:gdLst>
                  <a:gd name="T0" fmla="*/ 0 w 16"/>
                  <a:gd name="T1" fmla="*/ 53465 h 6"/>
                  <a:gd name="T2" fmla="*/ 99730 w 16"/>
                  <a:gd name="T3" fmla="*/ 27417 h 6"/>
                  <a:gd name="T4" fmla="*/ 145214 w 16"/>
                  <a:gd name="T5" fmla="*/ 0 h 6"/>
                  <a:gd name="T6" fmla="*/ 54252 w 16"/>
                  <a:gd name="T7" fmla="*/ 27417 h 6"/>
                  <a:gd name="T8" fmla="*/ 0 w 16"/>
                  <a:gd name="T9" fmla="*/ 53465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6"/>
                  <a:gd name="T17" fmla="*/ 16 w 16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6">
                    <a:moveTo>
                      <a:pt x="0" y="6"/>
                    </a:moveTo>
                    <a:lnTo>
                      <a:pt x="11" y="3"/>
                    </a:lnTo>
                    <a:lnTo>
                      <a:pt x="16" y="0"/>
                    </a:lnTo>
                    <a:lnTo>
                      <a:pt x="6" y="3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84" name="Freeform 5429"/>
              <p:cNvSpPr>
                <a:spLocks/>
              </p:cNvSpPr>
              <p:nvPr/>
            </p:nvSpPr>
            <p:spPr bwMode="auto">
              <a:xfrm>
                <a:off x="3979" y="2885"/>
                <a:ext cx="99" cy="80"/>
              </a:xfrm>
              <a:custGeom>
                <a:avLst/>
                <a:gdLst>
                  <a:gd name="T0" fmla="*/ 0 w 99"/>
                  <a:gd name="T1" fmla="*/ 49 h 80"/>
                  <a:gd name="T2" fmla="*/ 68 w 99"/>
                  <a:gd name="T3" fmla="*/ 80 h 80"/>
                  <a:gd name="T4" fmla="*/ 99 w 99"/>
                  <a:gd name="T5" fmla="*/ 31 h 80"/>
                  <a:gd name="T6" fmla="*/ 31 w 99"/>
                  <a:gd name="T7" fmla="*/ 0 h 80"/>
                  <a:gd name="T8" fmla="*/ 0 w 99"/>
                  <a:gd name="T9" fmla="*/ 49 h 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80"/>
                  <a:gd name="T17" fmla="*/ 99 w 99"/>
                  <a:gd name="T18" fmla="*/ 80 h 8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80">
                    <a:moveTo>
                      <a:pt x="0" y="49"/>
                    </a:moveTo>
                    <a:lnTo>
                      <a:pt x="68" y="80"/>
                    </a:lnTo>
                    <a:lnTo>
                      <a:pt x="99" y="31"/>
                    </a:lnTo>
                    <a:lnTo>
                      <a:pt x="31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BEBE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85" name="Freeform 5430"/>
              <p:cNvSpPr>
                <a:spLocks/>
              </p:cNvSpPr>
              <p:nvPr/>
            </p:nvSpPr>
            <p:spPr bwMode="auto">
              <a:xfrm>
                <a:off x="3979" y="2885"/>
                <a:ext cx="99" cy="80"/>
              </a:xfrm>
              <a:custGeom>
                <a:avLst/>
                <a:gdLst>
                  <a:gd name="T0" fmla="*/ 0 w 16"/>
                  <a:gd name="T1" fmla="*/ 70363 h 13"/>
                  <a:gd name="T2" fmla="*/ 99730 w 16"/>
                  <a:gd name="T3" fmla="*/ 114671 h 13"/>
                  <a:gd name="T4" fmla="*/ 145214 w 16"/>
                  <a:gd name="T5" fmla="*/ 44498 h 13"/>
                  <a:gd name="T6" fmla="*/ 45484 w 16"/>
                  <a:gd name="T7" fmla="*/ 0 h 13"/>
                  <a:gd name="T8" fmla="*/ 0 w 16"/>
                  <a:gd name="T9" fmla="*/ 70363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3"/>
                  <a:gd name="T17" fmla="*/ 16 w 16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3">
                    <a:moveTo>
                      <a:pt x="0" y="8"/>
                    </a:moveTo>
                    <a:lnTo>
                      <a:pt x="11" y="13"/>
                    </a:lnTo>
                    <a:lnTo>
                      <a:pt x="16" y="5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86" name="Freeform 5431"/>
              <p:cNvSpPr>
                <a:spLocks/>
              </p:cNvSpPr>
              <p:nvPr/>
            </p:nvSpPr>
            <p:spPr bwMode="auto">
              <a:xfrm>
                <a:off x="2719" y="2002"/>
                <a:ext cx="105" cy="56"/>
              </a:xfrm>
              <a:custGeom>
                <a:avLst/>
                <a:gdLst>
                  <a:gd name="T0" fmla="*/ 0 w 105"/>
                  <a:gd name="T1" fmla="*/ 0 h 56"/>
                  <a:gd name="T2" fmla="*/ 68 w 105"/>
                  <a:gd name="T3" fmla="*/ 56 h 56"/>
                  <a:gd name="T4" fmla="*/ 105 w 105"/>
                  <a:gd name="T5" fmla="*/ 0 h 56"/>
                  <a:gd name="T6" fmla="*/ 31 w 105"/>
                  <a:gd name="T7" fmla="*/ 12 h 56"/>
                  <a:gd name="T8" fmla="*/ 0 w 105"/>
                  <a:gd name="T9" fmla="*/ 0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56"/>
                  <a:gd name="T17" fmla="*/ 105 w 105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56">
                    <a:moveTo>
                      <a:pt x="0" y="0"/>
                    </a:moveTo>
                    <a:lnTo>
                      <a:pt x="68" y="56"/>
                    </a:lnTo>
                    <a:lnTo>
                      <a:pt x="105" y="0"/>
                    </a:lnTo>
                    <a:lnTo>
                      <a:pt x="31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87" name="Freeform 5432"/>
              <p:cNvSpPr>
                <a:spLocks/>
              </p:cNvSpPr>
              <p:nvPr/>
            </p:nvSpPr>
            <p:spPr bwMode="auto">
              <a:xfrm>
                <a:off x="2719" y="2002"/>
                <a:ext cx="105" cy="56"/>
              </a:xfrm>
              <a:custGeom>
                <a:avLst/>
                <a:gdLst>
                  <a:gd name="T0" fmla="*/ 0 w 17"/>
                  <a:gd name="T1" fmla="*/ 0 h 9"/>
                  <a:gd name="T2" fmla="*/ 98959 w 17"/>
                  <a:gd name="T3" fmla="*/ 83820 h 9"/>
                  <a:gd name="T4" fmla="*/ 152936 w 17"/>
                  <a:gd name="T5" fmla="*/ 0 h 9"/>
                  <a:gd name="T6" fmla="*/ 45014 w 17"/>
                  <a:gd name="T7" fmla="*/ 18082 h 9"/>
                  <a:gd name="T8" fmla="*/ 0 w 17"/>
                  <a:gd name="T9" fmla="*/ 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9"/>
                  <a:gd name="T17" fmla="*/ 17 w 1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9">
                    <a:moveTo>
                      <a:pt x="0" y="0"/>
                    </a:moveTo>
                    <a:lnTo>
                      <a:pt x="11" y="9"/>
                    </a:lnTo>
                    <a:lnTo>
                      <a:pt x="17" y="0"/>
                    </a:lnTo>
                    <a:lnTo>
                      <a:pt x="5" y="2"/>
                    </a:ln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88" name="Freeform 5433"/>
              <p:cNvSpPr>
                <a:spLocks/>
              </p:cNvSpPr>
              <p:nvPr/>
            </p:nvSpPr>
            <p:spPr bwMode="auto">
              <a:xfrm>
                <a:off x="1478" y="2897"/>
                <a:ext cx="99" cy="37"/>
              </a:xfrm>
              <a:custGeom>
                <a:avLst/>
                <a:gdLst>
                  <a:gd name="T0" fmla="*/ 0 w 99"/>
                  <a:gd name="T1" fmla="*/ 37 h 37"/>
                  <a:gd name="T2" fmla="*/ 68 w 99"/>
                  <a:gd name="T3" fmla="*/ 37 h 37"/>
                  <a:gd name="T4" fmla="*/ 99 w 99"/>
                  <a:gd name="T5" fmla="*/ 6 h 37"/>
                  <a:gd name="T6" fmla="*/ 31 w 99"/>
                  <a:gd name="T7" fmla="*/ 0 h 37"/>
                  <a:gd name="T8" fmla="*/ 0 w 99"/>
                  <a:gd name="T9" fmla="*/ 37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37"/>
                  <a:gd name="T17" fmla="*/ 99 w 99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37">
                    <a:moveTo>
                      <a:pt x="0" y="37"/>
                    </a:moveTo>
                    <a:lnTo>
                      <a:pt x="68" y="37"/>
                    </a:lnTo>
                    <a:lnTo>
                      <a:pt x="99" y="6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E2E2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89" name="Freeform 5434"/>
              <p:cNvSpPr>
                <a:spLocks/>
              </p:cNvSpPr>
              <p:nvPr/>
            </p:nvSpPr>
            <p:spPr bwMode="auto">
              <a:xfrm>
                <a:off x="1478" y="2897"/>
                <a:ext cx="99" cy="37"/>
              </a:xfrm>
              <a:custGeom>
                <a:avLst/>
                <a:gdLst>
                  <a:gd name="T0" fmla="*/ 0 w 16"/>
                  <a:gd name="T1" fmla="*/ 53465 h 6"/>
                  <a:gd name="T2" fmla="*/ 99730 w 16"/>
                  <a:gd name="T3" fmla="*/ 53465 h 6"/>
                  <a:gd name="T4" fmla="*/ 145214 w 16"/>
                  <a:gd name="T5" fmla="*/ 8670 h 6"/>
                  <a:gd name="T6" fmla="*/ 45484 w 16"/>
                  <a:gd name="T7" fmla="*/ 0 h 6"/>
                  <a:gd name="T8" fmla="*/ 0 w 16"/>
                  <a:gd name="T9" fmla="*/ 53465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6"/>
                  <a:gd name="T17" fmla="*/ 16 w 16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6">
                    <a:moveTo>
                      <a:pt x="0" y="6"/>
                    </a:moveTo>
                    <a:lnTo>
                      <a:pt x="11" y="6"/>
                    </a:lnTo>
                    <a:lnTo>
                      <a:pt x="16" y="1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90" name="Freeform 5435"/>
              <p:cNvSpPr>
                <a:spLocks/>
              </p:cNvSpPr>
              <p:nvPr/>
            </p:nvSpPr>
            <p:spPr bwMode="auto">
              <a:xfrm>
                <a:off x="3812" y="2842"/>
                <a:ext cx="99" cy="105"/>
              </a:xfrm>
              <a:custGeom>
                <a:avLst/>
                <a:gdLst>
                  <a:gd name="T0" fmla="*/ 0 w 99"/>
                  <a:gd name="T1" fmla="*/ 55 h 105"/>
                  <a:gd name="T2" fmla="*/ 68 w 99"/>
                  <a:gd name="T3" fmla="*/ 105 h 105"/>
                  <a:gd name="T4" fmla="*/ 99 w 99"/>
                  <a:gd name="T5" fmla="*/ 49 h 105"/>
                  <a:gd name="T6" fmla="*/ 31 w 99"/>
                  <a:gd name="T7" fmla="*/ 0 h 105"/>
                  <a:gd name="T8" fmla="*/ 0 w 99"/>
                  <a:gd name="T9" fmla="*/ 55 h 1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05"/>
                  <a:gd name="T17" fmla="*/ 99 w 99"/>
                  <a:gd name="T18" fmla="*/ 105 h 1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05">
                    <a:moveTo>
                      <a:pt x="0" y="55"/>
                    </a:moveTo>
                    <a:lnTo>
                      <a:pt x="68" y="105"/>
                    </a:lnTo>
                    <a:lnTo>
                      <a:pt x="99" y="49"/>
                    </a:lnTo>
                    <a:lnTo>
                      <a:pt x="31" y="0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ABAB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91" name="Freeform 5436"/>
              <p:cNvSpPr>
                <a:spLocks/>
              </p:cNvSpPr>
              <p:nvPr/>
            </p:nvSpPr>
            <p:spPr bwMode="auto">
              <a:xfrm>
                <a:off x="3812" y="2842"/>
                <a:ext cx="99" cy="105"/>
              </a:xfrm>
              <a:custGeom>
                <a:avLst/>
                <a:gdLst>
                  <a:gd name="T0" fmla="*/ 0 w 16"/>
                  <a:gd name="T1" fmla="*/ 81523 h 17"/>
                  <a:gd name="T2" fmla="*/ 99730 w 16"/>
                  <a:gd name="T3" fmla="*/ 152936 h 17"/>
                  <a:gd name="T4" fmla="*/ 145214 w 16"/>
                  <a:gd name="T5" fmla="*/ 71375 h 17"/>
                  <a:gd name="T6" fmla="*/ 45484 w 16"/>
                  <a:gd name="T7" fmla="*/ 0 h 17"/>
                  <a:gd name="T8" fmla="*/ 0 w 16"/>
                  <a:gd name="T9" fmla="*/ 81523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7"/>
                  <a:gd name="T17" fmla="*/ 16 w 16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7">
                    <a:moveTo>
                      <a:pt x="0" y="9"/>
                    </a:moveTo>
                    <a:lnTo>
                      <a:pt x="11" y="17"/>
                    </a:lnTo>
                    <a:lnTo>
                      <a:pt x="16" y="8"/>
                    </a:lnTo>
                    <a:lnTo>
                      <a:pt x="5" y="0"/>
                    </a:lnTo>
                    <a:lnTo>
                      <a:pt x="0" y="9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92" name="Freeform 5437"/>
              <p:cNvSpPr>
                <a:spLocks/>
              </p:cNvSpPr>
              <p:nvPr/>
            </p:nvSpPr>
            <p:spPr bwMode="auto">
              <a:xfrm>
                <a:off x="2546" y="2020"/>
                <a:ext cx="105" cy="81"/>
              </a:xfrm>
              <a:custGeom>
                <a:avLst/>
                <a:gdLst>
                  <a:gd name="T0" fmla="*/ 0 w 105"/>
                  <a:gd name="T1" fmla="*/ 44 h 81"/>
                  <a:gd name="T2" fmla="*/ 68 w 105"/>
                  <a:gd name="T3" fmla="*/ 25 h 81"/>
                  <a:gd name="T4" fmla="*/ 105 w 105"/>
                  <a:gd name="T5" fmla="*/ 0 h 81"/>
                  <a:gd name="T6" fmla="*/ 37 w 105"/>
                  <a:gd name="T7" fmla="*/ 81 h 81"/>
                  <a:gd name="T8" fmla="*/ 0 w 105"/>
                  <a:gd name="T9" fmla="*/ 44 h 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81"/>
                  <a:gd name="T17" fmla="*/ 105 w 105"/>
                  <a:gd name="T18" fmla="*/ 81 h 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81">
                    <a:moveTo>
                      <a:pt x="0" y="44"/>
                    </a:moveTo>
                    <a:lnTo>
                      <a:pt x="68" y="25"/>
                    </a:lnTo>
                    <a:lnTo>
                      <a:pt x="105" y="0"/>
                    </a:lnTo>
                    <a:lnTo>
                      <a:pt x="37" y="81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93" name="Freeform 5438"/>
              <p:cNvSpPr>
                <a:spLocks/>
              </p:cNvSpPr>
              <p:nvPr/>
            </p:nvSpPr>
            <p:spPr bwMode="auto">
              <a:xfrm>
                <a:off x="2546" y="2020"/>
                <a:ext cx="105" cy="81"/>
              </a:xfrm>
              <a:custGeom>
                <a:avLst/>
                <a:gdLst>
                  <a:gd name="T0" fmla="*/ 0 w 17"/>
                  <a:gd name="T1" fmla="*/ 66270 h 13"/>
                  <a:gd name="T2" fmla="*/ 98959 w 17"/>
                  <a:gd name="T3" fmla="*/ 37734 h 13"/>
                  <a:gd name="T4" fmla="*/ 152936 w 17"/>
                  <a:gd name="T5" fmla="*/ 0 h 13"/>
                  <a:gd name="T6" fmla="*/ 53945 w 17"/>
                  <a:gd name="T7" fmla="*/ 122173 h 13"/>
                  <a:gd name="T8" fmla="*/ 0 w 17"/>
                  <a:gd name="T9" fmla="*/ 66270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3"/>
                  <a:gd name="T17" fmla="*/ 17 w 17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3">
                    <a:moveTo>
                      <a:pt x="0" y="7"/>
                    </a:moveTo>
                    <a:lnTo>
                      <a:pt x="11" y="4"/>
                    </a:lnTo>
                    <a:lnTo>
                      <a:pt x="17" y="0"/>
                    </a:lnTo>
                    <a:lnTo>
                      <a:pt x="6" y="13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94" name="Freeform 5439"/>
              <p:cNvSpPr>
                <a:spLocks/>
              </p:cNvSpPr>
              <p:nvPr/>
            </p:nvSpPr>
            <p:spPr bwMode="auto">
              <a:xfrm>
                <a:off x="3639" y="2761"/>
                <a:ext cx="99" cy="142"/>
              </a:xfrm>
              <a:custGeom>
                <a:avLst/>
                <a:gdLst>
                  <a:gd name="T0" fmla="*/ 0 w 99"/>
                  <a:gd name="T1" fmla="*/ 68 h 142"/>
                  <a:gd name="T2" fmla="*/ 68 w 99"/>
                  <a:gd name="T3" fmla="*/ 142 h 142"/>
                  <a:gd name="T4" fmla="*/ 99 w 99"/>
                  <a:gd name="T5" fmla="*/ 75 h 142"/>
                  <a:gd name="T6" fmla="*/ 31 w 99"/>
                  <a:gd name="T7" fmla="*/ 0 h 142"/>
                  <a:gd name="T8" fmla="*/ 0 w 99"/>
                  <a:gd name="T9" fmla="*/ 68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42"/>
                  <a:gd name="T17" fmla="*/ 99 w 99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42">
                    <a:moveTo>
                      <a:pt x="0" y="68"/>
                    </a:moveTo>
                    <a:lnTo>
                      <a:pt x="68" y="142"/>
                    </a:lnTo>
                    <a:lnTo>
                      <a:pt x="99" y="75"/>
                    </a:lnTo>
                    <a:lnTo>
                      <a:pt x="31" y="0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9393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95" name="Freeform 5440"/>
              <p:cNvSpPr>
                <a:spLocks/>
              </p:cNvSpPr>
              <p:nvPr/>
            </p:nvSpPr>
            <p:spPr bwMode="auto">
              <a:xfrm>
                <a:off x="3639" y="2761"/>
                <a:ext cx="99" cy="142"/>
              </a:xfrm>
              <a:custGeom>
                <a:avLst/>
                <a:gdLst>
                  <a:gd name="T0" fmla="*/ 0 w 16"/>
                  <a:gd name="T1" fmla="*/ 98838 h 23"/>
                  <a:gd name="T2" fmla="*/ 99730 w 16"/>
                  <a:gd name="T3" fmla="*/ 206406 h 23"/>
                  <a:gd name="T4" fmla="*/ 145214 w 16"/>
                  <a:gd name="T5" fmla="*/ 107531 h 23"/>
                  <a:gd name="T6" fmla="*/ 45484 w 16"/>
                  <a:gd name="T7" fmla="*/ 0 h 23"/>
                  <a:gd name="T8" fmla="*/ 0 w 16"/>
                  <a:gd name="T9" fmla="*/ 98838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23"/>
                  <a:gd name="T17" fmla="*/ 16 w 16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23">
                    <a:moveTo>
                      <a:pt x="0" y="11"/>
                    </a:moveTo>
                    <a:lnTo>
                      <a:pt x="11" y="23"/>
                    </a:lnTo>
                    <a:lnTo>
                      <a:pt x="16" y="12"/>
                    </a:lnTo>
                    <a:lnTo>
                      <a:pt x="5" y="0"/>
                    </a:lnTo>
                    <a:lnTo>
                      <a:pt x="0" y="11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96" name="Freeform 5441"/>
              <p:cNvSpPr>
                <a:spLocks/>
              </p:cNvSpPr>
              <p:nvPr/>
            </p:nvSpPr>
            <p:spPr bwMode="auto">
              <a:xfrm>
                <a:off x="2380" y="2144"/>
                <a:ext cx="98" cy="123"/>
              </a:xfrm>
              <a:custGeom>
                <a:avLst/>
                <a:gdLst>
                  <a:gd name="T0" fmla="*/ 0 w 98"/>
                  <a:gd name="T1" fmla="*/ 74 h 123"/>
                  <a:gd name="T2" fmla="*/ 61 w 98"/>
                  <a:gd name="T3" fmla="*/ 0 h 123"/>
                  <a:gd name="T4" fmla="*/ 98 w 98"/>
                  <a:gd name="T5" fmla="*/ 0 h 123"/>
                  <a:gd name="T6" fmla="*/ 31 w 98"/>
                  <a:gd name="T7" fmla="*/ 123 h 123"/>
                  <a:gd name="T8" fmla="*/ 0 w 98"/>
                  <a:gd name="T9" fmla="*/ 74 h 1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123"/>
                  <a:gd name="T17" fmla="*/ 98 w 98"/>
                  <a:gd name="T18" fmla="*/ 123 h 1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123">
                    <a:moveTo>
                      <a:pt x="0" y="74"/>
                    </a:moveTo>
                    <a:lnTo>
                      <a:pt x="61" y="0"/>
                    </a:lnTo>
                    <a:lnTo>
                      <a:pt x="98" y="0"/>
                    </a:lnTo>
                    <a:lnTo>
                      <a:pt x="31" y="123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FAFA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97" name="Freeform 5442"/>
              <p:cNvSpPr>
                <a:spLocks/>
              </p:cNvSpPr>
              <p:nvPr/>
            </p:nvSpPr>
            <p:spPr bwMode="auto">
              <a:xfrm>
                <a:off x="2380" y="2144"/>
                <a:ext cx="98" cy="123"/>
              </a:xfrm>
              <a:custGeom>
                <a:avLst/>
                <a:gdLst>
                  <a:gd name="T0" fmla="*/ 0 w 16"/>
                  <a:gd name="T1" fmla="*/ 105829 h 20"/>
                  <a:gd name="T2" fmla="*/ 85946 w 16"/>
                  <a:gd name="T3" fmla="*/ 0 h 20"/>
                  <a:gd name="T4" fmla="*/ 137868 w 16"/>
                  <a:gd name="T5" fmla="*/ 0 h 20"/>
                  <a:gd name="T6" fmla="*/ 43671 w 16"/>
                  <a:gd name="T7" fmla="*/ 175835 h 20"/>
                  <a:gd name="T8" fmla="*/ 0 w 16"/>
                  <a:gd name="T9" fmla="*/ 105829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20"/>
                  <a:gd name="T17" fmla="*/ 16 w 16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20">
                    <a:moveTo>
                      <a:pt x="0" y="12"/>
                    </a:moveTo>
                    <a:lnTo>
                      <a:pt x="10" y="0"/>
                    </a:lnTo>
                    <a:lnTo>
                      <a:pt x="16" y="0"/>
                    </a:lnTo>
                    <a:lnTo>
                      <a:pt x="5" y="20"/>
                    </a:lnTo>
                    <a:lnTo>
                      <a:pt x="0" y="1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98" name="Freeform 5443"/>
              <p:cNvSpPr>
                <a:spLocks/>
              </p:cNvSpPr>
              <p:nvPr/>
            </p:nvSpPr>
            <p:spPr bwMode="auto">
              <a:xfrm>
                <a:off x="3473" y="2632"/>
                <a:ext cx="98" cy="191"/>
              </a:xfrm>
              <a:custGeom>
                <a:avLst/>
                <a:gdLst>
                  <a:gd name="T0" fmla="*/ 0 w 98"/>
                  <a:gd name="T1" fmla="*/ 86 h 191"/>
                  <a:gd name="T2" fmla="*/ 68 w 98"/>
                  <a:gd name="T3" fmla="*/ 191 h 191"/>
                  <a:gd name="T4" fmla="*/ 98 w 98"/>
                  <a:gd name="T5" fmla="*/ 105 h 191"/>
                  <a:gd name="T6" fmla="*/ 30 w 98"/>
                  <a:gd name="T7" fmla="*/ 0 h 191"/>
                  <a:gd name="T8" fmla="*/ 0 w 98"/>
                  <a:gd name="T9" fmla="*/ 86 h 19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191"/>
                  <a:gd name="T17" fmla="*/ 98 w 98"/>
                  <a:gd name="T18" fmla="*/ 191 h 19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191">
                    <a:moveTo>
                      <a:pt x="0" y="86"/>
                    </a:moveTo>
                    <a:lnTo>
                      <a:pt x="68" y="191"/>
                    </a:lnTo>
                    <a:lnTo>
                      <a:pt x="98" y="105"/>
                    </a:lnTo>
                    <a:lnTo>
                      <a:pt x="30" y="0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7E7E7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199" name="Freeform 5444"/>
              <p:cNvSpPr>
                <a:spLocks/>
              </p:cNvSpPr>
              <p:nvPr/>
            </p:nvSpPr>
            <p:spPr bwMode="auto">
              <a:xfrm>
                <a:off x="3473" y="2632"/>
                <a:ext cx="98" cy="191"/>
              </a:xfrm>
              <a:custGeom>
                <a:avLst/>
                <a:gdLst>
                  <a:gd name="T0" fmla="*/ 0 w 16"/>
                  <a:gd name="T1" fmla="*/ 123947 h 31"/>
                  <a:gd name="T2" fmla="*/ 94203 w 16"/>
                  <a:gd name="T3" fmla="*/ 275299 h 31"/>
                  <a:gd name="T4" fmla="*/ 137868 w 16"/>
                  <a:gd name="T5" fmla="*/ 151315 h 31"/>
                  <a:gd name="T6" fmla="*/ 43671 w 16"/>
                  <a:gd name="T7" fmla="*/ 0 h 31"/>
                  <a:gd name="T8" fmla="*/ 0 w 16"/>
                  <a:gd name="T9" fmla="*/ 123947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31"/>
                  <a:gd name="T17" fmla="*/ 16 w 16"/>
                  <a:gd name="T18" fmla="*/ 31 h 3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31">
                    <a:moveTo>
                      <a:pt x="0" y="14"/>
                    </a:moveTo>
                    <a:lnTo>
                      <a:pt x="11" y="31"/>
                    </a:lnTo>
                    <a:lnTo>
                      <a:pt x="16" y="17"/>
                    </a:lnTo>
                    <a:lnTo>
                      <a:pt x="5" y="0"/>
                    </a:lnTo>
                    <a:lnTo>
                      <a:pt x="0" y="1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00" name="Freeform 5445"/>
              <p:cNvSpPr>
                <a:spLocks/>
              </p:cNvSpPr>
              <p:nvPr/>
            </p:nvSpPr>
            <p:spPr bwMode="auto">
              <a:xfrm>
                <a:off x="2207" y="2317"/>
                <a:ext cx="105" cy="142"/>
              </a:xfrm>
              <a:custGeom>
                <a:avLst/>
                <a:gdLst>
                  <a:gd name="T0" fmla="*/ 0 w 105"/>
                  <a:gd name="T1" fmla="*/ 99 h 142"/>
                  <a:gd name="T2" fmla="*/ 68 w 105"/>
                  <a:gd name="T3" fmla="*/ 0 h 142"/>
                  <a:gd name="T4" fmla="*/ 105 w 105"/>
                  <a:gd name="T5" fmla="*/ 12 h 142"/>
                  <a:gd name="T6" fmla="*/ 37 w 105"/>
                  <a:gd name="T7" fmla="*/ 142 h 142"/>
                  <a:gd name="T8" fmla="*/ 0 w 105"/>
                  <a:gd name="T9" fmla="*/ 99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142"/>
                  <a:gd name="T17" fmla="*/ 105 w 105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142">
                    <a:moveTo>
                      <a:pt x="0" y="99"/>
                    </a:moveTo>
                    <a:lnTo>
                      <a:pt x="68" y="0"/>
                    </a:lnTo>
                    <a:lnTo>
                      <a:pt x="105" y="12"/>
                    </a:lnTo>
                    <a:lnTo>
                      <a:pt x="37" y="142"/>
                    </a:lnTo>
                    <a:lnTo>
                      <a:pt x="0" y="99"/>
                    </a:lnTo>
                    <a:close/>
                  </a:path>
                </a:pathLst>
              </a:custGeom>
              <a:solidFill>
                <a:srgbClr val="FAFAF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01" name="Freeform 5446"/>
              <p:cNvSpPr>
                <a:spLocks/>
              </p:cNvSpPr>
              <p:nvPr/>
            </p:nvSpPr>
            <p:spPr bwMode="auto">
              <a:xfrm>
                <a:off x="2207" y="2317"/>
                <a:ext cx="105" cy="142"/>
              </a:xfrm>
              <a:custGeom>
                <a:avLst/>
                <a:gdLst>
                  <a:gd name="T0" fmla="*/ 0 w 17"/>
                  <a:gd name="T1" fmla="*/ 143778 h 23"/>
                  <a:gd name="T2" fmla="*/ 98959 w 17"/>
                  <a:gd name="T3" fmla="*/ 0 h 23"/>
                  <a:gd name="T4" fmla="*/ 152936 w 17"/>
                  <a:gd name="T5" fmla="*/ 17417 h 23"/>
                  <a:gd name="T6" fmla="*/ 53945 w 17"/>
                  <a:gd name="T7" fmla="*/ 206406 h 23"/>
                  <a:gd name="T8" fmla="*/ 0 w 17"/>
                  <a:gd name="T9" fmla="*/ 143778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23"/>
                  <a:gd name="T17" fmla="*/ 17 w 17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23">
                    <a:moveTo>
                      <a:pt x="0" y="16"/>
                    </a:moveTo>
                    <a:lnTo>
                      <a:pt x="11" y="0"/>
                    </a:lnTo>
                    <a:lnTo>
                      <a:pt x="17" y="2"/>
                    </a:lnTo>
                    <a:lnTo>
                      <a:pt x="6" y="23"/>
                    </a:lnTo>
                    <a:lnTo>
                      <a:pt x="0" y="1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02" name="Freeform 5447"/>
              <p:cNvSpPr>
                <a:spLocks/>
              </p:cNvSpPr>
              <p:nvPr/>
            </p:nvSpPr>
            <p:spPr bwMode="auto">
              <a:xfrm>
                <a:off x="4553" y="2928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03" name="Freeform 5448"/>
              <p:cNvSpPr>
                <a:spLocks/>
              </p:cNvSpPr>
              <p:nvPr/>
            </p:nvSpPr>
            <p:spPr bwMode="auto">
              <a:xfrm>
                <a:off x="4553" y="2928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04" name="Freeform 5449"/>
              <p:cNvSpPr>
                <a:spLocks/>
              </p:cNvSpPr>
              <p:nvPr/>
            </p:nvSpPr>
            <p:spPr bwMode="auto">
              <a:xfrm>
                <a:off x="3306" y="2459"/>
                <a:ext cx="99" cy="235"/>
              </a:xfrm>
              <a:custGeom>
                <a:avLst/>
                <a:gdLst>
                  <a:gd name="T0" fmla="*/ 0 w 99"/>
                  <a:gd name="T1" fmla="*/ 93 h 235"/>
                  <a:gd name="T2" fmla="*/ 68 w 99"/>
                  <a:gd name="T3" fmla="*/ 235 h 235"/>
                  <a:gd name="T4" fmla="*/ 99 w 99"/>
                  <a:gd name="T5" fmla="*/ 130 h 235"/>
                  <a:gd name="T6" fmla="*/ 31 w 99"/>
                  <a:gd name="T7" fmla="*/ 0 h 235"/>
                  <a:gd name="T8" fmla="*/ 0 w 99"/>
                  <a:gd name="T9" fmla="*/ 93 h 2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235"/>
                  <a:gd name="T17" fmla="*/ 99 w 99"/>
                  <a:gd name="T18" fmla="*/ 235 h 2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235">
                    <a:moveTo>
                      <a:pt x="0" y="93"/>
                    </a:moveTo>
                    <a:lnTo>
                      <a:pt x="68" y="235"/>
                    </a:lnTo>
                    <a:lnTo>
                      <a:pt x="99" y="130"/>
                    </a:lnTo>
                    <a:lnTo>
                      <a:pt x="31" y="0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7171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05" name="Freeform 5450"/>
              <p:cNvSpPr>
                <a:spLocks/>
              </p:cNvSpPr>
              <p:nvPr/>
            </p:nvSpPr>
            <p:spPr bwMode="auto">
              <a:xfrm>
                <a:off x="3306" y="2459"/>
                <a:ext cx="99" cy="235"/>
              </a:xfrm>
              <a:custGeom>
                <a:avLst/>
                <a:gdLst>
                  <a:gd name="T0" fmla="*/ 0 w 16"/>
                  <a:gd name="T1" fmla="*/ 135997 h 38"/>
                  <a:gd name="T2" fmla="*/ 99730 w 16"/>
                  <a:gd name="T3" fmla="*/ 343663 h 38"/>
                  <a:gd name="T4" fmla="*/ 145214 w 16"/>
                  <a:gd name="T5" fmla="*/ 190152 h 38"/>
                  <a:gd name="T6" fmla="*/ 45484 w 16"/>
                  <a:gd name="T7" fmla="*/ 0 h 38"/>
                  <a:gd name="T8" fmla="*/ 0 w 16"/>
                  <a:gd name="T9" fmla="*/ 135997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38"/>
                  <a:gd name="T17" fmla="*/ 16 w 16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38">
                    <a:moveTo>
                      <a:pt x="0" y="15"/>
                    </a:moveTo>
                    <a:lnTo>
                      <a:pt x="11" y="38"/>
                    </a:lnTo>
                    <a:lnTo>
                      <a:pt x="16" y="21"/>
                    </a:lnTo>
                    <a:lnTo>
                      <a:pt x="5" y="0"/>
                    </a:lnTo>
                    <a:lnTo>
                      <a:pt x="0" y="15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06" name="Freeform 5451"/>
              <p:cNvSpPr>
                <a:spLocks/>
              </p:cNvSpPr>
              <p:nvPr/>
            </p:nvSpPr>
            <p:spPr bwMode="auto">
              <a:xfrm>
                <a:off x="2040" y="2521"/>
                <a:ext cx="105" cy="111"/>
              </a:xfrm>
              <a:custGeom>
                <a:avLst/>
                <a:gdLst>
                  <a:gd name="T0" fmla="*/ 0 w 105"/>
                  <a:gd name="T1" fmla="*/ 92 h 111"/>
                  <a:gd name="T2" fmla="*/ 68 w 105"/>
                  <a:gd name="T3" fmla="*/ 0 h 111"/>
                  <a:gd name="T4" fmla="*/ 105 w 105"/>
                  <a:gd name="T5" fmla="*/ 6 h 111"/>
                  <a:gd name="T6" fmla="*/ 37 w 105"/>
                  <a:gd name="T7" fmla="*/ 111 h 111"/>
                  <a:gd name="T8" fmla="*/ 0 w 105"/>
                  <a:gd name="T9" fmla="*/ 92 h 1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111"/>
                  <a:gd name="T17" fmla="*/ 105 w 105"/>
                  <a:gd name="T18" fmla="*/ 111 h 1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111">
                    <a:moveTo>
                      <a:pt x="0" y="92"/>
                    </a:moveTo>
                    <a:lnTo>
                      <a:pt x="68" y="0"/>
                    </a:lnTo>
                    <a:lnTo>
                      <a:pt x="105" y="6"/>
                    </a:lnTo>
                    <a:lnTo>
                      <a:pt x="37" y="111"/>
                    </a:lnTo>
                    <a:lnTo>
                      <a:pt x="0" y="92"/>
                    </a:lnTo>
                    <a:close/>
                  </a:path>
                </a:pathLst>
              </a:custGeom>
              <a:solidFill>
                <a:srgbClr val="F9F9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07" name="Freeform 5452"/>
              <p:cNvSpPr>
                <a:spLocks/>
              </p:cNvSpPr>
              <p:nvPr/>
            </p:nvSpPr>
            <p:spPr bwMode="auto">
              <a:xfrm>
                <a:off x="2040" y="2521"/>
                <a:ext cx="105" cy="111"/>
              </a:xfrm>
              <a:custGeom>
                <a:avLst/>
                <a:gdLst>
                  <a:gd name="T0" fmla="*/ 0 w 17"/>
                  <a:gd name="T1" fmla="*/ 132984 h 18"/>
                  <a:gd name="T2" fmla="*/ 98959 w 17"/>
                  <a:gd name="T3" fmla="*/ 0 h 18"/>
                  <a:gd name="T4" fmla="*/ 152936 w 17"/>
                  <a:gd name="T5" fmla="*/ 8670 h 18"/>
                  <a:gd name="T6" fmla="*/ 53945 w 17"/>
                  <a:gd name="T7" fmla="*/ 160401 h 18"/>
                  <a:gd name="T8" fmla="*/ 0 w 17"/>
                  <a:gd name="T9" fmla="*/ 132984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8"/>
                  <a:gd name="T17" fmla="*/ 17 w 17"/>
                  <a:gd name="T18" fmla="*/ 18 h 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8">
                    <a:moveTo>
                      <a:pt x="0" y="15"/>
                    </a:moveTo>
                    <a:lnTo>
                      <a:pt x="11" y="0"/>
                    </a:lnTo>
                    <a:lnTo>
                      <a:pt x="17" y="1"/>
                    </a:lnTo>
                    <a:lnTo>
                      <a:pt x="6" y="18"/>
                    </a:lnTo>
                    <a:lnTo>
                      <a:pt x="0" y="15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08" name="Freeform 5453"/>
              <p:cNvSpPr>
                <a:spLocks/>
              </p:cNvSpPr>
              <p:nvPr/>
            </p:nvSpPr>
            <p:spPr bwMode="auto">
              <a:xfrm>
                <a:off x="4380" y="2928"/>
                <a:ext cx="105" cy="68"/>
              </a:xfrm>
              <a:custGeom>
                <a:avLst/>
                <a:gdLst>
                  <a:gd name="T0" fmla="*/ 0 w 105"/>
                  <a:gd name="T1" fmla="*/ 43 h 68"/>
                  <a:gd name="T2" fmla="*/ 74 w 105"/>
                  <a:gd name="T3" fmla="*/ 68 h 68"/>
                  <a:gd name="T4" fmla="*/ 105 w 105"/>
                  <a:gd name="T5" fmla="*/ 25 h 68"/>
                  <a:gd name="T6" fmla="*/ 31 w 105"/>
                  <a:gd name="T7" fmla="*/ 0 h 68"/>
                  <a:gd name="T8" fmla="*/ 0 w 105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3"/>
                    </a:moveTo>
                    <a:lnTo>
                      <a:pt x="74" y="68"/>
                    </a:lnTo>
                    <a:lnTo>
                      <a:pt x="105" y="25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DCD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09" name="Freeform 5454"/>
              <p:cNvSpPr>
                <a:spLocks/>
              </p:cNvSpPr>
              <p:nvPr/>
            </p:nvSpPr>
            <p:spPr bwMode="auto">
              <a:xfrm>
                <a:off x="4380" y="2928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107693 w 17"/>
                  <a:gd name="T3" fmla="*/ 99206 h 11"/>
                  <a:gd name="T4" fmla="*/ 152936 w 17"/>
                  <a:gd name="T5" fmla="*/ 36609 h 11"/>
                  <a:gd name="T6" fmla="*/ 45014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2" y="11"/>
                    </a:lnTo>
                    <a:lnTo>
                      <a:pt x="17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10" name="Freeform 5455"/>
              <p:cNvSpPr>
                <a:spLocks/>
              </p:cNvSpPr>
              <p:nvPr/>
            </p:nvSpPr>
            <p:spPr bwMode="auto">
              <a:xfrm>
                <a:off x="3133" y="2261"/>
                <a:ext cx="105" cy="266"/>
              </a:xfrm>
              <a:custGeom>
                <a:avLst/>
                <a:gdLst>
                  <a:gd name="T0" fmla="*/ 0 w 105"/>
                  <a:gd name="T1" fmla="*/ 99 h 266"/>
                  <a:gd name="T2" fmla="*/ 68 w 105"/>
                  <a:gd name="T3" fmla="*/ 266 h 266"/>
                  <a:gd name="T4" fmla="*/ 105 w 105"/>
                  <a:gd name="T5" fmla="*/ 136 h 266"/>
                  <a:gd name="T6" fmla="*/ 31 w 105"/>
                  <a:gd name="T7" fmla="*/ 0 h 266"/>
                  <a:gd name="T8" fmla="*/ 0 w 105"/>
                  <a:gd name="T9" fmla="*/ 99 h 2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266"/>
                  <a:gd name="T17" fmla="*/ 105 w 105"/>
                  <a:gd name="T18" fmla="*/ 266 h 2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266">
                    <a:moveTo>
                      <a:pt x="0" y="99"/>
                    </a:moveTo>
                    <a:lnTo>
                      <a:pt x="68" y="266"/>
                    </a:lnTo>
                    <a:lnTo>
                      <a:pt x="105" y="136"/>
                    </a:lnTo>
                    <a:lnTo>
                      <a:pt x="31" y="0"/>
                    </a:lnTo>
                    <a:lnTo>
                      <a:pt x="0" y="9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11" name="Freeform 5456"/>
              <p:cNvSpPr>
                <a:spLocks/>
              </p:cNvSpPr>
              <p:nvPr/>
            </p:nvSpPr>
            <p:spPr bwMode="auto">
              <a:xfrm>
                <a:off x="3133" y="2261"/>
                <a:ext cx="105" cy="266"/>
              </a:xfrm>
              <a:custGeom>
                <a:avLst/>
                <a:gdLst>
                  <a:gd name="T0" fmla="*/ 0 w 17"/>
                  <a:gd name="T1" fmla="*/ 144877 h 43"/>
                  <a:gd name="T2" fmla="*/ 98959 w 17"/>
                  <a:gd name="T3" fmla="*/ 389405 h 43"/>
                  <a:gd name="T4" fmla="*/ 152936 w 17"/>
                  <a:gd name="T5" fmla="*/ 199067 h 43"/>
                  <a:gd name="T6" fmla="*/ 45014 w 17"/>
                  <a:gd name="T7" fmla="*/ 0 h 43"/>
                  <a:gd name="T8" fmla="*/ 0 w 17"/>
                  <a:gd name="T9" fmla="*/ 144877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43"/>
                  <a:gd name="T17" fmla="*/ 17 w 17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43">
                    <a:moveTo>
                      <a:pt x="0" y="16"/>
                    </a:moveTo>
                    <a:lnTo>
                      <a:pt x="11" y="43"/>
                    </a:lnTo>
                    <a:lnTo>
                      <a:pt x="17" y="22"/>
                    </a:lnTo>
                    <a:lnTo>
                      <a:pt x="5" y="0"/>
                    </a:lnTo>
                    <a:lnTo>
                      <a:pt x="0" y="1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12" name="Freeform 5457"/>
              <p:cNvSpPr>
                <a:spLocks/>
              </p:cNvSpPr>
              <p:nvPr/>
            </p:nvSpPr>
            <p:spPr bwMode="auto">
              <a:xfrm>
                <a:off x="1880" y="2700"/>
                <a:ext cx="98" cy="68"/>
              </a:xfrm>
              <a:custGeom>
                <a:avLst/>
                <a:gdLst>
                  <a:gd name="T0" fmla="*/ 0 w 98"/>
                  <a:gd name="T1" fmla="*/ 68 h 68"/>
                  <a:gd name="T2" fmla="*/ 61 w 98"/>
                  <a:gd name="T3" fmla="*/ 0 h 68"/>
                  <a:gd name="T4" fmla="*/ 98 w 98"/>
                  <a:gd name="T5" fmla="*/ 0 h 68"/>
                  <a:gd name="T6" fmla="*/ 30 w 98"/>
                  <a:gd name="T7" fmla="*/ 68 h 68"/>
                  <a:gd name="T8" fmla="*/ 0 w 98"/>
                  <a:gd name="T9" fmla="*/ 68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8"/>
                  <a:gd name="T17" fmla="*/ 98 w 98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8">
                    <a:moveTo>
                      <a:pt x="0" y="68"/>
                    </a:moveTo>
                    <a:lnTo>
                      <a:pt x="61" y="0"/>
                    </a:lnTo>
                    <a:lnTo>
                      <a:pt x="98" y="0"/>
                    </a:lnTo>
                    <a:lnTo>
                      <a:pt x="30" y="68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13" name="Freeform 5458"/>
              <p:cNvSpPr>
                <a:spLocks/>
              </p:cNvSpPr>
              <p:nvPr/>
            </p:nvSpPr>
            <p:spPr bwMode="auto">
              <a:xfrm>
                <a:off x="1880" y="2700"/>
                <a:ext cx="98" cy="68"/>
              </a:xfrm>
              <a:custGeom>
                <a:avLst/>
                <a:gdLst>
                  <a:gd name="T0" fmla="*/ 0 w 16"/>
                  <a:gd name="T1" fmla="*/ 99206 h 11"/>
                  <a:gd name="T2" fmla="*/ 85946 w 16"/>
                  <a:gd name="T3" fmla="*/ 0 h 11"/>
                  <a:gd name="T4" fmla="*/ 137868 w 16"/>
                  <a:gd name="T5" fmla="*/ 0 h 11"/>
                  <a:gd name="T6" fmla="*/ 43671 w 16"/>
                  <a:gd name="T7" fmla="*/ 99206 h 11"/>
                  <a:gd name="T8" fmla="*/ 0 w 16"/>
                  <a:gd name="T9" fmla="*/ 9920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11"/>
                    </a:moveTo>
                    <a:lnTo>
                      <a:pt x="10" y="0"/>
                    </a:lnTo>
                    <a:lnTo>
                      <a:pt x="16" y="0"/>
                    </a:lnTo>
                    <a:lnTo>
                      <a:pt x="5" y="11"/>
                    </a:lnTo>
                    <a:lnTo>
                      <a:pt x="0" y="11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14" name="Freeform 5459"/>
              <p:cNvSpPr>
                <a:spLocks/>
              </p:cNvSpPr>
              <p:nvPr/>
            </p:nvSpPr>
            <p:spPr bwMode="auto">
              <a:xfrm>
                <a:off x="4214" y="2928"/>
                <a:ext cx="98" cy="68"/>
              </a:xfrm>
              <a:custGeom>
                <a:avLst/>
                <a:gdLst>
                  <a:gd name="T0" fmla="*/ 0 w 98"/>
                  <a:gd name="T1" fmla="*/ 43 h 68"/>
                  <a:gd name="T2" fmla="*/ 67 w 98"/>
                  <a:gd name="T3" fmla="*/ 68 h 68"/>
                  <a:gd name="T4" fmla="*/ 98 w 98"/>
                  <a:gd name="T5" fmla="*/ 25 h 68"/>
                  <a:gd name="T6" fmla="*/ 30 w 98"/>
                  <a:gd name="T7" fmla="*/ 0 h 68"/>
                  <a:gd name="T8" fmla="*/ 0 w 98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8"/>
                  <a:gd name="T17" fmla="*/ 98 w 98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8">
                    <a:moveTo>
                      <a:pt x="0" y="43"/>
                    </a:moveTo>
                    <a:lnTo>
                      <a:pt x="67" y="68"/>
                    </a:lnTo>
                    <a:lnTo>
                      <a:pt x="98" y="25"/>
                    </a:lnTo>
                    <a:lnTo>
                      <a:pt x="30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B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15" name="Freeform 5460"/>
              <p:cNvSpPr>
                <a:spLocks/>
              </p:cNvSpPr>
              <p:nvPr/>
            </p:nvSpPr>
            <p:spPr bwMode="auto">
              <a:xfrm>
                <a:off x="4214" y="2928"/>
                <a:ext cx="98" cy="68"/>
              </a:xfrm>
              <a:custGeom>
                <a:avLst/>
                <a:gdLst>
                  <a:gd name="T0" fmla="*/ 0 w 16"/>
                  <a:gd name="T1" fmla="*/ 62826 h 11"/>
                  <a:gd name="T2" fmla="*/ 94203 w 16"/>
                  <a:gd name="T3" fmla="*/ 99206 h 11"/>
                  <a:gd name="T4" fmla="*/ 137868 w 16"/>
                  <a:gd name="T5" fmla="*/ 36609 h 11"/>
                  <a:gd name="T6" fmla="*/ 43671 w 16"/>
                  <a:gd name="T7" fmla="*/ 0 h 11"/>
                  <a:gd name="T8" fmla="*/ 0 w 16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16" name="Freeform 5461"/>
              <p:cNvSpPr>
                <a:spLocks/>
              </p:cNvSpPr>
              <p:nvPr/>
            </p:nvSpPr>
            <p:spPr bwMode="auto">
              <a:xfrm>
                <a:off x="2960" y="2088"/>
                <a:ext cx="105" cy="254"/>
              </a:xfrm>
              <a:custGeom>
                <a:avLst/>
                <a:gdLst>
                  <a:gd name="T0" fmla="*/ 0 w 105"/>
                  <a:gd name="T1" fmla="*/ 87 h 254"/>
                  <a:gd name="T2" fmla="*/ 74 w 105"/>
                  <a:gd name="T3" fmla="*/ 254 h 254"/>
                  <a:gd name="T4" fmla="*/ 105 w 105"/>
                  <a:gd name="T5" fmla="*/ 118 h 254"/>
                  <a:gd name="T6" fmla="*/ 31 w 105"/>
                  <a:gd name="T7" fmla="*/ 0 h 254"/>
                  <a:gd name="T8" fmla="*/ 0 w 105"/>
                  <a:gd name="T9" fmla="*/ 87 h 2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254"/>
                  <a:gd name="T17" fmla="*/ 105 w 105"/>
                  <a:gd name="T18" fmla="*/ 254 h 2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254">
                    <a:moveTo>
                      <a:pt x="0" y="87"/>
                    </a:moveTo>
                    <a:lnTo>
                      <a:pt x="74" y="254"/>
                    </a:lnTo>
                    <a:lnTo>
                      <a:pt x="105" y="118"/>
                    </a:lnTo>
                    <a:lnTo>
                      <a:pt x="31" y="0"/>
                    </a:lnTo>
                    <a:lnTo>
                      <a:pt x="0" y="87"/>
                    </a:lnTo>
                    <a:close/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17" name="Freeform 5462"/>
              <p:cNvSpPr>
                <a:spLocks/>
              </p:cNvSpPr>
              <p:nvPr/>
            </p:nvSpPr>
            <p:spPr bwMode="auto">
              <a:xfrm>
                <a:off x="2960" y="2088"/>
                <a:ext cx="105" cy="254"/>
              </a:xfrm>
              <a:custGeom>
                <a:avLst/>
                <a:gdLst>
                  <a:gd name="T0" fmla="*/ 0 w 17"/>
                  <a:gd name="T1" fmla="*/ 128152 h 41"/>
                  <a:gd name="T2" fmla="*/ 107693 w 17"/>
                  <a:gd name="T3" fmla="*/ 374241 h 41"/>
                  <a:gd name="T4" fmla="*/ 152936 w 17"/>
                  <a:gd name="T5" fmla="*/ 173823 h 41"/>
                  <a:gd name="T6" fmla="*/ 45014 w 17"/>
                  <a:gd name="T7" fmla="*/ 0 h 41"/>
                  <a:gd name="T8" fmla="*/ 0 w 17"/>
                  <a:gd name="T9" fmla="*/ 128152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41"/>
                  <a:gd name="T17" fmla="*/ 17 w 17"/>
                  <a:gd name="T18" fmla="*/ 41 h 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41">
                    <a:moveTo>
                      <a:pt x="0" y="14"/>
                    </a:moveTo>
                    <a:lnTo>
                      <a:pt x="12" y="41"/>
                    </a:lnTo>
                    <a:lnTo>
                      <a:pt x="17" y="19"/>
                    </a:lnTo>
                    <a:lnTo>
                      <a:pt x="5" y="0"/>
                    </a:lnTo>
                    <a:lnTo>
                      <a:pt x="0" y="1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18" name="Freeform 5463"/>
              <p:cNvSpPr>
                <a:spLocks/>
              </p:cNvSpPr>
              <p:nvPr/>
            </p:nvSpPr>
            <p:spPr bwMode="auto">
              <a:xfrm>
                <a:off x="1713" y="2817"/>
                <a:ext cx="99" cy="56"/>
              </a:xfrm>
              <a:custGeom>
                <a:avLst/>
                <a:gdLst>
                  <a:gd name="T0" fmla="*/ 0 w 99"/>
                  <a:gd name="T1" fmla="*/ 56 h 56"/>
                  <a:gd name="T2" fmla="*/ 62 w 99"/>
                  <a:gd name="T3" fmla="*/ 19 h 56"/>
                  <a:gd name="T4" fmla="*/ 99 w 99"/>
                  <a:gd name="T5" fmla="*/ 0 h 56"/>
                  <a:gd name="T6" fmla="*/ 31 w 99"/>
                  <a:gd name="T7" fmla="*/ 37 h 56"/>
                  <a:gd name="T8" fmla="*/ 0 w 99"/>
                  <a:gd name="T9" fmla="*/ 56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6"/>
                  <a:gd name="T17" fmla="*/ 99 w 9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6">
                    <a:moveTo>
                      <a:pt x="0" y="56"/>
                    </a:moveTo>
                    <a:lnTo>
                      <a:pt x="62" y="19"/>
                    </a:lnTo>
                    <a:lnTo>
                      <a:pt x="99" y="0"/>
                    </a:lnTo>
                    <a:lnTo>
                      <a:pt x="31" y="37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F1F1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19" name="Freeform 5464"/>
              <p:cNvSpPr>
                <a:spLocks/>
              </p:cNvSpPr>
              <p:nvPr/>
            </p:nvSpPr>
            <p:spPr bwMode="auto">
              <a:xfrm>
                <a:off x="1713" y="2817"/>
                <a:ext cx="99" cy="56"/>
              </a:xfrm>
              <a:custGeom>
                <a:avLst/>
                <a:gdLst>
                  <a:gd name="T0" fmla="*/ 0 w 16"/>
                  <a:gd name="T1" fmla="*/ 83820 h 9"/>
                  <a:gd name="T2" fmla="*/ 90969 w 16"/>
                  <a:gd name="T3" fmla="*/ 28417 h 9"/>
                  <a:gd name="T4" fmla="*/ 145214 w 16"/>
                  <a:gd name="T5" fmla="*/ 0 h 9"/>
                  <a:gd name="T6" fmla="*/ 45484 w 16"/>
                  <a:gd name="T7" fmla="*/ 55403 h 9"/>
                  <a:gd name="T8" fmla="*/ 0 w 16"/>
                  <a:gd name="T9" fmla="*/ 8382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9"/>
                    </a:moveTo>
                    <a:lnTo>
                      <a:pt x="10" y="3"/>
                    </a:lnTo>
                    <a:lnTo>
                      <a:pt x="16" y="0"/>
                    </a:lnTo>
                    <a:lnTo>
                      <a:pt x="5" y="6"/>
                    </a:lnTo>
                    <a:lnTo>
                      <a:pt x="0" y="9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20" name="Freeform 5465"/>
              <p:cNvSpPr>
                <a:spLocks/>
              </p:cNvSpPr>
              <p:nvPr/>
            </p:nvSpPr>
            <p:spPr bwMode="auto">
              <a:xfrm>
                <a:off x="4047" y="2916"/>
                <a:ext cx="99" cy="80"/>
              </a:xfrm>
              <a:custGeom>
                <a:avLst/>
                <a:gdLst>
                  <a:gd name="T0" fmla="*/ 0 w 99"/>
                  <a:gd name="T1" fmla="*/ 49 h 80"/>
                  <a:gd name="T2" fmla="*/ 68 w 99"/>
                  <a:gd name="T3" fmla="*/ 80 h 80"/>
                  <a:gd name="T4" fmla="*/ 99 w 99"/>
                  <a:gd name="T5" fmla="*/ 31 h 80"/>
                  <a:gd name="T6" fmla="*/ 31 w 99"/>
                  <a:gd name="T7" fmla="*/ 0 h 80"/>
                  <a:gd name="T8" fmla="*/ 0 w 99"/>
                  <a:gd name="T9" fmla="*/ 49 h 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80"/>
                  <a:gd name="T17" fmla="*/ 99 w 99"/>
                  <a:gd name="T18" fmla="*/ 80 h 8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80">
                    <a:moveTo>
                      <a:pt x="0" y="49"/>
                    </a:moveTo>
                    <a:lnTo>
                      <a:pt x="68" y="80"/>
                    </a:lnTo>
                    <a:lnTo>
                      <a:pt x="99" y="31"/>
                    </a:lnTo>
                    <a:lnTo>
                      <a:pt x="31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4C4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21" name="Freeform 5466"/>
              <p:cNvSpPr>
                <a:spLocks/>
              </p:cNvSpPr>
              <p:nvPr/>
            </p:nvSpPr>
            <p:spPr bwMode="auto">
              <a:xfrm>
                <a:off x="4047" y="2916"/>
                <a:ext cx="99" cy="80"/>
              </a:xfrm>
              <a:custGeom>
                <a:avLst/>
                <a:gdLst>
                  <a:gd name="T0" fmla="*/ 0 w 16"/>
                  <a:gd name="T1" fmla="*/ 70363 h 13"/>
                  <a:gd name="T2" fmla="*/ 99730 w 16"/>
                  <a:gd name="T3" fmla="*/ 114671 h 13"/>
                  <a:gd name="T4" fmla="*/ 145214 w 16"/>
                  <a:gd name="T5" fmla="*/ 44498 h 13"/>
                  <a:gd name="T6" fmla="*/ 45484 w 16"/>
                  <a:gd name="T7" fmla="*/ 0 h 13"/>
                  <a:gd name="T8" fmla="*/ 0 w 16"/>
                  <a:gd name="T9" fmla="*/ 70363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3"/>
                  <a:gd name="T17" fmla="*/ 16 w 16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3">
                    <a:moveTo>
                      <a:pt x="0" y="8"/>
                    </a:moveTo>
                    <a:lnTo>
                      <a:pt x="11" y="13"/>
                    </a:lnTo>
                    <a:lnTo>
                      <a:pt x="16" y="5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222" name="Freeform 5467"/>
              <p:cNvSpPr>
                <a:spLocks/>
              </p:cNvSpPr>
              <p:nvPr/>
            </p:nvSpPr>
            <p:spPr bwMode="auto">
              <a:xfrm>
                <a:off x="2787" y="2002"/>
                <a:ext cx="105" cy="179"/>
              </a:xfrm>
              <a:custGeom>
                <a:avLst/>
                <a:gdLst>
                  <a:gd name="T0" fmla="*/ 0 w 105"/>
                  <a:gd name="T1" fmla="*/ 56 h 179"/>
                  <a:gd name="T2" fmla="*/ 74 w 105"/>
                  <a:gd name="T3" fmla="*/ 179 h 179"/>
                  <a:gd name="T4" fmla="*/ 105 w 105"/>
                  <a:gd name="T5" fmla="*/ 56 h 179"/>
                  <a:gd name="T6" fmla="*/ 37 w 105"/>
                  <a:gd name="T7" fmla="*/ 0 h 179"/>
                  <a:gd name="T8" fmla="*/ 0 w 105"/>
                  <a:gd name="T9" fmla="*/ 56 h 1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179"/>
                  <a:gd name="T17" fmla="*/ 105 w 105"/>
                  <a:gd name="T18" fmla="*/ 179 h 17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179">
                    <a:moveTo>
                      <a:pt x="0" y="56"/>
                    </a:moveTo>
                    <a:lnTo>
                      <a:pt x="74" y="179"/>
                    </a:lnTo>
                    <a:lnTo>
                      <a:pt x="105" y="56"/>
                    </a:lnTo>
                    <a:lnTo>
                      <a:pt x="37" y="0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4375" name="Group 5468"/>
            <p:cNvGrpSpPr>
              <a:grpSpLocks/>
            </p:cNvGrpSpPr>
            <p:nvPr/>
          </p:nvGrpSpPr>
          <p:grpSpPr bwMode="auto">
            <a:xfrm>
              <a:off x="1305" y="2002"/>
              <a:ext cx="3415" cy="1105"/>
              <a:chOff x="1305" y="2002"/>
              <a:chExt cx="3415" cy="1105"/>
            </a:xfrm>
          </p:grpSpPr>
          <p:sp>
            <p:nvSpPr>
              <p:cNvPr id="15823" name="Freeform 5469"/>
              <p:cNvSpPr>
                <a:spLocks/>
              </p:cNvSpPr>
              <p:nvPr/>
            </p:nvSpPr>
            <p:spPr bwMode="auto">
              <a:xfrm>
                <a:off x="2787" y="2002"/>
                <a:ext cx="105" cy="179"/>
              </a:xfrm>
              <a:custGeom>
                <a:avLst/>
                <a:gdLst>
                  <a:gd name="T0" fmla="*/ 0 w 17"/>
                  <a:gd name="T1" fmla="*/ 81377 h 29"/>
                  <a:gd name="T2" fmla="*/ 107693 w 17"/>
                  <a:gd name="T3" fmla="*/ 259871 h 29"/>
                  <a:gd name="T4" fmla="*/ 152936 w 17"/>
                  <a:gd name="T5" fmla="*/ 81377 h 29"/>
                  <a:gd name="T6" fmla="*/ 53945 w 17"/>
                  <a:gd name="T7" fmla="*/ 0 h 29"/>
                  <a:gd name="T8" fmla="*/ 0 w 17"/>
                  <a:gd name="T9" fmla="*/ 81377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29"/>
                  <a:gd name="T17" fmla="*/ 17 w 17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29">
                    <a:moveTo>
                      <a:pt x="0" y="9"/>
                    </a:moveTo>
                    <a:lnTo>
                      <a:pt x="12" y="29"/>
                    </a:lnTo>
                    <a:lnTo>
                      <a:pt x="17" y="9"/>
                    </a:lnTo>
                    <a:lnTo>
                      <a:pt x="6" y="0"/>
                    </a:lnTo>
                    <a:lnTo>
                      <a:pt x="0" y="9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24" name="Freeform 5470"/>
              <p:cNvSpPr>
                <a:spLocks/>
              </p:cNvSpPr>
              <p:nvPr/>
            </p:nvSpPr>
            <p:spPr bwMode="auto">
              <a:xfrm>
                <a:off x="1546" y="2891"/>
                <a:ext cx="99" cy="43"/>
              </a:xfrm>
              <a:custGeom>
                <a:avLst/>
                <a:gdLst>
                  <a:gd name="T0" fmla="*/ 0 w 99"/>
                  <a:gd name="T1" fmla="*/ 43 h 43"/>
                  <a:gd name="T2" fmla="*/ 62 w 99"/>
                  <a:gd name="T3" fmla="*/ 31 h 43"/>
                  <a:gd name="T4" fmla="*/ 99 w 99"/>
                  <a:gd name="T5" fmla="*/ 0 h 43"/>
                  <a:gd name="T6" fmla="*/ 31 w 99"/>
                  <a:gd name="T7" fmla="*/ 12 h 43"/>
                  <a:gd name="T8" fmla="*/ 0 w 99"/>
                  <a:gd name="T9" fmla="*/ 43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43"/>
                  <a:gd name="T17" fmla="*/ 99 w 99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43">
                    <a:moveTo>
                      <a:pt x="0" y="43"/>
                    </a:moveTo>
                    <a:lnTo>
                      <a:pt x="62" y="31"/>
                    </a:lnTo>
                    <a:lnTo>
                      <a:pt x="99" y="0"/>
                    </a:lnTo>
                    <a:lnTo>
                      <a:pt x="31" y="12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25" name="Freeform 5471"/>
              <p:cNvSpPr>
                <a:spLocks/>
              </p:cNvSpPr>
              <p:nvPr/>
            </p:nvSpPr>
            <p:spPr bwMode="auto">
              <a:xfrm>
                <a:off x="1546" y="2891"/>
                <a:ext cx="99" cy="43"/>
              </a:xfrm>
              <a:custGeom>
                <a:avLst/>
                <a:gdLst>
                  <a:gd name="T0" fmla="*/ 0 w 16"/>
                  <a:gd name="T1" fmla="*/ 61207 h 7"/>
                  <a:gd name="T2" fmla="*/ 90969 w 16"/>
                  <a:gd name="T3" fmla="*/ 44038 h 7"/>
                  <a:gd name="T4" fmla="*/ 145214 w 16"/>
                  <a:gd name="T5" fmla="*/ 0 h 7"/>
                  <a:gd name="T6" fmla="*/ 45484 w 16"/>
                  <a:gd name="T7" fmla="*/ 17169 h 7"/>
                  <a:gd name="T8" fmla="*/ 0 w 16"/>
                  <a:gd name="T9" fmla="*/ 6120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7"/>
                  <a:gd name="T17" fmla="*/ 16 w 16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7">
                    <a:moveTo>
                      <a:pt x="0" y="7"/>
                    </a:moveTo>
                    <a:lnTo>
                      <a:pt x="10" y="5"/>
                    </a:lnTo>
                    <a:lnTo>
                      <a:pt x="16" y="0"/>
                    </a:lnTo>
                    <a:lnTo>
                      <a:pt x="5" y="2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26" name="Freeform 5472"/>
              <p:cNvSpPr>
                <a:spLocks/>
              </p:cNvSpPr>
              <p:nvPr/>
            </p:nvSpPr>
            <p:spPr bwMode="auto">
              <a:xfrm>
                <a:off x="3880" y="2891"/>
                <a:ext cx="99" cy="93"/>
              </a:xfrm>
              <a:custGeom>
                <a:avLst/>
                <a:gdLst>
                  <a:gd name="T0" fmla="*/ 0 w 99"/>
                  <a:gd name="T1" fmla="*/ 56 h 93"/>
                  <a:gd name="T2" fmla="*/ 68 w 99"/>
                  <a:gd name="T3" fmla="*/ 93 h 93"/>
                  <a:gd name="T4" fmla="*/ 99 w 99"/>
                  <a:gd name="T5" fmla="*/ 43 h 93"/>
                  <a:gd name="T6" fmla="*/ 31 w 99"/>
                  <a:gd name="T7" fmla="*/ 0 h 93"/>
                  <a:gd name="T8" fmla="*/ 0 w 99"/>
                  <a:gd name="T9" fmla="*/ 56 h 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93"/>
                  <a:gd name="T17" fmla="*/ 99 w 99"/>
                  <a:gd name="T18" fmla="*/ 93 h 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93">
                    <a:moveTo>
                      <a:pt x="0" y="56"/>
                    </a:moveTo>
                    <a:lnTo>
                      <a:pt x="68" y="93"/>
                    </a:lnTo>
                    <a:lnTo>
                      <a:pt x="99" y="43"/>
                    </a:lnTo>
                    <a:lnTo>
                      <a:pt x="31" y="0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27" name="Freeform 5473"/>
              <p:cNvSpPr>
                <a:spLocks/>
              </p:cNvSpPr>
              <p:nvPr/>
            </p:nvSpPr>
            <p:spPr bwMode="auto">
              <a:xfrm>
                <a:off x="3880" y="2891"/>
                <a:ext cx="99" cy="93"/>
              </a:xfrm>
              <a:custGeom>
                <a:avLst/>
                <a:gdLst>
                  <a:gd name="T0" fmla="*/ 0 w 16"/>
                  <a:gd name="T1" fmla="*/ 82683 h 15"/>
                  <a:gd name="T2" fmla="*/ 99730 w 16"/>
                  <a:gd name="T3" fmla="*/ 137497 h 15"/>
                  <a:gd name="T4" fmla="*/ 145214 w 16"/>
                  <a:gd name="T5" fmla="*/ 63618 h 15"/>
                  <a:gd name="T6" fmla="*/ 45484 w 16"/>
                  <a:gd name="T7" fmla="*/ 0 h 15"/>
                  <a:gd name="T8" fmla="*/ 0 w 16"/>
                  <a:gd name="T9" fmla="*/ 82683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5"/>
                  <a:gd name="T17" fmla="*/ 16 w 16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5">
                    <a:moveTo>
                      <a:pt x="0" y="9"/>
                    </a:moveTo>
                    <a:lnTo>
                      <a:pt x="11" y="15"/>
                    </a:lnTo>
                    <a:lnTo>
                      <a:pt x="16" y="7"/>
                    </a:lnTo>
                    <a:lnTo>
                      <a:pt x="5" y="0"/>
                    </a:lnTo>
                    <a:lnTo>
                      <a:pt x="0" y="9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28" name="Freeform 5474"/>
              <p:cNvSpPr>
                <a:spLocks/>
              </p:cNvSpPr>
              <p:nvPr/>
            </p:nvSpPr>
            <p:spPr bwMode="auto">
              <a:xfrm>
                <a:off x="2614" y="2002"/>
                <a:ext cx="105" cy="99"/>
              </a:xfrm>
              <a:custGeom>
                <a:avLst/>
                <a:gdLst>
                  <a:gd name="T0" fmla="*/ 0 w 105"/>
                  <a:gd name="T1" fmla="*/ 43 h 99"/>
                  <a:gd name="T2" fmla="*/ 74 w 105"/>
                  <a:gd name="T3" fmla="*/ 99 h 99"/>
                  <a:gd name="T4" fmla="*/ 105 w 105"/>
                  <a:gd name="T5" fmla="*/ 0 h 99"/>
                  <a:gd name="T6" fmla="*/ 37 w 105"/>
                  <a:gd name="T7" fmla="*/ 18 h 99"/>
                  <a:gd name="T8" fmla="*/ 0 w 105"/>
                  <a:gd name="T9" fmla="*/ 43 h 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99"/>
                  <a:gd name="T17" fmla="*/ 105 w 105"/>
                  <a:gd name="T18" fmla="*/ 99 h 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99">
                    <a:moveTo>
                      <a:pt x="0" y="43"/>
                    </a:moveTo>
                    <a:lnTo>
                      <a:pt x="74" y="99"/>
                    </a:lnTo>
                    <a:lnTo>
                      <a:pt x="105" y="0"/>
                    </a:lnTo>
                    <a:lnTo>
                      <a:pt x="37" y="18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29" name="Freeform 5475"/>
              <p:cNvSpPr>
                <a:spLocks/>
              </p:cNvSpPr>
              <p:nvPr/>
            </p:nvSpPr>
            <p:spPr bwMode="auto">
              <a:xfrm>
                <a:off x="2614" y="2002"/>
                <a:ext cx="105" cy="99"/>
              </a:xfrm>
              <a:custGeom>
                <a:avLst/>
                <a:gdLst>
                  <a:gd name="T0" fmla="*/ 0 w 17"/>
                  <a:gd name="T1" fmla="*/ 63020 h 16"/>
                  <a:gd name="T2" fmla="*/ 107693 w 17"/>
                  <a:gd name="T3" fmla="*/ 145214 h 16"/>
                  <a:gd name="T4" fmla="*/ 152936 w 17"/>
                  <a:gd name="T5" fmla="*/ 0 h 16"/>
                  <a:gd name="T6" fmla="*/ 53945 w 17"/>
                  <a:gd name="T7" fmla="*/ 27949 h 16"/>
                  <a:gd name="T8" fmla="*/ 0 w 17"/>
                  <a:gd name="T9" fmla="*/ 63020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6"/>
                  <a:gd name="T17" fmla="*/ 17 w 17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6">
                    <a:moveTo>
                      <a:pt x="0" y="7"/>
                    </a:moveTo>
                    <a:lnTo>
                      <a:pt x="12" y="16"/>
                    </a:lnTo>
                    <a:lnTo>
                      <a:pt x="17" y="0"/>
                    </a:lnTo>
                    <a:lnTo>
                      <a:pt x="6" y="3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30" name="Freeform 5476"/>
              <p:cNvSpPr>
                <a:spLocks/>
              </p:cNvSpPr>
              <p:nvPr/>
            </p:nvSpPr>
            <p:spPr bwMode="auto">
              <a:xfrm>
                <a:off x="1373" y="2928"/>
                <a:ext cx="105" cy="43"/>
              </a:xfrm>
              <a:custGeom>
                <a:avLst/>
                <a:gdLst>
                  <a:gd name="T0" fmla="*/ 0 w 105"/>
                  <a:gd name="T1" fmla="*/ 37 h 43"/>
                  <a:gd name="T2" fmla="*/ 68 w 105"/>
                  <a:gd name="T3" fmla="*/ 43 h 43"/>
                  <a:gd name="T4" fmla="*/ 105 w 105"/>
                  <a:gd name="T5" fmla="*/ 6 h 43"/>
                  <a:gd name="T6" fmla="*/ 37 w 105"/>
                  <a:gd name="T7" fmla="*/ 0 h 43"/>
                  <a:gd name="T8" fmla="*/ 0 w 105"/>
                  <a:gd name="T9" fmla="*/ 37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43"/>
                  <a:gd name="T17" fmla="*/ 105 w 105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43">
                    <a:moveTo>
                      <a:pt x="0" y="37"/>
                    </a:moveTo>
                    <a:lnTo>
                      <a:pt x="68" y="43"/>
                    </a:lnTo>
                    <a:lnTo>
                      <a:pt x="105" y="6"/>
                    </a:lnTo>
                    <a:lnTo>
                      <a:pt x="37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31" name="Freeform 5477"/>
              <p:cNvSpPr>
                <a:spLocks/>
              </p:cNvSpPr>
              <p:nvPr/>
            </p:nvSpPr>
            <p:spPr bwMode="auto">
              <a:xfrm>
                <a:off x="1373" y="2928"/>
                <a:ext cx="105" cy="43"/>
              </a:xfrm>
              <a:custGeom>
                <a:avLst/>
                <a:gdLst>
                  <a:gd name="T0" fmla="*/ 0 w 17"/>
                  <a:gd name="T1" fmla="*/ 52601 h 7"/>
                  <a:gd name="T2" fmla="*/ 98959 w 17"/>
                  <a:gd name="T3" fmla="*/ 61207 h 7"/>
                  <a:gd name="T4" fmla="*/ 152936 w 17"/>
                  <a:gd name="T5" fmla="*/ 8563 h 7"/>
                  <a:gd name="T6" fmla="*/ 53945 w 17"/>
                  <a:gd name="T7" fmla="*/ 0 h 7"/>
                  <a:gd name="T8" fmla="*/ 0 w 17"/>
                  <a:gd name="T9" fmla="*/ 52601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7"/>
                  <a:gd name="T17" fmla="*/ 17 w 17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7">
                    <a:moveTo>
                      <a:pt x="0" y="6"/>
                    </a:moveTo>
                    <a:lnTo>
                      <a:pt x="11" y="7"/>
                    </a:lnTo>
                    <a:lnTo>
                      <a:pt x="17" y="1"/>
                    </a:ln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32" name="Freeform 5478"/>
              <p:cNvSpPr>
                <a:spLocks/>
              </p:cNvSpPr>
              <p:nvPr/>
            </p:nvSpPr>
            <p:spPr bwMode="auto">
              <a:xfrm>
                <a:off x="3707" y="2836"/>
                <a:ext cx="105" cy="123"/>
              </a:xfrm>
              <a:custGeom>
                <a:avLst/>
                <a:gdLst>
                  <a:gd name="T0" fmla="*/ 0 w 105"/>
                  <a:gd name="T1" fmla="*/ 67 h 123"/>
                  <a:gd name="T2" fmla="*/ 68 w 105"/>
                  <a:gd name="T3" fmla="*/ 123 h 123"/>
                  <a:gd name="T4" fmla="*/ 105 w 105"/>
                  <a:gd name="T5" fmla="*/ 61 h 123"/>
                  <a:gd name="T6" fmla="*/ 31 w 105"/>
                  <a:gd name="T7" fmla="*/ 0 h 123"/>
                  <a:gd name="T8" fmla="*/ 0 w 105"/>
                  <a:gd name="T9" fmla="*/ 67 h 1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123"/>
                  <a:gd name="T17" fmla="*/ 105 w 105"/>
                  <a:gd name="T18" fmla="*/ 123 h 1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123">
                    <a:moveTo>
                      <a:pt x="0" y="67"/>
                    </a:moveTo>
                    <a:lnTo>
                      <a:pt x="68" y="123"/>
                    </a:lnTo>
                    <a:lnTo>
                      <a:pt x="105" y="61"/>
                    </a:lnTo>
                    <a:lnTo>
                      <a:pt x="31" y="0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9F9F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33" name="Freeform 5479"/>
              <p:cNvSpPr>
                <a:spLocks/>
              </p:cNvSpPr>
              <p:nvPr/>
            </p:nvSpPr>
            <p:spPr bwMode="auto">
              <a:xfrm>
                <a:off x="3707" y="2836"/>
                <a:ext cx="105" cy="123"/>
              </a:xfrm>
              <a:custGeom>
                <a:avLst/>
                <a:gdLst>
                  <a:gd name="T0" fmla="*/ 0 w 17"/>
                  <a:gd name="T1" fmla="*/ 97244 h 20"/>
                  <a:gd name="T2" fmla="*/ 98959 w 17"/>
                  <a:gd name="T3" fmla="*/ 175835 h 20"/>
                  <a:gd name="T4" fmla="*/ 152936 w 17"/>
                  <a:gd name="T5" fmla="*/ 87219 h 20"/>
                  <a:gd name="T6" fmla="*/ 45014 w 17"/>
                  <a:gd name="T7" fmla="*/ 0 h 20"/>
                  <a:gd name="T8" fmla="*/ 0 w 17"/>
                  <a:gd name="T9" fmla="*/ 97244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20"/>
                  <a:gd name="T17" fmla="*/ 17 w 17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20">
                    <a:moveTo>
                      <a:pt x="0" y="11"/>
                    </a:moveTo>
                    <a:lnTo>
                      <a:pt x="11" y="20"/>
                    </a:lnTo>
                    <a:lnTo>
                      <a:pt x="17" y="10"/>
                    </a:lnTo>
                    <a:lnTo>
                      <a:pt x="5" y="0"/>
                    </a:lnTo>
                    <a:lnTo>
                      <a:pt x="0" y="11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34" name="Freeform 5480"/>
              <p:cNvSpPr>
                <a:spLocks/>
              </p:cNvSpPr>
              <p:nvPr/>
            </p:nvSpPr>
            <p:spPr bwMode="auto">
              <a:xfrm>
                <a:off x="2441" y="2064"/>
                <a:ext cx="105" cy="80"/>
              </a:xfrm>
              <a:custGeom>
                <a:avLst/>
                <a:gdLst>
                  <a:gd name="T0" fmla="*/ 0 w 105"/>
                  <a:gd name="T1" fmla="*/ 80 h 80"/>
                  <a:gd name="T2" fmla="*/ 75 w 105"/>
                  <a:gd name="T3" fmla="*/ 61 h 80"/>
                  <a:gd name="T4" fmla="*/ 105 w 105"/>
                  <a:gd name="T5" fmla="*/ 0 h 80"/>
                  <a:gd name="T6" fmla="*/ 37 w 105"/>
                  <a:gd name="T7" fmla="*/ 80 h 80"/>
                  <a:gd name="T8" fmla="*/ 0 w 105"/>
                  <a:gd name="T9" fmla="*/ 80 h 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80"/>
                  <a:gd name="T17" fmla="*/ 105 w 105"/>
                  <a:gd name="T18" fmla="*/ 80 h 8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80">
                    <a:moveTo>
                      <a:pt x="0" y="80"/>
                    </a:moveTo>
                    <a:lnTo>
                      <a:pt x="75" y="61"/>
                    </a:lnTo>
                    <a:lnTo>
                      <a:pt x="105" y="0"/>
                    </a:lnTo>
                    <a:lnTo>
                      <a:pt x="37" y="80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35" name="Freeform 5481"/>
              <p:cNvSpPr>
                <a:spLocks/>
              </p:cNvSpPr>
              <p:nvPr/>
            </p:nvSpPr>
            <p:spPr bwMode="auto">
              <a:xfrm>
                <a:off x="2441" y="2064"/>
                <a:ext cx="105" cy="80"/>
              </a:xfrm>
              <a:custGeom>
                <a:avLst/>
                <a:gdLst>
                  <a:gd name="T0" fmla="*/ 0 w 17"/>
                  <a:gd name="T1" fmla="*/ 114671 h 13"/>
                  <a:gd name="T2" fmla="*/ 107693 w 17"/>
                  <a:gd name="T3" fmla="*/ 89034 h 13"/>
                  <a:gd name="T4" fmla="*/ 152936 w 17"/>
                  <a:gd name="T5" fmla="*/ 0 h 13"/>
                  <a:gd name="T6" fmla="*/ 53945 w 17"/>
                  <a:gd name="T7" fmla="*/ 114671 h 13"/>
                  <a:gd name="T8" fmla="*/ 0 w 17"/>
                  <a:gd name="T9" fmla="*/ 114671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3"/>
                  <a:gd name="T17" fmla="*/ 17 w 17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3">
                    <a:moveTo>
                      <a:pt x="0" y="13"/>
                    </a:moveTo>
                    <a:lnTo>
                      <a:pt x="12" y="10"/>
                    </a:lnTo>
                    <a:lnTo>
                      <a:pt x="17" y="0"/>
                    </a:lnTo>
                    <a:lnTo>
                      <a:pt x="6" y="13"/>
                    </a:lnTo>
                    <a:lnTo>
                      <a:pt x="0" y="13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36" name="Freeform 5482"/>
              <p:cNvSpPr>
                <a:spLocks/>
              </p:cNvSpPr>
              <p:nvPr/>
            </p:nvSpPr>
            <p:spPr bwMode="auto">
              <a:xfrm>
                <a:off x="3541" y="2737"/>
                <a:ext cx="98" cy="173"/>
              </a:xfrm>
              <a:custGeom>
                <a:avLst/>
                <a:gdLst>
                  <a:gd name="T0" fmla="*/ 0 w 98"/>
                  <a:gd name="T1" fmla="*/ 86 h 173"/>
                  <a:gd name="T2" fmla="*/ 67 w 98"/>
                  <a:gd name="T3" fmla="*/ 173 h 173"/>
                  <a:gd name="T4" fmla="*/ 98 w 98"/>
                  <a:gd name="T5" fmla="*/ 92 h 173"/>
                  <a:gd name="T6" fmla="*/ 30 w 98"/>
                  <a:gd name="T7" fmla="*/ 0 h 173"/>
                  <a:gd name="T8" fmla="*/ 0 w 98"/>
                  <a:gd name="T9" fmla="*/ 86 h 1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173"/>
                  <a:gd name="T17" fmla="*/ 98 w 98"/>
                  <a:gd name="T18" fmla="*/ 173 h 1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173">
                    <a:moveTo>
                      <a:pt x="0" y="86"/>
                    </a:moveTo>
                    <a:lnTo>
                      <a:pt x="67" y="173"/>
                    </a:lnTo>
                    <a:lnTo>
                      <a:pt x="98" y="92"/>
                    </a:lnTo>
                    <a:lnTo>
                      <a:pt x="30" y="0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8484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37" name="Freeform 5483"/>
              <p:cNvSpPr>
                <a:spLocks/>
              </p:cNvSpPr>
              <p:nvPr/>
            </p:nvSpPr>
            <p:spPr bwMode="auto">
              <a:xfrm>
                <a:off x="3541" y="2737"/>
                <a:ext cx="98" cy="173"/>
              </a:xfrm>
              <a:custGeom>
                <a:avLst/>
                <a:gdLst>
                  <a:gd name="T0" fmla="*/ 0 w 16"/>
                  <a:gd name="T1" fmla="*/ 126896 h 28"/>
                  <a:gd name="T2" fmla="*/ 94203 w 16"/>
                  <a:gd name="T3" fmla="*/ 252141 h 28"/>
                  <a:gd name="T4" fmla="*/ 137868 w 16"/>
                  <a:gd name="T5" fmla="*/ 135632 h 28"/>
                  <a:gd name="T6" fmla="*/ 43671 w 16"/>
                  <a:gd name="T7" fmla="*/ 0 h 28"/>
                  <a:gd name="T8" fmla="*/ 0 w 16"/>
                  <a:gd name="T9" fmla="*/ 126896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28"/>
                  <a:gd name="T17" fmla="*/ 16 w 16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28">
                    <a:moveTo>
                      <a:pt x="0" y="14"/>
                    </a:moveTo>
                    <a:lnTo>
                      <a:pt x="11" y="28"/>
                    </a:lnTo>
                    <a:lnTo>
                      <a:pt x="16" y="15"/>
                    </a:lnTo>
                    <a:lnTo>
                      <a:pt x="5" y="0"/>
                    </a:lnTo>
                    <a:lnTo>
                      <a:pt x="0" y="1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38" name="Freeform 5484"/>
              <p:cNvSpPr>
                <a:spLocks/>
              </p:cNvSpPr>
              <p:nvPr/>
            </p:nvSpPr>
            <p:spPr bwMode="auto">
              <a:xfrm>
                <a:off x="2275" y="2218"/>
                <a:ext cx="105" cy="111"/>
              </a:xfrm>
              <a:custGeom>
                <a:avLst/>
                <a:gdLst>
                  <a:gd name="T0" fmla="*/ 0 w 105"/>
                  <a:gd name="T1" fmla="*/ 99 h 111"/>
                  <a:gd name="T2" fmla="*/ 68 w 105"/>
                  <a:gd name="T3" fmla="*/ 37 h 111"/>
                  <a:gd name="T4" fmla="*/ 105 w 105"/>
                  <a:gd name="T5" fmla="*/ 0 h 111"/>
                  <a:gd name="T6" fmla="*/ 37 w 105"/>
                  <a:gd name="T7" fmla="*/ 111 h 111"/>
                  <a:gd name="T8" fmla="*/ 0 w 105"/>
                  <a:gd name="T9" fmla="*/ 99 h 1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111"/>
                  <a:gd name="T17" fmla="*/ 105 w 105"/>
                  <a:gd name="T18" fmla="*/ 111 h 1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111">
                    <a:moveTo>
                      <a:pt x="0" y="99"/>
                    </a:moveTo>
                    <a:lnTo>
                      <a:pt x="68" y="37"/>
                    </a:lnTo>
                    <a:lnTo>
                      <a:pt x="105" y="0"/>
                    </a:lnTo>
                    <a:lnTo>
                      <a:pt x="37" y="111"/>
                    </a:lnTo>
                    <a:lnTo>
                      <a:pt x="0" y="99"/>
                    </a:lnTo>
                    <a:close/>
                  </a:path>
                </a:pathLst>
              </a:custGeom>
              <a:solidFill>
                <a:srgbClr val="F5F5F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39" name="Freeform 5485"/>
              <p:cNvSpPr>
                <a:spLocks/>
              </p:cNvSpPr>
              <p:nvPr/>
            </p:nvSpPr>
            <p:spPr bwMode="auto">
              <a:xfrm>
                <a:off x="2275" y="2218"/>
                <a:ext cx="105" cy="111"/>
              </a:xfrm>
              <a:custGeom>
                <a:avLst/>
                <a:gdLst>
                  <a:gd name="T0" fmla="*/ 0 w 17"/>
                  <a:gd name="T1" fmla="*/ 143061 h 18"/>
                  <a:gd name="T2" fmla="*/ 98959 w 17"/>
                  <a:gd name="T3" fmla="*/ 53465 h 18"/>
                  <a:gd name="T4" fmla="*/ 152936 w 17"/>
                  <a:gd name="T5" fmla="*/ 0 h 18"/>
                  <a:gd name="T6" fmla="*/ 53945 w 17"/>
                  <a:gd name="T7" fmla="*/ 160401 h 18"/>
                  <a:gd name="T8" fmla="*/ 0 w 17"/>
                  <a:gd name="T9" fmla="*/ 143061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8"/>
                  <a:gd name="T17" fmla="*/ 17 w 17"/>
                  <a:gd name="T18" fmla="*/ 18 h 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8">
                    <a:moveTo>
                      <a:pt x="0" y="16"/>
                    </a:moveTo>
                    <a:lnTo>
                      <a:pt x="11" y="6"/>
                    </a:lnTo>
                    <a:lnTo>
                      <a:pt x="17" y="0"/>
                    </a:lnTo>
                    <a:lnTo>
                      <a:pt x="6" y="18"/>
                    </a:lnTo>
                    <a:lnTo>
                      <a:pt x="0" y="1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40" name="Freeform 5486"/>
              <p:cNvSpPr>
                <a:spLocks/>
              </p:cNvSpPr>
              <p:nvPr/>
            </p:nvSpPr>
            <p:spPr bwMode="auto">
              <a:xfrm>
                <a:off x="4621" y="2947"/>
                <a:ext cx="99" cy="68"/>
              </a:xfrm>
              <a:custGeom>
                <a:avLst/>
                <a:gdLst>
                  <a:gd name="T0" fmla="*/ 0 w 99"/>
                  <a:gd name="T1" fmla="*/ 43 h 68"/>
                  <a:gd name="T2" fmla="*/ 68 w 99"/>
                  <a:gd name="T3" fmla="*/ 68 h 68"/>
                  <a:gd name="T4" fmla="*/ 99 w 99"/>
                  <a:gd name="T5" fmla="*/ 24 h 68"/>
                  <a:gd name="T6" fmla="*/ 31 w 99"/>
                  <a:gd name="T7" fmla="*/ 0 h 68"/>
                  <a:gd name="T8" fmla="*/ 0 w 99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3"/>
                    </a:moveTo>
                    <a:lnTo>
                      <a:pt x="68" y="68"/>
                    </a:lnTo>
                    <a:lnTo>
                      <a:pt x="99" y="24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41" name="Freeform 5487"/>
              <p:cNvSpPr>
                <a:spLocks/>
              </p:cNvSpPr>
              <p:nvPr/>
            </p:nvSpPr>
            <p:spPr bwMode="auto">
              <a:xfrm>
                <a:off x="4621" y="2947"/>
                <a:ext cx="99" cy="68"/>
              </a:xfrm>
              <a:custGeom>
                <a:avLst/>
                <a:gdLst>
                  <a:gd name="T0" fmla="*/ 0 w 16"/>
                  <a:gd name="T1" fmla="*/ 62826 h 11"/>
                  <a:gd name="T2" fmla="*/ 99730 w 16"/>
                  <a:gd name="T3" fmla="*/ 99206 h 11"/>
                  <a:gd name="T4" fmla="*/ 145214 w 16"/>
                  <a:gd name="T5" fmla="*/ 36609 h 11"/>
                  <a:gd name="T6" fmla="*/ 45484 w 16"/>
                  <a:gd name="T7" fmla="*/ 0 h 11"/>
                  <a:gd name="T8" fmla="*/ 0 w 16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42" name="Freeform 5488"/>
              <p:cNvSpPr>
                <a:spLocks/>
              </p:cNvSpPr>
              <p:nvPr/>
            </p:nvSpPr>
            <p:spPr bwMode="auto">
              <a:xfrm>
                <a:off x="3374" y="2589"/>
                <a:ext cx="99" cy="228"/>
              </a:xfrm>
              <a:custGeom>
                <a:avLst/>
                <a:gdLst>
                  <a:gd name="T0" fmla="*/ 0 w 99"/>
                  <a:gd name="T1" fmla="*/ 105 h 228"/>
                  <a:gd name="T2" fmla="*/ 68 w 99"/>
                  <a:gd name="T3" fmla="*/ 228 h 228"/>
                  <a:gd name="T4" fmla="*/ 99 w 99"/>
                  <a:gd name="T5" fmla="*/ 129 h 228"/>
                  <a:gd name="T6" fmla="*/ 31 w 99"/>
                  <a:gd name="T7" fmla="*/ 0 h 228"/>
                  <a:gd name="T8" fmla="*/ 0 w 99"/>
                  <a:gd name="T9" fmla="*/ 105 h 2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228"/>
                  <a:gd name="T17" fmla="*/ 99 w 99"/>
                  <a:gd name="T18" fmla="*/ 228 h 2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228">
                    <a:moveTo>
                      <a:pt x="0" y="105"/>
                    </a:moveTo>
                    <a:lnTo>
                      <a:pt x="68" y="228"/>
                    </a:lnTo>
                    <a:lnTo>
                      <a:pt x="99" y="129"/>
                    </a:lnTo>
                    <a:lnTo>
                      <a:pt x="31" y="0"/>
                    </a:lnTo>
                    <a:lnTo>
                      <a:pt x="0" y="105"/>
                    </a:lnTo>
                    <a:close/>
                  </a:path>
                </a:pathLst>
              </a:custGeom>
              <a:solidFill>
                <a:srgbClr val="6F6F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43" name="Freeform 5489"/>
              <p:cNvSpPr>
                <a:spLocks/>
              </p:cNvSpPr>
              <p:nvPr/>
            </p:nvSpPr>
            <p:spPr bwMode="auto">
              <a:xfrm>
                <a:off x="3374" y="2589"/>
                <a:ext cx="99" cy="228"/>
              </a:xfrm>
              <a:custGeom>
                <a:avLst/>
                <a:gdLst>
                  <a:gd name="T0" fmla="*/ 0 w 16"/>
                  <a:gd name="T1" fmla="*/ 151398 h 37"/>
                  <a:gd name="T2" fmla="*/ 99730 w 16"/>
                  <a:gd name="T3" fmla="*/ 328764 h 37"/>
                  <a:gd name="T4" fmla="*/ 145214 w 16"/>
                  <a:gd name="T5" fmla="*/ 186023 h 37"/>
                  <a:gd name="T6" fmla="*/ 45484 w 16"/>
                  <a:gd name="T7" fmla="*/ 0 h 37"/>
                  <a:gd name="T8" fmla="*/ 0 w 16"/>
                  <a:gd name="T9" fmla="*/ 151398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37"/>
                  <a:gd name="T17" fmla="*/ 16 w 16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37">
                    <a:moveTo>
                      <a:pt x="0" y="17"/>
                    </a:moveTo>
                    <a:lnTo>
                      <a:pt x="11" y="37"/>
                    </a:lnTo>
                    <a:lnTo>
                      <a:pt x="16" y="21"/>
                    </a:lnTo>
                    <a:lnTo>
                      <a:pt x="5" y="0"/>
                    </a:lnTo>
                    <a:lnTo>
                      <a:pt x="0" y="1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44" name="Freeform 5490"/>
              <p:cNvSpPr>
                <a:spLocks/>
              </p:cNvSpPr>
              <p:nvPr/>
            </p:nvSpPr>
            <p:spPr bwMode="auto">
              <a:xfrm>
                <a:off x="2108" y="2416"/>
                <a:ext cx="99" cy="111"/>
              </a:xfrm>
              <a:custGeom>
                <a:avLst/>
                <a:gdLst>
                  <a:gd name="T0" fmla="*/ 0 w 99"/>
                  <a:gd name="T1" fmla="*/ 105 h 111"/>
                  <a:gd name="T2" fmla="*/ 68 w 99"/>
                  <a:gd name="T3" fmla="*/ 18 h 111"/>
                  <a:gd name="T4" fmla="*/ 99 w 99"/>
                  <a:gd name="T5" fmla="*/ 0 h 111"/>
                  <a:gd name="T6" fmla="*/ 37 w 99"/>
                  <a:gd name="T7" fmla="*/ 111 h 111"/>
                  <a:gd name="T8" fmla="*/ 0 w 99"/>
                  <a:gd name="T9" fmla="*/ 105 h 1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11"/>
                  <a:gd name="T17" fmla="*/ 99 w 99"/>
                  <a:gd name="T18" fmla="*/ 111 h 1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11">
                    <a:moveTo>
                      <a:pt x="0" y="105"/>
                    </a:moveTo>
                    <a:lnTo>
                      <a:pt x="68" y="18"/>
                    </a:lnTo>
                    <a:lnTo>
                      <a:pt x="99" y="0"/>
                    </a:lnTo>
                    <a:lnTo>
                      <a:pt x="37" y="111"/>
                    </a:lnTo>
                    <a:lnTo>
                      <a:pt x="0" y="105"/>
                    </a:ln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45" name="Freeform 5491"/>
              <p:cNvSpPr>
                <a:spLocks/>
              </p:cNvSpPr>
              <p:nvPr/>
            </p:nvSpPr>
            <p:spPr bwMode="auto">
              <a:xfrm>
                <a:off x="2108" y="2416"/>
                <a:ext cx="99" cy="111"/>
              </a:xfrm>
              <a:custGeom>
                <a:avLst/>
                <a:gdLst>
                  <a:gd name="T0" fmla="*/ 0 w 16"/>
                  <a:gd name="T1" fmla="*/ 151731 h 18"/>
                  <a:gd name="T2" fmla="*/ 99730 w 16"/>
                  <a:gd name="T3" fmla="*/ 26011 h 18"/>
                  <a:gd name="T4" fmla="*/ 145214 w 16"/>
                  <a:gd name="T5" fmla="*/ 0 h 18"/>
                  <a:gd name="T6" fmla="*/ 54252 w 16"/>
                  <a:gd name="T7" fmla="*/ 160401 h 18"/>
                  <a:gd name="T8" fmla="*/ 0 w 16"/>
                  <a:gd name="T9" fmla="*/ 151731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8"/>
                  <a:gd name="T17" fmla="*/ 16 w 16"/>
                  <a:gd name="T18" fmla="*/ 18 h 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8">
                    <a:moveTo>
                      <a:pt x="0" y="17"/>
                    </a:moveTo>
                    <a:lnTo>
                      <a:pt x="11" y="3"/>
                    </a:lnTo>
                    <a:lnTo>
                      <a:pt x="16" y="0"/>
                    </a:lnTo>
                    <a:lnTo>
                      <a:pt x="6" y="18"/>
                    </a:lnTo>
                    <a:lnTo>
                      <a:pt x="0" y="1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46" name="Freeform 5492"/>
              <p:cNvSpPr>
                <a:spLocks/>
              </p:cNvSpPr>
              <p:nvPr/>
            </p:nvSpPr>
            <p:spPr bwMode="auto">
              <a:xfrm>
                <a:off x="4454" y="2953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8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47" name="Freeform 5493"/>
              <p:cNvSpPr>
                <a:spLocks/>
              </p:cNvSpPr>
              <p:nvPr/>
            </p:nvSpPr>
            <p:spPr bwMode="auto">
              <a:xfrm>
                <a:off x="4454" y="2953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48" name="Freeform 5494"/>
              <p:cNvSpPr>
                <a:spLocks/>
              </p:cNvSpPr>
              <p:nvPr/>
            </p:nvSpPr>
            <p:spPr bwMode="auto">
              <a:xfrm>
                <a:off x="3201" y="2397"/>
                <a:ext cx="105" cy="290"/>
              </a:xfrm>
              <a:custGeom>
                <a:avLst/>
                <a:gdLst>
                  <a:gd name="T0" fmla="*/ 0 w 105"/>
                  <a:gd name="T1" fmla="*/ 130 h 290"/>
                  <a:gd name="T2" fmla="*/ 68 w 105"/>
                  <a:gd name="T3" fmla="*/ 290 h 290"/>
                  <a:gd name="T4" fmla="*/ 105 w 105"/>
                  <a:gd name="T5" fmla="*/ 155 h 290"/>
                  <a:gd name="T6" fmla="*/ 37 w 105"/>
                  <a:gd name="T7" fmla="*/ 0 h 290"/>
                  <a:gd name="T8" fmla="*/ 0 w 105"/>
                  <a:gd name="T9" fmla="*/ 130 h 2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290"/>
                  <a:gd name="T17" fmla="*/ 105 w 105"/>
                  <a:gd name="T18" fmla="*/ 290 h 29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290">
                    <a:moveTo>
                      <a:pt x="0" y="130"/>
                    </a:moveTo>
                    <a:lnTo>
                      <a:pt x="68" y="290"/>
                    </a:lnTo>
                    <a:lnTo>
                      <a:pt x="105" y="155"/>
                    </a:lnTo>
                    <a:lnTo>
                      <a:pt x="37" y="0"/>
                    </a:lnTo>
                    <a:lnTo>
                      <a:pt x="0" y="130"/>
                    </a:lnTo>
                    <a:close/>
                  </a:path>
                </a:pathLst>
              </a:custGeom>
              <a:solidFill>
                <a:srgbClr val="6262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49" name="Freeform 5495"/>
              <p:cNvSpPr>
                <a:spLocks/>
              </p:cNvSpPr>
              <p:nvPr/>
            </p:nvSpPr>
            <p:spPr bwMode="auto">
              <a:xfrm>
                <a:off x="3201" y="2397"/>
                <a:ext cx="105" cy="290"/>
              </a:xfrm>
              <a:custGeom>
                <a:avLst/>
                <a:gdLst>
                  <a:gd name="T0" fmla="*/ 0 w 17"/>
                  <a:gd name="T1" fmla="*/ 188414 h 47"/>
                  <a:gd name="T2" fmla="*/ 98959 w 17"/>
                  <a:gd name="T3" fmla="*/ 420272 h 47"/>
                  <a:gd name="T4" fmla="*/ 152936 w 17"/>
                  <a:gd name="T5" fmla="*/ 223177 h 47"/>
                  <a:gd name="T6" fmla="*/ 53945 w 17"/>
                  <a:gd name="T7" fmla="*/ 0 h 47"/>
                  <a:gd name="T8" fmla="*/ 0 w 17"/>
                  <a:gd name="T9" fmla="*/ 188414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47"/>
                  <a:gd name="T17" fmla="*/ 17 w 17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47">
                    <a:moveTo>
                      <a:pt x="0" y="21"/>
                    </a:moveTo>
                    <a:lnTo>
                      <a:pt x="11" y="47"/>
                    </a:lnTo>
                    <a:lnTo>
                      <a:pt x="17" y="25"/>
                    </a:lnTo>
                    <a:lnTo>
                      <a:pt x="6" y="0"/>
                    </a:lnTo>
                    <a:lnTo>
                      <a:pt x="0" y="21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50" name="Freeform 5496"/>
              <p:cNvSpPr>
                <a:spLocks/>
              </p:cNvSpPr>
              <p:nvPr/>
            </p:nvSpPr>
            <p:spPr bwMode="auto">
              <a:xfrm>
                <a:off x="1941" y="2613"/>
                <a:ext cx="99" cy="87"/>
              </a:xfrm>
              <a:custGeom>
                <a:avLst/>
                <a:gdLst>
                  <a:gd name="T0" fmla="*/ 0 w 99"/>
                  <a:gd name="T1" fmla="*/ 87 h 87"/>
                  <a:gd name="T2" fmla="*/ 68 w 99"/>
                  <a:gd name="T3" fmla="*/ 13 h 87"/>
                  <a:gd name="T4" fmla="*/ 99 w 99"/>
                  <a:gd name="T5" fmla="*/ 0 h 87"/>
                  <a:gd name="T6" fmla="*/ 37 w 99"/>
                  <a:gd name="T7" fmla="*/ 87 h 87"/>
                  <a:gd name="T8" fmla="*/ 0 w 99"/>
                  <a:gd name="T9" fmla="*/ 87 h 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87"/>
                  <a:gd name="T17" fmla="*/ 99 w 99"/>
                  <a:gd name="T18" fmla="*/ 87 h 8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87">
                    <a:moveTo>
                      <a:pt x="0" y="87"/>
                    </a:moveTo>
                    <a:lnTo>
                      <a:pt x="68" y="13"/>
                    </a:lnTo>
                    <a:lnTo>
                      <a:pt x="99" y="0"/>
                    </a:lnTo>
                    <a:lnTo>
                      <a:pt x="37" y="87"/>
                    </a:lnTo>
                    <a:lnTo>
                      <a:pt x="0" y="87"/>
                    </a:lnTo>
                    <a:close/>
                  </a:path>
                </a:pathLst>
              </a:cu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51" name="Freeform 5497"/>
              <p:cNvSpPr>
                <a:spLocks/>
              </p:cNvSpPr>
              <p:nvPr/>
            </p:nvSpPr>
            <p:spPr bwMode="auto">
              <a:xfrm>
                <a:off x="1941" y="2613"/>
                <a:ext cx="99" cy="87"/>
              </a:xfrm>
              <a:custGeom>
                <a:avLst/>
                <a:gdLst>
                  <a:gd name="T0" fmla="*/ 0 w 16"/>
                  <a:gd name="T1" fmla="*/ 129829 h 14"/>
                  <a:gd name="T2" fmla="*/ 99730 w 16"/>
                  <a:gd name="T3" fmla="*/ 17997 h 14"/>
                  <a:gd name="T4" fmla="*/ 145214 w 16"/>
                  <a:gd name="T5" fmla="*/ 0 h 14"/>
                  <a:gd name="T6" fmla="*/ 54252 w 16"/>
                  <a:gd name="T7" fmla="*/ 129829 h 14"/>
                  <a:gd name="T8" fmla="*/ 0 w 16"/>
                  <a:gd name="T9" fmla="*/ 129829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4"/>
                  <a:gd name="T17" fmla="*/ 16 w 16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4">
                    <a:moveTo>
                      <a:pt x="0" y="14"/>
                    </a:moveTo>
                    <a:lnTo>
                      <a:pt x="11" y="2"/>
                    </a:lnTo>
                    <a:lnTo>
                      <a:pt x="16" y="0"/>
                    </a:lnTo>
                    <a:lnTo>
                      <a:pt x="6" y="14"/>
                    </a:lnTo>
                    <a:lnTo>
                      <a:pt x="0" y="1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52" name="Freeform 5498"/>
              <p:cNvSpPr>
                <a:spLocks/>
              </p:cNvSpPr>
              <p:nvPr/>
            </p:nvSpPr>
            <p:spPr bwMode="auto">
              <a:xfrm>
                <a:off x="4281" y="2953"/>
                <a:ext cx="99" cy="68"/>
              </a:xfrm>
              <a:custGeom>
                <a:avLst/>
                <a:gdLst>
                  <a:gd name="T0" fmla="*/ 0 w 99"/>
                  <a:gd name="T1" fmla="*/ 43 h 68"/>
                  <a:gd name="T2" fmla="*/ 75 w 99"/>
                  <a:gd name="T3" fmla="*/ 68 h 68"/>
                  <a:gd name="T4" fmla="*/ 99 w 99"/>
                  <a:gd name="T5" fmla="*/ 18 h 68"/>
                  <a:gd name="T6" fmla="*/ 31 w 99"/>
                  <a:gd name="T7" fmla="*/ 0 h 68"/>
                  <a:gd name="T8" fmla="*/ 0 w 99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3"/>
                    </a:moveTo>
                    <a:lnTo>
                      <a:pt x="75" y="68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DCD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53" name="Freeform 5499"/>
              <p:cNvSpPr>
                <a:spLocks/>
              </p:cNvSpPr>
              <p:nvPr/>
            </p:nvSpPr>
            <p:spPr bwMode="auto">
              <a:xfrm>
                <a:off x="4281" y="2953"/>
                <a:ext cx="99" cy="68"/>
              </a:xfrm>
              <a:custGeom>
                <a:avLst/>
                <a:gdLst>
                  <a:gd name="T0" fmla="*/ 0 w 16"/>
                  <a:gd name="T1" fmla="*/ 62826 h 11"/>
                  <a:gd name="T2" fmla="*/ 108498 w 16"/>
                  <a:gd name="T3" fmla="*/ 99206 h 11"/>
                  <a:gd name="T4" fmla="*/ 145214 w 16"/>
                  <a:gd name="T5" fmla="*/ 27627 h 11"/>
                  <a:gd name="T6" fmla="*/ 45484 w 16"/>
                  <a:gd name="T7" fmla="*/ 0 h 11"/>
                  <a:gd name="T8" fmla="*/ 0 w 16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2" y="11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54" name="Freeform 5500"/>
              <p:cNvSpPr>
                <a:spLocks/>
              </p:cNvSpPr>
              <p:nvPr/>
            </p:nvSpPr>
            <p:spPr bwMode="auto">
              <a:xfrm>
                <a:off x="3034" y="2206"/>
                <a:ext cx="99" cy="308"/>
              </a:xfrm>
              <a:custGeom>
                <a:avLst/>
                <a:gdLst>
                  <a:gd name="T0" fmla="*/ 0 w 99"/>
                  <a:gd name="T1" fmla="*/ 136 h 308"/>
                  <a:gd name="T2" fmla="*/ 68 w 99"/>
                  <a:gd name="T3" fmla="*/ 308 h 308"/>
                  <a:gd name="T4" fmla="*/ 99 w 99"/>
                  <a:gd name="T5" fmla="*/ 154 h 308"/>
                  <a:gd name="T6" fmla="*/ 31 w 99"/>
                  <a:gd name="T7" fmla="*/ 0 h 308"/>
                  <a:gd name="T8" fmla="*/ 0 w 99"/>
                  <a:gd name="T9" fmla="*/ 136 h 30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308"/>
                  <a:gd name="T17" fmla="*/ 99 w 99"/>
                  <a:gd name="T18" fmla="*/ 308 h 30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308">
                    <a:moveTo>
                      <a:pt x="0" y="136"/>
                    </a:moveTo>
                    <a:lnTo>
                      <a:pt x="68" y="308"/>
                    </a:lnTo>
                    <a:lnTo>
                      <a:pt x="99" y="154"/>
                    </a:lnTo>
                    <a:lnTo>
                      <a:pt x="31" y="0"/>
                    </a:lnTo>
                    <a:lnTo>
                      <a:pt x="0" y="136"/>
                    </a:lnTo>
                    <a:close/>
                  </a:path>
                </a:pathLst>
              </a:custGeom>
              <a:solidFill>
                <a:srgbClr val="5B5B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55" name="Freeform 5501"/>
              <p:cNvSpPr>
                <a:spLocks/>
              </p:cNvSpPr>
              <p:nvPr/>
            </p:nvSpPr>
            <p:spPr bwMode="auto">
              <a:xfrm>
                <a:off x="3034" y="2206"/>
                <a:ext cx="99" cy="308"/>
              </a:xfrm>
              <a:custGeom>
                <a:avLst/>
                <a:gdLst>
                  <a:gd name="T0" fmla="*/ 0 w 16"/>
                  <a:gd name="T1" fmla="*/ 195876 h 50"/>
                  <a:gd name="T2" fmla="*/ 99730 w 16"/>
                  <a:gd name="T3" fmla="*/ 443434 h 50"/>
                  <a:gd name="T4" fmla="*/ 145214 w 16"/>
                  <a:gd name="T5" fmla="*/ 221828 h 50"/>
                  <a:gd name="T6" fmla="*/ 45484 w 16"/>
                  <a:gd name="T7" fmla="*/ 0 h 50"/>
                  <a:gd name="T8" fmla="*/ 0 w 16"/>
                  <a:gd name="T9" fmla="*/ 195876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50"/>
                  <a:gd name="T17" fmla="*/ 16 w 16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50">
                    <a:moveTo>
                      <a:pt x="0" y="22"/>
                    </a:moveTo>
                    <a:lnTo>
                      <a:pt x="11" y="50"/>
                    </a:lnTo>
                    <a:lnTo>
                      <a:pt x="16" y="25"/>
                    </a:lnTo>
                    <a:lnTo>
                      <a:pt x="5" y="0"/>
                    </a:lnTo>
                    <a:lnTo>
                      <a:pt x="0" y="2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56" name="Freeform 5502"/>
              <p:cNvSpPr>
                <a:spLocks/>
              </p:cNvSpPr>
              <p:nvPr/>
            </p:nvSpPr>
            <p:spPr bwMode="auto">
              <a:xfrm>
                <a:off x="1775" y="2768"/>
                <a:ext cx="105" cy="68"/>
              </a:xfrm>
              <a:custGeom>
                <a:avLst/>
                <a:gdLst>
                  <a:gd name="T0" fmla="*/ 0 w 105"/>
                  <a:gd name="T1" fmla="*/ 68 h 68"/>
                  <a:gd name="T2" fmla="*/ 67 w 105"/>
                  <a:gd name="T3" fmla="*/ 18 h 68"/>
                  <a:gd name="T4" fmla="*/ 105 w 105"/>
                  <a:gd name="T5" fmla="*/ 0 h 68"/>
                  <a:gd name="T6" fmla="*/ 37 w 105"/>
                  <a:gd name="T7" fmla="*/ 49 h 68"/>
                  <a:gd name="T8" fmla="*/ 0 w 105"/>
                  <a:gd name="T9" fmla="*/ 68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68"/>
                    </a:moveTo>
                    <a:lnTo>
                      <a:pt x="67" y="18"/>
                    </a:lnTo>
                    <a:lnTo>
                      <a:pt x="105" y="0"/>
                    </a:lnTo>
                    <a:lnTo>
                      <a:pt x="37" y="49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57" name="Freeform 5503"/>
              <p:cNvSpPr>
                <a:spLocks/>
              </p:cNvSpPr>
              <p:nvPr/>
            </p:nvSpPr>
            <p:spPr bwMode="auto">
              <a:xfrm>
                <a:off x="1775" y="2768"/>
                <a:ext cx="105" cy="68"/>
              </a:xfrm>
              <a:custGeom>
                <a:avLst/>
                <a:gdLst>
                  <a:gd name="T0" fmla="*/ 0 w 17"/>
                  <a:gd name="T1" fmla="*/ 99206 h 11"/>
                  <a:gd name="T2" fmla="*/ 98959 w 17"/>
                  <a:gd name="T3" fmla="*/ 27627 h 11"/>
                  <a:gd name="T4" fmla="*/ 152936 w 17"/>
                  <a:gd name="T5" fmla="*/ 0 h 11"/>
                  <a:gd name="T6" fmla="*/ 53945 w 17"/>
                  <a:gd name="T7" fmla="*/ 71579 h 11"/>
                  <a:gd name="T8" fmla="*/ 0 w 17"/>
                  <a:gd name="T9" fmla="*/ 9920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11"/>
                    </a:moveTo>
                    <a:lnTo>
                      <a:pt x="11" y="3"/>
                    </a:lnTo>
                    <a:lnTo>
                      <a:pt x="17" y="0"/>
                    </a:lnTo>
                    <a:lnTo>
                      <a:pt x="6" y="8"/>
                    </a:lnTo>
                    <a:lnTo>
                      <a:pt x="0" y="11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58" name="Freeform 5504"/>
              <p:cNvSpPr>
                <a:spLocks/>
              </p:cNvSpPr>
              <p:nvPr/>
            </p:nvSpPr>
            <p:spPr bwMode="auto">
              <a:xfrm>
                <a:off x="4115" y="2947"/>
                <a:ext cx="99" cy="74"/>
              </a:xfrm>
              <a:custGeom>
                <a:avLst/>
                <a:gdLst>
                  <a:gd name="T0" fmla="*/ 0 w 99"/>
                  <a:gd name="T1" fmla="*/ 49 h 74"/>
                  <a:gd name="T2" fmla="*/ 68 w 99"/>
                  <a:gd name="T3" fmla="*/ 74 h 74"/>
                  <a:gd name="T4" fmla="*/ 99 w 99"/>
                  <a:gd name="T5" fmla="*/ 24 h 74"/>
                  <a:gd name="T6" fmla="*/ 31 w 99"/>
                  <a:gd name="T7" fmla="*/ 0 h 74"/>
                  <a:gd name="T8" fmla="*/ 0 w 99"/>
                  <a:gd name="T9" fmla="*/ 49 h 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74"/>
                  <a:gd name="T17" fmla="*/ 99 w 99"/>
                  <a:gd name="T18" fmla="*/ 74 h 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74">
                    <a:moveTo>
                      <a:pt x="0" y="49"/>
                    </a:moveTo>
                    <a:lnTo>
                      <a:pt x="68" y="74"/>
                    </a:lnTo>
                    <a:lnTo>
                      <a:pt x="99" y="24"/>
                    </a:lnTo>
                    <a:lnTo>
                      <a:pt x="31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9C9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59" name="Freeform 5505"/>
              <p:cNvSpPr>
                <a:spLocks/>
              </p:cNvSpPr>
              <p:nvPr/>
            </p:nvSpPr>
            <p:spPr bwMode="auto">
              <a:xfrm>
                <a:off x="4115" y="2947"/>
                <a:ext cx="99" cy="74"/>
              </a:xfrm>
              <a:custGeom>
                <a:avLst/>
                <a:gdLst>
                  <a:gd name="T0" fmla="*/ 0 w 16"/>
                  <a:gd name="T1" fmla="*/ 70806 h 12"/>
                  <a:gd name="T2" fmla="*/ 99730 w 16"/>
                  <a:gd name="T3" fmla="*/ 106936 h 12"/>
                  <a:gd name="T4" fmla="*/ 145214 w 16"/>
                  <a:gd name="T5" fmla="*/ 36124 h 12"/>
                  <a:gd name="T6" fmla="*/ 45484 w 16"/>
                  <a:gd name="T7" fmla="*/ 0 h 12"/>
                  <a:gd name="T8" fmla="*/ 0 w 16"/>
                  <a:gd name="T9" fmla="*/ 70806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2"/>
                  <a:gd name="T17" fmla="*/ 16 w 16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2">
                    <a:moveTo>
                      <a:pt x="0" y="8"/>
                    </a:moveTo>
                    <a:lnTo>
                      <a:pt x="11" y="12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60" name="Freeform 5506"/>
              <p:cNvSpPr>
                <a:spLocks/>
              </p:cNvSpPr>
              <p:nvPr/>
            </p:nvSpPr>
            <p:spPr bwMode="auto">
              <a:xfrm>
                <a:off x="2861" y="2058"/>
                <a:ext cx="99" cy="290"/>
              </a:xfrm>
              <a:custGeom>
                <a:avLst/>
                <a:gdLst>
                  <a:gd name="T0" fmla="*/ 0 w 99"/>
                  <a:gd name="T1" fmla="*/ 123 h 290"/>
                  <a:gd name="T2" fmla="*/ 68 w 99"/>
                  <a:gd name="T3" fmla="*/ 290 h 290"/>
                  <a:gd name="T4" fmla="*/ 99 w 99"/>
                  <a:gd name="T5" fmla="*/ 117 h 290"/>
                  <a:gd name="T6" fmla="*/ 31 w 99"/>
                  <a:gd name="T7" fmla="*/ 0 h 290"/>
                  <a:gd name="T8" fmla="*/ 0 w 99"/>
                  <a:gd name="T9" fmla="*/ 123 h 2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290"/>
                  <a:gd name="T17" fmla="*/ 99 w 99"/>
                  <a:gd name="T18" fmla="*/ 290 h 29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290">
                    <a:moveTo>
                      <a:pt x="0" y="123"/>
                    </a:moveTo>
                    <a:lnTo>
                      <a:pt x="68" y="290"/>
                    </a:lnTo>
                    <a:lnTo>
                      <a:pt x="99" y="117"/>
                    </a:lnTo>
                    <a:lnTo>
                      <a:pt x="31" y="0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5B5B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61" name="Freeform 5507"/>
              <p:cNvSpPr>
                <a:spLocks/>
              </p:cNvSpPr>
              <p:nvPr/>
            </p:nvSpPr>
            <p:spPr bwMode="auto">
              <a:xfrm>
                <a:off x="2861" y="2058"/>
                <a:ext cx="99" cy="290"/>
              </a:xfrm>
              <a:custGeom>
                <a:avLst/>
                <a:gdLst>
                  <a:gd name="T0" fmla="*/ 0 w 16"/>
                  <a:gd name="T1" fmla="*/ 178288 h 47"/>
                  <a:gd name="T2" fmla="*/ 99730 w 16"/>
                  <a:gd name="T3" fmla="*/ 420272 h 47"/>
                  <a:gd name="T4" fmla="*/ 145214 w 16"/>
                  <a:gd name="T5" fmla="*/ 169607 h 47"/>
                  <a:gd name="T6" fmla="*/ 45484 w 16"/>
                  <a:gd name="T7" fmla="*/ 0 h 47"/>
                  <a:gd name="T8" fmla="*/ 0 w 16"/>
                  <a:gd name="T9" fmla="*/ 178288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47"/>
                  <a:gd name="T17" fmla="*/ 16 w 16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47">
                    <a:moveTo>
                      <a:pt x="0" y="20"/>
                    </a:moveTo>
                    <a:lnTo>
                      <a:pt x="11" y="47"/>
                    </a:lnTo>
                    <a:lnTo>
                      <a:pt x="16" y="19"/>
                    </a:lnTo>
                    <a:lnTo>
                      <a:pt x="5" y="0"/>
                    </a:lnTo>
                    <a:lnTo>
                      <a:pt x="0" y="2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62" name="Freeform 5508"/>
              <p:cNvSpPr>
                <a:spLocks/>
              </p:cNvSpPr>
              <p:nvPr/>
            </p:nvSpPr>
            <p:spPr bwMode="auto">
              <a:xfrm>
                <a:off x="1608" y="2873"/>
                <a:ext cx="105" cy="49"/>
              </a:xfrm>
              <a:custGeom>
                <a:avLst/>
                <a:gdLst>
                  <a:gd name="T0" fmla="*/ 0 w 105"/>
                  <a:gd name="T1" fmla="*/ 49 h 49"/>
                  <a:gd name="T2" fmla="*/ 68 w 105"/>
                  <a:gd name="T3" fmla="*/ 24 h 49"/>
                  <a:gd name="T4" fmla="*/ 105 w 105"/>
                  <a:gd name="T5" fmla="*/ 0 h 49"/>
                  <a:gd name="T6" fmla="*/ 37 w 105"/>
                  <a:gd name="T7" fmla="*/ 18 h 49"/>
                  <a:gd name="T8" fmla="*/ 0 w 105"/>
                  <a:gd name="T9" fmla="*/ 49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49"/>
                  <a:gd name="T17" fmla="*/ 105 w 105"/>
                  <a:gd name="T18" fmla="*/ 49 h 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49">
                    <a:moveTo>
                      <a:pt x="0" y="49"/>
                    </a:moveTo>
                    <a:lnTo>
                      <a:pt x="68" y="24"/>
                    </a:lnTo>
                    <a:lnTo>
                      <a:pt x="105" y="0"/>
                    </a:lnTo>
                    <a:lnTo>
                      <a:pt x="37" y="18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ECECE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63" name="Freeform 5509"/>
              <p:cNvSpPr>
                <a:spLocks/>
              </p:cNvSpPr>
              <p:nvPr/>
            </p:nvSpPr>
            <p:spPr bwMode="auto">
              <a:xfrm>
                <a:off x="1608" y="2873"/>
                <a:ext cx="105" cy="49"/>
              </a:xfrm>
              <a:custGeom>
                <a:avLst/>
                <a:gdLst>
                  <a:gd name="T0" fmla="*/ 0 w 17"/>
                  <a:gd name="T1" fmla="*/ 68919 h 8"/>
                  <a:gd name="T2" fmla="*/ 98959 w 17"/>
                  <a:gd name="T3" fmla="*/ 35151 h 8"/>
                  <a:gd name="T4" fmla="*/ 152936 w 17"/>
                  <a:gd name="T5" fmla="*/ 0 h 8"/>
                  <a:gd name="T6" fmla="*/ 53945 w 17"/>
                  <a:gd name="T7" fmla="*/ 25284 h 8"/>
                  <a:gd name="T8" fmla="*/ 0 w 17"/>
                  <a:gd name="T9" fmla="*/ 68919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8"/>
                  <a:gd name="T17" fmla="*/ 17 w 17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8">
                    <a:moveTo>
                      <a:pt x="0" y="8"/>
                    </a:moveTo>
                    <a:lnTo>
                      <a:pt x="11" y="4"/>
                    </a:lnTo>
                    <a:lnTo>
                      <a:pt x="17" y="0"/>
                    </a:lnTo>
                    <a:lnTo>
                      <a:pt x="6" y="3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64" name="Freeform 5510"/>
              <p:cNvSpPr>
                <a:spLocks/>
              </p:cNvSpPr>
              <p:nvPr/>
            </p:nvSpPr>
            <p:spPr bwMode="auto">
              <a:xfrm>
                <a:off x="3948" y="2934"/>
                <a:ext cx="99" cy="81"/>
              </a:xfrm>
              <a:custGeom>
                <a:avLst/>
                <a:gdLst>
                  <a:gd name="T0" fmla="*/ 0 w 99"/>
                  <a:gd name="T1" fmla="*/ 50 h 81"/>
                  <a:gd name="T2" fmla="*/ 68 w 99"/>
                  <a:gd name="T3" fmla="*/ 81 h 81"/>
                  <a:gd name="T4" fmla="*/ 99 w 99"/>
                  <a:gd name="T5" fmla="*/ 31 h 81"/>
                  <a:gd name="T6" fmla="*/ 31 w 99"/>
                  <a:gd name="T7" fmla="*/ 0 h 81"/>
                  <a:gd name="T8" fmla="*/ 0 w 99"/>
                  <a:gd name="T9" fmla="*/ 50 h 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81"/>
                  <a:gd name="T17" fmla="*/ 99 w 99"/>
                  <a:gd name="T18" fmla="*/ 81 h 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81">
                    <a:moveTo>
                      <a:pt x="0" y="50"/>
                    </a:moveTo>
                    <a:lnTo>
                      <a:pt x="68" y="81"/>
                    </a:lnTo>
                    <a:lnTo>
                      <a:pt x="99" y="31"/>
                    </a:lnTo>
                    <a:lnTo>
                      <a:pt x="31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C0C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65" name="Freeform 5511"/>
              <p:cNvSpPr>
                <a:spLocks/>
              </p:cNvSpPr>
              <p:nvPr/>
            </p:nvSpPr>
            <p:spPr bwMode="auto">
              <a:xfrm>
                <a:off x="3948" y="2934"/>
                <a:ext cx="99" cy="81"/>
              </a:xfrm>
              <a:custGeom>
                <a:avLst/>
                <a:gdLst>
                  <a:gd name="T0" fmla="*/ 0 w 16"/>
                  <a:gd name="T1" fmla="*/ 75473 h 13"/>
                  <a:gd name="T2" fmla="*/ 99730 w 16"/>
                  <a:gd name="T3" fmla="*/ 122173 h 13"/>
                  <a:gd name="T4" fmla="*/ 145214 w 16"/>
                  <a:gd name="T5" fmla="*/ 46706 h 13"/>
                  <a:gd name="T6" fmla="*/ 45484 w 16"/>
                  <a:gd name="T7" fmla="*/ 0 h 13"/>
                  <a:gd name="T8" fmla="*/ 0 w 16"/>
                  <a:gd name="T9" fmla="*/ 75473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3"/>
                  <a:gd name="T17" fmla="*/ 16 w 16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3">
                    <a:moveTo>
                      <a:pt x="0" y="8"/>
                    </a:moveTo>
                    <a:lnTo>
                      <a:pt x="11" y="13"/>
                    </a:lnTo>
                    <a:lnTo>
                      <a:pt x="16" y="5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66" name="Freeform 5512"/>
              <p:cNvSpPr>
                <a:spLocks/>
              </p:cNvSpPr>
              <p:nvPr/>
            </p:nvSpPr>
            <p:spPr bwMode="auto">
              <a:xfrm>
                <a:off x="2688" y="2002"/>
                <a:ext cx="99" cy="222"/>
              </a:xfrm>
              <a:custGeom>
                <a:avLst/>
                <a:gdLst>
                  <a:gd name="T0" fmla="*/ 0 w 99"/>
                  <a:gd name="T1" fmla="*/ 99 h 222"/>
                  <a:gd name="T2" fmla="*/ 68 w 99"/>
                  <a:gd name="T3" fmla="*/ 222 h 222"/>
                  <a:gd name="T4" fmla="*/ 99 w 99"/>
                  <a:gd name="T5" fmla="*/ 56 h 222"/>
                  <a:gd name="T6" fmla="*/ 31 w 99"/>
                  <a:gd name="T7" fmla="*/ 0 h 222"/>
                  <a:gd name="T8" fmla="*/ 0 w 99"/>
                  <a:gd name="T9" fmla="*/ 99 h 2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222"/>
                  <a:gd name="T17" fmla="*/ 99 w 99"/>
                  <a:gd name="T18" fmla="*/ 222 h 2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222">
                    <a:moveTo>
                      <a:pt x="0" y="99"/>
                    </a:moveTo>
                    <a:lnTo>
                      <a:pt x="68" y="222"/>
                    </a:lnTo>
                    <a:lnTo>
                      <a:pt x="99" y="56"/>
                    </a:lnTo>
                    <a:lnTo>
                      <a:pt x="31" y="0"/>
                    </a:lnTo>
                    <a:lnTo>
                      <a:pt x="0" y="99"/>
                    </a:lnTo>
                    <a:close/>
                  </a:path>
                </a:pathLst>
              </a:custGeom>
              <a:solidFill>
                <a:srgbClr val="6F6F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67" name="Freeform 5513"/>
              <p:cNvSpPr>
                <a:spLocks/>
              </p:cNvSpPr>
              <p:nvPr/>
            </p:nvSpPr>
            <p:spPr bwMode="auto">
              <a:xfrm>
                <a:off x="2688" y="2002"/>
                <a:ext cx="99" cy="222"/>
              </a:xfrm>
              <a:custGeom>
                <a:avLst/>
                <a:gdLst>
                  <a:gd name="T0" fmla="*/ 0 w 16"/>
                  <a:gd name="T1" fmla="*/ 143061 h 36"/>
                  <a:gd name="T2" fmla="*/ 99730 w 16"/>
                  <a:gd name="T3" fmla="*/ 321031 h 36"/>
                  <a:gd name="T4" fmla="*/ 145214 w 16"/>
                  <a:gd name="T5" fmla="*/ 80888 h 36"/>
                  <a:gd name="T6" fmla="*/ 45484 w 16"/>
                  <a:gd name="T7" fmla="*/ 0 h 36"/>
                  <a:gd name="T8" fmla="*/ 0 w 16"/>
                  <a:gd name="T9" fmla="*/ 143061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36"/>
                  <a:gd name="T17" fmla="*/ 16 w 1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36">
                    <a:moveTo>
                      <a:pt x="0" y="16"/>
                    </a:moveTo>
                    <a:lnTo>
                      <a:pt x="11" y="36"/>
                    </a:lnTo>
                    <a:lnTo>
                      <a:pt x="16" y="9"/>
                    </a:lnTo>
                    <a:lnTo>
                      <a:pt x="5" y="0"/>
                    </a:lnTo>
                    <a:lnTo>
                      <a:pt x="0" y="1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68" name="Freeform 5514"/>
              <p:cNvSpPr>
                <a:spLocks/>
              </p:cNvSpPr>
              <p:nvPr/>
            </p:nvSpPr>
            <p:spPr bwMode="auto">
              <a:xfrm>
                <a:off x="1441" y="2934"/>
                <a:ext cx="105" cy="37"/>
              </a:xfrm>
              <a:custGeom>
                <a:avLst/>
                <a:gdLst>
                  <a:gd name="T0" fmla="*/ 0 w 105"/>
                  <a:gd name="T1" fmla="*/ 37 h 37"/>
                  <a:gd name="T2" fmla="*/ 68 w 105"/>
                  <a:gd name="T3" fmla="*/ 31 h 37"/>
                  <a:gd name="T4" fmla="*/ 105 w 105"/>
                  <a:gd name="T5" fmla="*/ 0 h 37"/>
                  <a:gd name="T6" fmla="*/ 37 w 105"/>
                  <a:gd name="T7" fmla="*/ 0 h 37"/>
                  <a:gd name="T8" fmla="*/ 0 w 105"/>
                  <a:gd name="T9" fmla="*/ 37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37"/>
                  <a:gd name="T17" fmla="*/ 105 w 105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37">
                    <a:moveTo>
                      <a:pt x="0" y="37"/>
                    </a:moveTo>
                    <a:lnTo>
                      <a:pt x="68" y="31"/>
                    </a:lnTo>
                    <a:lnTo>
                      <a:pt x="105" y="0"/>
                    </a:lnTo>
                    <a:lnTo>
                      <a:pt x="37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E2E2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69" name="Freeform 5515"/>
              <p:cNvSpPr>
                <a:spLocks/>
              </p:cNvSpPr>
              <p:nvPr/>
            </p:nvSpPr>
            <p:spPr bwMode="auto">
              <a:xfrm>
                <a:off x="1441" y="2934"/>
                <a:ext cx="105" cy="37"/>
              </a:xfrm>
              <a:custGeom>
                <a:avLst/>
                <a:gdLst>
                  <a:gd name="T0" fmla="*/ 0 w 17"/>
                  <a:gd name="T1" fmla="*/ 53465 h 6"/>
                  <a:gd name="T2" fmla="*/ 98959 w 17"/>
                  <a:gd name="T3" fmla="*/ 44795 h 6"/>
                  <a:gd name="T4" fmla="*/ 152936 w 17"/>
                  <a:gd name="T5" fmla="*/ 0 h 6"/>
                  <a:gd name="T6" fmla="*/ 53945 w 17"/>
                  <a:gd name="T7" fmla="*/ 0 h 6"/>
                  <a:gd name="T8" fmla="*/ 0 w 17"/>
                  <a:gd name="T9" fmla="*/ 53465 h 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6"/>
                  <a:gd name="T17" fmla="*/ 17 w 17"/>
                  <a:gd name="T18" fmla="*/ 6 h 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6">
                    <a:moveTo>
                      <a:pt x="0" y="6"/>
                    </a:moveTo>
                    <a:lnTo>
                      <a:pt x="11" y="5"/>
                    </a:lnTo>
                    <a:lnTo>
                      <a:pt x="17" y="0"/>
                    </a:lnTo>
                    <a:lnTo>
                      <a:pt x="6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70" name="Freeform 5516"/>
              <p:cNvSpPr>
                <a:spLocks/>
              </p:cNvSpPr>
              <p:nvPr/>
            </p:nvSpPr>
            <p:spPr bwMode="auto">
              <a:xfrm>
                <a:off x="3775" y="2897"/>
                <a:ext cx="105" cy="105"/>
              </a:xfrm>
              <a:custGeom>
                <a:avLst/>
                <a:gdLst>
                  <a:gd name="T0" fmla="*/ 0 w 105"/>
                  <a:gd name="T1" fmla="*/ 62 h 105"/>
                  <a:gd name="T2" fmla="*/ 74 w 105"/>
                  <a:gd name="T3" fmla="*/ 105 h 105"/>
                  <a:gd name="T4" fmla="*/ 105 w 105"/>
                  <a:gd name="T5" fmla="*/ 50 h 105"/>
                  <a:gd name="T6" fmla="*/ 37 w 105"/>
                  <a:gd name="T7" fmla="*/ 0 h 105"/>
                  <a:gd name="T8" fmla="*/ 0 w 105"/>
                  <a:gd name="T9" fmla="*/ 62 h 1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105"/>
                  <a:gd name="T17" fmla="*/ 105 w 105"/>
                  <a:gd name="T18" fmla="*/ 105 h 1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105">
                    <a:moveTo>
                      <a:pt x="0" y="62"/>
                    </a:moveTo>
                    <a:lnTo>
                      <a:pt x="74" y="105"/>
                    </a:lnTo>
                    <a:lnTo>
                      <a:pt x="105" y="50"/>
                    </a:lnTo>
                    <a:lnTo>
                      <a:pt x="37" y="0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71" name="Freeform 5517"/>
              <p:cNvSpPr>
                <a:spLocks/>
              </p:cNvSpPr>
              <p:nvPr/>
            </p:nvSpPr>
            <p:spPr bwMode="auto">
              <a:xfrm>
                <a:off x="3775" y="2897"/>
                <a:ext cx="105" cy="105"/>
              </a:xfrm>
              <a:custGeom>
                <a:avLst/>
                <a:gdLst>
                  <a:gd name="T0" fmla="*/ 0 w 17"/>
                  <a:gd name="T1" fmla="*/ 90263 h 17"/>
                  <a:gd name="T2" fmla="*/ 107693 w 17"/>
                  <a:gd name="T3" fmla="*/ 152936 h 17"/>
                  <a:gd name="T4" fmla="*/ 152936 w 17"/>
                  <a:gd name="T5" fmla="*/ 71375 h 17"/>
                  <a:gd name="T6" fmla="*/ 53945 w 17"/>
                  <a:gd name="T7" fmla="*/ 0 h 17"/>
                  <a:gd name="T8" fmla="*/ 0 w 17"/>
                  <a:gd name="T9" fmla="*/ 90263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7"/>
                  <a:gd name="T17" fmla="*/ 17 w 17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7">
                    <a:moveTo>
                      <a:pt x="0" y="10"/>
                    </a:moveTo>
                    <a:lnTo>
                      <a:pt x="12" y="17"/>
                    </a:lnTo>
                    <a:lnTo>
                      <a:pt x="17" y="8"/>
                    </a:lnTo>
                    <a:lnTo>
                      <a:pt x="6" y="0"/>
                    </a:lnTo>
                    <a:lnTo>
                      <a:pt x="0" y="1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72" name="Freeform 5518"/>
              <p:cNvSpPr>
                <a:spLocks/>
              </p:cNvSpPr>
              <p:nvPr/>
            </p:nvSpPr>
            <p:spPr bwMode="auto">
              <a:xfrm>
                <a:off x="2516" y="2045"/>
                <a:ext cx="98" cy="136"/>
              </a:xfrm>
              <a:custGeom>
                <a:avLst/>
                <a:gdLst>
                  <a:gd name="T0" fmla="*/ 0 w 98"/>
                  <a:gd name="T1" fmla="*/ 80 h 136"/>
                  <a:gd name="T2" fmla="*/ 67 w 98"/>
                  <a:gd name="T3" fmla="*/ 136 h 136"/>
                  <a:gd name="T4" fmla="*/ 98 w 98"/>
                  <a:gd name="T5" fmla="*/ 0 h 136"/>
                  <a:gd name="T6" fmla="*/ 30 w 98"/>
                  <a:gd name="T7" fmla="*/ 19 h 136"/>
                  <a:gd name="T8" fmla="*/ 0 w 98"/>
                  <a:gd name="T9" fmla="*/ 80 h 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136"/>
                  <a:gd name="T17" fmla="*/ 98 w 98"/>
                  <a:gd name="T18" fmla="*/ 136 h 1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136">
                    <a:moveTo>
                      <a:pt x="0" y="80"/>
                    </a:moveTo>
                    <a:lnTo>
                      <a:pt x="67" y="136"/>
                    </a:lnTo>
                    <a:lnTo>
                      <a:pt x="98" y="0"/>
                    </a:lnTo>
                    <a:lnTo>
                      <a:pt x="30" y="19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AAAA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73" name="Freeform 5519"/>
              <p:cNvSpPr>
                <a:spLocks/>
              </p:cNvSpPr>
              <p:nvPr/>
            </p:nvSpPr>
            <p:spPr bwMode="auto">
              <a:xfrm>
                <a:off x="2516" y="2045"/>
                <a:ext cx="98" cy="136"/>
              </a:xfrm>
              <a:custGeom>
                <a:avLst/>
                <a:gdLst>
                  <a:gd name="T0" fmla="*/ 0 w 16"/>
                  <a:gd name="T1" fmla="*/ 116935 h 22"/>
                  <a:gd name="T2" fmla="*/ 94203 w 16"/>
                  <a:gd name="T3" fmla="*/ 198677 h 22"/>
                  <a:gd name="T4" fmla="*/ 137868 w 16"/>
                  <a:gd name="T5" fmla="*/ 0 h 22"/>
                  <a:gd name="T6" fmla="*/ 43671 w 16"/>
                  <a:gd name="T7" fmla="*/ 27627 h 22"/>
                  <a:gd name="T8" fmla="*/ 0 w 16"/>
                  <a:gd name="T9" fmla="*/ 116935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22"/>
                  <a:gd name="T17" fmla="*/ 16 w 16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22">
                    <a:moveTo>
                      <a:pt x="0" y="13"/>
                    </a:moveTo>
                    <a:lnTo>
                      <a:pt x="11" y="22"/>
                    </a:lnTo>
                    <a:lnTo>
                      <a:pt x="16" y="0"/>
                    </a:lnTo>
                    <a:lnTo>
                      <a:pt x="5" y="3"/>
                    </a:lnTo>
                    <a:lnTo>
                      <a:pt x="0" y="13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74" name="Freeform 5520"/>
              <p:cNvSpPr>
                <a:spLocks/>
              </p:cNvSpPr>
              <p:nvPr/>
            </p:nvSpPr>
            <p:spPr bwMode="auto">
              <a:xfrm>
                <a:off x="3608" y="2829"/>
                <a:ext cx="99" cy="142"/>
              </a:xfrm>
              <a:custGeom>
                <a:avLst/>
                <a:gdLst>
                  <a:gd name="T0" fmla="*/ 0 w 99"/>
                  <a:gd name="T1" fmla="*/ 81 h 142"/>
                  <a:gd name="T2" fmla="*/ 68 w 99"/>
                  <a:gd name="T3" fmla="*/ 142 h 142"/>
                  <a:gd name="T4" fmla="*/ 99 w 99"/>
                  <a:gd name="T5" fmla="*/ 74 h 142"/>
                  <a:gd name="T6" fmla="*/ 31 w 99"/>
                  <a:gd name="T7" fmla="*/ 0 h 142"/>
                  <a:gd name="T8" fmla="*/ 0 w 99"/>
                  <a:gd name="T9" fmla="*/ 81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42"/>
                  <a:gd name="T17" fmla="*/ 99 w 99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42">
                    <a:moveTo>
                      <a:pt x="0" y="81"/>
                    </a:moveTo>
                    <a:lnTo>
                      <a:pt x="68" y="142"/>
                    </a:lnTo>
                    <a:lnTo>
                      <a:pt x="99" y="74"/>
                    </a:lnTo>
                    <a:lnTo>
                      <a:pt x="31" y="0"/>
                    </a:lnTo>
                    <a:lnTo>
                      <a:pt x="0" y="81"/>
                    </a:lnTo>
                    <a:close/>
                  </a:path>
                </a:pathLst>
              </a:custGeom>
              <a:solidFill>
                <a:srgbClr val="9292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75" name="Freeform 5521"/>
              <p:cNvSpPr>
                <a:spLocks/>
              </p:cNvSpPr>
              <p:nvPr/>
            </p:nvSpPr>
            <p:spPr bwMode="auto">
              <a:xfrm>
                <a:off x="3608" y="2829"/>
                <a:ext cx="99" cy="142"/>
              </a:xfrm>
              <a:custGeom>
                <a:avLst/>
                <a:gdLst>
                  <a:gd name="T0" fmla="*/ 0 w 16"/>
                  <a:gd name="T1" fmla="*/ 116255 h 23"/>
                  <a:gd name="T2" fmla="*/ 99730 w 16"/>
                  <a:gd name="T3" fmla="*/ 206406 h 23"/>
                  <a:gd name="T4" fmla="*/ 145214 w 16"/>
                  <a:gd name="T5" fmla="*/ 107531 h 23"/>
                  <a:gd name="T6" fmla="*/ 45484 w 16"/>
                  <a:gd name="T7" fmla="*/ 0 h 23"/>
                  <a:gd name="T8" fmla="*/ 0 w 16"/>
                  <a:gd name="T9" fmla="*/ 116255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23"/>
                  <a:gd name="T17" fmla="*/ 16 w 16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23">
                    <a:moveTo>
                      <a:pt x="0" y="13"/>
                    </a:moveTo>
                    <a:lnTo>
                      <a:pt x="11" y="23"/>
                    </a:lnTo>
                    <a:lnTo>
                      <a:pt x="16" y="12"/>
                    </a:lnTo>
                    <a:lnTo>
                      <a:pt x="5" y="0"/>
                    </a:lnTo>
                    <a:lnTo>
                      <a:pt x="0" y="13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76" name="Freeform 5522"/>
              <p:cNvSpPr>
                <a:spLocks/>
              </p:cNvSpPr>
              <p:nvPr/>
            </p:nvSpPr>
            <p:spPr bwMode="auto">
              <a:xfrm>
                <a:off x="2343" y="2144"/>
                <a:ext cx="98" cy="111"/>
              </a:xfrm>
              <a:custGeom>
                <a:avLst/>
                <a:gdLst>
                  <a:gd name="T0" fmla="*/ 0 w 98"/>
                  <a:gd name="T1" fmla="*/ 111 h 111"/>
                  <a:gd name="T2" fmla="*/ 68 w 98"/>
                  <a:gd name="T3" fmla="*/ 99 h 111"/>
                  <a:gd name="T4" fmla="*/ 98 w 98"/>
                  <a:gd name="T5" fmla="*/ 0 h 111"/>
                  <a:gd name="T6" fmla="*/ 37 w 98"/>
                  <a:gd name="T7" fmla="*/ 74 h 111"/>
                  <a:gd name="T8" fmla="*/ 0 w 98"/>
                  <a:gd name="T9" fmla="*/ 111 h 1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111"/>
                  <a:gd name="T17" fmla="*/ 98 w 98"/>
                  <a:gd name="T18" fmla="*/ 111 h 1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111">
                    <a:moveTo>
                      <a:pt x="0" y="111"/>
                    </a:moveTo>
                    <a:lnTo>
                      <a:pt x="68" y="99"/>
                    </a:lnTo>
                    <a:lnTo>
                      <a:pt x="98" y="0"/>
                    </a:lnTo>
                    <a:lnTo>
                      <a:pt x="37" y="74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DFDF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77" name="Freeform 5523"/>
              <p:cNvSpPr>
                <a:spLocks/>
              </p:cNvSpPr>
              <p:nvPr/>
            </p:nvSpPr>
            <p:spPr bwMode="auto">
              <a:xfrm>
                <a:off x="2343" y="2144"/>
                <a:ext cx="98" cy="111"/>
              </a:xfrm>
              <a:custGeom>
                <a:avLst/>
                <a:gdLst>
                  <a:gd name="T0" fmla="*/ 0 w 16"/>
                  <a:gd name="T1" fmla="*/ 160401 h 18"/>
                  <a:gd name="T2" fmla="*/ 94203 w 16"/>
                  <a:gd name="T3" fmla="*/ 143061 h 18"/>
                  <a:gd name="T4" fmla="*/ 137868 w 16"/>
                  <a:gd name="T5" fmla="*/ 0 h 18"/>
                  <a:gd name="T6" fmla="*/ 52148 w 16"/>
                  <a:gd name="T7" fmla="*/ 106936 h 18"/>
                  <a:gd name="T8" fmla="*/ 0 w 16"/>
                  <a:gd name="T9" fmla="*/ 160401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8"/>
                  <a:gd name="T17" fmla="*/ 16 w 16"/>
                  <a:gd name="T18" fmla="*/ 18 h 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8">
                    <a:moveTo>
                      <a:pt x="0" y="18"/>
                    </a:moveTo>
                    <a:lnTo>
                      <a:pt x="11" y="16"/>
                    </a:lnTo>
                    <a:lnTo>
                      <a:pt x="16" y="0"/>
                    </a:lnTo>
                    <a:lnTo>
                      <a:pt x="6" y="12"/>
                    </a:lnTo>
                    <a:lnTo>
                      <a:pt x="0" y="1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78" name="Freeform 5524"/>
              <p:cNvSpPr>
                <a:spLocks/>
              </p:cNvSpPr>
              <p:nvPr/>
            </p:nvSpPr>
            <p:spPr bwMode="auto">
              <a:xfrm>
                <a:off x="3442" y="2718"/>
                <a:ext cx="99" cy="198"/>
              </a:xfrm>
              <a:custGeom>
                <a:avLst/>
                <a:gdLst>
                  <a:gd name="T0" fmla="*/ 0 w 99"/>
                  <a:gd name="T1" fmla="*/ 99 h 198"/>
                  <a:gd name="T2" fmla="*/ 68 w 99"/>
                  <a:gd name="T3" fmla="*/ 198 h 198"/>
                  <a:gd name="T4" fmla="*/ 99 w 99"/>
                  <a:gd name="T5" fmla="*/ 105 h 198"/>
                  <a:gd name="T6" fmla="*/ 31 w 99"/>
                  <a:gd name="T7" fmla="*/ 0 h 198"/>
                  <a:gd name="T8" fmla="*/ 0 w 99"/>
                  <a:gd name="T9" fmla="*/ 99 h 1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98"/>
                  <a:gd name="T17" fmla="*/ 99 w 99"/>
                  <a:gd name="T18" fmla="*/ 198 h 1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98">
                    <a:moveTo>
                      <a:pt x="0" y="99"/>
                    </a:moveTo>
                    <a:lnTo>
                      <a:pt x="68" y="198"/>
                    </a:lnTo>
                    <a:lnTo>
                      <a:pt x="99" y="105"/>
                    </a:lnTo>
                    <a:lnTo>
                      <a:pt x="31" y="0"/>
                    </a:lnTo>
                    <a:lnTo>
                      <a:pt x="0" y="99"/>
                    </a:lnTo>
                    <a:close/>
                  </a:path>
                </a:pathLst>
              </a:custGeom>
              <a:solidFill>
                <a:srgbClr val="77777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79" name="Freeform 5525"/>
              <p:cNvSpPr>
                <a:spLocks/>
              </p:cNvSpPr>
              <p:nvPr/>
            </p:nvSpPr>
            <p:spPr bwMode="auto">
              <a:xfrm>
                <a:off x="3442" y="2718"/>
                <a:ext cx="99" cy="198"/>
              </a:xfrm>
              <a:custGeom>
                <a:avLst/>
                <a:gdLst>
                  <a:gd name="T0" fmla="*/ 0 w 16"/>
                  <a:gd name="T1" fmla="*/ 145214 h 32"/>
                  <a:gd name="T2" fmla="*/ 99730 w 16"/>
                  <a:gd name="T3" fmla="*/ 290200 h 32"/>
                  <a:gd name="T4" fmla="*/ 145214 w 16"/>
                  <a:gd name="T5" fmla="*/ 153982 h 32"/>
                  <a:gd name="T6" fmla="*/ 45484 w 16"/>
                  <a:gd name="T7" fmla="*/ 0 h 32"/>
                  <a:gd name="T8" fmla="*/ 0 w 16"/>
                  <a:gd name="T9" fmla="*/ 145214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32"/>
                  <a:gd name="T17" fmla="*/ 16 w 16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32">
                    <a:moveTo>
                      <a:pt x="0" y="16"/>
                    </a:moveTo>
                    <a:lnTo>
                      <a:pt x="11" y="32"/>
                    </a:lnTo>
                    <a:lnTo>
                      <a:pt x="16" y="17"/>
                    </a:lnTo>
                    <a:lnTo>
                      <a:pt x="5" y="0"/>
                    </a:lnTo>
                    <a:lnTo>
                      <a:pt x="0" y="1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80" name="Freeform 5526"/>
              <p:cNvSpPr>
                <a:spLocks/>
              </p:cNvSpPr>
              <p:nvPr/>
            </p:nvSpPr>
            <p:spPr bwMode="auto">
              <a:xfrm>
                <a:off x="2176" y="2317"/>
                <a:ext cx="99" cy="117"/>
              </a:xfrm>
              <a:custGeom>
                <a:avLst/>
                <a:gdLst>
                  <a:gd name="T0" fmla="*/ 0 w 99"/>
                  <a:gd name="T1" fmla="*/ 117 h 117"/>
                  <a:gd name="T2" fmla="*/ 68 w 99"/>
                  <a:gd name="T3" fmla="*/ 68 h 117"/>
                  <a:gd name="T4" fmla="*/ 99 w 99"/>
                  <a:gd name="T5" fmla="*/ 0 h 117"/>
                  <a:gd name="T6" fmla="*/ 31 w 99"/>
                  <a:gd name="T7" fmla="*/ 99 h 117"/>
                  <a:gd name="T8" fmla="*/ 0 w 99"/>
                  <a:gd name="T9" fmla="*/ 117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17"/>
                  <a:gd name="T17" fmla="*/ 99 w 99"/>
                  <a:gd name="T18" fmla="*/ 117 h 1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17">
                    <a:moveTo>
                      <a:pt x="0" y="117"/>
                    </a:moveTo>
                    <a:lnTo>
                      <a:pt x="68" y="68"/>
                    </a:lnTo>
                    <a:lnTo>
                      <a:pt x="99" y="0"/>
                    </a:lnTo>
                    <a:lnTo>
                      <a:pt x="31" y="99"/>
                    </a:lnTo>
                    <a:lnTo>
                      <a:pt x="0" y="117"/>
                    </a:ln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81" name="Freeform 5527"/>
              <p:cNvSpPr>
                <a:spLocks/>
              </p:cNvSpPr>
              <p:nvPr/>
            </p:nvSpPr>
            <p:spPr bwMode="auto">
              <a:xfrm>
                <a:off x="2176" y="2317"/>
                <a:ext cx="99" cy="117"/>
              </a:xfrm>
              <a:custGeom>
                <a:avLst/>
                <a:gdLst>
                  <a:gd name="T0" fmla="*/ 0 w 16"/>
                  <a:gd name="T1" fmla="*/ 168135 h 19"/>
                  <a:gd name="T2" fmla="*/ 99730 w 16"/>
                  <a:gd name="T3" fmla="*/ 97830 h 19"/>
                  <a:gd name="T4" fmla="*/ 145214 w 16"/>
                  <a:gd name="T5" fmla="*/ 0 h 19"/>
                  <a:gd name="T6" fmla="*/ 45484 w 16"/>
                  <a:gd name="T7" fmla="*/ 142426 h 19"/>
                  <a:gd name="T8" fmla="*/ 0 w 16"/>
                  <a:gd name="T9" fmla="*/ 168135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9"/>
                  <a:gd name="T17" fmla="*/ 16 w 16"/>
                  <a:gd name="T18" fmla="*/ 19 h 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9">
                    <a:moveTo>
                      <a:pt x="0" y="19"/>
                    </a:moveTo>
                    <a:lnTo>
                      <a:pt x="11" y="11"/>
                    </a:lnTo>
                    <a:lnTo>
                      <a:pt x="16" y="0"/>
                    </a:lnTo>
                    <a:lnTo>
                      <a:pt x="5" y="16"/>
                    </a:lnTo>
                    <a:lnTo>
                      <a:pt x="0" y="19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82" name="Freeform 5528"/>
              <p:cNvSpPr>
                <a:spLocks/>
              </p:cNvSpPr>
              <p:nvPr/>
            </p:nvSpPr>
            <p:spPr bwMode="auto">
              <a:xfrm>
                <a:off x="4522" y="2971"/>
                <a:ext cx="99" cy="62"/>
              </a:xfrm>
              <a:custGeom>
                <a:avLst/>
                <a:gdLst>
                  <a:gd name="T0" fmla="*/ 0 w 99"/>
                  <a:gd name="T1" fmla="*/ 44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4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83" name="Freeform 5529"/>
              <p:cNvSpPr>
                <a:spLocks/>
              </p:cNvSpPr>
              <p:nvPr/>
            </p:nvSpPr>
            <p:spPr bwMode="auto">
              <a:xfrm>
                <a:off x="4522" y="2971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84" name="Freeform 5530"/>
              <p:cNvSpPr>
                <a:spLocks/>
              </p:cNvSpPr>
              <p:nvPr/>
            </p:nvSpPr>
            <p:spPr bwMode="auto">
              <a:xfrm>
                <a:off x="3269" y="2552"/>
                <a:ext cx="105" cy="271"/>
              </a:xfrm>
              <a:custGeom>
                <a:avLst/>
                <a:gdLst>
                  <a:gd name="T0" fmla="*/ 0 w 105"/>
                  <a:gd name="T1" fmla="*/ 135 h 271"/>
                  <a:gd name="T2" fmla="*/ 74 w 105"/>
                  <a:gd name="T3" fmla="*/ 271 h 271"/>
                  <a:gd name="T4" fmla="*/ 105 w 105"/>
                  <a:gd name="T5" fmla="*/ 142 h 271"/>
                  <a:gd name="T6" fmla="*/ 37 w 105"/>
                  <a:gd name="T7" fmla="*/ 0 h 271"/>
                  <a:gd name="T8" fmla="*/ 0 w 105"/>
                  <a:gd name="T9" fmla="*/ 135 h 2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271"/>
                  <a:gd name="T17" fmla="*/ 105 w 105"/>
                  <a:gd name="T18" fmla="*/ 271 h 2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271">
                    <a:moveTo>
                      <a:pt x="0" y="135"/>
                    </a:moveTo>
                    <a:lnTo>
                      <a:pt x="74" y="271"/>
                    </a:lnTo>
                    <a:lnTo>
                      <a:pt x="105" y="142"/>
                    </a:lnTo>
                    <a:lnTo>
                      <a:pt x="37" y="0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85" name="Freeform 5531"/>
              <p:cNvSpPr>
                <a:spLocks/>
              </p:cNvSpPr>
              <p:nvPr/>
            </p:nvSpPr>
            <p:spPr bwMode="auto">
              <a:xfrm>
                <a:off x="3269" y="2552"/>
                <a:ext cx="105" cy="271"/>
              </a:xfrm>
              <a:custGeom>
                <a:avLst/>
                <a:gdLst>
                  <a:gd name="T0" fmla="*/ 0 w 17"/>
                  <a:gd name="T1" fmla="*/ 195779 h 44"/>
                  <a:gd name="T2" fmla="*/ 107693 w 17"/>
                  <a:gd name="T3" fmla="*/ 389963 h 44"/>
                  <a:gd name="T4" fmla="*/ 152936 w 17"/>
                  <a:gd name="T5" fmla="*/ 204426 h 44"/>
                  <a:gd name="T6" fmla="*/ 53945 w 17"/>
                  <a:gd name="T7" fmla="*/ 0 h 44"/>
                  <a:gd name="T8" fmla="*/ 0 w 17"/>
                  <a:gd name="T9" fmla="*/ 195779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44"/>
                  <a:gd name="T17" fmla="*/ 17 w 17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44">
                    <a:moveTo>
                      <a:pt x="0" y="22"/>
                    </a:moveTo>
                    <a:lnTo>
                      <a:pt x="12" y="44"/>
                    </a:lnTo>
                    <a:lnTo>
                      <a:pt x="17" y="23"/>
                    </a:lnTo>
                    <a:lnTo>
                      <a:pt x="6" y="0"/>
                    </a:lnTo>
                    <a:lnTo>
                      <a:pt x="0" y="2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86" name="Freeform 5532"/>
              <p:cNvSpPr>
                <a:spLocks/>
              </p:cNvSpPr>
              <p:nvPr/>
            </p:nvSpPr>
            <p:spPr bwMode="auto">
              <a:xfrm>
                <a:off x="2009" y="2521"/>
                <a:ext cx="99" cy="105"/>
              </a:xfrm>
              <a:custGeom>
                <a:avLst/>
                <a:gdLst>
                  <a:gd name="T0" fmla="*/ 0 w 99"/>
                  <a:gd name="T1" fmla="*/ 105 h 105"/>
                  <a:gd name="T2" fmla="*/ 68 w 99"/>
                  <a:gd name="T3" fmla="*/ 43 h 105"/>
                  <a:gd name="T4" fmla="*/ 99 w 99"/>
                  <a:gd name="T5" fmla="*/ 0 h 105"/>
                  <a:gd name="T6" fmla="*/ 31 w 99"/>
                  <a:gd name="T7" fmla="*/ 92 h 105"/>
                  <a:gd name="T8" fmla="*/ 0 w 99"/>
                  <a:gd name="T9" fmla="*/ 105 h 1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05"/>
                  <a:gd name="T17" fmla="*/ 99 w 99"/>
                  <a:gd name="T18" fmla="*/ 105 h 1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05">
                    <a:moveTo>
                      <a:pt x="0" y="105"/>
                    </a:moveTo>
                    <a:lnTo>
                      <a:pt x="68" y="43"/>
                    </a:lnTo>
                    <a:lnTo>
                      <a:pt x="99" y="0"/>
                    </a:lnTo>
                    <a:lnTo>
                      <a:pt x="31" y="92"/>
                    </a:lnTo>
                    <a:lnTo>
                      <a:pt x="0" y="105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87" name="Freeform 5533"/>
              <p:cNvSpPr>
                <a:spLocks/>
              </p:cNvSpPr>
              <p:nvPr/>
            </p:nvSpPr>
            <p:spPr bwMode="auto">
              <a:xfrm>
                <a:off x="2009" y="2521"/>
                <a:ext cx="99" cy="105"/>
              </a:xfrm>
              <a:custGeom>
                <a:avLst/>
                <a:gdLst>
                  <a:gd name="T0" fmla="*/ 0 w 16"/>
                  <a:gd name="T1" fmla="*/ 152936 h 17"/>
                  <a:gd name="T2" fmla="*/ 99730 w 16"/>
                  <a:gd name="T3" fmla="*/ 62679 h 17"/>
                  <a:gd name="T4" fmla="*/ 145214 w 16"/>
                  <a:gd name="T5" fmla="*/ 0 h 17"/>
                  <a:gd name="T6" fmla="*/ 45484 w 16"/>
                  <a:gd name="T7" fmla="*/ 135240 h 17"/>
                  <a:gd name="T8" fmla="*/ 0 w 16"/>
                  <a:gd name="T9" fmla="*/ 152936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7"/>
                  <a:gd name="T17" fmla="*/ 16 w 16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7">
                    <a:moveTo>
                      <a:pt x="0" y="17"/>
                    </a:moveTo>
                    <a:lnTo>
                      <a:pt x="11" y="7"/>
                    </a:lnTo>
                    <a:lnTo>
                      <a:pt x="16" y="0"/>
                    </a:lnTo>
                    <a:lnTo>
                      <a:pt x="5" y="15"/>
                    </a:lnTo>
                    <a:lnTo>
                      <a:pt x="0" y="1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88" name="Freeform 5534"/>
              <p:cNvSpPr>
                <a:spLocks/>
              </p:cNvSpPr>
              <p:nvPr/>
            </p:nvSpPr>
            <p:spPr bwMode="auto">
              <a:xfrm>
                <a:off x="4356" y="2971"/>
                <a:ext cx="98" cy="68"/>
              </a:xfrm>
              <a:custGeom>
                <a:avLst/>
                <a:gdLst>
                  <a:gd name="T0" fmla="*/ 0 w 98"/>
                  <a:gd name="T1" fmla="*/ 50 h 68"/>
                  <a:gd name="T2" fmla="*/ 67 w 98"/>
                  <a:gd name="T3" fmla="*/ 68 h 68"/>
                  <a:gd name="T4" fmla="*/ 98 w 98"/>
                  <a:gd name="T5" fmla="*/ 25 h 68"/>
                  <a:gd name="T6" fmla="*/ 24 w 98"/>
                  <a:gd name="T7" fmla="*/ 0 h 68"/>
                  <a:gd name="T8" fmla="*/ 0 w 98"/>
                  <a:gd name="T9" fmla="*/ 50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8"/>
                  <a:gd name="T17" fmla="*/ 98 w 98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8">
                    <a:moveTo>
                      <a:pt x="0" y="50"/>
                    </a:moveTo>
                    <a:lnTo>
                      <a:pt x="67" y="68"/>
                    </a:lnTo>
                    <a:lnTo>
                      <a:pt x="98" y="25"/>
                    </a:lnTo>
                    <a:lnTo>
                      <a:pt x="24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89" name="Freeform 5535"/>
              <p:cNvSpPr>
                <a:spLocks/>
              </p:cNvSpPr>
              <p:nvPr/>
            </p:nvSpPr>
            <p:spPr bwMode="auto">
              <a:xfrm>
                <a:off x="4356" y="2971"/>
                <a:ext cx="98" cy="68"/>
              </a:xfrm>
              <a:custGeom>
                <a:avLst/>
                <a:gdLst>
                  <a:gd name="T0" fmla="*/ 0 w 16"/>
                  <a:gd name="T1" fmla="*/ 71579 h 11"/>
                  <a:gd name="T2" fmla="*/ 94203 w 16"/>
                  <a:gd name="T3" fmla="*/ 99206 h 11"/>
                  <a:gd name="T4" fmla="*/ 137868 w 16"/>
                  <a:gd name="T5" fmla="*/ 36609 h 11"/>
                  <a:gd name="T6" fmla="*/ 35151 w 16"/>
                  <a:gd name="T7" fmla="*/ 0 h 11"/>
                  <a:gd name="T8" fmla="*/ 0 w 16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8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4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90" name="Freeform 5536"/>
              <p:cNvSpPr>
                <a:spLocks/>
              </p:cNvSpPr>
              <p:nvPr/>
            </p:nvSpPr>
            <p:spPr bwMode="auto">
              <a:xfrm>
                <a:off x="3102" y="2360"/>
                <a:ext cx="99" cy="327"/>
              </a:xfrm>
              <a:custGeom>
                <a:avLst/>
                <a:gdLst>
                  <a:gd name="T0" fmla="*/ 0 w 99"/>
                  <a:gd name="T1" fmla="*/ 154 h 327"/>
                  <a:gd name="T2" fmla="*/ 68 w 99"/>
                  <a:gd name="T3" fmla="*/ 327 h 327"/>
                  <a:gd name="T4" fmla="*/ 99 w 99"/>
                  <a:gd name="T5" fmla="*/ 167 h 327"/>
                  <a:gd name="T6" fmla="*/ 31 w 99"/>
                  <a:gd name="T7" fmla="*/ 0 h 327"/>
                  <a:gd name="T8" fmla="*/ 0 w 99"/>
                  <a:gd name="T9" fmla="*/ 154 h 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327"/>
                  <a:gd name="T17" fmla="*/ 99 w 99"/>
                  <a:gd name="T18" fmla="*/ 327 h 3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327">
                    <a:moveTo>
                      <a:pt x="0" y="154"/>
                    </a:moveTo>
                    <a:lnTo>
                      <a:pt x="68" y="327"/>
                    </a:lnTo>
                    <a:lnTo>
                      <a:pt x="99" y="167"/>
                    </a:lnTo>
                    <a:lnTo>
                      <a:pt x="31" y="0"/>
                    </a:lnTo>
                    <a:lnTo>
                      <a:pt x="0" y="154"/>
                    </a:ln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91" name="Freeform 5537"/>
              <p:cNvSpPr>
                <a:spLocks/>
              </p:cNvSpPr>
              <p:nvPr/>
            </p:nvSpPr>
            <p:spPr bwMode="auto">
              <a:xfrm>
                <a:off x="3102" y="2360"/>
                <a:ext cx="99" cy="327"/>
              </a:xfrm>
              <a:custGeom>
                <a:avLst/>
                <a:gdLst>
                  <a:gd name="T0" fmla="*/ 0 w 16"/>
                  <a:gd name="T1" fmla="*/ 223107 h 53"/>
                  <a:gd name="T2" fmla="*/ 99730 w 16"/>
                  <a:gd name="T3" fmla="*/ 473965 h 53"/>
                  <a:gd name="T4" fmla="*/ 145214 w 16"/>
                  <a:gd name="T5" fmla="*/ 241912 h 53"/>
                  <a:gd name="T6" fmla="*/ 45484 w 16"/>
                  <a:gd name="T7" fmla="*/ 0 h 53"/>
                  <a:gd name="T8" fmla="*/ 0 w 16"/>
                  <a:gd name="T9" fmla="*/ 223107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53"/>
                  <a:gd name="T17" fmla="*/ 16 w 16"/>
                  <a:gd name="T18" fmla="*/ 53 h 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53">
                    <a:moveTo>
                      <a:pt x="0" y="25"/>
                    </a:moveTo>
                    <a:lnTo>
                      <a:pt x="11" y="53"/>
                    </a:lnTo>
                    <a:lnTo>
                      <a:pt x="16" y="27"/>
                    </a:lnTo>
                    <a:lnTo>
                      <a:pt x="5" y="0"/>
                    </a:lnTo>
                    <a:lnTo>
                      <a:pt x="0" y="25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92" name="Freeform 5538"/>
              <p:cNvSpPr>
                <a:spLocks/>
              </p:cNvSpPr>
              <p:nvPr/>
            </p:nvSpPr>
            <p:spPr bwMode="auto">
              <a:xfrm>
                <a:off x="1842" y="2700"/>
                <a:ext cx="99" cy="86"/>
              </a:xfrm>
              <a:custGeom>
                <a:avLst/>
                <a:gdLst>
                  <a:gd name="T0" fmla="*/ 0 w 99"/>
                  <a:gd name="T1" fmla="*/ 86 h 86"/>
                  <a:gd name="T2" fmla="*/ 68 w 99"/>
                  <a:gd name="T3" fmla="*/ 31 h 86"/>
                  <a:gd name="T4" fmla="*/ 99 w 99"/>
                  <a:gd name="T5" fmla="*/ 0 h 86"/>
                  <a:gd name="T6" fmla="*/ 38 w 99"/>
                  <a:gd name="T7" fmla="*/ 68 h 86"/>
                  <a:gd name="T8" fmla="*/ 0 w 99"/>
                  <a:gd name="T9" fmla="*/ 86 h 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86"/>
                  <a:gd name="T17" fmla="*/ 99 w 99"/>
                  <a:gd name="T18" fmla="*/ 86 h 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86">
                    <a:moveTo>
                      <a:pt x="0" y="86"/>
                    </a:moveTo>
                    <a:lnTo>
                      <a:pt x="68" y="31"/>
                    </a:lnTo>
                    <a:lnTo>
                      <a:pt x="99" y="0"/>
                    </a:lnTo>
                    <a:lnTo>
                      <a:pt x="38" y="68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F1F1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93" name="Freeform 5539"/>
              <p:cNvSpPr>
                <a:spLocks/>
              </p:cNvSpPr>
              <p:nvPr/>
            </p:nvSpPr>
            <p:spPr bwMode="auto">
              <a:xfrm>
                <a:off x="1842" y="2700"/>
                <a:ext cx="99" cy="86"/>
              </a:xfrm>
              <a:custGeom>
                <a:avLst/>
                <a:gdLst>
                  <a:gd name="T0" fmla="*/ 0 w 16"/>
                  <a:gd name="T1" fmla="*/ 122372 h 14"/>
                  <a:gd name="T2" fmla="*/ 99730 w 16"/>
                  <a:gd name="T3" fmla="*/ 44038 h 14"/>
                  <a:gd name="T4" fmla="*/ 145214 w 16"/>
                  <a:gd name="T5" fmla="*/ 0 h 14"/>
                  <a:gd name="T6" fmla="*/ 54252 w 16"/>
                  <a:gd name="T7" fmla="*/ 96904 h 14"/>
                  <a:gd name="T8" fmla="*/ 0 w 16"/>
                  <a:gd name="T9" fmla="*/ 122372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4"/>
                  <a:gd name="T17" fmla="*/ 16 w 16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4">
                    <a:moveTo>
                      <a:pt x="0" y="14"/>
                    </a:moveTo>
                    <a:lnTo>
                      <a:pt x="11" y="5"/>
                    </a:lnTo>
                    <a:lnTo>
                      <a:pt x="16" y="0"/>
                    </a:lnTo>
                    <a:lnTo>
                      <a:pt x="6" y="11"/>
                    </a:lnTo>
                    <a:lnTo>
                      <a:pt x="0" y="1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94" name="Freeform 5540"/>
              <p:cNvSpPr>
                <a:spLocks/>
              </p:cNvSpPr>
              <p:nvPr/>
            </p:nvSpPr>
            <p:spPr bwMode="auto">
              <a:xfrm>
                <a:off x="4183" y="2971"/>
                <a:ext cx="98" cy="68"/>
              </a:xfrm>
              <a:custGeom>
                <a:avLst/>
                <a:gdLst>
                  <a:gd name="T0" fmla="*/ 0 w 98"/>
                  <a:gd name="T1" fmla="*/ 50 h 68"/>
                  <a:gd name="T2" fmla="*/ 74 w 98"/>
                  <a:gd name="T3" fmla="*/ 68 h 68"/>
                  <a:gd name="T4" fmla="*/ 98 w 98"/>
                  <a:gd name="T5" fmla="*/ 25 h 68"/>
                  <a:gd name="T6" fmla="*/ 31 w 98"/>
                  <a:gd name="T7" fmla="*/ 0 h 68"/>
                  <a:gd name="T8" fmla="*/ 0 w 98"/>
                  <a:gd name="T9" fmla="*/ 50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8"/>
                  <a:gd name="T17" fmla="*/ 98 w 98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8">
                    <a:moveTo>
                      <a:pt x="0" y="50"/>
                    </a:moveTo>
                    <a:lnTo>
                      <a:pt x="74" y="68"/>
                    </a:lnTo>
                    <a:lnTo>
                      <a:pt x="98" y="25"/>
                    </a:lnTo>
                    <a:lnTo>
                      <a:pt x="31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95" name="Freeform 5541"/>
              <p:cNvSpPr>
                <a:spLocks/>
              </p:cNvSpPr>
              <p:nvPr/>
            </p:nvSpPr>
            <p:spPr bwMode="auto">
              <a:xfrm>
                <a:off x="4183" y="2971"/>
                <a:ext cx="98" cy="68"/>
              </a:xfrm>
              <a:custGeom>
                <a:avLst/>
                <a:gdLst>
                  <a:gd name="T0" fmla="*/ 0 w 16"/>
                  <a:gd name="T1" fmla="*/ 71579 h 11"/>
                  <a:gd name="T2" fmla="*/ 102716 w 16"/>
                  <a:gd name="T3" fmla="*/ 99206 h 11"/>
                  <a:gd name="T4" fmla="*/ 137868 w 16"/>
                  <a:gd name="T5" fmla="*/ 36609 h 11"/>
                  <a:gd name="T6" fmla="*/ 43671 w 16"/>
                  <a:gd name="T7" fmla="*/ 0 h 11"/>
                  <a:gd name="T8" fmla="*/ 0 w 16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8"/>
                    </a:moveTo>
                    <a:lnTo>
                      <a:pt x="12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96" name="Freeform 5542"/>
              <p:cNvSpPr>
                <a:spLocks/>
              </p:cNvSpPr>
              <p:nvPr/>
            </p:nvSpPr>
            <p:spPr bwMode="auto">
              <a:xfrm>
                <a:off x="2929" y="2175"/>
                <a:ext cx="105" cy="352"/>
              </a:xfrm>
              <a:custGeom>
                <a:avLst/>
                <a:gdLst>
                  <a:gd name="T0" fmla="*/ 0 w 105"/>
                  <a:gd name="T1" fmla="*/ 173 h 352"/>
                  <a:gd name="T2" fmla="*/ 68 w 105"/>
                  <a:gd name="T3" fmla="*/ 352 h 352"/>
                  <a:gd name="T4" fmla="*/ 105 w 105"/>
                  <a:gd name="T5" fmla="*/ 167 h 352"/>
                  <a:gd name="T6" fmla="*/ 31 w 105"/>
                  <a:gd name="T7" fmla="*/ 0 h 352"/>
                  <a:gd name="T8" fmla="*/ 0 w 105"/>
                  <a:gd name="T9" fmla="*/ 173 h 3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352"/>
                  <a:gd name="T17" fmla="*/ 105 w 105"/>
                  <a:gd name="T18" fmla="*/ 352 h 3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352">
                    <a:moveTo>
                      <a:pt x="0" y="173"/>
                    </a:moveTo>
                    <a:lnTo>
                      <a:pt x="68" y="352"/>
                    </a:lnTo>
                    <a:lnTo>
                      <a:pt x="105" y="167"/>
                    </a:lnTo>
                    <a:lnTo>
                      <a:pt x="31" y="0"/>
                    </a:ln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97" name="Freeform 5543"/>
              <p:cNvSpPr>
                <a:spLocks/>
              </p:cNvSpPr>
              <p:nvPr/>
            </p:nvSpPr>
            <p:spPr bwMode="auto">
              <a:xfrm>
                <a:off x="2929" y="2175"/>
                <a:ext cx="105" cy="352"/>
              </a:xfrm>
              <a:custGeom>
                <a:avLst/>
                <a:gdLst>
                  <a:gd name="T0" fmla="*/ 0 w 17"/>
                  <a:gd name="T1" fmla="*/ 251507 h 57"/>
                  <a:gd name="T2" fmla="*/ 98959 w 17"/>
                  <a:gd name="T3" fmla="*/ 511975 h 57"/>
                  <a:gd name="T4" fmla="*/ 152936 w 17"/>
                  <a:gd name="T5" fmla="*/ 242812 h 57"/>
                  <a:gd name="T6" fmla="*/ 45014 w 17"/>
                  <a:gd name="T7" fmla="*/ 0 h 57"/>
                  <a:gd name="T8" fmla="*/ 0 w 17"/>
                  <a:gd name="T9" fmla="*/ 251507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57"/>
                  <a:gd name="T17" fmla="*/ 17 w 17"/>
                  <a:gd name="T18" fmla="*/ 57 h 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57">
                    <a:moveTo>
                      <a:pt x="0" y="28"/>
                    </a:moveTo>
                    <a:lnTo>
                      <a:pt x="11" y="57"/>
                    </a:lnTo>
                    <a:lnTo>
                      <a:pt x="17" y="27"/>
                    </a:lnTo>
                    <a:lnTo>
                      <a:pt x="5" y="0"/>
                    </a:lnTo>
                    <a:lnTo>
                      <a:pt x="0" y="2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98" name="Freeform 5544"/>
              <p:cNvSpPr>
                <a:spLocks/>
              </p:cNvSpPr>
              <p:nvPr/>
            </p:nvSpPr>
            <p:spPr bwMode="auto">
              <a:xfrm>
                <a:off x="1676" y="2836"/>
                <a:ext cx="99" cy="61"/>
              </a:xfrm>
              <a:custGeom>
                <a:avLst/>
                <a:gdLst>
                  <a:gd name="T0" fmla="*/ 0 w 99"/>
                  <a:gd name="T1" fmla="*/ 61 h 61"/>
                  <a:gd name="T2" fmla="*/ 68 w 99"/>
                  <a:gd name="T3" fmla="*/ 30 h 61"/>
                  <a:gd name="T4" fmla="*/ 99 w 99"/>
                  <a:gd name="T5" fmla="*/ 0 h 61"/>
                  <a:gd name="T6" fmla="*/ 37 w 99"/>
                  <a:gd name="T7" fmla="*/ 37 h 61"/>
                  <a:gd name="T8" fmla="*/ 0 w 99"/>
                  <a:gd name="T9" fmla="*/ 61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1"/>
                  <a:gd name="T17" fmla="*/ 99 w 99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1">
                    <a:moveTo>
                      <a:pt x="0" y="61"/>
                    </a:moveTo>
                    <a:lnTo>
                      <a:pt x="68" y="30"/>
                    </a:lnTo>
                    <a:lnTo>
                      <a:pt x="99" y="0"/>
                    </a:lnTo>
                    <a:lnTo>
                      <a:pt x="37" y="37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EEEEE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99" name="Freeform 5545"/>
              <p:cNvSpPr>
                <a:spLocks/>
              </p:cNvSpPr>
              <p:nvPr/>
            </p:nvSpPr>
            <p:spPr bwMode="auto">
              <a:xfrm>
                <a:off x="1676" y="2836"/>
                <a:ext cx="99" cy="61"/>
              </a:xfrm>
              <a:custGeom>
                <a:avLst/>
                <a:gdLst>
                  <a:gd name="T0" fmla="*/ 0 w 16"/>
                  <a:gd name="T1" fmla="*/ 84430 h 10"/>
                  <a:gd name="T2" fmla="*/ 99730 w 16"/>
                  <a:gd name="T3" fmla="*/ 41529 h 10"/>
                  <a:gd name="T4" fmla="*/ 145214 w 16"/>
                  <a:gd name="T5" fmla="*/ 0 h 10"/>
                  <a:gd name="T6" fmla="*/ 54252 w 16"/>
                  <a:gd name="T7" fmla="*/ 51313 h 10"/>
                  <a:gd name="T8" fmla="*/ 0 w 16"/>
                  <a:gd name="T9" fmla="*/ 8443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10"/>
                    </a:moveTo>
                    <a:lnTo>
                      <a:pt x="11" y="5"/>
                    </a:lnTo>
                    <a:lnTo>
                      <a:pt x="16" y="0"/>
                    </a:lnTo>
                    <a:lnTo>
                      <a:pt x="6" y="6"/>
                    </a:lnTo>
                    <a:lnTo>
                      <a:pt x="0" y="1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00" name="Freeform 5546"/>
              <p:cNvSpPr>
                <a:spLocks/>
              </p:cNvSpPr>
              <p:nvPr/>
            </p:nvSpPr>
            <p:spPr bwMode="auto">
              <a:xfrm>
                <a:off x="4016" y="2965"/>
                <a:ext cx="99" cy="74"/>
              </a:xfrm>
              <a:custGeom>
                <a:avLst/>
                <a:gdLst>
                  <a:gd name="T0" fmla="*/ 0 w 99"/>
                  <a:gd name="T1" fmla="*/ 50 h 74"/>
                  <a:gd name="T2" fmla="*/ 68 w 99"/>
                  <a:gd name="T3" fmla="*/ 74 h 74"/>
                  <a:gd name="T4" fmla="*/ 99 w 99"/>
                  <a:gd name="T5" fmla="*/ 31 h 74"/>
                  <a:gd name="T6" fmla="*/ 31 w 99"/>
                  <a:gd name="T7" fmla="*/ 0 h 74"/>
                  <a:gd name="T8" fmla="*/ 0 w 99"/>
                  <a:gd name="T9" fmla="*/ 50 h 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74"/>
                  <a:gd name="T17" fmla="*/ 99 w 99"/>
                  <a:gd name="T18" fmla="*/ 74 h 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74">
                    <a:moveTo>
                      <a:pt x="0" y="50"/>
                    </a:moveTo>
                    <a:lnTo>
                      <a:pt x="68" y="74"/>
                    </a:lnTo>
                    <a:lnTo>
                      <a:pt x="99" y="31"/>
                    </a:lnTo>
                    <a:lnTo>
                      <a:pt x="31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01" name="Freeform 5547"/>
              <p:cNvSpPr>
                <a:spLocks/>
              </p:cNvSpPr>
              <p:nvPr/>
            </p:nvSpPr>
            <p:spPr bwMode="auto">
              <a:xfrm>
                <a:off x="4016" y="2965"/>
                <a:ext cx="99" cy="74"/>
              </a:xfrm>
              <a:custGeom>
                <a:avLst/>
                <a:gdLst>
                  <a:gd name="T0" fmla="*/ 0 w 16"/>
                  <a:gd name="T1" fmla="*/ 70806 h 12"/>
                  <a:gd name="T2" fmla="*/ 99730 w 16"/>
                  <a:gd name="T3" fmla="*/ 106936 h 12"/>
                  <a:gd name="T4" fmla="*/ 145214 w 16"/>
                  <a:gd name="T5" fmla="*/ 44795 h 12"/>
                  <a:gd name="T6" fmla="*/ 45484 w 16"/>
                  <a:gd name="T7" fmla="*/ 0 h 12"/>
                  <a:gd name="T8" fmla="*/ 0 w 16"/>
                  <a:gd name="T9" fmla="*/ 70806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2"/>
                  <a:gd name="T17" fmla="*/ 16 w 16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2">
                    <a:moveTo>
                      <a:pt x="0" y="8"/>
                    </a:moveTo>
                    <a:lnTo>
                      <a:pt x="11" y="12"/>
                    </a:lnTo>
                    <a:lnTo>
                      <a:pt x="16" y="5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02" name="Freeform 5548"/>
              <p:cNvSpPr>
                <a:spLocks/>
              </p:cNvSpPr>
              <p:nvPr/>
            </p:nvSpPr>
            <p:spPr bwMode="auto">
              <a:xfrm>
                <a:off x="2756" y="2058"/>
                <a:ext cx="105" cy="327"/>
              </a:xfrm>
              <a:custGeom>
                <a:avLst/>
                <a:gdLst>
                  <a:gd name="T0" fmla="*/ 0 w 105"/>
                  <a:gd name="T1" fmla="*/ 166 h 327"/>
                  <a:gd name="T2" fmla="*/ 68 w 105"/>
                  <a:gd name="T3" fmla="*/ 327 h 327"/>
                  <a:gd name="T4" fmla="*/ 105 w 105"/>
                  <a:gd name="T5" fmla="*/ 123 h 327"/>
                  <a:gd name="T6" fmla="*/ 31 w 105"/>
                  <a:gd name="T7" fmla="*/ 0 h 327"/>
                  <a:gd name="T8" fmla="*/ 0 w 105"/>
                  <a:gd name="T9" fmla="*/ 166 h 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327"/>
                  <a:gd name="T17" fmla="*/ 105 w 105"/>
                  <a:gd name="T18" fmla="*/ 327 h 3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327">
                    <a:moveTo>
                      <a:pt x="0" y="166"/>
                    </a:moveTo>
                    <a:lnTo>
                      <a:pt x="68" y="327"/>
                    </a:lnTo>
                    <a:lnTo>
                      <a:pt x="105" y="123"/>
                    </a:lnTo>
                    <a:lnTo>
                      <a:pt x="31" y="0"/>
                    </a:lnTo>
                    <a:lnTo>
                      <a:pt x="0" y="166"/>
                    </a:lnTo>
                    <a:close/>
                  </a:path>
                </a:pathLst>
              </a:custGeom>
              <a:solidFill>
                <a:srgbClr val="5555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03" name="Freeform 5549"/>
              <p:cNvSpPr>
                <a:spLocks/>
              </p:cNvSpPr>
              <p:nvPr/>
            </p:nvSpPr>
            <p:spPr bwMode="auto">
              <a:xfrm>
                <a:off x="2756" y="2058"/>
                <a:ext cx="105" cy="327"/>
              </a:xfrm>
              <a:custGeom>
                <a:avLst/>
                <a:gdLst>
                  <a:gd name="T0" fmla="*/ 0 w 17"/>
                  <a:gd name="T1" fmla="*/ 241912 h 53"/>
                  <a:gd name="T2" fmla="*/ 98959 w 17"/>
                  <a:gd name="T3" fmla="*/ 473965 h 53"/>
                  <a:gd name="T4" fmla="*/ 152936 w 17"/>
                  <a:gd name="T5" fmla="*/ 178264 h 53"/>
                  <a:gd name="T6" fmla="*/ 45014 w 17"/>
                  <a:gd name="T7" fmla="*/ 0 h 53"/>
                  <a:gd name="T8" fmla="*/ 0 w 17"/>
                  <a:gd name="T9" fmla="*/ 241912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53"/>
                  <a:gd name="T17" fmla="*/ 17 w 17"/>
                  <a:gd name="T18" fmla="*/ 53 h 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53">
                    <a:moveTo>
                      <a:pt x="0" y="27"/>
                    </a:moveTo>
                    <a:lnTo>
                      <a:pt x="11" y="53"/>
                    </a:lnTo>
                    <a:lnTo>
                      <a:pt x="17" y="20"/>
                    </a:lnTo>
                    <a:lnTo>
                      <a:pt x="5" y="0"/>
                    </a:lnTo>
                    <a:lnTo>
                      <a:pt x="0" y="2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04" name="Freeform 5550"/>
              <p:cNvSpPr>
                <a:spLocks/>
              </p:cNvSpPr>
              <p:nvPr/>
            </p:nvSpPr>
            <p:spPr bwMode="auto">
              <a:xfrm>
                <a:off x="1509" y="2922"/>
                <a:ext cx="99" cy="43"/>
              </a:xfrm>
              <a:custGeom>
                <a:avLst/>
                <a:gdLst>
                  <a:gd name="T0" fmla="*/ 0 w 99"/>
                  <a:gd name="T1" fmla="*/ 43 h 43"/>
                  <a:gd name="T2" fmla="*/ 68 w 99"/>
                  <a:gd name="T3" fmla="*/ 31 h 43"/>
                  <a:gd name="T4" fmla="*/ 99 w 99"/>
                  <a:gd name="T5" fmla="*/ 0 h 43"/>
                  <a:gd name="T6" fmla="*/ 37 w 99"/>
                  <a:gd name="T7" fmla="*/ 12 h 43"/>
                  <a:gd name="T8" fmla="*/ 0 w 99"/>
                  <a:gd name="T9" fmla="*/ 43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43"/>
                  <a:gd name="T17" fmla="*/ 99 w 99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43">
                    <a:moveTo>
                      <a:pt x="0" y="43"/>
                    </a:moveTo>
                    <a:lnTo>
                      <a:pt x="68" y="31"/>
                    </a:lnTo>
                    <a:lnTo>
                      <a:pt x="99" y="0"/>
                    </a:lnTo>
                    <a:lnTo>
                      <a:pt x="37" y="12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05" name="Freeform 5551"/>
              <p:cNvSpPr>
                <a:spLocks/>
              </p:cNvSpPr>
              <p:nvPr/>
            </p:nvSpPr>
            <p:spPr bwMode="auto">
              <a:xfrm>
                <a:off x="1509" y="2922"/>
                <a:ext cx="99" cy="43"/>
              </a:xfrm>
              <a:custGeom>
                <a:avLst/>
                <a:gdLst>
                  <a:gd name="T0" fmla="*/ 0 w 16"/>
                  <a:gd name="T1" fmla="*/ 61207 h 7"/>
                  <a:gd name="T2" fmla="*/ 99730 w 16"/>
                  <a:gd name="T3" fmla="*/ 44038 h 7"/>
                  <a:gd name="T4" fmla="*/ 145214 w 16"/>
                  <a:gd name="T5" fmla="*/ 0 h 7"/>
                  <a:gd name="T6" fmla="*/ 54252 w 16"/>
                  <a:gd name="T7" fmla="*/ 17169 h 7"/>
                  <a:gd name="T8" fmla="*/ 0 w 16"/>
                  <a:gd name="T9" fmla="*/ 6120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7"/>
                  <a:gd name="T17" fmla="*/ 16 w 16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7">
                    <a:moveTo>
                      <a:pt x="0" y="7"/>
                    </a:moveTo>
                    <a:lnTo>
                      <a:pt x="11" y="5"/>
                    </a:lnTo>
                    <a:lnTo>
                      <a:pt x="16" y="0"/>
                    </a:lnTo>
                    <a:lnTo>
                      <a:pt x="6" y="2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06" name="Freeform 5552"/>
              <p:cNvSpPr>
                <a:spLocks/>
              </p:cNvSpPr>
              <p:nvPr/>
            </p:nvSpPr>
            <p:spPr bwMode="auto">
              <a:xfrm>
                <a:off x="3849" y="2947"/>
                <a:ext cx="99" cy="92"/>
              </a:xfrm>
              <a:custGeom>
                <a:avLst/>
                <a:gdLst>
                  <a:gd name="T0" fmla="*/ 0 w 99"/>
                  <a:gd name="T1" fmla="*/ 55 h 92"/>
                  <a:gd name="T2" fmla="*/ 68 w 99"/>
                  <a:gd name="T3" fmla="*/ 92 h 92"/>
                  <a:gd name="T4" fmla="*/ 99 w 99"/>
                  <a:gd name="T5" fmla="*/ 37 h 92"/>
                  <a:gd name="T6" fmla="*/ 31 w 99"/>
                  <a:gd name="T7" fmla="*/ 0 h 92"/>
                  <a:gd name="T8" fmla="*/ 0 w 99"/>
                  <a:gd name="T9" fmla="*/ 55 h 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92"/>
                  <a:gd name="T17" fmla="*/ 99 w 99"/>
                  <a:gd name="T18" fmla="*/ 92 h 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92">
                    <a:moveTo>
                      <a:pt x="0" y="55"/>
                    </a:moveTo>
                    <a:lnTo>
                      <a:pt x="68" y="92"/>
                    </a:lnTo>
                    <a:lnTo>
                      <a:pt x="99" y="37"/>
                    </a:lnTo>
                    <a:lnTo>
                      <a:pt x="31" y="0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BBBB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07" name="Freeform 5553"/>
              <p:cNvSpPr>
                <a:spLocks/>
              </p:cNvSpPr>
              <p:nvPr/>
            </p:nvSpPr>
            <p:spPr bwMode="auto">
              <a:xfrm>
                <a:off x="3849" y="2947"/>
                <a:ext cx="99" cy="92"/>
              </a:xfrm>
              <a:custGeom>
                <a:avLst/>
                <a:gdLst>
                  <a:gd name="T0" fmla="*/ 0 w 16"/>
                  <a:gd name="T1" fmla="*/ 77758 h 15"/>
                  <a:gd name="T2" fmla="*/ 99730 w 16"/>
                  <a:gd name="T3" fmla="*/ 130119 h 15"/>
                  <a:gd name="T4" fmla="*/ 145214 w 16"/>
                  <a:gd name="T5" fmla="*/ 52366 h 15"/>
                  <a:gd name="T6" fmla="*/ 45484 w 16"/>
                  <a:gd name="T7" fmla="*/ 0 h 15"/>
                  <a:gd name="T8" fmla="*/ 0 w 16"/>
                  <a:gd name="T9" fmla="*/ 77758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5"/>
                  <a:gd name="T17" fmla="*/ 16 w 16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5">
                    <a:moveTo>
                      <a:pt x="0" y="9"/>
                    </a:moveTo>
                    <a:lnTo>
                      <a:pt x="11" y="15"/>
                    </a:lnTo>
                    <a:lnTo>
                      <a:pt x="16" y="6"/>
                    </a:lnTo>
                    <a:lnTo>
                      <a:pt x="5" y="0"/>
                    </a:lnTo>
                    <a:lnTo>
                      <a:pt x="0" y="9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08" name="Freeform 5554"/>
              <p:cNvSpPr>
                <a:spLocks/>
              </p:cNvSpPr>
              <p:nvPr/>
            </p:nvSpPr>
            <p:spPr bwMode="auto">
              <a:xfrm>
                <a:off x="2583" y="2045"/>
                <a:ext cx="105" cy="253"/>
              </a:xfrm>
              <a:custGeom>
                <a:avLst/>
                <a:gdLst>
                  <a:gd name="T0" fmla="*/ 0 w 105"/>
                  <a:gd name="T1" fmla="*/ 136 h 253"/>
                  <a:gd name="T2" fmla="*/ 68 w 105"/>
                  <a:gd name="T3" fmla="*/ 253 h 253"/>
                  <a:gd name="T4" fmla="*/ 105 w 105"/>
                  <a:gd name="T5" fmla="*/ 56 h 253"/>
                  <a:gd name="T6" fmla="*/ 31 w 105"/>
                  <a:gd name="T7" fmla="*/ 0 h 253"/>
                  <a:gd name="T8" fmla="*/ 0 w 105"/>
                  <a:gd name="T9" fmla="*/ 136 h 2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253"/>
                  <a:gd name="T17" fmla="*/ 105 w 105"/>
                  <a:gd name="T18" fmla="*/ 253 h 2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253">
                    <a:moveTo>
                      <a:pt x="0" y="136"/>
                    </a:moveTo>
                    <a:lnTo>
                      <a:pt x="68" y="253"/>
                    </a:lnTo>
                    <a:lnTo>
                      <a:pt x="105" y="56"/>
                    </a:lnTo>
                    <a:lnTo>
                      <a:pt x="31" y="0"/>
                    </a:lnTo>
                    <a:lnTo>
                      <a:pt x="0" y="136"/>
                    </a:lnTo>
                    <a:close/>
                  </a:path>
                </a:pathLst>
              </a:custGeom>
              <a:solidFill>
                <a:srgbClr val="6E6E6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09" name="Freeform 5555"/>
              <p:cNvSpPr>
                <a:spLocks/>
              </p:cNvSpPr>
              <p:nvPr/>
            </p:nvSpPr>
            <p:spPr bwMode="auto">
              <a:xfrm>
                <a:off x="2583" y="2045"/>
                <a:ext cx="105" cy="253"/>
              </a:xfrm>
              <a:custGeom>
                <a:avLst/>
                <a:gdLst>
                  <a:gd name="T0" fmla="*/ 0 w 17"/>
                  <a:gd name="T1" fmla="*/ 197130 h 41"/>
                  <a:gd name="T2" fmla="*/ 98959 w 17"/>
                  <a:gd name="T3" fmla="*/ 366807 h 41"/>
                  <a:gd name="T4" fmla="*/ 152936 w 17"/>
                  <a:gd name="T5" fmla="*/ 81299 h 41"/>
                  <a:gd name="T6" fmla="*/ 45014 w 17"/>
                  <a:gd name="T7" fmla="*/ 0 h 41"/>
                  <a:gd name="T8" fmla="*/ 0 w 17"/>
                  <a:gd name="T9" fmla="*/ 197130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41"/>
                  <a:gd name="T17" fmla="*/ 17 w 17"/>
                  <a:gd name="T18" fmla="*/ 41 h 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41">
                    <a:moveTo>
                      <a:pt x="0" y="22"/>
                    </a:moveTo>
                    <a:lnTo>
                      <a:pt x="11" y="41"/>
                    </a:lnTo>
                    <a:lnTo>
                      <a:pt x="17" y="9"/>
                    </a:lnTo>
                    <a:lnTo>
                      <a:pt x="5" y="0"/>
                    </a:lnTo>
                    <a:lnTo>
                      <a:pt x="0" y="2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10" name="Freeform 5556"/>
              <p:cNvSpPr>
                <a:spLocks/>
              </p:cNvSpPr>
              <p:nvPr/>
            </p:nvSpPr>
            <p:spPr bwMode="auto">
              <a:xfrm>
                <a:off x="1342" y="2965"/>
                <a:ext cx="99" cy="43"/>
              </a:xfrm>
              <a:custGeom>
                <a:avLst/>
                <a:gdLst>
                  <a:gd name="T0" fmla="*/ 0 w 99"/>
                  <a:gd name="T1" fmla="*/ 37 h 43"/>
                  <a:gd name="T2" fmla="*/ 62 w 99"/>
                  <a:gd name="T3" fmla="*/ 43 h 43"/>
                  <a:gd name="T4" fmla="*/ 99 w 99"/>
                  <a:gd name="T5" fmla="*/ 6 h 43"/>
                  <a:gd name="T6" fmla="*/ 31 w 99"/>
                  <a:gd name="T7" fmla="*/ 0 h 43"/>
                  <a:gd name="T8" fmla="*/ 0 w 99"/>
                  <a:gd name="T9" fmla="*/ 37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43"/>
                  <a:gd name="T17" fmla="*/ 99 w 99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43">
                    <a:moveTo>
                      <a:pt x="0" y="37"/>
                    </a:moveTo>
                    <a:lnTo>
                      <a:pt x="62" y="43"/>
                    </a:lnTo>
                    <a:lnTo>
                      <a:pt x="99" y="6"/>
                    </a:lnTo>
                    <a:lnTo>
                      <a:pt x="31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DC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11" name="Freeform 5557"/>
              <p:cNvSpPr>
                <a:spLocks/>
              </p:cNvSpPr>
              <p:nvPr/>
            </p:nvSpPr>
            <p:spPr bwMode="auto">
              <a:xfrm>
                <a:off x="1342" y="2965"/>
                <a:ext cx="99" cy="43"/>
              </a:xfrm>
              <a:custGeom>
                <a:avLst/>
                <a:gdLst>
                  <a:gd name="T0" fmla="*/ 0 w 16"/>
                  <a:gd name="T1" fmla="*/ 52601 h 7"/>
                  <a:gd name="T2" fmla="*/ 90969 w 16"/>
                  <a:gd name="T3" fmla="*/ 61207 h 7"/>
                  <a:gd name="T4" fmla="*/ 145214 w 16"/>
                  <a:gd name="T5" fmla="*/ 8563 h 7"/>
                  <a:gd name="T6" fmla="*/ 45484 w 16"/>
                  <a:gd name="T7" fmla="*/ 0 h 7"/>
                  <a:gd name="T8" fmla="*/ 0 w 16"/>
                  <a:gd name="T9" fmla="*/ 52601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7"/>
                  <a:gd name="T17" fmla="*/ 16 w 16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7">
                    <a:moveTo>
                      <a:pt x="0" y="6"/>
                    </a:moveTo>
                    <a:lnTo>
                      <a:pt x="10" y="7"/>
                    </a:lnTo>
                    <a:lnTo>
                      <a:pt x="16" y="1"/>
                    </a:lnTo>
                    <a:lnTo>
                      <a:pt x="5" y="0"/>
                    </a:lnTo>
                    <a:lnTo>
                      <a:pt x="0" y="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12" name="Freeform 5558"/>
              <p:cNvSpPr>
                <a:spLocks/>
              </p:cNvSpPr>
              <p:nvPr/>
            </p:nvSpPr>
            <p:spPr bwMode="auto">
              <a:xfrm>
                <a:off x="3676" y="2903"/>
                <a:ext cx="99" cy="118"/>
              </a:xfrm>
              <a:custGeom>
                <a:avLst/>
                <a:gdLst>
                  <a:gd name="T0" fmla="*/ 0 w 99"/>
                  <a:gd name="T1" fmla="*/ 68 h 118"/>
                  <a:gd name="T2" fmla="*/ 68 w 99"/>
                  <a:gd name="T3" fmla="*/ 118 h 118"/>
                  <a:gd name="T4" fmla="*/ 99 w 99"/>
                  <a:gd name="T5" fmla="*/ 56 h 118"/>
                  <a:gd name="T6" fmla="*/ 31 w 99"/>
                  <a:gd name="T7" fmla="*/ 0 h 118"/>
                  <a:gd name="T8" fmla="*/ 0 w 99"/>
                  <a:gd name="T9" fmla="*/ 68 h 1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18"/>
                  <a:gd name="T17" fmla="*/ 99 w 99"/>
                  <a:gd name="T18" fmla="*/ 118 h 1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18">
                    <a:moveTo>
                      <a:pt x="0" y="68"/>
                    </a:moveTo>
                    <a:lnTo>
                      <a:pt x="68" y="118"/>
                    </a:lnTo>
                    <a:lnTo>
                      <a:pt x="99" y="56"/>
                    </a:lnTo>
                    <a:lnTo>
                      <a:pt x="31" y="0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A4A4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13" name="Freeform 5559"/>
              <p:cNvSpPr>
                <a:spLocks/>
              </p:cNvSpPr>
              <p:nvPr/>
            </p:nvSpPr>
            <p:spPr bwMode="auto">
              <a:xfrm>
                <a:off x="3676" y="2903"/>
                <a:ext cx="99" cy="118"/>
              </a:xfrm>
              <a:custGeom>
                <a:avLst/>
                <a:gdLst>
                  <a:gd name="T0" fmla="*/ 0 w 16"/>
                  <a:gd name="T1" fmla="*/ 101095 h 19"/>
                  <a:gd name="T2" fmla="*/ 99730 w 16"/>
                  <a:gd name="T3" fmla="*/ 175572 h 19"/>
                  <a:gd name="T4" fmla="*/ 145214 w 16"/>
                  <a:gd name="T5" fmla="*/ 83351 h 19"/>
                  <a:gd name="T6" fmla="*/ 45484 w 16"/>
                  <a:gd name="T7" fmla="*/ 0 h 19"/>
                  <a:gd name="T8" fmla="*/ 0 w 16"/>
                  <a:gd name="T9" fmla="*/ 101095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9"/>
                  <a:gd name="T17" fmla="*/ 16 w 16"/>
                  <a:gd name="T18" fmla="*/ 19 h 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9">
                    <a:moveTo>
                      <a:pt x="0" y="11"/>
                    </a:moveTo>
                    <a:lnTo>
                      <a:pt x="11" y="19"/>
                    </a:lnTo>
                    <a:lnTo>
                      <a:pt x="16" y="9"/>
                    </a:lnTo>
                    <a:lnTo>
                      <a:pt x="5" y="0"/>
                    </a:lnTo>
                    <a:lnTo>
                      <a:pt x="0" y="11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14" name="Freeform 5560"/>
              <p:cNvSpPr>
                <a:spLocks/>
              </p:cNvSpPr>
              <p:nvPr/>
            </p:nvSpPr>
            <p:spPr bwMode="auto">
              <a:xfrm>
                <a:off x="2411" y="2125"/>
                <a:ext cx="105" cy="167"/>
              </a:xfrm>
              <a:custGeom>
                <a:avLst/>
                <a:gdLst>
                  <a:gd name="T0" fmla="*/ 0 w 105"/>
                  <a:gd name="T1" fmla="*/ 118 h 167"/>
                  <a:gd name="T2" fmla="*/ 67 w 105"/>
                  <a:gd name="T3" fmla="*/ 167 h 167"/>
                  <a:gd name="T4" fmla="*/ 105 w 105"/>
                  <a:gd name="T5" fmla="*/ 0 h 167"/>
                  <a:gd name="T6" fmla="*/ 30 w 105"/>
                  <a:gd name="T7" fmla="*/ 19 h 167"/>
                  <a:gd name="T8" fmla="*/ 0 w 105"/>
                  <a:gd name="T9" fmla="*/ 118 h 1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167"/>
                  <a:gd name="T17" fmla="*/ 105 w 105"/>
                  <a:gd name="T18" fmla="*/ 167 h 1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167">
                    <a:moveTo>
                      <a:pt x="0" y="118"/>
                    </a:moveTo>
                    <a:lnTo>
                      <a:pt x="67" y="167"/>
                    </a:lnTo>
                    <a:lnTo>
                      <a:pt x="105" y="0"/>
                    </a:lnTo>
                    <a:lnTo>
                      <a:pt x="30" y="19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A0A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15" name="Freeform 5561"/>
              <p:cNvSpPr>
                <a:spLocks/>
              </p:cNvSpPr>
              <p:nvPr/>
            </p:nvSpPr>
            <p:spPr bwMode="auto">
              <a:xfrm>
                <a:off x="2411" y="2125"/>
                <a:ext cx="105" cy="167"/>
              </a:xfrm>
              <a:custGeom>
                <a:avLst/>
                <a:gdLst>
                  <a:gd name="T0" fmla="*/ 0 w 17"/>
                  <a:gd name="T1" fmla="*/ 172727 h 27"/>
                  <a:gd name="T2" fmla="*/ 98959 w 17"/>
                  <a:gd name="T3" fmla="*/ 244420 h 27"/>
                  <a:gd name="T4" fmla="*/ 152936 w 17"/>
                  <a:gd name="T5" fmla="*/ 0 h 27"/>
                  <a:gd name="T6" fmla="*/ 45014 w 17"/>
                  <a:gd name="T7" fmla="*/ 27926 h 27"/>
                  <a:gd name="T8" fmla="*/ 0 w 17"/>
                  <a:gd name="T9" fmla="*/ 172727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27"/>
                  <a:gd name="T17" fmla="*/ 17 w 17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27">
                    <a:moveTo>
                      <a:pt x="0" y="19"/>
                    </a:moveTo>
                    <a:lnTo>
                      <a:pt x="11" y="27"/>
                    </a:lnTo>
                    <a:lnTo>
                      <a:pt x="17" y="0"/>
                    </a:lnTo>
                    <a:lnTo>
                      <a:pt x="5" y="3"/>
                    </a:lnTo>
                    <a:lnTo>
                      <a:pt x="0" y="19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16" name="Freeform 5562"/>
              <p:cNvSpPr>
                <a:spLocks/>
              </p:cNvSpPr>
              <p:nvPr/>
            </p:nvSpPr>
            <p:spPr bwMode="auto">
              <a:xfrm>
                <a:off x="3510" y="2823"/>
                <a:ext cx="98" cy="167"/>
              </a:xfrm>
              <a:custGeom>
                <a:avLst/>
                <a:gdLst>
                  <a:gd name="T0" fmla="*/ 0 w 98"/>
                  <a:gd name="T1" fmla="*/ 93 h 167"/>
                  <a:gd name="T2" fmla="*/ 68 w 98"/>
                  <a:gd name="T3" fmla="*/ 167 h 167"/>
                  <a:gd name="T4" fmla="*/ 98 w 98"/>
                  <a:gd name="T5" fmla="*/ 87 h 167"/>
                  <a:gd name="T6" fmla="*/ 31 w 98"/>
                  <a:gd name="T7" fmla="*/ 0 h 167"/>
                  <a:gd name="T8" fmla="*/ 0 w 98"/>
                  <a:gd name="T9" fmla="*/ 93 h 1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167"/>
                  <a:gd name="T17" fmla="*/ 98 w 98"/>
                  <a:gd name="T18" fmla="*/ 167 h 1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167">
                    <a:moveTo>
                      <a:pt x="0" y="93"/>
                    </a:moveTo>
                    <a:lnTo>
                      <a:pt x="68" y="167"/>
                    </a:lnTo>
                    <a:lnTo>
                      <a:pt x="98" y="87"/>
                    </a:lnTo>
                    <a:lnTo>
                      <a:pt x="31" y="0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86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17" name="Freeform 5563"/>
              <p:cNvSpPr>
                <a:spLocks/>
              </p:cNvSpPr>
              <p:nvPr/>
            </p:nvSpPr>
            <p:spPr bwMode="auto">
              <a:xfrm>
                <a:off x="3510" y="2823"/>
                <a:ext cx="98" cy="167"/>
              </a:xfrm>
              <a:custGeom>
                <a:avLst/>
                <a:gdLst>
                  <a:gd name="T0" fmla="*/ 0 w 16"/>
                  <a:gd name="T1" fmla="*/ 136043 h 27"/>
                  <a:gd name="T2" fmla="*/ 94203 w 16"/>
                  <a:gd name="T3" fmla="*/ 244420 h 27"/>
                  <a:gd name="T4" fmla="*/ 137868 w 16"/>
                  <a:gd name="T5" fmla="*/ 127316 h 27"/>
                  <a:gd name="T6" fmla="*/ 43671 w 16"/>
                  <a:gd name="T7" fmla="*/ 0 h 27"/>
                  <a:gd name="T8" fmla="*/ 0 w 16"/>
                  <a:gd name="T9" fmla="*/ 136043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27"/>
                  <a:gd name="T17" fmla="*/ 16 w 16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27">
                    <a:moveTo>
                      <a:pt x="0" y="15"/>
                    </a:moveTo>
                    <a:lnTo>
                      <a:pt x="11" y="27"/>
                    </a:lnTo>
                    <a:lnTo>
                      <a:pt x="16" y="14"/>
                    </a:lnTo>
                    <a:lnTo>
                      <a:pt x="5" y="0"/>
                    </a:lnTo>
                    <a:lnTo>
                      <a:pt x="0" y="15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18" name="Freeform 5564"/>
              <p:cNvSpPr>
                <a:spLocks/>
              </p:cNvSpPr>
              <p:nvPr/>
            </p:nvSpPr>
            <p:spPr bwMode="auto">
              <a:xfrm>
                <a:off x="2244" y="2255"/>
                <a:ext cx="99" cy="130"/>
              </a:xfrm>
              <a:custGeom>
                <a:avLst/>
                <a:gdLst>
                  <a:gd name="T0" fmla="*/ 0 w 99"/>
                  <a:gd name="T1" fmla="*/ 130 h 130"/>
                  <a:gd name="T2" fmla="*/ 68 w 99"/>
                  <a:gd name="T3" fmla="*/ 124 h 130"/>
                  <a:gd name="T4" fmla="*/ 99 w 99"/>
                  <a:gd name="T5" fmla="*/ 0 h 130"/>
                  <a:gd name="T6" fmla="*/ 31 w 99"/>
                  <a:gd name="T7" fmla="*/ 62 h 130"/>
                  <a:gd name="T8" fmla="*/ 0 w 99"/>
                  <a:gd name="T9" fmla="*/ 130 h 1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30"/>
                  <a:gd name="T17" fmla="*/ 99 w 99"/>
                  <a:gd name="T18" fmla="*/ 130 h 1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30">
                    <a:moveTo>
                      <a:pt x="0" y="130"/>
                    </a:moveTo>
                    <a:lnTo>
                      <a:pt x="68" y="124"/>
                    </a:lnTo>
                    <a:lnTo>
                      <a:pt x="99" y="0"/>
                    </a:lnTo>
                    <a:lnTo>
                      <a:pt x="31" y="62"/>
                    </a:lnTo>
                    <a:lnTo>
                      <a:pt x="0" y="130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19" name="Freeform 5565"/>
              <p:cNvSpPr>
                <a:spLocks/>
              </p:cNvSpPr>
              <p:nvPr/>
            </p:nvSpPr>
            <p:spPr bwMode="auto">
              <a:xfrm>
                <a:off x="2244" y="2255"/>
                <a:ext cx="99" cy="130"/>
              </a:xfrm>
              <a:custGeom>
                <a:avLst/>
                <a:gdLst>
                  <a:gd name="T0" fmla="*/ 0 w 16"/>
                  <a:gd name="T1" fmla="*/ 190958 h 21"/>
                  <a:gd name="T2" fmla="*/ 99730 w 16"/>
                  <a:gd name="T3" fmla="*/ 182186 h 21"/>
                  <a:gd name="T4" fmla="*/ 145214 w 16"/>
                  <a:gd name="T5" fmla="*/ 0 h 21"/>
                  <a:gd name="T6" fmla="*/ 45484 w 16"/>
                  <a:gd name="T7" fmla="*/ 91093 h 21"/>
                  <a:gd name="T8" fmla="*/ 0 w 16"/>
                  <a:gd name="T9" fmla="*/ 190958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21"/>
                  <a:gd name="T17" fmla="*/ 16 w 16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21">
                    <a:moveTo>
                      <a:pt x="0" y="21"/>
                    </a:moveTo>
                    <a:lnTo>
                      <a:pt x="11" y="20"/>
                    </a:lnTo>
                    <a:lnTo>
                      <a:pt x="16" y="0"/>
                    </a:lnTo>
                    <a:lnTo>
                      <a:pt x="5" y="10"/>
                    </a:lnTo>
                    <a:lnTo>
                      <a:pt x="0" y="21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20" name="Freeform 5566"/>
              <p:cNvSpPr>
                <a:spLocks/>
              </p:cNvSpPr>
              <p:nvPr/>
            </p:nvSpPr>
            <p:spPr bwMode="auto">
              <a:xfrm>
                <a:off x="4590" y="2990"/>
                <a:ext cx="99" cy="68"/>
              </a:xfrm>
              <a:custGeom>
                <a:avLst/>
                <a:gdLst>
                  <a:gd name="T0" fmla="*/ 0 w 99"/>
                  <a:gd name="T1" fmla="*/ 43 h 68"/>
                  <a:gd name="T2" fmla="*/ 74 w 99"/>
                  <a:gd name="T3" fmla="*/ 68 h 68"/>
                  <a:gd name="T4" fmla="*/ 99 w 99"/>
                  <a:gd name="T5" fmla="*/ 25 h 68"/>
                  <a:gd name="T6" fmla="*/ 31 w 99"/>
                  <a:gd name="T7" fmla="*/ 0 h 68"/>
                  <a:gd name="T8" fmla="*/ 0 w 99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3"/>
                    </a:moveTo>
                    <a:lnTo>
                      <a:pt x="74" y="68"/>
                    </a:lnTo>
                    <a:lnTo>
                      <a:pt x="99" y="25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21" name="Freeform 5567"/>
              <p:cNvSpPr>
                <a:spLocks/>
              </p:cNvSpPr>
              <p:nvPr/>
            </p:nvSpPr>
            <p:spPr bwMode="auto">
              <a:xfrm>
                <a:off x="4590" y="2990"/>
                <a:ext cx="99" cy="68"/>
              </a:xfrm>
              <a:custGeom>
                <a:avLst/>
                <a:gdLst>
                  <a:gd name="T0" fmla="*/ 0 w 16"/>
                  <a:gd name="T1" fmla="*/ 62826 h 11"/>
                  <a:gd name="T2" fmla="*/ 108498 w 16"/>
                  <a:gd name="T3" fmla="*/ 99206 h 11"/>
                  <a:gd name="T4" fmla="*/ 145214 w 16"/>
                  <a:gd name="T5" fmla="*/ 36609 h 11"/>
                  <a:gd name="T6" fmla="*/ 45484 w 16"/>
                  <a:gd name="T7" fmla="*/ 0 h 11"/>
                  <a:gd name="T8" fmla="*/ 0 w 16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2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22" name="Freeform 5568"/>
              <p:cNvSpPr>
                <a:spLocks/>
              </p:cNvSpPr>
              <p:nvPr/>
            </p:nvSpPr>
            <p:spPr bwMode="auto">
              <a:xfrm>
                <a:off x="3343" y="2694"/>
                <a:ext cx="99" cy="234"/>
              </a:xfrm>
              <a:custGeom>
                <a:avLst/>
                <a:gdLst>
                  <a:gd name="T0" fmla="*/ 0 w 99"/>
                  <a:gd name="T1" fmla="*/ 129 h 234"/>
                  <a:gd name="T2" fmla="*/ 68 w 99"/>
                  <a:gd name="T3" fmla="*/ 234 h 234"/>
                  <a:gd name="T4" fmla="*/ 99 w 99"/>
                  <a:gd name="T5" fmla="*/ 123 h 234"/>
                  <a:gd name="T6" fmla="*/ 31 w 99"/>
                  <a:gd name="T7" fmla="*/ 0 h 234"/>
                  <a:gd name="T8" fmla="*/ 0 w 99"/>
                  <a:gd name="T9" fmla="*/ 129 h 2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234"/>
                  <a:gd name="T17" fmla="*/ 99 w 99"/>
                  <a:gd name="T18" fmla="*/ 234 h 2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234">
                    <a:moveTo>
                      <a:pt x="0" y="129"/>
                    </a:moveTo>
                    <a:lnTo>
                      <a:pt x="68" y="234"/>
                    </a:lnTo>
                    <a:lnTo>
                      <a:pt x="99" y="123"/>
                    </a:lnTo>
                    <a:lnTo>
                      <a:pt x="31" y="0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6B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23" name="Freeform 5569"/>
              <p:cNvSpPr>
                <a:spLocks/>
              </p:cNvSpPr>
              <p:nvPr/>
            </p:nvSpPr>
            <p:spPr bwMode="auto">
              <a:xfrm>
                <a:off x="3343" y="2694"/>
                <a:ext cx="99" cy="234"/>
              </a:xfrm>
              <a:custGeom>
                <a:avLst/>
                <a:gdLst>
                  <a:gd name="T0" fmla="*/ 0 w 16"/>
                  <a:gd name="T1" fmla="*/ 185390 h 38"/>
                  <a:gd name="T2" fmla="*/ 99730 w 16"/>
                  <a:gd name="T3" fmla="*/ 336498 h 38"/>
                  <a:gd name="T4" fmla="*/ 145214 w 16"/>
                  <a:gd name="T5" fmla="*/ 176781 h 38"/>
                  <a:gd name="T6" fmla="*/ 45484 w 16"/>
                  <a:gd name="T7" fmla="*/ 0 h 38"/>
                  <a:gd name="T8" fmla="*/ 0 w 16"/>
                  <a:gd name="T9" fmla="*/ 185390 h 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38"/>
                  <a:gd name="T17" fmla="*/ 16 w 16"/>
                  <a:gd name="T18" fmla="*/ 38 h 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38">
                    <a:moveTo>
                      <a:pt x="0" y="21"/>
                    </a:moveTo>
                    <a:lnTo>
                      <a:pt x="11" y="38"/>
                    </a:lnTo>
                    <a:lnTo>
                      <a:pt x="16" y="20"/>
                    </a:lnTo>
                    <a:lnTo>
                      <a:pt x="5" y="0"/>
                    </a:lnTo>
                    <a:lnTo>
                      <a:pt x="0" y="21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24" name="Freeform 5570"/>
              <p:cNvSpPr>
                <a:spLocks/>
              </p:cNvSpPr>
              <p:nvPr/>
            </p:nvSpPr>
            <p:spPr bwMode="auto">
              <a:xfrm>
                <a:off x="2077" y="2434"/>
                <a:ext cx="99" cy="130"/>
              </a:xfrm>
              <a:custGeom>
                <a:avLst/>
                <a:gdLst>
                  <a:gd name="T0" fmla="*/ 0 w 99"/>
                  <a:gd name="T1" fmla="*/ 130 h 130"/>
                  <a:gd name="T2" fmla="*/ 62 w 99"/>
                  <a:gd name="T3" fmla="*/ 93 h 130"/>
                  <a:gd name="T4" fmla="*/ 99 w 99"/>
                  <a:gd name="T5" fmla="*/ 0 h 130"/>
                  <a:gd name="T6" fmla="*/ 31 w 99"/>
                  <a:gd name="T7" fmla="*/ 87 h 130"/>
                  <a:gd name="T8" fmla="*/ 0 w 99"/>
                  <a:gd name="T9" fmla="*/ 130 h 1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30"/>
                  <a:gd name="T17" fmla="*/ 99 w 99"/>
                  <a:gd name="T18" fmla="*/ 130 h 1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30">
                    <a:moveTo>
                      <a:pt x="0" y="130"/>
                    </a:moveTo>
                    <a:lnTo>
                      <a:pt x="62" y="93"/>
                    </a:lnTo>
                    <a:lnTo>
                      <a:pt x="99" y="0"/>
                    </a:lnTo>
                    <a:lnTo>
                      <a:pt x="31" y="87"/>
                    </a:lnTo>
                    <a:lnTo>
                      <a:pt x="0" y="13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25" name="Freeform 5571"/>
              <p:cNvSpPr>
                <a:spLocks/>
              </p:cNvSpPr>
              <p:nvPr/>
            </p:nvSpPr>
            <p:spPr bwMode="auto">
              <a:xfrm>
                <a:off x="2077" y="2434"/>
                <a:ext cx="99" cy="130"/>
              </a:xfrm>
              <a:custGeom>
                <a:avLst/>
                <a:gdLst>
                  <a:gd name="T0" fmla="*/ 0 w 16"/>
                  <a:gd name="T1" fmla="*/ 190958 h 21"/>
                  <a:gd name="T2" fmla="*/ 90969 w 16"/>
                  <a:gd name="T3" fmla="*/ 136655 h 21"/>
                  <a:gd name="T4" fmla="*/ 145214 w 16"/>
                  <a:gd name="T5" fmla="*/ 0 h 21"/>
                  <a:gd name="T6" fmla="*/ 45484 w 16"/>
                  <a:gd name="T7" fmla="*/ 127883 h 21"/>
                  <a:gd name="T8" fmla="*/ 0 w 16"/>
                  <a:gd name="T9" fmla="*/ 190958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21"/>
                  <a:gd name="T17" fmla="*/ 16 w 16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21">
                    <a:moveTo>
                      <a:pt x="0" y="21"/>
                    </a:moveTo>
                    <a:lnTo>
                      <a:pt x="10" y="15"/>
                    </a:lnTo>
                    <a:lnTo>
                      <a:pt x="16" y="0"/>
                    </a:lnTo>
                    <a:lnTo>
                      <a:pt x="5" y="14"/>
                    </a:lnTo>
                    <a:lnTo>
                      <a:pt x="0" y="21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26" name="Freeform 5572"/>
              <p:cNvSpPr>
                <a:spLocks/>
              </p:cNvSpPr>
              <p:nvPr/>
            </p:nvSpPr>
            <p:spPr bwMode="auto">
              <a:xfrm>
                <a:off x="4423" y="2996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27" name="Freeform 5573"/>
              <p:cNvSpPr>
                <a:spLocks/>
              </p:cNvSpPr>
              <p:nvPr/>
            </p:nvSpPr>
            <p:spPr bwMode="auto">
              <a:xfrm>
                <a:off x="4423" y="2996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28" name="Freeform 5574"/>
              <p:cNvSpPr>
                <a:spLocks/>
              </p:cNvSpPr>
              <p:nvPr/>
            </p:nvSpPr>
            <p:spPr bwMode="auto">
              <a:xfrm>
                <a:off x="3170" y="2527"/>
                <a:ext cx="99" cy="302"/>
              </a:xfrm>
              <a:custGeom>
                <a:avLst/>
                <a:gdLst>
                  <a:gd name="T0" fmla="*/ 0 w 99"/>
                  <a:gd name="T1" fmla="*/ 160 h 302"/>
                  <a:gd name="T2" fmla="*/ 68 w 99"/>
                  <a:gd name="T3" fmla="*/ 302 h 302"/>
                  <a:gd name="T4" fmla="*/ 99 w 99"/>
                  <a:gd name="T5" fmla="*/ 160 h 302"/>
                  <a:gd name="T6" fmla="*/ 31 w 99"/>
                  <a:gd name="T7" fmla="*/ 0 h 302"/>
                  <a:gd name="T8" fmla="*/ 0 w 99"/>
                  <a:gd name="T9" fmla="*/ 160 h 3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302"/>
                  <a:gd name="T17" fmla="*/ 99 w 99"/>
                  <a:gd name="T18" fmla="*/ 302 h 3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302">
                    <a:moveTo>
                      <a:pt x="0" y="160"/>
                    </a:moveTo>
                    <a:lnTo>
                      <a:pt x="68" y="302"/>
                    </a:lnTo>
                    <a:lnTo>
                      <a:pt x="99" y="160"/>
                    </a:lnTo>
                    <a:lnTo>
                      <a:pt x="31" y="0"/>
                    </a:lnTo>
                    <a:lnTo>
                      <a:pt x="0" y="160"/>
                    </a:ln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29" name="Freeform 5575"/>
              <p:cNvSpPr>
                <a:spLocks/>
              </p:cNvSpPr>
              <p:nvPr/>
            </p:nvSpPr>
            <p:spPr bwMode="auto">
              <a:xfrm>
                <a:off x="3170" y="2527"/>
                <a:ext cx="99" cy="302"/>
              </a:xfrm>
              <a:custGeom>
                <a:avLst/>
                <a:gdLst>
                  <a:gd name="T0" fmla="*/ 0 w 16"/>
                  <a:gd name="T1" fmla="*/ 230839 h 49"/>
                  <a:gd name="T2" fmla="*/ 99730 w 16"/>
                  <a:gd name="T3" fmla="*/ 435700 h 49"/>
                  <a:gd name="T4" fmla="*/ 145214 w 16"/>
                  <a:gd name="T5" fmla="*/ 230839 h 49"/>
                  <a:gd name="T6" fmla="*/ 45484 w 16"/>
                  <a:gd name="T7" fmla="*/ 0 h 49"/>
                  <a:gd name="T8" fmla="*/ 0 w 16"/>
                  <a:gd name="T9" fmla="*/ 230839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49"/>
                  <a:gd name="T17" fmla="*/ 16 w 16"/>
                  <a:gd name="T18" fmla="*/ 49 h 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49">
                    <a:moveTo>
                      <a:pt x="0" y="26"/>
                    </a:moveTo>
                    <a:lnTo>
                      <a:pt x="11" y="49"/>
                    </a:lnTo>
                    <a:lnTo>
                      <a:pt x="16" y="26"/>
                    </a:lnTo>
                    <a:lnTo>
                      <a:pt x="5" y="0"/>
                    </a:lnTo>
                    <a:lnTo>
                      <a:pt x="0" y="2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30" name="Freeform 5576"/>
              <p:cNvSpPr>
                <a:spLocks/>
              </p:cNvSpPr>
              <p:nvPr/>
            </p:nvSpPr>
            <p:spPr bwMode="auto">
              <a:xfrm>
                <a:off x="1910" y="2626"/>
                <a:ext cx="99" cy="105"/>
              </a:xfrm>
              <a:custGeom>
                <a:avLst/>
                <a:gdLst>
                  <a:gd name="T0" fmla="*/ 0 w 99"/>
                  <a:gd name="T1" fmla="*/ 105 h 105"/>
                  <a:gd name="T2" fmla="*/ 62 w 99"/>
                  <a:gd name="T3" fmla="*/ 61 h 105"/>
                  <a:gd name="T4" fmla="*/ 99 w 99"/>
                  <a:gd name="T5" fmla="*/ 0 h 105"/>
                  <a:gd name="T6" fmla="*/ 31 w 99"/>
                  <a:gd name="T7" fmla="*/ 74 h 105"/>
                  <a:gd name="T8" fmla="*/ 0 w 99"/>
                  <a:gd name="T9" fmla="*/ 105 h 1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05"/>
                  <a:gd name="T17" fmla="*/ 99 w 99"/>
                  <a:gd name="T18" fmla="*/ 105 h 1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05">
                    <a:moveTo>
                      <a:pt x="0" y="105"/>
                    </a:moveTo>
                    <a:lnTo>
                      <a:pt x="62" y="61"/>
                    </a:lnTo>
                    <a:lnTo>
                      <a:pt x="99" y="0"/>
                    </a:lnTo>
                    <a:lnTo>
                      <a:pt x="31" y="74"/>
                    </a:lnTo>
                    <a:lnTo>
                      <a:pt x="0" y="105"/>
                    </a:ln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31" name="Freeform 5577"/>
              <p:cNvSpPr>
                <a:spLocks/>
              </p:cNvSpPr>
              <p:nvPr/>
            </p:nvSpPr>
            <p:spPr bwMode="auto">
              <a:xfrm>
                <a:off x="1910" y="2626"/>
                <a:ext cx="99" cy="105"/>
              </a:xfrm>
              <a:custGeom>
                <a:avLst/>
                <a:gdLst>
                  <a:gd name="T0" fmla="*/ 0 w 16"/>
                  <a:gd name="T1" fmla="*/ 152936 h 17"/>
                  <a:gd name="T2" fmla="*/ 90969 w 16"/>
                  <a:gd name="T3" fmla="*/ 90263 h 17"/>
                  <a:gd name="T4" fmla="*/ 145214 w 16"/>
                  <a:gd name="T5" fmla="*/ 0 h 17"/>
                  <a:gd name="T6" fmla="*/ 45484 w 16"/>
                  <a:gd name="T7" fmla="*/ 107693 h 17"/>
                  <a:gd name="T8" fmla="*/ 0 w 16"/>
                  <a:gd name="T9" fmla="*/ 152936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7"/>
                  <a:gd name="T17" fmla="*/ 16 w 16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7">
                    <a:moveTo>
                      <a:pt x="0" y="17"/>
                    </a:moveTo>
                    <a:lnTo>
                      <a:pt x="10" y="10"/>
                    </a:lnTo>
                    <a:lnTo>
                      <a:pt x="16" y="0"/>
                    </a:lnTo>
                    <a:lnTo>
                      <a:pt x="5" y="12"/>
                    </a:lnTo>
                    <a:lnTo>
                      <a:pt x="0" y="1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32" name="Freeform 5578"/>
              <p:cNvSpPr>
                <a:spLocks/>
              </p:cNvSpPr>
              <p:nvPr/>
            </p:nvSpPr>
            <p:spPr bwMode="auto">
              <a:xfrm>
                <a:off x="4257" y="2996"/>
                <a:ext cx="99" cy="68"/>
              </a:xfrm>
              <a:custGeom>
                <a:avLst/>
                <a:gdLst>
                  <a:gd name="T0" fmla="*/ 0 w 99"/>
                  <a:gd name="T1" fmla="*/ 43 h 68"/>
                  <a:gd name="T2" fmla="*/ 68 w 99"/>
                  <a:gd name="T3" fmla="*/ 68 h 68"/>
                  <a:gd name="T4" fmla="*/ 99 w 99"/>
                  <a:gd name="T5" fmla="*/ 25 h 68"/>
                  <a:gd name="T6" fmla="*/ 24 w 99"/>
                  <a:gd name="T7" fmla="*/ 0 h 68"/>
                  <a:gd name="T8" fmla="*/ 0 w 99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3"/>
                    </a:moveTo>
                    <a:lnTo>
                      <a:pt x="68" y="68"/>
                    </a:lnTo>
                    <a:lnTo>
                      <a:pt x="99" y="25"/>
                    </a:lnTo>
                    <a:lnTo>
                      <a:pt x="24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DCD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33" name="Freeform 5579"/>
              <p:cNvSpPr>
                <a:spLocks/>
              </p:cNvSpPr>
              <p:nvPr/>
            </p:nvSpPr>
            <p:spPr bwMode="auto">
              <a:xfrm>
                <a:off x="4257" y="2996"/>
                <a:ext cx="99" cy="68"/>
              </a:xfrm>
              <a:custGeom>
                <a:avLst/>
                <a:gdLst>
                  <a:gd name="T0" fmla="*/ 0 w 16"/>
                  <a:gd name="T1" fmla="*/ 62826 h 11"/>
                  <a:gd name="T2" fmla="*/ 99730 w 16"/>
                  <a:gd name="T3" fmla="*/ 99206 h 11"/>
                  <a:gd name="T4" fmla="*/ 145214 w 16"/>
                  <a:gd name="T5" fmla="*/ 36609 h 11"/>
                  <a:gd name="T6" fmla="*/ 36717 w 16"/>
                  <a:gd name="T7" fmla="*/ 0 h 11"/>
                  <a:gd name="T8" fmla="*/ 0 w 16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4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34" name="Freeform 5580"/>
              <p:cNvSpPr>
                <a:spLocks/>
              </p:cNvSpPr>
              <p:nvPr/>
            </p:nvSpPr>
            <p:spPr bwMode="auto">
              <a:xfrm>
                <a:off x="2997" y="2342"/>
                <a:ext cx="105" cy="358"/>
              </a:xfrm>
              <a:custGeom>
                <a:avLst/>
                <a:gdLst>
                  <a:gd name="T0" fmla="*/ 0 w 105"/>
                  <a:gd name="T1" fmla="*/ 185 h 358"/>
                  <a:gd name="T2" fmla="*/ 74 w 105"/>
                  <a:gd name="T3" fmla="*/ 358 h 358"/>
                  <a:gd name="T4" fmla="*/ 105 w 105"/>
                  <a:gd name="T5" fmla="*/ 172 h 358"/>
                  <a:gd name="T6" fmla="*/ 37 w 105"/>
                  <a:gd name="T7" fmla="*/ 0 h 358"/>
                  <a:gd name="T8" fmla="*/ 0 w 105"/>
                  <a:gd name="T9" fmla="*/ 185 h 3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358"/>
                  <a:gd name="T17" fmla="*/ 105 w 105"/>
                  <a:gd name="T18" fmla="*/ 358 h 35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358">
                    <a:moveTo>
                      <a:pt x="0" y="185"/>
                    </a:moveTo>
                    <a:lnTo>
                      <a:pt x="74" y="358"/>
                    </a:lnTo>
                    <a:lnTo>
                      <a:pt x="105" y="172"/>
                    </a:lnTo>
                    <a:lnTo>
                      <a:pt x="37" y="0"/>
                    </a:lnTo>
                    <a:lnTo>
                      <a:pt x="0" y="185"/>
                    </a:lnTo>
                    <a:close/>
                  </a:path>
                </a:pathLst>
              </a:custGeom>
              <a:solidFill>
                <a:srgbClr val="4E4E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35" name="Freeform 5581"/>
              <p:cNvSpPr>
                <a:spLocks/>
              </p:cNvSpPr>
              <p:nvPr/>
            </p:nvSpPr>
            <p:spPr bwMode="auto">
              <a:xfrm>
                <a:off x="2997" y="2342"/>
                <a:ext cx="105" cy="358"/>
              </a:xfrm>
              <a:custGeom>
                <a:avLst/>
                <a:gdLst>
                  <a:gd name="T0" fmla="*/ 0 w 17"/>
                  <a:gd name="T1" fmla="*/ 268556 h 58"/>
                  <a:gd name="T2" fmla="*/ 107693 w 17"/>
                  <a:gd name="T3" fmla="*/ 519705 h 58"/>
                  <a:gd name="T4" fmla="*/ 152936 w 17"/>
                  <a:gd name="T5" fmla="*/ 251149 h 58"/>
                  <a:gd name="T6" fmla="*/ 53945 w 17"/>
                  <a:gd name="T7" fmla="*/ 0 h 58"/>
                  <a:gd name="T8" fmla="*/ 0 w 17"/>
                  <a:gd name="T9" fmla="*/ 268556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58"/>
                  <a:gd name="T17" fmla="*/ 17 w 17"/>
                  <a:gd name="T18" fmla="*/ 58 h 5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58">
                    <a:moveTo>
                      <a:pt x="0" y="30"/>
                    </a:moveTo>
                    <a:lnTo>
                      <a:pt x="12" y="58"/>
                    </a:lnTo>
                    <a:lnTo>
                      <a:pt x="17" y="28"/>
                    </a:lnTo>
                    <a:lnTo>
                      <a:pt x="6" y="0"/>
                    </a:lnTo>
                    <a:lnTo>
                      <a:pt x="0" y="3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36" name="Freeform 5582"/>
              <p:cNvSpPr>
                <a:spLocks/>
              </p:cNvSpPr>
              <p:nvPr/>
            </p:nvSpPr>
            <p:spPr bwMode="auto">
              <a:xfrm>
                <a:off x="1744" y="2786"/>
                <a:ext cx="98" cy="80"/>
              </a:xfrm>
              <a:custGeom>
                <a:avLst/>
                <a:gdLst>
                  <a:gd name="T0" fmla="*/ 0 w 98"/>
                  <a:gd name="T1" fmla="*/ 80 h 80"/>
                  <a:gd name="T2" fmla="*/ 61 w 98"/>
                  <a:gd name="T3" fmla="*/ 43 h 80"/>
                  <a:gd name="T4" fmla="*/ 98 w 98"/>
                  <a:gd name="T5" fmla="*/ 0 h 80"/>
                  <a:gd name="T6" fmla="*/ 31 w 98"/>
                  <a:gd name="T7" fmla="*/ 50 h 80"/>
                  <a:gd name="T8" fmla="*/ 0 w 98"/>
                  <a:gd name="T9" fmla="*/ 80 h 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80"/>
                  <a:gd name="T17" fmla="*/ 98 w 98"/>
                  <a:gd name="T18" fmla="*/ 80 h 8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80">
                    <a:moveTo>
                      <a:pt x="0" y="80"/>
                    </a:moveTo>
                    <a:lnTo>
                      <a:pt x="61" y="43"/>
                    </a:lnTo>
                    <a:lnTo>
                      <a:pt x="98" y="0"/>
                    </a:lnTo>
                    <a:lnTo>
                      <a:pt x="31" y="50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EBEBE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37" name="Freeform 5583"/>
              <p:cNvSpPr>
                <a:spLocks/>
              </p:cNvSpPr>
              <p:nvPr/>
            </p:nvSpPr>
            <p:spPr bwMode="auto">
              <a:xfrm>
                <a:off x="1744" y="2786"/>
                <a:ext cx="98" cy="80"/>
              </a:xfrm>
              <a:custGeom>
                <a:avLst/>
                <a:gdLst>
                  <a:gd name="T0" fmla="*/ 0 w 16"/>
                  <a:gd name="T1" fmla="*/ 114671 h 13"/>
                  <a:gd name="T2" fmla="*/ 85946 w 16"/>
                  <a:gd name="T3" fmla="*/ 61766 h 13"/>
                  <a:gd name="T4" fmla="*/ 137868 w 16"/>
                  <a:gd name="T5" fmla="*/ 0 h 13"/>
                  <a:gd name="T6" fmla="*/ 43671 w 16"/>
                  <a:gd name="T7" fmla="*/ 70363 h 13"/>
                  <a:gd name="T8" fmla="*/ 0 w 16"/>
                  <a:gd name="T9" fmla="*/ 114671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3"/>
                  <a:gd name="T17" fmla="*/ 16 w 16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3">
                    <a:moveTo>
                      <a:pt x="0" y="13"/>
                    </a:moveTo>
                    <a:lnTo>
                      <a:pt x="10" y="7"/>
                    </a:lnTo>
                    <a:lnTo>
                      <a:pt x="16" y="0"/>
                    </a:lnTo>
                    <a:lnTo>
                      <a:pt x="5" y="8"/>
                    </a:lnTo>
                    <a:lnTo>
                      <a:pt x="0" y="13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38" name="Freeform 5584"/>
              <p:cNvSpPr>
                <a:spLocks/>
              </p:cNvSpPr>
              <p:nvPr/>
            </p:nvSpPr>
            <p:spPr bwMode="auto">
              <a:xfrm>
                <a:off x="4084" y="2996"/>
                <a:ext cx="99" cy="68"/>
              </a:xfrm>
              <a:custGeom>
                <a:avLst/>
                <a:gdLst>
                  <a:gd name="T0" fmla="*/ 0 w 99"/>
                  <a:gd name="T1" fmla="*/ 43 h 68"/>
                  <a:gd name="T2" fmla="*/ 68 w 99"/>
                  <a:gd name="T3" fmla="*/ 68 h 68"/>
                  <a:gd name="T4" fmla="*/ 99 w 99"/>
                  <a:gd name="T5" fmla="*/ 25 h 68"/>
                  <a:gd name="T6" fmla="*/ 31 w 99"/>
                  <a:gd name="T7" fmla="*/ 0 h 68"/>
                  <a:gd name="T8" fmla="*/ 0 w 99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3"/>
                    </a:moveTo>
                    <a:lnTo>
                      <a:pt x="68" y="68"/>
                    </a:lnTo>
                    <a:lnTo>
                      <a:pt x="99" y="25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B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39" name="Freeform 5585"/>
              <p:cNvSpPr>
                <a:spLocks/>
              </p:cNvSpPr>
              <p:nvPr/>
            </p:nvSpPr>
            <p:spPr bwMode="auto">
              <a:xfrm>
                <a:off x="4084" y="2996"/>
                <a:ext cx="99" cy="68"/>
              </a:xfrm>
              <a:custGeom>
                <a:avLst/>
                <a:gdLst>
                  <a:gd name="T0" fmla="*/ 0 w 16"/>
                  <a:gd name="T1" fmla="*/ 62826 h 11"/>
                  <a:gd name="T2" fmla="*/ 99730 w 16"/>
                  <a:gd name="T3" fmla="*/ 99206 h 11"/>
                  <a:gd name="T4" fmla="*/ 145214 w 16"/>
                  <a:gd name="T5" fmla="*/ 36609 h 11"/>
                  <a:gd name="T6" fmla="*/ 45484 w 16"/>
                  <a:gd name="T7" fmla="*/ 0 h 11"/>
                  <a:gd name="T8" fmla="*/ 0 w 16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40" name="Freeform 5586"/>
              <p:cNvSpPr>
                <a:spLocks/>
              </p:cNvSpPr>
              <p:nvPr/>
            </p:nvSpPr>
            <p:spPr bwMode="auto">
              <a:xfrm>
                <a:off x="2824" y="2181"/>
                <a:ext cx="105" cy="383"/>
              </a:xfrm>
              <a:custGeom>
                <a:avLst/>
                <a:gdLst>
                  <a:gd name="T0" fmla="*/ 0 w 105"/>
                  <a:gd name="T1" fmla="*/ 204 h 383"/>
                  <a:gd name="T2" fmla="*/ 74 w 105"/>
                  <a:gd name="T3" fmla="*/ 383 h 383"/>
                  <a:gd name="T4" fmla="*/ 105 w 105"/>
                  <a:gd name="T5" fmla="*/ 167 h 383"/>
                  <a:gd name="T6" fmla="*/ 37 w 105"/>
                  <a:gd name="T7" fmla="*/ 0 h 383"/>
                  <a:gd name="T8" fmla="*/ 0 w 105"/>
                  <a:gd name="T9" fmla="*/ 204 h 3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383"/>
                  <a:gd name="T17" fmla="*/ 105 w 105"/>
                  <a:gd name="T18" fmla="*/ 383 h 3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383">
                    <a:moveTo>
                      <a:pt x="0" y="204"/>
                    </a:moveTo>
                    <a:lnTo>
                      <a:pt x="74" y="383"/>
                    </a:lnTo>
                    <a:lnTo>
                      <a:pt x="105" y="167"/>
                    </a:lnTo>
                    <a:lnTo>
                      <a:pt x="37" y="0"/>
                    </a:lnTo>
                    <a:lnTo>
                      <a:pt x="0" y="204"/>
                    </a:lnTo>
                    <a:close/>
                  </a:path>
                </a:pathLst>
              </a:custGeom>
              <a:solidFill>
                <a:srgbClr val="4B4B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41" name="Freeform 5587"/>
              <p:cNvSpPr>
                <a:spLocks/>
              </p:cNvSpPr>
              <p:nvPr/>
            </p:nvSpPr>
            <p:spPr bwMode="auto">
              <a:xfrm>
                <a:off x="2824" y="2181"/>
                <a:ext cx="105" cy="383"/>
              </a:xfrm>
              <a:custGeom>
                <a:avLst/>
                <a:gdLst>
                  <a:gd name="T0" fmla="*/ 0 w 17"/>
                  <a:gd name="T1" fmla="*/ 297041 h 62"/>
                  <a:gd name="T2" fmla="*/ 107693 w 17"/>
                  <a:gd name="T3" fmla="*/ 557753 h 62"/>
                  <a:gd name="T4" fmla="*/ 152936 w 17"/>
                  <a:gd name="T5" fmla="*/ 243273 h 62"/>
                  <a:gd name="T6" fmla="*/ 53945 w 17"/>
                  <a:gd name="T7" fmla="*/ 0 h 62"/>
                  <a:gd name="T8" fmla="*/ 0 w 17"/>
                  <a:gd name="T9" fmla="*/ 297041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62"/>
                  <a:gd name="T17" fmla="*/ 17 w 17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62">
                    <a:moveTo>
                      <a:pt x="0" y="33"/>
                    </a:moveTo>
                    <a:lnTo>
                      <a:pt x="12" y="62"/>
                    </a:lnTo>
                    <a:lnTo>
                      <a:pt x="17" y="27"/>
                    </a:lnTo>
                    <a:lnTo>
                      <a:pt x="6" y="0"/>
                    </a:lnTo>
                    <a:lnTo>
                      <a:pt x="0" y="33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42" name="Freeform 5588"/>
              <p:cNvSpPr>
                <a:spLocks/>
              </p:cNvSpPr>
              <p:nvPr/>
            </p:nvSpPr>
            <p:spPr bwMode="auto">
              <a:xfrm>
                <a:off x="1577" y="2897"/>
                <a:ext cx="99" cy="56"/>
              </a:xfrm>
              <a:custGeom>
                <a:avLst/>
                <a:gdLst>
                  <a:gd name="T0" fmla="*/ 0 w 99"/>
                  <a:gd name="T1" fmla="*/ 56 h 56"/>
                  <a:gd name="T2" fmla="*/ 62 w 99"/>
                  <a:gd name="T3" fmla="*/ 44 h 56"/>
                  <a:gd name="T4" fmla="*/ 99 w 99"/>
                  <a:gd name="T5" fmla="*/ 0 h 56"/>
                  <a:gd name="T6" fmla="*/ 31 w 99"/>
                  <a:gd name="T7" fmla="*/ 25 h 56"/>
                  <a:gd name="T8" fmla="*/ 0 w 99"/>
                  <a:gd name="T9" fmla="*/ 56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6"/>
                  <a:gd name="T17" fmla="*/ 99 w 9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6">
                    <a:moveTo>
                      <a:pt x="0" y="56"/>
                    </a:moveTo>
                    <a:lnTo>
                      <a:pt x="62" y="44"/>
                    </a:lnTo>
                    <a:lnTo>
                      <a:pt x="99" y="0"/>
                    </a:lnTo>
                    <a:lnTo>
                      <a:pt x="31" y="25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E7E7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43" name="Freeform 5589"/>
              <p:cNvSpPr>
                <a:spLocks/>
              </p:cNvSpPr>
              <p:nvPr/>
            </p:nvSpPr>
            <p:spPr bwMode="auto">
              <a:xfrm>
                <a:off x="1577" y="2897"/>
                <a:ext cx="99" cy="56"/>
              </a:xfrm>
              <a:custGeom>
                <a:avLst/>
                <a:gdLst>
                  <a:gd name="T0" fmla="*/ 0 w 16"/>
                  <a:gd name="T1" fmla="*/ 83820 h 9"/>
                  <a:gd name="T2" fmla="*/ 90969 w 16"/>
                  <a:gd name="T3" fmla="*/ 66012 h 9"/>
                  <a:gd name="T4" fmla="*/ 145214 w 16"/>
                  <a:gd name="T5" fmla="*/ 0 h 9"/>
                  <a:gd name="T6" fmla="*/ 45484 w 16"/>
                  <a:gd name="T7" fmla="*/ 37595 h 9"/>
                  <a:gd name="T8" fmla="*/ 0 w 16"/>
                  <a:gd name="T9" fmla="*/ 8382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9"/>
                    </a:moveTo>
                    <a:lnTo>
                      <a:pt x="10" y="7"/>
                    </a:lnTo>
                    <a:lnTo>
                      <a:pt x="16" y="0"/>
                    </a:lnTo>
                    <a:lnTo>
                      <a:pt x="5" y="4"/>
                    </a:lnTo>
                    <a:lnTo>
                      <a:pt x="0" y="9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44" name="Freeform 5590"/>
              <p:cNvSpPr>
                <a:spLocks/>
              </p:cNvSpPr>
              <p:nvPr/>
            </p:nvSpPr>
            <p:spPr bwMode="auto">
              <a:xfrm>
                <a:off x="3917" y="2984"/>
                <a:ext cx="99" cy="80"/>
              </a:xfrm>
              <a:custGeom>
                <a:avLst/>
                <a:gdLst>
                  <a:gd name="T0" fmla="*/ 0 w 99"/>
                  <a:gd name="T1" fmla="*/ 55 h 80"/>
                  <a:gd name="T2" fmla="*/ 68 w 99"/>
                  <a:gd name="T3" fmla="*/ 80 h 80"/>
                  <a:gd name="T4" fmla="*/ 99 w 99"/>
                  <a:gd name="T5" fmla="*/ 31 h 80"/>
                  <a:gd name="T6" fmla="*/ 31 w 99"/>
                  <a:gd name="T7" fmla="*/ 0 h 80"/>
                  <a:gd name="T8" fmla="*/ 0 w 99"/>
                  <a:gd name="T9" fmla="*/ 55 h 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80"/>
                  <a:gd name="T17" fmla="*/ 99 w 99"/>
                  <a:gd name="T18" fmla="*/ 80 h 8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80">
                    <a:moveTo>
                      <a:pt x="0" y="55"/>
                    </a:moveTo>
                    <a:lnTo>
                      <a:pt x="68" y="80"/>
                    </a:lnTo>
                    <a:lnTo>
                      <a:pt x="99" y="31"/>
                    </a:lnTo>
                    <a:lnTo>
                      <a:pt x="31" y="0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C4C4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45" name="Freeform 5591"/>
              <p:cNvSpPr>
                <a:spLocks/>
              </p:cNvSpPr>
              <p:nvPr/>
            </p:nvSpPr>
            <p:spPr bwMode="auto">
              <a:xfrm>
                <a:off x="3917" y="2984"/>
                <a:ext cx="99" cy="80"/>
              </a:xfrm>
              <a:custGeom>
                <a:avLst/>
                <a:gdLst>
                  <a:gd name="T0" fmla="*/ 0 w 16"/>
                  <a:gd name="T1" fmla="*/ 78769 h 13"/>
                  <a:gd name="T2" fmla="*/ 99730 w 16"/>
                  <a:gd name="T3" fmla="*/ 114671 h 13"/>
                  <a:gd name="T4" fmla="*/ 145214 w 16"/>
                  <a:gd name="T5" fmla="*/ 44498 h 13"/>
                  <a:gd name="T6" fmla="*/ 45484 w 16"/>
                  <a:gd name="T7" fmla="*/ 0 h 13"/>
                  <a:gd name="T8" fmla="*/ 0 w 16"/>
                  <a:gd name="T9" fmla="*/ 78769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3"/>
                  <a:gd name="T17" fmla="*/ 16 w 16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3">
                    <a:moveTo>
                      <a:pt x="0" y="9"/>
                    </a:moveTo>
                    <a:lnTo>
                      <a:pt x="11" y="13"/>
                    </a:lnTo>
                    <a:lnTo>
                      <a:pt x="16" y="5"/>
                    </a:lnTo>
                    <a:lnTo>
                      <a:pt x="5" y="0"/>
                    </a:lnTo>
                    <a:lnTo>
                      <a:pt x="0" y="9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46" name="Freeform 5592"/>
              <p:cNvSpPr>
                <a:spLocks/>
              </p:cNvSpPr>
              <p:nvPr/>
            </p:nvSpPr>
            <p:spPr bwMode="auto">
              <a:xfrm>
                <a:off x="2651" y="2101"/>
                <a:ext cx="105" cy="352"/>
              </a:xfrm>
              <a:custGeom>
                <a:avLst/>
                <a:gdLst>
                  <a:gd name="T0" fmla="*/ 0 w 105"/>
                  <a:gd name="T1" fmla="*/ 197 h 352"/>
                  <a:gd name="T2" fmla="*/ 74 w 105"/>
                  <a:gd name="T3" fmla="*/ 352 h 352"/>
                  <a:gd name="T4" fmla="*/ 105 w 105"/>
                  <a:gd name="T5" fmla="*/ 123 h 352"/>
                  <a:gd name="T6" fmla="*/ 37 w 105"/>
                  <a:gd name="T7" fmla="*/ 0 h 352"/>
                  <a:gd name="T8" fmla="*/ 0 w 105"/>
                  <a:gd name="T9" fmla="*/ 197 h 3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352"/>
                  <a:gd name="T17" fmla="*/ 105 w 105"/>
                  <a:gd name="T18" fmla="*/ 352 h 3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352">
                    <a:moveTo>
                      <a:pt x="0" y="197"/>
                    </a:moveTo>
                    <a:lnTo>
                      <a:pt x="74" y="352"/>
                    </a:lnTo>
                    <a:lnTo>
                      <a:pt x="105" y="123"/>
                    </a:lnTo>
                    <a:lnTo>
                      <a:pt x="37" y="0"/>
                    </a:lnTo>
                    <a:lnTo>
                      <a:pt x="0" y="197"/>
                    </a:lnTo>
                    <a:close/>
                  </a:path>
                </a:pathLst>
              </a:custGeom>
              <a:solidFill>
                <a:srgbClr val="5757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47" name="Freeform 5593"/>
              <p:cNvSpPr>
                <a:spLocks/>
              </p:cNvSpPr>
              <p:nvPr/>
            </p:nvSpPr>
            <p:spPr bwMode="auto">
              <a:xfrm>
                <a:off x="2651" y="2101"/>
                <a:ext cx="105" cy="352"/>
              </a:xfrm>
              <a:custGeom>
                <a:avLst/>
                <a:gdLst>
                  <a:gd name="T0" fmla="*/ 0 w 17"/>
                  <a:gd name="T1" fmla="*/ 288041 h 57"/>
                  <a:gd name="T2" fmla="*/ 107693 w 17"/>
                  <a:gd name="T3" fmla="*/ 511975 h 57"/>
                  <a:gd name="T4" fmla="*/ 152936 w 17"/>
                  <a:gd name="T5" fmla="*/ 180385 h 57"/>
                  <a:gd name="T6" fmla="*/ 53945 w 17"/>
                  <a:gd name="T7" fmla="*/ 0 h 57"/>
                  <a:gd name="T8" fmla="*/ 0 w 17"/>
                  <a:gd name="T9" fmla="*/ 288041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57"/>
                  <a:gd name="T17" fmla="*/ 17 w 17"/>
                  <a:gd name="T18" fmla="*/ 57 h 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57">
                    <a:moveTo>
                      <a:pt x="0" y="32"/>
                    </a:moveTo>
                    <a:lnTo>
                      <a:pt x="12" y="57"/>
                    </a:lnTo>
                    <a:lnTo>
                      <a:pt x="17" y="20"/>
                    </a:lnTo>
                    <a:lnTo>
                      <a:pt x="6" y="0"/>
                    </a:lnTo>
                    <a:lnTo>
                      <a:pt x="0" y="3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48" name="Freeform 5594"/>
              <p:cNvSpPr>
                <a:spLocks/>
              </p:cNvSpPr>
              <p:nvPr/>
            </p:nvSpPr>
            <p:spPr bwMode="auto">
              <a:xfrm>
                <a:off x="1404" y="2965"/>
                <a:ext cx="105" cy="43"/>
              </a:xfrm>
              <a:custGeom>
                <a:avLst/>
                <a:gdLst>
                  <a:gd name="T0" fmla="*/ 0 w 105"/>
                  <a:gd name="T1" fmla="*/ 43 h 43"/>
                  <a:gd name="T2" fmla="*/ 68 w 105"/>
                  <a:gd name="T3" fmla="*/ 43 h 43"/>
                  <a:gd name="T4" fmla="*/ 105 w 105"/>
                  <a:gd name="T5" fmla="*/ 0 h 43"/>
                  <a:gd name="T6" fmla="*/ 37 w 105"/>
                  <a:gd name="T7" fmla="*/ 6 h 43"/>
                  <a:gd name="T8" fmla="*/ 0 w 105"/>
                  <a:gd name="T9" fmla="*/ 43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43"/>
                  <a:gd name="T17" fmla="*/ 105 w 105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43">
                    <a:moveTo>
                      <a:pt x="0" y="43"/>
                    </a:moveTo>
                    <a:lnTo>
                      <a:pt x="68" y="43"/>
                    </a:lnTo>
                    <a:lnTo>
                      <a:pt x="105" y="0"/>
                    </a:lnTo>
                    <a:lnTo>
                      <a:pt x="37" y="6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DFDF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49" name="Freeform 5595"/>
              <p:cNvSpPr>
                <a:spLocks/>
              </p:cNvSpPr>
              <p:nvPr/>
            </p:nvSpPr>
            <p:spPr bwMode="auto">
              <a:xfrm>
                <a:off x="1404" y="2965"/>
                <a:ext cx="105" cy="43"/>
              </a:xfrm>
              <a:custGeom>
                <a:avLst/>
                <a:gdLst>
                  <a:gd name="T0" fmla="*/ 0 w 17"/>
                  <a:gd name="T1" fmla="*/ 61207 h 7"/>
                  <a:gd name="T2" fmla="*/ 98959 w 17"/>
                  <a:gd name="T3" fmla="*/ 61207 h 7"/>
                  <a:gd name="T4" fmla="*/ 152936 w 17"/>
                  <a:gd name="T5" fmla="*/ 0 h 7"/>
                  <a:gd name="T6" fmla="*/ 53945 w 17"/>
                  <a:gd name="T7" fmla="*/ 8563 h 7"/>
                  <a:gd name="T8" fmla="*/ 0 w 17"/>
                  <a:gd name="T9" fmla="*/ 61207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7"/>
                  <a:gd name="T17" fmla="*/ 17 w 17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7">
                    <a:moveTo>
                      <a:pt x="0" y="7"/>
                    </a:moveTo>
                    <a:lnTo>
                      <a:pt x="11" y="7"/>
                    </a:lnTo>
                    <a:lnTo>
                      <a:pt x="17" y="0"/>
                    </a:lnTo>
                    <a:lnTo>
                      <a:pt x="6" y="1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50" name="Freeform 5596"/>
              <p:cNvSpPr>
                <a:spLocks/>
              </p:cNvSpPr>
              <p:nvPr/>
            </p:nvSpPr>
            <p:spPr bwMode="auto">
              <a:xfrm>
                <a:off x="3744" y="2959"/>
                <a:ext cx="105" cy="99"/>
              </a:xfrm>
              <a:custGeom>
                <a:avLst/>
                <a:gdLst>
                  <a:gd name="T0" fmla="*/ 0 w 105"/>
                  <a:gd name="T1" fmla="*/ 62 h 99"/>
                  <a:gd name="T2" fmla="*/ 74 w 105"/>
                  <a:gd name="T3" fmla="*/ 99 h 99"/>
                  <a:gd name="T4" fmla="*/ 105 w 105"/>
                  <a:gd name="T5" fmla="*/ 43 h 99"/>
                  <a:gd name="T6" fmla="*/ 31 w 105"/>
                  <a:gd name="T7" fmla="*/ 0 h 99"/>
                  <a:gd name="T8" fmla="*/ 0 w 105"/>
                  <a:gd name="T9" fmla="*/ 62 h 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99"/>
                  <a:gd name="T17" fmla="*/ 105 w 105"/>
                  <a:gd name="T18" fmla="*/ 99 h 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99">
                    <a:moveTo>
                      <a:pt x="0" y="62"/>
                    </a:moveTo>
                    <a:lnTo>
                      <a:pt x="74" y="99"/>
                    </a:lnTo>
                    <a:lnTo>
                      <a:pt x="105" y="43"/>
                    </a:lnTo>
                    <a:lnTo>
                      <a:pt x="31" y="0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B5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51" name="Freeform 5597"/>
              <p:cNvSpPr>
                <a:spLocks/>
              </p:cNvSpPr>
              <p:nvPr/>
            </p:nvSpPr>
            <p:spPr bwMode="auto">
              <a:xfrm>
                <a:off x="3744" y="2959"/>
                <a:ext cx="105" cy="99"/>
              </a:xfrm>
              <a:custGeom>
                <a:avLst/>
                <a:gdLst>
                  <a:gd name="T0" fmla="*/ 0 w 17"/>
                  <a:gd name="T1" fmla="*/ 90969 h 16"/>
                  <a:gd name="T2" fmla="*/ 107693 w 17"/>
                  <a:gd name="T3" fmla="*/ 145214 h 16"/>
                  <a:gd name="T4" fmla="*/ 152936 w 17"/>
                  <a:gd name="T5" fmla="*/ 63020 h 16"/>
                  <a:gd name="T6" fmla="*/ 45014 w 17"/>
                  <a:gd name="T7" fmla="*/ 0 h 16"/>
                  <a:gd name="T8" fmla="*/ 0 w 17"/>
                  <a:gd name="T9" fmla="*/ 90969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6"/>
                  <a:gd name="T17" fmla="*/ 17 w 17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6">
                    <a:moveTo>
                      <a:pt x="0" y="10"/>
                    </a:moveTo>
                    <a:lnTo>
                      <a:pt x="12" y="16"/>
                    </a:lnTo>
                    <a:lnTo>
                      <a:pt x="17" y="7"/>
                    </a:lnTo>
                    <a:lnTo>
                      <a:pt x="5" y="0"/>
                    </a:lnTo>
                    <a:lnTo>
                      <a:pt x="0" y="1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52" name="Freeform 5598"/>
              <p:cNvSpPr>
                <a:spLocks/>
              </p:cNvSpPr>
              <p:nvPr/>
            </p:nvSpPr>
            <p:spPr bwMode="auto">
              <a:xfrm>
                <a:off x="2478" y="2125"/>
                <a:ext cx="105" cy="272"/>
              </a:xfrm>
              <a:custGeom>
                <a:avLst/>
                <a:gdLst>
                  <a:gd name="T0" fmla="*/ 0 w 105"/>
                  <a:gd name="T1" fmla="*/ 167 h 272"/>
                  <a:gd name="T2" fmla="*/ 75 w 105"/>
                  <a:gd name="T3" fmla="*/ 272 h 272"/>
                  <a:gd name="T4" fmla="*/ 105 w 105"/>
                  <a:gd name="T5" fmla="*/ 56 h 272"/>
                  <a:gd name="T6" fmla="*/ 38 w 105"/>
                  <a:gd name="T7" fmla="*/ 0 h 272"/>
                  <a:gd name="T8" fmla="*/ 0 w 105"/>
                  <a:gd name="T9" fmla="*/ 167 h 2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272"/>
                  <a:gd name="T17" fmla="*/ 105 w 105"/>
                  <a:gd name="T18" fmla="*/ 272 h 2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272">
                    <a:moveTo>
                      <a:pt x="0" y="167"/>
                    </a:moveTo>
                    <a:lnTo>
                      <a:pt x="75" y="272"/>
                    </a:lnTo>
                    <a:lnTo>
                      <a:pt x="105" y="56"/>
                    </a:lnTo>
                    <a:lnTo>
                      <a:pt x="38" y="0"/>
                    </a:lnTo>
                    <a:lnTo>
                      <a:pt x="0" y="167"/>
                    </a:lnTo>
                    <a:close/>
                  </a:path>
                </a:pathLst>
              </a:custGeom>
              <a:solidFill>
                <a:srgbClr val="7373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53" name="Freeform 5599"/>
              <p:cNvSpPr>
                <a:spLocks/>
              </p:cNvSpPr>
              <p:nvPr/>
            </p:nvSpPr>
            <p:spPr bwMode="auto">
              <a:xfrm>
                <a:off x="2478" y="2125"/>
                <a:ext cx="105" cy="272"/>
              </a:xfrm>
              <a:custGeom>
                <a:avLst/>
                <a:gdLst>
                  <a:gd name="T0" fmla="*/ 0 w 17"/>
                  <a:gd name="T1" fmla="*/ 243811 h 44"/>
                  <a:gd name="T2" fmla="*/ 107693 w 17"/>
                  <a:gd name="T3" fmla="*/ 397126 h 44"/>
                  <a:gd name="T4" fmla="*/ 152936 w 17"/>
                  <a:gd name="T5" fmla="*/ 81742 h 44"/>
                  <a:gd name="T6" fmla="*/ 53945 w 17"/>
                  <a:gd name="T7" fmla="*/ 0 h 44"/>
                  <a:gd name="T8" fmla="*/ 0 w 17"/>
                  <a:gd name="T9" fmla="*/ 243811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44"/>
                  <a:gd name="T17" fmla="*/ 17 w 17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44">
                    <a:moveTo>
                      <a:pt x="0" y="27"/>
                    </a:moveTo>
                    <a:lnTo>
                      <a:pt x="12" y="44"/>
                    </a:lnTo>
                    <a:lnTo>
                      <a:pt x="17" y="9"/>
                    </a:lnTo>
                    <a:lnTo>
                      <a:pt x="6" y="0"/>
                    </a:lnTo>
                    <a:lnTo>
                      <a:pt x="0" y="2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54" name="Freeform 5600"/>
              <p:cNvSpPr>
                <a:spLocks/>
              </p:cNvSpPr>
              <p:nvPr/>
            </p:nvSpPr>
            <p:spPr bwMode="auto">
              <a:xfrm>
                <a:off x="3578" y="2910"/>
                <a:ext cx="98" cy="129"/>
              </a:xfrm>
              <a:custGeom>
                <a:avLst/>
                <a:gdLst>
                  <a:gd name="T0" fmla="*/ 0 w 98"/>
                  <a:gd name="T1" fmla="*/ 80 h 129"/>
                  <a:gd name="T2" fmla="*/ 67 w 98"/>
                  <a:gd name="T3" fmla="*/ 129 h 129"/>
                  <a:gd name="T4" fmla="*/ 98 w 98"/>
                  <a:gd name="T5" fmla="*/ 61 h 129"/>
                  <a:gd name="T6" fmla="*/ 30 w 98"/>
                  <a:gd name="T7" fmla="*/ 0 h 129"/>
                  <a:gd name="T8" fmla="*/ 0 w 98"/>
                  <a:gd name="T9" fmla="*/ 80 h 1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129"/>
                  <a:gd name="T17" fmla="*/ 98 w 98"/>
                  <a:gd name="T18" fmla="*/ 129 h 1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129">
                    <a:moveTo>
                      <a:pt x="0" y="80"/>
                    </a:moveTo>
                    <a:lnTo>
                      <a:pt x="67" y="129"/>
                    </a:lnTo>
                    <a:lnTo>
                      <a:pt x="98" y="61"/>
                    </a:lnTo>
                    <a:lnTo>
                      <a:pt x="30" y="0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9A9A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55" name="Freeform 5601"/>
              <p:cNvSpPr>
                <a:spLocks/>
              </p:cNvSpPr>
              <p:nvPr/>
            </p:nvSpPr>
            <p:spPr bwMode="auto">
              <a:xfrm>
                <a:off x="3578" y="2910"/>
                <a:ext cx="98" cy="129"/>
              </a:xfrm>
              <a:custGeom>
                <a:avLst/>
                <a:gdLst>
                  <a:gd name="T0" fmla="*/ 0 w 16"/>
                  <a:gd name="T1" fmla="*/ 113809 h 21"/>
                  <a:gd name="T2" fmla="*/ 94203 w 16"/>
                  <a:gd name="T3" fmla="*/ 183579 h 21"/>
                  <a:gd name="T4" fmla="*/ 137868 w 16"/>
                  <a:gd name="T5" fmla="*/ 86940 h 21"/>
                  <a:gd name="T6" fmla="*/ 43671 w 16"/>
                  <a:gd name="T7" fmla="*/ 0 h 21"/>
                  <a:gd name="T8" fmla="*/ 0 w 16"/>
                  <a:gd name="T9" fmla="*/ 113809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21"/>
                  <a:gd name="T17" fmla="*/ 16 w 16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21">
                    <a:moveTo>
                      <a:pt x="0" y="13"/>
                    </a:moveTo>
                    <a:lnTo>
                      <a:pt x="11" y="21"/>
                    </a:lnTo>
                    <a:lnTo>
                      <a:pt x="16" y="10"/>
                    </a:lnTo>
                    <a:lnTo>
                      <a:pt x="5" y="0"/>
                    </a:lnTo>
                    <a:lnTo>
                      <a:pt x="0" y="13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56" name="Freeform 5602"/>
              <p:cNvSpPr>
                <a:spLocks/>
              </p:cNvSpPr>
              <p:nvPr/>
            </p:nvSpPr>
            <p:spPr bwMode="auto">
              <a:xfrm>
                <a:off x="2312" y="2243"/>
                <a:ext cx="99" cy="179"/>
              </a:xfrm>
              <a:custGeom>
                <a:avLst/>
                <a:gdLst>
                  <a:gd name="T0" fmla="*/ 0 w 99"/>
                  <a:gd name="T1" fmla="*/ 136 h 179"/>
                  <a:gd name="T2" fmla="*/ 68 w 99"/>
                  <a:gd name="T3" fmla="*/ 179 h 179"/>
                  <a:gd name="T4" fmla="*/ 99 w 99"/>
                  <a:gd name="T5" fmla="*/ 0 h 179"/>
                  <a:gd name="T6" fmla="*/ 31 w 99"/>
                  <a:gd name="T7" fmla="*/ 12 h 179"/>
                  <a:gd name="T8" fmla="*/ 0 w 99"/>
                  <a:gd name="T9" fmla="*/ 136 h 1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79"/>
                  <a:gd name="T17" fmla="*/ 99 w 99"/>
                  <a:gd name="T18" fmla="*/ 179 h 17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79">
                    <a:moveTo>
                      <a:pt x="0" y="136"/>
                    </a:moveTo>
                    <a:lnTo>
                      <a:pt x="68" y="179"/>
                    </a:lnTo>
                    <a:lnTo>
                      <a:pt x="99" y="0"/>
                    </a:lnTo>
                    <a:lnTo>
                      <a:pt x="31" y="12"/>
                    </a:lnTo>
                    <a:lnTo>
                      <a:pt x="0" y="136"/>
                    </a:lnTo>
                    <a:close/>
                  </a:path>
                </a:pathLst>
              </a:custGeom>
              <a:solidFill>
                <a:srgbClr val="9C9C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57" name="Freeform 5603"/>
              <p:cNvSpPr>
                <a:spLocks/>
              </p:cNvSpPr>
              <p:nvPr/>
            </p:nvSpPr>
            <p:spPr bwMode="auto">
              <a:xfrm>
                <a:off x="2312" y="2243"/>
                <a:ext cx="99" cy="179"/>
              </a:xfrm>
              <a:custGeom>
                <a:avLst/>
                <a:gdLst>
                  <a:gd name="T0" fmla="*/ 0 w 16"/>
                  <a:gd name="T1" fmla="*/ 197314 h 29"/>
                  <a:gd name="T2" fmla="*/ 99730 w 16"/>
                  <a:gd name="T3" fmla="*/ 259871 h 29"/>
                  <a:gd name="T4" fmla="*/ 145214 w 16"/>
                  <a:gd name="T5" fmla="*/ 0 h 29"/>
                  <a:gd name="T6" fmla="*/ 45484 w 16"/>
                  <a:gd name="T7" fmla="*/ 17412 h 29"/>
                  <a:gd name="T8" fmla="*/ 0 w 16"/>
                  <a:gd name="T9" fmla="*/ 197314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29"/>
                  <a:gd name="T17" fmla="*/ 16 w 16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29">
                    <a:moveTo>
                      <a:pt x="0" y="22"/>
                    </a:moveTo>
                    <a:lnTo>
                      <a:pt x="11" y="29"/>
                    </a:lnTo>
                    <a:lnTo>
                      <a:pt x="16" y="0"/>
                    </a:lnTo>
                    <a:lnTo>
                      <a:pt x="5" y="2"/>
                    </a:lnTo>
                    <a:lnTo>
                      <a:pt x="0" y="2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58" name="Freeform 5604"/>
              <p:cNvSpPr>
                <a:spLocks/>
              </p:cNvSpPr>
              <p:nvPr/>
            </p:nvSpPr>
            <p:spPr bwMode="auto">
              <a:xfrm>
                <a:off x="3411" y="2817"/>
                <a:ext cx="99" cy="185"/>
              </a:xfrm>
              <a:custGeom>
                <a:avLst/>
                <a:gdLst>
                  <a:gd name="T0" fmla="*/ 0 w 99"/>
                  <a:gd name="T1" fmla="*/ 111 h 185"/>
                  <a:gd name="T2" fmla="*/ 68 w 99"/>
                  <a:gd name="T3" fmla="*/ 185 h 185"/>
                  <a:gd name="T4" fmla="*/ 99 w 99"/>
                  <a:gd name="T5" fmla="*/ 99 h 185"/>
                  <a:gd name="T6" fmla="*/ 31 w 99"/>
                  <a:gd name="T7" fmla="*/ 0 h 185"/>
                  <a:gd name="T8" fmla="*/ 0 w 99"/>
                  <a:gd name="T9" fmla="*/ 111 h 18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85"/>
                  <a:gd name="T17" fmla="*/ 99 w 99"/>
                  <a:gd name="T18" fmla="*/ 185 h 18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85">
                    <a:moveTo>
                      <a:pt x="0" y="111"/>
                    </a:moveTo>
                    <a:lnTo>
                      <a:pt x="68" y="185"/>
                    </a:lnTo>
                    <a:lnTo>
                      <a:pt x="99" y="99"/>
                    </a:lnTo>
                    <a:lnTo>
                      <a:pt x="31" y="0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7C7C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59" name="Freeform 5605"/>
              <p:cNvSpPr>
                <a:spLocks/>
              </p:cNvSpPr>
              <p:nvPr/>
            </p:nvSpPr>
            <p:spPr bwMode="auto">
              <a:xfrm>
                <a:off x="3411" y="2817"/>
                <a:ext cx="99" cy="185"/>
              </a:xfrm>
              <a:custGeom>
                <a:avLst/>
                <a:gdLst>
                  <a:gd name="T0" fmla="*/ 0 w 16"/>
                  <a:gd name="T1" fmla="*/ 160629 h 30"/>
                  <a:gd name="T2" fmla="*/ 99730 w 16"/>
                  <a:gd name="T3" fmla="*/ 267566 h 30"/>
                  <a:gd name="T4" fmla="*/ 145214 w 16"/>
                  <a:gd name="T5" fmla="*/ 143289 h 30"/>
                  <a:gd name="T6" fmla="*/ 45484 w 16"/>
                  <a:gd name="T7" fmla="*/ 0 h 30"/>
                  <a:gd name="T8" fmla="*/ 0 w 16"/>
                  <a:gd name="T9" fmla="*/ 160629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30"/>
                  <a:gd name="T17" fmla="*/ 16 w 16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30">
                    <a:moveTo>
                      <a:pt x="0" y="18"/>
                    </a:moveTo>
                    <a:lnTo>
                      <a:pt x="11" y="30"/>
                    </a:lnTo>
                    <a:lnTo>
                      <a:pt x="16" y="16"/>
                    </a:lnTo>
                    <a:lnTo>
                      <a:pt x="5" y="0"/>
                    </a:lnTo>
                    <a:lnTo>
                      <a:pt x="0" y="1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60" name="Freeform 5606"/>
              <p:cNvSpPr>
                <a:spLocks/>
              </p:cNvSpPr>
              <p:nvPr/>
            </p:nvSpPr>
            <p:spPr bwMode="auto">
              <a:xfrm>
                <a:off x="2139" y="2385"/>
                <a:ext cx="105" cy="142"/>
              </a:xfrm>
              <a:custGeom>
                <a:avLst/>
                <a:gdLst>
                  <a:gd name="T0" fmla="*/ 0 w 105"/>
                  <a:gd name="T1" fmla="*/ 142 h 142"/>
                  <a:gd name="T2" fmla="*/ 74 w 105"/>
                  <a:gd name="T3" fmla="*/ 136 h 142"/>
                  <a:gd name="T4" fmla="*/ 105 w 105"/>
                  <a:gd name="T5" fmla="*/ 0 h 142"/>
                  <a:gd name="T6" fmla="*/ 37 w 105"/>
                  <a:gd name="T7" fmla="*/ 49 h 142"/>
                  <a:gd name="T8" fmla="*/ 0 w 105"/>
                  <a:gd name="T9" fmla="*/ 142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142"/>
                  <a:gd name="T17" fmla="*/ 105 w 105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142">
                    <a:moveTo>
                      <a:pt x="0" y="142"/>
                    </a:moveTo>
                    <a:lnTo>
                      <a:pt x="74" y="136"/>
                    </a:lnTo>
                    <a:lnTo>
                      <a:pt x="105" y="0"/>
                    </a:lnTo>
                    <a:lnTo>
                      <a:pt x="37" y="49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C4C4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61" name="Freeform 5607"/>
              <p:cNvSpPr>
                <a:spLocks/>
              </p:cNvSpPr>
              <p:nvPr/>
            </p:nvSpPr>
            <p:spPr bwMode="auto">
              <a:xfrm>
                <a:off x="2139" y="2385"/>
                <a:ext cx="105" cy="142"/>
              </a:xfrm>
              <a:custGeom>
                <a:avLst/>
                <a:gdLst>
                  <a:gd name="T0" fmla="*/ 0 w 17"/>
                  <a:gd name="T1" fmla="*/ 206406 h 23"/>
                  <a:gd name="T2" fmla="*/ 107693 w 17"/>
                  <a:gd name="T3" fmla="*/ 197676 h 23"/>
                  <a:gd name="T4" fmla="*/ 152936 w 17"/>
                  <a:gd name="T5" fmla="*/ 0 h 23"/>
                  <a:gd name="T6" fmla="*/ 53945 w 17"/>
                  <a:gd name="T7" fmla="*/ 71315 h 23"/>
                  <a:gd name="T8" fmla="*/ 0 w 17"/>
                  <a:gd name="T9" fmla="*/ 206406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23"/>
                  <a:gd name="T17" fmla="*/ 17 w 17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23">
                    <a:moveTo>
                      <a:pt x="0" y="23"/>
                    </a:moveTo>
                    <a:lnTo>
                      <a:pt x="12" y="22"/>
                    </a:lnTo>
                    <a:lnTo>
                      <a:pt x="17" y="0"/>
                    </a:lnTo>
                    <a:lnTo>
                      <a:pt x="6" y="8"/>
                    </a:lnTo>
                    <a:lnTo>
                      <a:pt x="0" y="23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62" name="Freeform 5608"/>
              <p:cNvSpPr>
                <a:spLocks/>
              </p:cNvSpPr>
              <p:nvPr/>
            </p:nvSpPr>
            <p:spPr bwMode="auto">
              <a:xfrm>
                <a:off x="4491" y="3015"/>
                <a:ext cx="99" cy="68"/>
              </a:xfrm>
              <a:custGeom>
                <a:avLst/>
                <a:gdLst>
                  <a:gd name="T0" fmla="*/ 0 w 99"/>
                  <a:gd name="T1" fmla="*/ 43 h 68"/>
                  <a:gd name="T2" fmla="*/ 68 w 99"/>
                  <a:gd name="T3" fmla="*/ 68 h 68"/>
                  <a:gd name="T4" fmla="*/ 99 w 99"/>
                  <a:gd name="T5" fmla="*/ 18 h 68"/>
                  <a:gd name="T6" fmla="*/ 31 w 99"/>
                  <a:gd name="T7" fmla="*/ 0 h 68"/>
                  <a:gd name="T8" fmla="*/ 0 w 99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3"/>
                    </a:moveTo>
                    <a:lnTo>
                      <a:pt x="68" y="68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63" name="Freeform 5609"/>
              <p:cNvSpPr>
                <a:spLocks/>
              </p:cNvSpPr>
              <p:nvPr/>
            </p:nvSpPr>
            <p:spPr bwMode="auto">
              <a:xfrm>
                <a:off x="4491" y="3015"/>
                <a:ext cx="99" cy="68"/>
              </a:xfrm>
              <a:custGeom>
                <a:avLst/>
                <a:gdLst>
                  <a:gd name="T0" fmla="*/ 0 w 16"/>
                  <a:gd name="T1" fmla="*/ 62826 h 11"/>
                  <a:gd name="T2" fmla="*/ 99730 w 16"/>
                  <a:gd name="T3" fmla="*/ 99206 h 11"/>
                  <a:gd name="T4" fmla="*/ 145214 w 16"/>
                  <a:gd name="T5" fmla="*/ 27627 h 11"/>
                  <a:gd name="T6" fmla="*/ 45484 w 16"/>
                  <a:gd name="T7" fmla="*/ 0 h 11"/>
                  <a:gd name="T8" fmla="*/ 0 w 16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1" y="11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64" name="Freeform 5610"/>
              <p:cNvSpPr>
                <a:spLocks/>
              </p:cNvSpPr>
              <p:nvPr/>
            </p:nvSpPr>
            <p:spPr bwMode="auto">
              <a:xfrm>
                <a:off x="3238" y="2687"/>
                <a:ext cx="105" cy="254"/>
              </a:xfrm>
              <a:custGeom>
                <a:avLst/>
                <a:gdLst>
                  <a:gd name="T0" fmla="*/ 0 w 105"/>
                  <a:gd name="T1" fmla="*/ 142 h 254"/>
                  <a:gd name="T2" fmla="*/ 68 w 105"/>
                  <a:gd name="T3" fmla="*/ 254 h 254"/>
                  <a:gd name="T4" fmla="*/ 105 w 105"/>
                  <a:gd name="T5" fmla="*/ 136 h 254"/>
                  <a:gd name="T6" fmla="*/ 31 w 105"/>
                  <a:gd name="T7" fmla="*/ 0 h 254"/>
                  <a:gd name="T8" fmla="*/ 0 w 105"/>
                  <a:gd name="T9" fmla="*/ 142 h 2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254"/>
                  <a:gd name="T17" fmla="*/ 105 w 105"/>
                  <a:gd name="T18" fmla="*/ 254 h 2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254">
                    <a:moveTo>
                      <a:pt x="0" y="142"/>
                    </a:moveTo>
                    <a:lnTo>
                      <a:pt x="68" y="254"/>
                    </a:lnTo>
                    <a:lnTo>
                      <a:pt x="105" y="136"/>
                    </a:lnTo>
                    <a:lnTo>
                      <a:pt x="31" y="0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65" name="Freeform 5611"/>
              <p:cNvSpPr>
                <a:spLocks/>
              </p:cNvSpPr>
              <p:nvPr/>
            </p:nvSpPr>
            <p:spPr bwMode="auto">
              <a:xfrm>
                <a:off x="3238" y="2687"/>
                <a:ext cx="105" cy="254"/>
              </a:xfrm>
              <a:custGeom>
                <a:avLst/>
                <a:gdLst>
                  <a:gd name="T0" fmla="*/ 0 w 17"/>
                  <a:gd name="T1" fmla="*/ 209246 h 41"/>
                  <a:gd name="T2" fmla="*/ 98959 w 17"/>
                  <a:gd name="T3" fmla="*/ 374241 h 41"/>
                  <a:gd name="T4" fmla="*/ 152936 w 17"/>
                  <a:gd name="T5" fmla="*/ 200418 h 41"/>
                  <a:gd name="T6" fmla="*/ 45014 w 17"/>
                  <a:gd name="T7" fmla="*/ 0 h 41"/>
                  <a:gd name="T8" fmla="*/ 0 w 17"/>
                  <a:gd name="T9" fmla="*/ 209246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41"/>
                  <a:gd name="T17" fmla="*/ 17 w 17"/>
                  <a:gd name="T18" fmla="*/ 41 h 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41">
                    <a:moveTo>
                      <a:pt x="0" y="23"/>
                    </a:moveTo>
                    <a:lnTo>
                      <a:pt x="11" y="41"/>
                    </a:lnTo>
                    <a:lnTo>
                      <a:pt x="17" y="22"/>
                    </a:lnTo>
                    <a:lnTo>
                      <a:pt x="5" y="0"/>
                    </a:lnTo>
                    <a:lnTo>
                      <a:pt x="0" y="23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66" name="Freeform 5612"/>
              <p:cNvSpPr>
                <a:spLocks/>
              </p:cNvSpPr>
              <p:nvPr/>
            </p:nvSpPr>
            <p:spPr bwMode="auto">
              <a:xfrm>
                <a:off x="1972" y="2564"/>
                <a:ext cx="105" cy="123"/>
              </a:xfrm>
              <a:custGeom>
                <a:avLst/>
                <a:gdLst>
                  <a:gd name="T0" fmla="*/ 0 w 105"/>
                  <a:gd name="T1" fmla="*/ 123 h 123"/>
                  <a:gd name="T2" fmla="*/ 68 w 105"/>
                  <a:gd name="T3" fmla="*/ 99 h 123"/>
                  <a:gd name="T4" fmla="*/ 105 w 105"/>
                  <a:gd name="T5" fmla="*/ 0 h 123"/>
                  <a:gd name="T6" fmla="*/ 37 w 105"/>
                  <a:gd name="T7" fmla="*/ 62 h 123"/>
                  <a:gd name="T8" fmla="*/ 0 w 105"/>
                  <a:gd name="T9" fmla="*/ 123 h 1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123"/>
                  <a:gd name="T17" fmla="*/ 105 w 105"/>
                  <a:gd name="T18" fmla="*/ 123 h 1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123">
                    <a:moveTo>
                      <a:pt x="0" y="123"/>
                    </a:moveTo>
                    <a:lnTo>
                      <a:pt x="68" y="99"/>
                    </a:lnTo>
                    <a:lnTo>
                      <a:pt x="105" y="0"/>
                    </a:lnTo>
                    <a:lnTo>
                      <a:pt x="37" y="62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67" name="Freeform 5613"/>
              <p:cNvSpPr>
                <a:spLocks/>
              </p:cNvSpPr>
              <p:nvPr/>
            </p:nvSpPr>
            <p:spPr bwMode="auto">
              <a:xfrm>
                <a:off x="1972" y="2564"/>
                <a:ext cx="105" cy="123"/>
              </a:xfrm>
              <a:custGeom>
                <a:avLst/>
                <a:gdLst>
                  <a:gd name="T0" fmla="*/ 0 w 17"/>
                  <a:gd name="T1" fmla="*/ 175835 h 20"/>
                  <a:gd name="T2" fmla="*/ 98959 w 17"/>
                  <a:gd name="T3" fmla="*/ 140245 h 20"/>
                  <a:gd name="T4" fmla="*/ 152936 w 17"/>
                  <a:gd name="T5" fmla="*/ 0 h 20"/>
                  <a:gd name="T6" fmla="*/ 53945 w 17"/>
                  <a:gd name="T7" fmla="*/ 87219 h 20"/>
                  <a:gd name="T8" fmla="*/ 0 w 17"/>
                  <a:gd name="T9" fmla="*/ 175835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20"/>
                  <a:gd name="T17" fmla="*/ 17 w 17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20">
                    <a:moveTo>
                      <a:pt x="0" y="20"/>
                    </a:moveTo>
                    <a:lnTo>
                      <a:pt x="11" y="16"/>
                    </a:lnTo>
                    <a:lnTo>
                      <a:pt x="17" y="0"/>
                    </a:lnTo>
                    <a:lnTo>
                      <a:pt x="6" y="10"/>
                    </a:lnTo>
                    <a:lnTo>
                      <a:pt x="0" y="2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68" name="Freeform 5614"/>
              <p:cNvSpPr>
                <a:spLocks/>
              </p:cNvSpPr>
              <p:nvPr/>
            </p:nvSpPr>
            <p:spPr bwMode="auto">
              <a:xfrm>
                <a:off x="4325" y="3021"/>
                <a:ext cx="98" cy="62"/>
              </a:xfrm>
              <a:custGeom>
                <a:avLst/>
                <a:gdLst>
                  <a:gd name="T0" fmla="*/ 0 w 98"/>
                  <a:gd name="T1" fmla="*/ 43 h 62"/>
                  <a:gd name="T2" fmla="*/ 68 w 98"/>
                  <a:gd name="T3" fmla="*/ 62 h 62"/>
                  <a:gd name="T4" fmla="*/ 98 w 98"/>
                  <a:gd name="T5" fmla="*/ 18 h 62"/>
                  <a:gd name="T6" fmla="*/ 31 w 98"/>
                  <a:gd name="T7" fmla="*/ 0 h 62"/>
                  <a:gd name="T8" fmla="*/ 0 w 98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2"/>
                  <a:gd name="T17" fmla="*/ 98 w 98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8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69" name="Freeform 5615"/>
              <p:cNvSpPr>
                <a:spLocks/>
              </p:cNvSpPr>
              <p:nvPr/>
            </p:nvSpPr>
            <p:spPr bwMode="auto">
              <a:xfrm>
                <a:off x="4325" y="3021"/>
                <a:ext cx="98" cy="62"/>
              </a:xfrm>
              <a:custGeom>
                <a:avLst/>
                <a:gdLst>
                  <a:gd name="T0" fmla="*/ 0 w 16"/>
                  <a:gd name="T1" fmla="*/ 63618 h 10"/>
                  <a:gd name="T2" fmla="*/ 94203 w 16"/>
                  <a:gd name="T3" fmla="*/ 91524 h 10"/>
                  <a:gd name="T4" fmla="*/ 137868 w 16"/>
                  <a:gd name="T5" fmla="*/ 28136 h 10"/>
                  <a:gd name="T6" fmla="*/ 43671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70" name="Freeform 5616"/>
              <p:cNvSpPr>
                <a:spLocks/>
              </p:cNvSpPr>
              <p:nvPr/>
            </p:nvSpPr>
            <p:spPr bwMode="auto">
              <a:xfrm>
                <a:off x="3071" y="2514"/>
                <a:ext cx="99" cy="334"/>
              </a:xfrm>
              <a:custGeom>
                <a:avLst/>
                <a:gdLst>
                  <a:gd name="T0" fmla="*/ 0 w 99"/>
                  <a:gd name="T1" fmla="*/ 186 h 334"/>
                  <a:gd name="T2" fmla="*/ 68 w 99"/>
                  <a:gd name="T3" fmla="*/ 334 h 334"/>
                  <a:gd name="T4" fmla="*/ 99 w 99"/>
                  <a:gd name="T5" fmla="*/ 173 h 334"/>
                  <a:gd name="T6" fmla="*/ 31 w 99"/>
                  <a:gd name="T7" fmla="*/ 0 h 334"/>
                  <a:gd name="T8" fmla="*/ 0 w 99"/>
                  <a:gd name="T9" fmla="*/ 186 h 3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334"/>
                  <a:gd name="T17" fmla="*/ 99 w 99"/>
                  <a:gd name="T18" fmla="*/ 334 h 3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334">
                    <a:moveTo>
                      <a:pt x="0" y="186"/>
                    </a:moveTo>
                    <a:lnTo>
                      <a:pt x="68" y="334"/>
                    </a:lnTo>
                    <a:lnTo>
                      <a:pt x="99" y="173"/>
                    </a:lnTo>
                    <a:lnTo>
                      <a:pt x="31" y="0"/>
                    </a:lnTo>
                    <a:lnTo>
                      <a:pt x="0" y="186"/>
                    </a:lnTo>
                    <a:close/>
                  </a:path>
                </a:pathLst>
              </a:custGeom>
              <a:solidFill>
                <a:srgbClr val="5252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71" name="Freeform 5617"/>
              <p:cNvSpPr>
                <a:spLocks/>
              </p:cNvSpPr>
              <p:nvPr/>
            </p:nvSpPr>
            <p:spPr bwMode="auto">
              <a:xfrm>
                <a:off x="3071" y="2514"/>
                <a:ext cx="99" cy="334"/>
              </a:xfrm>
              <a:custGeom>
                <a:avLst/>
                <a:gdLst>
                  <a:gd name="T0" fmla="*/ 0 w 16"/>
                  <a:gd name="T1" fmla="*/ 272117 h 54"/>
                  <a:gd name="T2" fmla="*/ 99730 w 16"/>
                  <a:gd name="T3" fmla="*/ 488877 h 54"/>
                  <a:gd name="T4" fmla="*/ 145214 w 16"/>
                  <a:gd name="T5" fmla="*/ 253184 h 54"/>
                  <a:gd name="T6" fmla="*/ 45484 w 16"/>
                  <a:gd name="T7" fmla="*/ 0 h 54"/>
                  <a:gd name="T8" fmla="*/ 0 w 16"/>
                  <a:gd name="T9" fmla="*/ 272117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54"/>
                  <a:gd name="T17" fmla="*/ 16 w 16"/>
                  <a:gd name="T18" fmla="*/ 54 h 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54">
                    <a:moveTo>
                      <a:pt x="0" y="30"/>
                    </a:moveTo>
                    <a:lnTo>
                      <a:pt x="11" y="54"/>
                    </a:lnTo>
                    <a:lnTo>
                      <a:pt x="16" y="28"/>
                    </a:lnTo>
                    <a:lnTo>
                      <a:pt x="5" y="0"/>
                    </a:lnTo>
                    <a:lnTo>
                      <a:pt x="0" y="3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72" name="Freeform 5618"/>
              <p:cNvSpPr>
                <a:spLocks/>
              </p:cNvSpPr>
              <p:nvPr/>
            </p:nvSpPr>
            <p:spPr bwMode="auto">
              <a:xfrm>
                <a:off x="1805" y="2731"/>
                <a:ext cx="105" cy="98"/>
              </a:xfrm>
              <a:custGeom>
                <a:avLst/>
                <a:gdLst>
                  <a:gd name="T0" fmla="*/ 0 w 105"/>
                  <a:gd name="T1" fmla="*/ 98 h 98"/>
                  <a:gd name="T2" fmla="*/ 68 w 105"/>
                  <a:gd name="T3" fmla="*/ 74 h 98"/>
                  <a:gd name="T4" fmla="*/ 105 w 105"/>
                  <a:gd name="T5" fmla="*/ 0 h 98"/>
                  <a:gd name="T6" fmla="*/ 37 w 105"/>
                  <a:gd name="T7" fmla="*/ 55 h 98"/>
                  <a:gd name="T8" fmla="*/ 0 w 105"/>
                  <a:gd name="T9" fmla="*/ 98 h 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98"/>
                  <a:gd name="T17" fmla="*/ 105 w 105"/>
                  <a:gd name="T18" fmla="*/ 98 h 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98">
                    <a:moveTo>
                      <a:pt x="0" y="98"/>
                    </a:moveTo>
                    <a:lnTo>
                      <a:pt x="68" y="74"/>
                    </a:lnTo>
                    <a:lnTo>
                      <a:pt x="105" y="0"/>
                    </a:lnTo>
                    <a:lnTo>
                      <a:pt x="37" y="55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73" name="Freeform 5619"/>
              <p:cNvSpPr>
                <a:spLocks/>
              </p:cNvSpPr>
              <p:nvPr/>
            </p:nvSpPr>
            <p:spPr bwMode="auto">
              <a:xfrm>
                <a:off x="1805" y="2731"/>
                <a:ext cx="105" cy="98"/>
              </a:xfrm>
              <a:custGeom>
                <a:avLst/>
                <a:gdLst>
                  <a:gd name="T0" fmla="*/ 0 w 17"/>
                  <a:gd name="T1" fmla="*/ 137868 h 16"/>
                  <a:gd name="T2" fmla="*/ 98959 w 17"/>
                  <a:gd name="T3" fmla="*/ 102716 h 16"/>
                  <a:gd name="T4" fmla="*/ 152936 w 17"/>
                  <a:gd name="T5" fmla="*/ 0 h 16"/>
                  <a:gd name="T6" fmla="*/ 53945 w 17"/>
                  <a:gd name="T7" fmla="*/ 77432 h 16"/>
                  <a:gd name="T8" fmla="*/ 0 w 17"/>
                  <a:gd name="T9" fmla="*/ 137868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6"/>
                  <a:gd name="T17" fmla="*/ 17 w 17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6">
                    <a:moveTo>
                      <a:pt x="0" y="16"/>
                    </a:moveTo>
                    <a:lnTo>
                      <a:pt x="11" y="12"/>
                    </a:lnTo>
                    <a:lnTo>
                      <a:pt x="17" y="0"/>
                    </a:lnTo>
                    <a:lnTo>
                      <a:pt x="6" y="9"/>
                    </a:lnTo>
                    <a:lnTo>
                      <a:pt x="0" y="1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74" name="Freeform 5620"/>
              <p:cNvSpPr>
                <a:spLocks/>
              </p:cNvSpPr>
              <p:nvPr/>
            </p:nvSpPr>
            <p:spPr bwMode="auto">
              <a:xfrm>
                <a:off x="4152" y="3021"/>
                <a:ext cx="105" cy="62"/>
              </a:xfrm>
              <a:custGeom>
                <a:avLst/>
                <a:gdLst>
                  <a:gd name="T0" fmla="*/ 0 w 105"/>
                  <a:gd name="T1" fmla="*/ 43 h 62"/>
                  <a:gd name="T2" fmla="*/ 74 w 105"/>
                  <a:gd name="T3" fmla="*/ 62 h 62"/>
                  <a:gd name="T4" fmla="*/ 105 w 105"/>
                  <a:gd name="T5" fmla="*/ 18 h 62"/>
                  <a:gd name="T6" fmla="*/ 31 w 105"/>
                  <a:gd name="T7" fmla="*/ 0 h 62"/>
                  <a:gd name="T8" fmla="*/ 0 w 105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2"/>
                  <a:gd name="T17" fmla="*/ 105 w 105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2">
                    <a:moveTo>
                      <a:pt x="0" y="43"/>
                    </a:moveTo>
                    <a:lnTo>
                      <a:pt x="74" y="62"/>
                    </a:lnTo>
                    <a:lnTo>
                      <a:pt x="105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DCD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75" name="Freeform 5621"/>
              <p:cNvSpPr>
                <a:spLocks/>
              </p:cNvSpPr>
              <p:nvPr/>
            </p:nvSpPr>
            <p:spPr bwMode="auto">
              <a:xfrm>
                <a:off x="4152" y="3021"/>
                <a:ext cx="105" cy="62"/>
              </a:xfrm>
              <a:custGeom>
                <a:avLst/>
                <a:gdLst>
                  <a:gd name="T0" fmla="*/ 0 w 17"/>
                  <a:gd name="T1" fmla="*/ 63618 h 10"/>
                  <a:gd name="T2" fmla="*/ 107693 w 17"/>
                  <a:gd name="T3" fmla="*/ 91524 h 10"/>
                  <a:gd name="T4" fmla="*/ 152936 w 17"/>
                  <a:gd name="T5" fmla="*/ 28136 h 10"/>
                  <a:gd name="T6" fmla="*/ 45014 w 17"/>
                  <a:gd name="T7" fmla="*/ 0 h 10"/>
                  <a:gd name="T8" fmla="*/ 0 w 17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0"/>
                  <a:gd name="T17" fmla="*/ 17 w 1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0">
                    <a:moveTo>
                      <a:pt x="0" y="7"/>
                    </a:moveTo>
                    <a:lnTo>
                      <a:pt x="12" y="10"/>
                    </a:lnTo>
                    <a:lnTo>
                      <a:pt x="17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76" name="Freeform 5622"/>
              <p:cNvSpPr>
                <a:spLocks/>
              </p:cNvSpPr>
              <p:nvPr/>
            </p:nvSpPr>
            <p:spPr bwMode="auto">
              <a:xfrm>
                <a:off x="2898" y="2348"/>
                <a:ext cx="99" cy="383"/>
              </a:xfrm>
              <a:custGeom>
                <a:avLst/>
                <a:gdLst>
                  <a:gd name="T0" fmla="*/ 0 w 99"/>
                  <a:gd name="T1" fmla="*/ 216 h 383"/>
                  <a:gd name="T2" fmla="*/ 68 w 99"/>
                  <a:gd name="T3" fmla="*/ 383 h 383"/>
                  <a:gd name="T4" fmla="*/ 99 w 99"/>
                  <a:gd name="T5" fmla="*/ 179 h 383"/>
                  <a:gd name="T6" fmla="*/ 31 w 99"/>
                  <a:gd name="T7" fmla="*/ 0 h 383"/>
                  <a:gd name="T8" fmla="*/ 0 w 99"/>
                  <a:gd name="T9" fmla="*/ 216 h 3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383"/>
                  <a:gd name="T17" fmla="*/ 99 w 99"/>
                  <a:gd name="T18" fmla="*/ 383 h 3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383">
                    <a:moveTo>
                      <a:pt x="0" y="216"/>
                    </a:moveTo>
                    <a:lnTo>
                      <a:pt x="68" y="383"/>
                    </a:lnTo>
                    <a:lnTo>
                      <a:pt x="99" y="179"/>
                    </a:lnTo>
                    <a:lnTo>
                      <a:pt x="31" y="0"/>
                    </a:lnTo>
                    <a:lnTo>
                      <a:pt x="0" y="216"/>
                    </a:lnTo>
                    <a:close/>
                  </a:path>
                </a:pathLst>
              </a:custGeom>
              <a:solidFill>
                <a:srgbClr val="4B4B4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77" name="Freeform 5623"/>
              <p:cNvSpPr>
                <a:spLocks/>
              </p:cNvSpPr>
              <p:nvPr/>
            </p:nvSpPr>
            <p:spPr bwMode="auto">
              <a:xfrm>
                <a:off x="2898" y="2348"/>
                <a:ext cx="99" cy="383"/>
              </a:xfrm>
              <a:custGeom>
                <a:avLst/>
                <a:gdLst>
                  <a:gd name="T0" fmla="*/ 0 w 16"/>
                  <a:gd name="T1" fmla="*/ 314480 h 62"/>
                  <a:gd name="T2" fmla="*/ 99730 w 16"/>
                  <a:gd name="T3" fmla="*/ 557753 h 62"/>
                  <a:gd name="T4" fmla="*/ 145214 w 16"/>
                  <a:gd name="T5" fmla="*/ 260712 h 62"/>
                  <a:gd name="T6" fmla="*/ 45484 w 16"/>
                  <a:gd name="T7" fmla="*/ 0 h 62"/>
                  <a:gd name="T8" fmla="*/ 0 w 16"/>
                  <a:gd name="T9" fmla="*/ 314480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62"/>
                  <a:gd name="T17" fmla="*/ 16 w 16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62">
                    <a:moveTo>
                      <a:pt x="0" y="35"/>
                    </a:moveTo>
                    <a:lnTo>
                      <a:pt x="11" y="62"/>
                    </a:lnTo>
                    <a:lnTo>
                      <a:pt x="16" y="29"/>
                    </a:lnTo>
                    <a:lnTo>
                      <a:pt x="5" y="0"/>
                    </a:lnTo>
                    <a:lnTo>
                      <a:pt x="0" y="35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78" name="Freeform 5624"/>
              <p:cNvSpPr>
                <a:spLocks/>
              </p:cNvSpPr>
              <p:nvPr/>
            </p:nvSpPr>
            <p:spPr bwMode="auto">
              <a:xfrm>
                <a:off x="1639" y="2866"/>
                <a:ext cx="105" cy="75"/>
              </a:xfrm>
              <a:custGeom>
                <a:avLst/>
                <a:gdLst>
                  <a:gd name="T0" fmla="*/ 0 w 105"/>
                  <a:gd name="T1" fmla="*/ 75 h 75"/>
                  <a:gd name="T2" fmla="*/ 68 w 105"/>
                  <a:gd name="T3" fmla="*/ 56 h 75"/>
                  <a:gd name="T4" fmla="*/ 105 w 105"/>
                  <a:gd name="T5" fmla="*/ 0 h 75"/>
                  <a:gd name="T6" fmla="*/ 37 w 105"/>
                  <a:gd name="T7" fmla="*/ 31 h 75"/>
                  <a:gd name="T8" fmla="*/ 0 w 105"/>
                  <a:gd name="T9" fmla="*/ 75 h 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75"/>
                  <a:gd name="T17" fmla="*/ 105 w 105"/>
                  <a:gd name="T18" fmla="*/ 75 h 7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75">
                    <a:moveTo>
                      <a:pt x="0" y="75"/>
                    </a:moveTo>
                    <a:lnTo>
                      <a:pt x="68" y="56"/>
                    </a:lnTo>
                    <a:lnTo>
                      <a:pt x="105" y="0"/>
                    </a:lnTo>
                    <a:lnTo>
                      <a:pt x="37" y="31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79" name="Freeform 5625"/>
              <p:cNvSpPr>
                <a:spLocks/>
              </p:cNvSpPr>
              <p:nvPr/>
            </p:nvSpPr>
            <p:spPr bwMode="auto">
              <a:xfrm>
                <a:off x="1639" y="2866"/>
                <a:ext cx="105" cy="75"/>
              </a:xfrm>
              <a:custGeom>
                <a:avLst/>
                <a:gdLst>
                  <a:gd name="T0" fmla="*/ 0 w 17"/>
                  <a:gd name="T1" fmla="*/ 114494 h 12"/>
                  <a:gd name="T2" fmla="*/ 98959 w 17"/>
                  <a:gd name="T3" fmla="*/ 85469 h 12"/>
                  <a:gd name="T4" fmla="*/ 152936 w 17"/>
                  <a:gd name="T5" fmla="*/ 0 h 12"/>
                  <a:gd name="T6" fmla="*/ 53945 w 17"/>
                  <a:gd name="T7" fmla="*/ 47344 h 12"/>
                  <a:gd name="T8" fmla="*/ 0 w 17"/>
                  <a:gd name="T9" fmla="*/ 114494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2"/>
                  <a:gd name="T17" fmla="*/ 17 w 17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2">
                    <a:moveTo>
                      <a:pt x="0" y="12"/>
                    </a:moveTo>
                    <a:lnTo>
                      <a:pt x="11" y="9"/>
                    </a:lnTo>
                    <a:lnTo>
                      <a:pt x="17" y="0"/>
                    </a:lnTo>
                    <a:lnTo>
                      <a:pt x="6" y="5"/>
                    </a:lnTo>
                    <a:lnTo>
                      <a:pt x="0" y="1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80" name="Freeform 5626"/>
              <p:cNvSpPr>
                <a:spLocks/>
              </p:cNvSpPr>
              <p:nvPr/>
            </p:nvSpPr>
            <p:spPr bwMode="auto">
              <a:xfrm>
                <a:off x="3985" y="3015"/>
                <a:ext cx="99" cy="74"/>
              </a:xfrm>
              <a:custGeom>
                <a:avLst/>
                <a:gdLst>
                  <a:gd name="T0" fmla="*/ 0 w 99"/>
                  <a:gd name="T1" fmla="*/ 49 h 74"/>
                  <a:gd name="T2" fmla="*/ 68 w 99"/>
                  <a:gd name="T3" fmla="*/ 74 h 74"/>
                  <a:gd name="T4" fmla="*/ 99 w 99"/>
                  <a:gd name="T5" fmla="*/ 24 h 74"/>
                  <a:gd name="T6" fmla="*/ 31 w 99"/>
                  <a:gd name="T7" fmla="*/ 0 h 74"/>
                  <a:gd name="T8" fmla="*/ 0 w 99"/>
                  <a:gd name="T9" fmla="*/ 49 h 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74"/>
                  <a:gd name="T17" fmla="*/ 99 w 99"/>
                  <a:gd name="T18" fmla="*/ 74 h 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74">
                    <a:moveTo>
                      <a:pt x="0" y="49"/>
                    </a:moveTo>
                    <a:lnTo>
                      <a:pt x="68" y="74"/>
                    </a:lnTo>
                    <a:lnTo>
                      <a:pt x="99" y="24"/>
                    </a:lnTo>
                    <a:lnTo>
                      <a:pt x="31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9C9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81" name="Freeform 5627"/>
              <p:cNvSpPr>
                <a:spLocks/>
              </p:cNvSpPr>
              <p:nvPr/>
            </p:nvSpPr>
            <p:spPr bwMode="auto">
              <a:xfrm>
                <a:off x="3985" y="3015"/>
                <a:ext cx="99" cy="74"/>
              </a:xfrm>
              <a:custGeom>
                <a:avLst/>
                <a:gdLst>
                  <a:gd name="T0" fmla="*/ 0 w 16"/>
                  <a:gd name="T1" fmla="*/ 70806 h 12"/>
                  <a:gd name="T2" fmla="*/ 99730 w 16"/>
                  <a:gd name="T3" fmla="*/ 106936 h 12"/>
                  <a:gd name="T4" fmla="*/ 145214 w 16"/>
                  <a:gd name="T5" fmla="*/ 36124 h 12"/>
                  <a:gd name="T6" fmla="*/ 45484 w 16"/>
                  <a:gd name="T7" fmla="*/ 0 h 12"/>
                  <a:gd name="T8" fmla="*/ 0 w 16"/>
                  <a:gd name="T9" fmla="*/ 70806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2"/>
                  <a:gd name="T17" fmla="*/ 16 w 16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2">
                    <a:moveTo>
                      <a:pt x="0" y="8"/>
                    </a:moveTo>
                    <a:lnTo>
                      <a:pt x="11" y="12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82" name="Freeform 5628"/>
              <p:cNvSpPr>
                <a:spLocks/>
              </p:cNvSpPr>
              <p:nvPr/>
            </p:nvSpPr>
            <p:spPr bwMode="auto">
              <a:xfrm>
                <a:off x="2725" y="2224"/>
                <a:ext cx="99" cy="395"/>
              </a:xfrm>
              <a:custGeom>
                <a:avLst/>
                <a:gdLst>
                  <a:gd name="T0" fmla="*/ 0 w 99"/>
                  <a:gd name="T1" fmla="*/ 229 h 395"/>
                  <a:gd name="T2" fmla="*/ 68 w 99"/>
                  <a:gd name="T3" fmla="*/ 395 h 395"/>
                  <a:gd name="T4" fmla="*/ 99 w 99"/>
                  <a:gd name="T5" fmla="*/ 161 h 395"/>
                  <a:gd name="T6" fmla="*/ 31 w 99"/>
                  <a:gd name="T7" fmla="*/ 0 h 395"/>
                  <a:gd name="T8" fmla="*/ 0 w 99"/>
                  <a:gd name="T9" fmla="*/ 229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395"/>
                  <a:gd name="T17" fmla="*/ 99 w 99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395">
                    <a:moveTo>
                      <a:pt x="0" y="229"/>
                    </a:moveTo>
                    <a:lnTo>
                      <a:pt x="68" y="395"/>
                    </a:lnTo>
                    <a:lnTo>
                      <a:pt x="99" y="161"/>
                    </a:lnTo>
                    <a:lnTo>
                      <a:pt x="31" y="0"/>
                    </a:lnTo>
                    <a:lnTo>
                      <a:pt x="0" y="229"/>
                    </a:lnTo>
                    <a:close/>
                  </a:path>
                </a:pathLst>
              </a:custGeom>
              <a:solidFill>
                <a:srgbClr val="4E4E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83" name="Freeform 5629"/>
              <p:cNvSpPr>
                <a:spLocks/>
              </p:cNvSpPr>
              <p:nvPr/>
            </p:nvSpPr>
            <p:spPr bwMode="auto">
              <a:xfrm>
                <a:off x="2725" y="2224"/>
                <a:ext cx="99" cy="395"/>
              </a:xfrm>
              <a:custGeom>
                <a:avLst/>
                <a:gdLst>
                  <a:gd name="T0" fmla="*/ 0 w 16"/>
                  <a:gd name="T1" fmla="*/ 330794 h 64"/>
                  <a:gd name="T2" fmla="*/ 99730 w 16"/>
                  <a:gd name="T3" fmla="*/ 573170 h 64"/>
                  <a:gd name="T4" fmla="*/ 145214 w 16"/>
                  <a:gd name="T5" fmla="*/ 232056 h 64"/>
                  <a:gd name="T6" fmla="*/ 45484 w 16"/>
                  <a:gd name="T7" fmla="*/ 0 h 64"/>
                  <a:gd name="T8" fmla="*/ 0 w 16"/>
                  <a:gd name="T9" fmla="*/ 330794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64"/>
                  <a:gd name="T17" fmla="*/ 16 w 16"/>
                  <a:gd name="T18" fmla="*/ 64 h 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64">
                    <a:moveTo>
                      <a:pt x="0" y="37"/>
                    </a:moveTo>
                    <a:lnTo>
                      <a:pt x="11" y="64"/>
                    </a:lnTo>
                    <a:lnTo>
                      <a:pt x="16" y="26"/>
                    </a:lnTo>
                    <a:lnTo>
                      <a:pt x="5" y="0"/>
                    </a:lnTo>
                    <a:lnTo>
                      <a:pt x="0" y="3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84" name="Freeform 5630"/>
              <p:cNvSpPr>
                <a:spLocks/>
              </p:cNvSpPr>
              <p:nvPr/>
            </p:nvSpPr>
            <p:spPr bwMode="auto">
              <a:xfrm>
                <a:off x="1472" y="2953"/>
                <a:ext cx="105" cy="55"/>
              </a:xfrm>
              <a:custGeom>
                <a:avLst/>
                <a:gdLst>
                  <a:gd name="T0" fmla="*/ 0 w 105"/>
                  <a:gd name="T1" fmla="*/ 55 h 55"/>
                  <a:gd name="T2" fmla="*/ 68 w 105"/>
                  <a:gd name="T3" fmla="*/ 49 h 55"/>
                  <a:gd name="T4" fmla="*/ 105 w 105"/>
                  <a:gd name="T5" fmla="*/ 0 h 55"/>
                  <a:gd name="T6" fmla="*/ 37 w 105"/>
                  <a:gd name="T7" fmla="*/ 12 h 55"/>
                  <a:gd name="T8" fmla="*/ 0 w 105"/>
                  <a:gd name="T9" fmla="*/ 55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55"/>
                  <a:gd name="T17" fmla="*/ 105 w 105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55">
                    <a:moveTo>
                      <a:pt x="0" y="55"/>
                    </a:moveTo>
                    <a:lnTo>
                      <a:pt x="68" y="49"/>
                    </a:lnTo>
                    <a:lnTo>
                      <a:pt x="105" y="0"/>
                    </a:lnTo>
                    <a:lnTo>
                      <a:pt x="37" y="12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85" name="Freeform 5631"/>
              <p:cNvSpPr>
                <a:spLocks/>
              </p:cNvSpPr>
              <p:nvPr/>
            </p:nvSpPr>
            <p:spPr bwMode="auto">
              <a:xfrm>
                <a:off x="1472" y="2953"/>
                <a:ext cx="105" cy="55"/>
              </a:xfrm>
              <a:custGeom>
                <a:avLst/>
                <a:gdLst>
                  <a:gd name="T0" fmla="*/ 0 w 17"/>
                  <a:gd name="T1" fmla="*/ 76670 h 9"/>
                  <a:gd name="T2" fmla="*/ 98959 w 17"/>
                  <a:gd name="T3" fmla="*/ 68231 h 9"/>
                  <a:gd name="T4" fmla="*/ 152936 w 17"/>
                  <a:gd name="T5" fmla="*/ 0 h 9"/>
                  <a:gd name="T6" fmla="*/ 53945 w 17"/>
                  <a:gd name="T7" fmla="*/ 16659 h 9"/>
                  <a:gd name="T8" fmla="*/ 0 w 17"/>
                  <a:gd name="T9" fmla="*/ 76670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9"/>
                  <a:gd name="T17" fmla="*/ 17 w 1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9">
                    <a:moveTo>
                      <a:pt x="0" y="9"/>
                    </a:moveTo>
                    <a:lnTo>
                      <a:pt x="11" y="8"/>
                    </a:lnTo>
                    <a:lnTo>
                      <a:pt x="17" y="0"/>
                    </a:lnTo>
                    <a:lnTo>
                      <a:pt x="6" y="2"/>
                    </a:lnTo>
                    <a:lnTo>
                      <a:pt x="0" y="9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86" name="Freeform 5632"/>
              <p:cNvSpPr>
                <a:spLocks/>
              </p:cNvSpPr>
              <p:nvPr/>
            </p:nvSpPr>
            <p:spPr bwMode="auto">
              <a:xfrm>
                <a:off x="3818" y="3002"/>
                <a:ext cx="99" cy="81"/>
              </a:xfrm>
              <a:custGeom>
                <a:avLst/>
                <a:gdLst>
                  <a:gd name="T0" fmla="*/ 0 w 99"/>
                  <a:gd name="T1" fmla="*/ 56 h 81"/>
                  <a:gd name="T2" fmla="*/ 68 w 99"/>
                  <a:gd name="T3" fmla="*/ 81 h 81"/>
                  <a:gd name="T4" fmla="*/ 99 w 99"/>
                  <a:gd name="T5" fmla="*/ 37 h 81"/>
                  <a:gd name="T6" fmla="*/ 31 w 99"/>
                  <a:gd name="T7" fmla="*/ 0 h 81"/>
                  <a:gd name="T8" fmla="*/ 0 w 99"/>
                  <a:gd name="T9" fmla="*/ 56 h 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81"/>
                  <a:gd name="T17" fmla="*/ 99 w 99"/>
                  <a:gd name="T18" fmla="*/ 81 h 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81">
                    <a:moveTo>
                      <a:pt x="0" y="56"/>
                    </a:moveTo>
                    <a:lnTo>
                      <a:pt x="68" y="81"/>
                    </a:lnTo>
                    <a:lnTo>
                      <a:pt x="99" y="37"/>
                    </a:lnTo>
                    <a:lnTo>
                      <a:pt x="31" y="0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C1C1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87" name="Freeform 5633"/>
              <p:cNvSpPr>
                <a:spLocks/>
              </p:cNvSpPr>
              <p:nvPr/>
            </p:nvSpPr>
            <p:spPr bwMode="auto">
              <a:xfrm>
                <a:off x="3818" y="3002"/>
                <a:ext cx="99" cy="81"/>
              </a:xfrm>
              <a:custGeom>
                <a:avLst/>
                <a:gdLst>
                  <a:gd name="T0" fmla="*/ 0 w 16"/>
                  <a:gd name="T1" fmla="*/ 84439 h 13"/>
                  <a:gd name="T2" fmla="*/ 99730 w 16"/>
                  <a:gd name="T3" fmla="*/ 122173 h 13"/>
                  <a:gd name="T4" fmla="*/ 145214 w 16"/>
                  <a:gd name="T5" fmla="*/ 55865 h 13"/>
                  <a:gd name="T6" fmla="*/ 45484 w 16"/>
                  <a:gd name="T7" fmla="*/ 0 h 13"/>
                  <a:gd name="T8" fmla="*/ 0 w 16"/>
                  <a:gd name="T9" fmla="*/ 84439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3"/>
                  <a:gd name="T17" fmla="*/ 16 w 16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3">
                    <a:moveTo>
                      <a:pt x="0" y="9"/>
                    </a:moveTo>
                    <a:lnTo>
                      <a:pt x="11" y="13"/>
                    </a:lnTo>
                    <a:lnTo>
                      <a:pt x="16" y="6"/>
                    </a:lnTo>
                    <a:lnTo>
                      <a:pt x="5" y="0"/>
                    </a:lnTo>
                    <a:lnTo>
                      <a:pt x="0" y="9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88" name="Freeform 5634"/>
              <p:cNvSpPr>
                <a:spLocks/>
              </p:cNvSpPr>
              <p:nvPr/>
            </p:nvSpPr>
            <p:spPr bwMode="auto">
              <a:xfrm>
                <a:off x="2553" y="2181"/>
                <a:ext cx="98" cy="358"/>
              </a:xfrm>
              <a:custGeom>
                <a:avLst/>
                <a:gdLst>
                  <a:gd name="T0" fmla="*/ 0 w 98"/>
                  <a:gd name="T1" fmla="*/ 216 h 358"/>
                  <a:gd name="T2" fmla="*/ 67 w 98"/>
                  <a:gd name="T3" fmla="*/ 358 h 358"/>
                  <a:gd name="T4" fmla="*/ 98 w 98"/>
                  <a:gd name="T5" fmla="*/ 117 h 358"/>
                  <a:gd name="T6" fmla="*/ 30 w 98"/>
                  <a:gd name="T7" fmla="*/ 0 h 358"/>
                  <a:gd name="T8" fmla="*/ 0 w 98"/>
                  <a:gd name="T9" fmla="*/ 216 h 3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358"/>
                  <a:gd name="T17" fmla="*/ 98 w 98"/>
                  <a:gd name="T18" fmla="*/ 358 h 35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358">
                    <a:moveTo>
                      <a:pt x="0" y="216"/>
                    </a:moveTo>
                    <a:lnTo>
                      <a:pt x="67" y="358"/>
                    </a:lnTo>
                    <a:lnTo>
                      <a:pt x="98" y="117"/>
                    </a:lnTo>
                    <a:lnTo>
                      <a:pt x="30" y="0"/>
                    </a:lnTo>
                    <a:lnTo>
                      <a:pt x="0" y="216"/>
                    </a:lnTo>
                    <a:close/>
                  </a:path>
                </a:pathLst>
              </a:custGeom>
              <a:solidFill>
                <a:srgbClr val="5D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89" name="Freeform 5635"/>
              <p:cNvSpPr>
                <a:spLocks/>
              </p:cNvSpPr>
              <p:nvPr/>
            </p:nvSpPr>
            <p:spPr bwMode="auto">
              <a:xfrm>
                <a:off x="2553" y="2181"/>
                <a:ext cx="98" cy="358"/>
              </a:xfrm>
              <a:custGeom>
                <a:avLst/>
                <a:gdLst>
                  <a:gd name="T0" fmla="*/ 0 w 16"/>
                  <a:gd name="T1" fmla="*/ 313478 h 58"/>
                  <a:gd name="T2" fmla="*/ 94203 w 16"/>
                  <a:gd name="T3" fmla="*/ 519705 h 58"/>
                  <a:gd name="T4" fmla="*/ 137868 w 16"/>
                  <a:gd name="T5" fmla="*/ 169766 h 58"/>
                  <a:gd name="T6" fmla="*/ 43671 w 16"/>
                  <a:gd name="T7" fmla="*/ 0 h 58"/>
                  <a:gd name="T8" fmla="*/ 0 w 16"/>
                  <a:gd name="T9" fmla="*/ 313478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58"/>
                  <a:gd name="T17" fmla="*/ 16 w 16"/>
                  <a:gd name="T18" fmla="*/ 58 h 5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58">
                    <a:moveTo>
                      <a:pt x="0" y="35"/>
                    </a:moveTo>
                    <a:lnTo>
                      <a:pt x="11" y="58"/>
                    </a:lnTo>
                    <a:lnTo>
                      <a:pt x="16" y="19"/>
                    </a:lnTo>
                    <a:lnTo>
                      <a:pt x="5" y="0"/>
                    </a:lnTo>
                    <a:lnTo>
                      <a:pt x="0" y="35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90" name="Freeform 5636"/>
              <p:cNvSpPr>
                <a:spLocks/>
              </p:cNvSpPr>
              <p:nvPr/>
            </p:nvSpPr>
            <p:spPr bwMode="auto">
              <a:xfrm>
                <a:off x="1305" y="3002"/>
                <a:ext cx="99" cy="50"/>
              </a:xfrm>
              <a:custGeom>
                <a:avLst/>
                <a:gdLst>
                  <a:gd name="T0" fmla="*/ 0 w 99"/>
                  <a:gd name="T1" fmla="*/ 44 h 50"/>
                  <a:gd name="T2" fmla="*/ 68 w 99"/>
                  <a:gd name="T3" fmla="*/ 50 h 50"/>
                  <a:gd name="T4" fmla="*/ 99 w 99"/>
                  <a:gd name="T5" fmla="*/ 6 h 50"/>
                  <a:gd name="T6" fmla="*/ 37 w 99"/>
                  <a:gd name="T7" fmla="*/ 0 h 50"/>
                  <a:gd name="T8" fmla="*/ 0 w 99"/>
                  <a:gd name="T9" fmla="*/ 44 h 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0"/>
                  <a:gd name="T17" fmla="*/ 99 w 99"/>
                  <a:gd name="T18" fmla="*/ 50 h 5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0">
                    <a:moveTo>
                      <a:pt x="0" y="44"/>
                    </a:moveTo>
                    <a:lnTo>
                      <a:pt x="68" y="50"/>
                    </a:lnTo>
                    <a:lnTo>
                      <a:pt x="99" y="6"/>
                    </a:lnTo>
                    <a:lnTo>
                      <a:pt x="37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91" name="Freeform 5637"/>
              <p:cNvSpPr>
                <a:spLocks/>
              </p:cNvSpPr>
              <p:nvPr/>
            </p:nvSpPr>
            <p:spPr bwMode="auto">
              <a:xfrm>
                <a:off x="1305" y="3002"/>
                <a:ext cx="99" cy="50"/>
              </a:xfrm>
              <a:custGeom>
                <a:avLst/>
                <a:gdLst>
                  <a:gd name="T0" fmla="*/ 0 w 16"/>
                  <a:gd name="T1" fmla="*/ 67150 h 8"/>
                  <a:gd name="T2" fmla="*/ 99730 w 16"/>
                  <a:gd name="T3" fmla="*/ 76175 h 8"/>
                  <a:gd name="T4" fmla="*/ 145214 w 16"/>
                  <a:gd name="T5" fmla="*/ 9025 h 8"/>
                  <a:gd name="T6" fmla="*/ 54252 w 16"/>
                  <a:gd name="T7" fmla="*/ 0 h 8"/>
                  <a:gd name="T8" fmla="*/ 0 w 16"/>
                  <a:gd name="T9" fmla="*/ 67150 h 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8"/>
                  <a:gd name="T17" fmla="*/ 16 w 16"/>
                  <a:gd name="T18" fmla="*/ 8 h 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8">
                    <a:moveTo>
                      <a:pt x="0" y="7"/>
                    </a:moveTo>
                    <a:lnTo>
                      <a:pt x="11" y="8"/>
                    </a:lnTo>
                    <a:lnTo>
                      <a:pt x="16" y="1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92" name="Freeform 5638"/>
              <p:cNvSpPr>
                <a:spLocks/>
              </p:cNvSpPr>
              <p:nvPr/>
            </p:nvSpPr>
            <p:spPr bwMode="auto">
              <a:xfrm>
                <a:off x="3645" y="2971"/>
                <a:ext cx="99" cy="105"/>
              </a:xfrm>
              <a:custGeom>
                <a:avLst/>
                <a:gdLst>
                  <a:gd name="T0" fmla="*/ 0 w 99"/>
                  <a:gd name="T1" fmla="*/ 68 h 105"/>
                  <a:gd name="T2" fmla="*/ 68 w 99"/>
                  <a:gd name="T3" fmla="*/ 105 h 105"/>
                  <a:gd name="T4" fmla="*/ 99 w 99"/>
                  <a:gd name="T5" fmla="*/ 50 h 105"/>
                  <a:gd name="T6" fmla="*/ 31 w 99"/>
                  <a:gd name="T7" fmla="*/ 0 h 105"/>
                  <a:gd name="T8" fmla="*/ 0 w 99"/>
                  <a:gd name="T9" fmla="*/ 68 h 1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05"/>
                  <a:gd name="T17" fmla="*/ 99 w 99"/>
                  <a:gd name="T18" fmla="*/ 105 h 1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05">
                    <a:moveTo>
                      <a:pt x="0" y="68"/>
                    </a:moveTo>
                    <a:lnTo>
                      <a:pt x="68" y="105"/>
                    </a:lnTo>
                    <a:lnTo>
                      <a:pt x="99" y="50"/>
                    </a:lnTo>
                    <a:lnTo>
                      <a:pt x="31" y="0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93" name="Freeform 5639"/>
              <p:cNvSpPr>
                <a:spLocks/>
              </p:cNvSpPr>
              <p:nvPr/>
            </p:nvSpPr>
            <p:spPr bwMode="auto">
              <a:xfrm>
                <a:off x="3645" y="2971"/>
                <a:ext cx="99" cy="105"/>
              </a:xfrm>
              <a:custGeom>
                <a:avLst/>
                <a:gdLst>
                  <a:gd name="T0" fmla="*/ 0 w 16"/>
                  <a:gd name="T1" fmla="*/ 98959 h 17"/>
                  <a:gd name="T2" fmla="*/ 99730 w 16"/>
                  <a:gd name="T3" fmla="*/ 152936 h 17"/>
                  <a:gd name="T4" fmla="*/ 145214 w 16"/>
                  <a:gd name="T5" fmla="*/ 71375 h 17"/>
                  <a:gd name="T6" fmla="*/ 45484 w 16"/>
                  <a:gd name="T7" fmla="*/ 0 h 17"/>
                  <a:gd name="T8" fmla="*/ 0 w 16"/>
                  <a:gd name="T9" fmla="*/ 98959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7"/>
                  <a:gd name="T17" fmla="*/ 16 w 16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7">
                    <a:moveTo>
                      <a:pt x="0" y="11"/>
                    </a:moveTo>
                    <a:lnTo>
                      <a:pt x="11" y="17"/>
                    </a:lnTo>
                    <a:lnTo>
                      <a:pt x="16" y="8"/>
                    </a:lnTo>
                    <a:lnTo>
                      <a:pt x="5" y="0"/>
                    </a:lnTo>
                    <a:lnTo>
                      <a:pt x="0" y="11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94" name="Freeform 5640"/>
              <p:cNvSpPr>
                <a:spLocks/>
              </p:cNvSpPr>
              <p:nvPr/>
            </p:nvSpPr>
            <p:spPr bwMode="auto">
              <a:xfrm>
                <a:off x="2380" y="2243"/>
                <a:ext cx="98" cy="271"/>
              </a:xfrm>
              <a:custGeom>
                <a:avLst/>
                <a:gdLst>
                  <a:gd name="T0" fmla="*/ 0 w 98"/>
                  <a:gd name="T1" fmla="*/ 179 h 271"/>
                  <a:gd name="T2" fmla="*/ 68 w 98"/>
                  <a:gd name="T3" fmla="*/ 271 h 271"/>
                  <a:gd name="T4" fmla="*/ 98 w 98"/>
                  <a:gd name="T5" fmla="*/ 49 h 271"/>
                  <a:gd name="T6" fmla="*/ 31 w 98"/>
                  <a:gd name="T7" fmla="*/ 0 h 271"/>
                  <a:gd name="T8" fmla="*/ 0 w 98"/>
                  <a:gd name="T9" fmla="*/ 179 h 2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271"/>
                  <a:gd name="T17" fmla="*/ 98 w 98"/>
                  <a:gd name="T18" fmla="*/ 271 h 2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271">
                    <a:moveTo>
                      <a:pt x="0" y="179"/>
                    </a:moveTo>
                    <a:lnTo>
                      <a:pt x="68" y="271"/>
                    </a:lnTo>
                    <a:lnTo>
                      <a:pt x="98" y="49"/>
                    </a:lnTo>
                    <a:lnTo>
                      <a:pt x="31" y="0"/>
                    </a:lnTo>
                    <a:lnTo>
                      <a:pt x="0" y="179"/>
                    </a:lnTo>
                    <a:close/>
                  </a:path>
                </a:pathLst>
              </a:custGeom>
              <a:solidFill>
                <a:srgbClr val="78787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95" name="Freeform 5641"/>
              <p:cNvSpPr>
                <a:spLocks/>
              </p:cNvSpPr>
              <p:nvPr/>
            </p:nvSpPr>
            <p:spPr bwMode="auto">
              <a:xfrm>
                <a:off x="2380" y="2243"/>
                <a:ext cx="98" cy="271"/>
              </a:xfrm>
              <a:custGeom>
                <a:avLst/>
                <a:gdLst>
                  <a:gd name="T0" fmla="*/ 0 w 16"/>
                  <a:gd name="T1" fmla="*/ 257462 h 44"/>
                  <a:gd name="T2" fmla="*/ 94203 w 16"/>
                  <a:gd name="T3" fmla="*/ 389963 h 44"/>
                  <a:gd name="T4" fmla="*/ 137868 w 16"/>
                  <a:gd name="T5" fmla="*/ 70559 h 44"/>
                  <a:gd name="T6" fmla="*/ 43671 w 16"/>
                  <a:gd name="T7" fmla="*/ 0 h 44"/>
                  <a:gd name="T8" fmla="*/ 0 w 16"/>
                  <a:gd name="T9" fmla="*/ 257462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44"/>
                  <a:gd name="T17" fmla="*/ 16 w 16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44">
                    <a:moveTo>
                      <a:pt x="0" y="29"/>
                    </a:moveTo>
                    <a:lnTo>
                      <a:pt x="11" y="44"/>
                    </a:lnTo>
                    <a:lnTo>
                      <a:pt x="16" y="8"/>
                    </a:lnTo>
                    <a:lnTo>
                      <a:pt x="5" y="0"/>
                    </a:lnTo>
                    <a:lnTo>
                      <a:pt x="0" y="29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96" name="Freeform 5642"/>
              <p:cNvSpPr>
                <a:spLocks/>
              </p:cNvSpPr>
              <p:nvPr/>
            </p:nvSpPr>
            <p:spPr bwMode="auto">
              <a:xfrm>
                <a:off x="3479" y="2916"/>
                <a:ext cx="99" cy="142"/>
              </a:xfrm>
              <a:custGeom>
                <a:avLst/>
                <a:gdLst>
                  <a:gd name="T0" fmla="*/ 0 w 99"/>
                  <a:gd name="T1" fmla="*/ 86 h 142"/>
                  <a:gd name="T2" fmla="*/ 68 w 99"/>
                  <a:gd name="T3" fmla="*/ 142 h 142"/>
                  <a:gd name="T4" fmla="*/ 99 w 99"/>
                  <a:gd name="T5" fmla="*/ 74 h 142"/>
                  <a:gd name="T6" fmla="*/ 31 w 99"/>
                  <a:gd name="T7" fmla="*/ 0 h 142"/>
                  <a:gd name="T8" fmla="*/ 0 w 99"/>
                  <a:gd name="T9" fmla="*/ 86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42"/>
                  <a:gd name="T17" fmla="*/ 99 w 99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42">
                    <a:moveTo>
                      <a:pt x="0" y="86"/>
                    </a:moveTo>
                    <a:lnTo>
                      <a:pt x="68" y="142"/>
                    </a:lnTo>
                    <a:lnTo>
                      <a:pt x="99" y="74"/>
                    </a:lnTo>
                    <a:lnTo>
                      <a:pt x="31" y="0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9292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97" name="Freeform 5643"/>
              <p:cNvSpPr>
                <a:spLocks/>
              </p:cNvSpPr>
              <p:nvPr/>
            </p:nvSpPr>
            <p:spPr bwMode="auto">
              <a:xfrm>
                <a:off x="3479" y="2916"/>
                <a:ext cx="99" cy="142"/>
              </a:xfrm>
              <a:custGeom>
                <a:avLst/>
                <a:gdLst>
                  <a:gd name="T0" fmla="*/ 0 w 16"/>
                  <a:gd name="T1" fmla="*/ 124948 h 23"/>
                  <a:gd name="T2" fmla="*/ 99730 w 16"/>
                  <a:gd name="T3" fmla="*/ 206406 h 23"/>
                  <a:gd name="T4" fmla="*/ 145214 w 16"/>
                  <a:gd name="T5" fmla="*/ 107531 h 23"/>
                  <a:gd name="T6" fmla="*/ 45484 w 16"/>
                  <a:gd name="T7" fmla="*/ 0 h 23"/>
                  <a:gd name="T8" fmla="*/ 0 w 16"/>
                  <a:gd name="T9" fmla="*/ 124948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23"/>
                  <a:gd name="T17" fmla="*/ 16 w 16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23">
                    <a:moveTo>
                      <a:pt x="0" y="14"/>
                    </a:moveTo>
                    <a:lnTo>
                      <a:pt x="11" y="23"/>
                    </a:lnTo>
                    <a:lnTo>
                      <a:pt x="16" y="12"/>
                    </a:lnTo>
                    <a:lnTo>
                      <a:pt x="5" y="0"/>
                    </a:lnTo>
                    <a:lnTo>
                      <a:pt x="0" y="1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98" name="Freeform 5644"/>
              <p:cNvSpPr>
                <a:spLocks/>
              </p:cNvSpPr>
              <p:nvPr/>
            </p:nvSpPr>
            <p:spPr bwMode="auto">
              <a:xfrm>
                <a:off x="2213" y="2379"/>
                <a:ext cx="99" cy="185"/>
              </a:xfrm>
              <a:custGeom>
                <a:avLst/>
                <a:gdLst>
                  <a:gd name="T0" fmla="*/ 0 w 99"/>
                  <a:gd name="T1" fmla="*/ 142 h 185"/>
                  <a:gd name="T2" fmla="*/ 68 w 99"/>
                  <a:gd name="T3" fmla="*/ 185 h 185"/>
                  <a:gd name="T4" fmla="*/ 99 w 99"/>
                  <a:gd name="T5" fmla="*/ 0 h 185"/>
                  <a:gd name="T6" fmla="*/ 31 w 99"/>
                  <a:gd name="T7" fmla="*/ 6 h 185"/>
                  <a:gd name="T8" fmla="*/ 0 w 99"/>
                  <a:gd name="T9" fmla="*/ 142 h 18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85"/>
                  <a:gd name="T17" fmla="*/ 99 w 99"/>
                  <a:gd name="T18" fmla="*/ 185 h 18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85">
                    <a:moveTo>
                      <a:pt x="0" y="142"/>
                    </a:moveTo>
                    <a:lnTo>
                      <a:pt x="68" y="185"/>
                    </a:lnTo>
                    <a:lnTo>
                      <a:pt x="99" y="0"/>
                    </a:lnTo>
                    <a:lnTo>
                      <a:pt x="31" y="6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9B9B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999" name="Freeform 5645"/>
              <p:cNvSpPr>
                <a:spLocks/>
              </p:cNvSpPr>
              <p:nvPr/>
            </p:nvSpPr>
            <p:spPr bwMode="auto">
              <a:xfrm>
                <a:off x="2213" y="2379"/>
                <a:ext cx="99" cy="185"/>
              </a:xfrm>
              <a:custGeom>
                <a:avLst/>
                <a:gdLst>
                  <a:gd name="T0" fmla="*/ 0 w 16"/>
                  <a:gd name="T1" fmla="*/ 205424 h 30"/>
                  <a:gd name="T2" fmla="*/ 99730 w 16"/>
                  <a:gd name="T3" fmla="*/ 267566 h 30"/>
                  <a:gd name="T4" fmla="*/ 145214 w 16"/>
                  <a:gd name="T5" fmla="*/ 0 h 30"/>
                  <a:gd name="T6" fmla="*/ 45484 w 16"/>
                  <a:gd name="T7" fmla="*/ 8670 h 30"/>
                  <a:gd name="T8" fmla="*/ 0 w 16"/>
                  <a:gd name="T9" fmla="*/ 205424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30"/>
                  <a:gd name="T17" fmla="*/ 16 w 16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30">
                    <a:moveTo>
                      <a:pt x="0" y="23"/>
                    </a:moveTo>
                    <a:lnTo>
                      <a:pt x="11" y="30"/>
                    </a:lnTo>
                    <a:lnTo>
                      <a:pt x="16" y="0"/>
                    </a:lnTo>
                    <a:lnTo>
                      <a:pt x="5" y="1"/>
                    </a:lnTo>
                    <a:lnTo>
                      <a:pt x="0" y="23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00" name="Freeform 5646"/>
              <p:cNvSpPr>
                <a:spLocks/>
              </p:cNvSpPr>
              <p:nvPr/>
            </p:nvSpPr>
            <p:spPr bwMode="auto">
              <a:xfrm>
                <a:off x="4559" y="3033"/>
                <a:ext cx="105" cy="68"/>
              </a:xfrm>
              <a:custGeom>
                <a:avLst/>
                <a:gdLst>
                  <a:gd name="T0" fmla="*/ 0 w 105"/>
                  <a:gd name="T1" fmla="*/ 50 h 68"/>
                  <a:gd name="T2" fmla="*/ 74 w 105"/>
                  <a:gd name="T3" fmla="*/ 68 h 68"/>
                  <a:gd name="T4" fmla="*/ 105 w 105"/>
                  <a:gd name="T5" fmla="*/ 25 h 68"/>
                  <a:gd name="T6" fmla="*/ 31 w 105"/>
                  <a:gd name="T7" fmla="*/ 0 h 68"/>
                  <a:gd name="T8" fmla="*/ 0 w 105"/>
                  <a:gd name="T9" fmla="*/ 50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50"/>
                    </a:moveTo>
                    <a:lnTo>
                      <a:pt x="74" y="68"/>
                    </a:lnTo>
                    <a:lnTo>
                      <a:pt x="105" y="25"/>
                    </a:lnTo>
                    <a:lnTo>
                      <a:pt x="31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01" name="Freeform 5647"/>
              <p:cNvSpPr>
                <a:spLocks/>
              </p:cNvSpPr>
              <p:nvPr/>
            </p:nvSpPr>
            <p:spPr bwMode="auto">
              <a:xfrm>
                <a:off x="4559" y="3033"/>
                <a:ext cx="105" cy="68"/>
              </a:xfrm>
              <a:custGeom>
                <a:avLst/>
                <a:gdLst>
                  <a:gd name="T0" fmla="*/ 0 w 17"/>
                  <a:gd name="T1" fmla="*/ 71579 h 11"/>
                  <a:gd name="T2" fmla="*/ 107693 w 17"/>
                  <a:gd name="T3" fmla="*/ 99206 h 11"/>
                  <a:gd name="T4" fmla="*/ 152936 w 17"/>
                  <a:gd name="T5" fmla="*/ 36609 h 11"/>
                  <a:gd name="T6" fmla="*/ 45014 w 17"/>
                  <a:gd name="T7" fmla="*/ 0 h 11"/>
                  <a:gd name="T8" fmla="*/ 0 w 17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2" y="11"/>
                    </a:lnTo>
                    <a:lnTo>
                      <a:pt x="17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02" name="Freeform 5648"/>
              <p:cNvSpPr>
                <a:spLocks/>
              </p:cNvSpPr>
              <p:nvPr/>
            </p:nvSpPr>
            <p:spPr bwMode="auto">
              <a:xfrm>
                <a:off x="3306" y="2823"/>
                <a:ext cx="105" cy="198"/>
              </a:xfrm>
              <a:custGeom>
                <a:avLst/>
                <a:gdLst>
                  <a:gd name="T0" fmla="*/ 0 w 105"/>
                  <a:gd name="T1" fmla="*/ 118 h 198"/>
                  <a:gd name="T2" fmla="*/ 68 w 105"/>
                  <a:gd name="T3" fmla="*/ 198 h 198"/>
                  <a:gd name="T4" fmla="*/ 105 w 105"/>
                  <a:gd name="T5" fmla="*/ 105 h 198"/>
                  <a:gd name="T6" fmla="*/ 37 w 105"/>
                  <a:gd name="T7" fmla="*/ 0 h 198"/>
                  <a:gd name="T8" fmla="*/ 0 w 105"/>
                  <a:gd name="T9" fmla="*/ 118 h 1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198"/>
                  <a:gd name="T17" fmla="*/ 105 w 105"/>
                  <a:gd name="T18" fmla="*/ 198 h 1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198">
                    <a:moveTo>
                      <a:pt x="0" y="118"/>
                    </a:moveTo>
                    <a:lnTo>
                      <a:pt x="68" y="198"/>
                    </a:lnTo>
                    <a:lnTo>
                      <a:pt x="105" y="105"/>
                    </a:lnTo>
                    <a:lnTo>
                      <a:pt x="37" y="0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03" name="Freeform 5649"/>
              <p:cNvSpPr>
                <a:spLocks/>
              </p:cNvSpPr>
              <p:nvPr/>
            </p:nvSpPr>
            <p:spPr bwMode="auto">
              <a:xfrm>
                <a:off x="3306" y="2823"/>
                <a:ext cx="105" cy="198"/>
              </a:xfrm>
              <a:custGeom>
                <a:avLst/>
                <a:gdLst>
                  <a:gd name="T0" fmla="*/ 0 w 17"/>
                  <a:gd name="T1" fmla="*/ 172934 h 32"/>
                  <a:gd name="T2" fmla="*/ 98959 w 17"/>
                  <a:gd name="T3" fmla="*/ 290200 h 32"/>
                  <a:gd name="T4" fmla="*/ 152936 w 17"/>
                  <a:gd name="T5" fmla="*/ 153982 h 32"/>
                  <a:gd name="T6" fmla="*/ 53945 w 17"/>
                  <a:gd name="T7" fmla="*/ 0 h 32"/>
                  <a:gd name="T8" fmla="*/ 0 w 17"/>
                  <a:gd name="T9" fmla="*/ 172934 h 3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32"/>
                  <a:gd name="T17" fmla="*/ 17 w 17"/>
                  <a:gd name="T18" fmla="*/ 32 h 3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32">
                    <a:moveTo>
                      <a:pt x="0" y="19"/>
                    </a:moveTo>
                    <a:lnTo>
                      <a:pt x="11" y="32"/>
                    </a:lnTo>
                    <a:lnTo>
                      <a:pt x="17" y="17"/>
                    </a:lnTo>
                    <a:lnTo>
                      <a:pt x="6" y="0"/>
                    </a:lnTo>
                    <a:lnTo>
                      <a:pt x="0" y="19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04" name="Freeform 5650"/>
              <p:cNvSpPr>
                <a:spLocks/>
              </p:cNvSpPr>
              <p:nvPr/>
            </p:nvSpPr>
            <p:spPr bwMode="auto">
              <a:xfrm>
                <a:off x="2040" y="2527"/>
                <a:ext cx="99" cy="136"/>
              </a:xfrm>
              <a:custGeom>
                <a:avLst/>
                <a:gdLst>
                  <a:gd name="T0" fmla="*/ 0 w 99"/>
                  <a:gd name="T1" fmla="*/ 136 h 136"/>
                  <a:gd name="T2" fmla="*/ 68 w 99"/>
                  <a:gd name="T3" fmla="*/ 136 h 136"/>
                  <a:gd name="T4" fmla="*/ 99 w 99"/>
                  <a:gd name="T5" fmla="*/ 0 h 136"/>
                  <a:gd name="T6" fmla="*/ 37 w 99"/>
                  <a:gd name="T7" fmla="*/ 37 h 136"/>
                  <a:gd name="T8" fmla="*/ 0 w 99"/>
                  <a:gd name="T9" fmla="*/ 136 h 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36"/>
                  <a:gd name="T17" fmla="*/ 99 w 99"/>
                  <a:gd name="T18" fmla="*/ 136 h 1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36">
                    <a:moveTo>
                      <a:pt x="0" y="136"/>
                    </a:moveTo>
                    <a:lnTo>
                      <a:pt x="68" y="136"/>
                    </a:lnTo>
                    <a:lnTo>
                      <a:pt x="99" y="0"/>
                    </a:lnTo>
                    <a:lnTo>
                      <a:pt x="37" y="37"/>
                    </a:lnTo>
                    <a:lnTo>
                      <a:pt x="0" y="136"/>
                    </a:lnTo>
                    <a:close/>
                  </a:path>
                </a:pathLst>
              </a:custGeom>
              <a:solidFill>
                <a:srgbClr val="BDBD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05" name="Freeform 5651"/>
              <p:cNvSpPr>
                <a:spLocks/>
              </p:cNvSpPr>
              <p:nvPr/>
            </p:nvSpPr>
            <p:spPr bwMode="auto">
              <a:xfrm>
                <a:off x="2040" y="2527"/>
                <a:ext cx="99" cy="136"/>
              </a:xfrm>
              <a:custGeom>
                <a:avLst/>
                <a:gdLst>
                  <a:gd name="T0" fmla="*/ 0 w 16"/>
                  <a:gd name="T1" fmla="*/ 198677 h 22"/>
                  <a:gd name="T2" fmla="*/ 99730 w 16"/>
                  <a:gd name="T3" fmla="*/ 198677 h 22"/>
                  <a:gd name="T4" fmla="*/ 145214 w 16"/>
                  <a:gd name="T5" fmla="*/ 0 h 22"/>
                  <a:gd name="T6" fmla="*/ 54252 w 16"/>
                  <a:gd name="T7" fmla="*/ 54109 h 22"/>
                  <a:gd name="T8" fmla="*/ 0 w 16"/>
                  <a:gd name="T9" fmla="*/ 198677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22"/>
                  <a:gd name="T17" fmla="*/ 16 w 16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22">
                    <a:moveTo>
                      <a:pt x="0" y="22"/>
                    </a:moveTo>
                    <a:lnTo>
                      <a:pt x="11" y="22"/>
                    </a:lnTo>
                    <a:lnTo>
                      <a:pt x="16" y="0"/>
                    </a:lnTo>
                    <a:lnTo>
                      <a:pt x="6" y="6"/>
                    </a:lnTo>
                    <a:lnTo>
                      <a:pt x="0" y="2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06" name="Freeform 5652"/>
              <p:cNvSpPr>
                <a:spLocks/>
              </p:cNvSpPr>
              <p:nvPr/>
            </p:nvSpPr>
            <p:spPr bwMode="auto">
              <a:xfrm>
                <a:off x="4393" y="3039"/>
                <a:ext cx="98" cy="62"/>
              </a:xfrm>
              <a:custGeom>
                <a:avLst/>
                <a:gdLst>
                  <a:gd name="T0" fmla="*/ 0 w 98"/>
                  <a:gd name="T1" fmla="*/ 44 h 62"/>
                  <a:gd name="T2" fmla="*/ 68 w 98"/>
                  <a:gd name="T3" fmla="*/ 62 h 62"/>
                  <a:gd name="T4" fmla="*/ 98 w 98"/>
                  <a:gd name="T5" fmla="*/ 19 h 62"/>
                  <a:gd name="T6" fmla="*/ 30 w 98"/>
                  <a:gd name="T7" fmla="*/ 0 h 62"/>
                  <a:gd name="T8" fmla="*/ 0 w 98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2"/>
                  <a:gd name="T17" fmla="*/ 98 w 98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2">
                    <a:moveTo>
                      <a:pt x="0" y="44"/>
                    </a:moveTo>
                    <a:lnTo>
                      <a:pt x="68" y="62"/>
                    </a:lnTo>
                    <a:lnTo>
                      <a:pt x="98" y="19"/>
                    </a:lnTo>
                    <a:lnTo>
                      <a:pt x="30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07" name="Freeform 5653"/>
              <p:cNvSpPr>
                <a:spLocks/>
              </p:cNvSpPr>
              <p:nvPr/>
            </p:nvSpPr>
            <p:spPr bwMode="auto">
              <a:xfrm>
                <a:off x="4393" y="3039"/>
                <a:ext cx="98" cy="62"/>
              </a:xfrm>
              <a:custGeom>
                <a:avLst/>
                <a:gdLst>
                  <a:gd name="T0" fmla="*/ 0 w 16"/>
                  <a:gd name="T1" fmla="*/ 63618 h 10"/>
                  <a:gd name="T2" fmla="*/ 94203 w 16"/>
                  <a:gd name="T3" fmla="*/ 91524 h 10"/>
                  <a:gd name="T4" fmla="*/ 137868 w 16"/>
                  <a:gd name="T5" fmla="*/ 28136 h 10"/>
                  <a:gd name="T6" fmla="*/ 43671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08" name="Freeform 5654"/>
              <p:cNvSpPr>
                <a:spLocks/>
              </p:cNvSpPr>
              <p:nvPr/>
            </p:nvSpPr>
            <p:spPr bwMode="auto">
              <a:xfrm>
                <a:off x="3139" y="2687"/>
                <a:ext cx="99" cy="272"/>
              </a:xfrm>
              <a:custGeom>
                <a:avLst/>
                <a:gdLst>
                  <a:gd name="T0" fmla="*/ 0 w 99"/>
                  <a:gd name="T1" fmla="*/ 161 h 272"/>
                  <a:gd name="T2" fmla="*/ 68 w 99"/>
                  <a:gd name="T3" fmla="*/ 272 h 272"/>
                  <a:gd name="T4" fmla="*/ 99 w 99"/>
                  <a:gd name="T5" fmla="*/ 142 h 272"/>
                  <a:gd name="T6" fmla="*/ 31 w 99"/>
                  <a:gd name="T7" fmla="*/ 0 h 272"/>
                  <a:gd name="T8" fmla="*/ 0 w 99"/>
                  <a:gd name="T9" fmla="*/ 161 h 2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272"/>
                  <a:gd name="T17" fmla="*/ 99 w 99"/>
                  <a:gd name="T18" fmla="*/ 272 h 2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272">
                    <a:moveTo>
                      <a:pt x="0" y="161"/>
                    </a:moveTo>
                    <a:lnTo>
                      <a:pt x="68" y="272"/>
                    </a:lnTo>
                    <a:lnTo>
                      <a:pt x="99" y="142"/>
                    </a:lnTo>
                    <a:lnTo>
                      <a:pt x="31" y="0"/>
                    </a:lnTo>
                    <a:lnTo>
                      <a:pt x="0" y="161"/>
                    </a:lnTo>
                    <a:close/>
                  </a:path>
                </a:pathLst>
              </a:custGeom>
              <a:solidFill>
                <a:srgbClr val="5D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09" name="Freeform 5655"/>
              <p:cNvSpPr>
                <a:spLocks/>
              </p:cNvSpPr>
              <p:nvPr/>
            </p:nvSpPr>
            <p:spPr bwMode="auto">
              <a:xfrm>
                <a:off x="3139" y="2687"/>
                <a:ext cx="99" cy="272"/>
              </a:xfrm>
              <a:custGeom>
                <a:avLst/>
                <a:gdLst>
                  <a:gd name="T0" fmla="*/ 0 w 16"/>
                  <a:gd name="T1" fmla="*/ 235057 h 44"/>
                  <a:gd name="T2" fmla="*/ 99730 w 16"/>
                  <a:gd name="T3" fmla="*/ 397126 h 44"/>
                  <a:gd name="T4" fmla="*/ 145214 w 16"/>
                  <a:gd name="T5" fmla="*/ 207431 h 44"/>
                  <a:gd name="T6" fmla="*/ 45484 w 16"/>
                  <a:gd name="T7" fmla="*/ 0 h 44"/>
                  <a:gd name="T8" fmla="*/ 0 w 16"/>
                  <a:gd name="T9" fmla="*/ 235057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44"/>
                  <a:gd name="T17" fmla="*/ 16 w 16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44">
                    <a:moveTo>
                      <a:pt x="0" y="26"/>
                    </a:moveTo>
                    <a:lnTo>
                      <a:pt x="11" y="44"/>
                    </a:lnTo>
                    <a:lnTo>
                      <a:pt x="16" y="23"/>
                    </a:lnTo>
                    <a:lnTo>
                      <a:pt x="5" y="0"/>
                    </a:lnTo>
                    <a:lnTo>
                      <a:pt x="0" y="2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10" name="Freeform 5656"/>
              <p:cNvSpPr>
                <a:spLocks/>
              </p:cNvSpPr>
              <p:nvPr/>
            </p:nvSpPr>
            <p:spPr bwMode="auto">
              <a:xfrm>
                <a:off x="1873" y="2687"/>
                <a:ext cx="99" cy="118"/>
              </a:xfrm>
              <a:custGeom>
                <a:avLst/>
                <a:gdLst>
                  <a:gd name="T0" fmla="*/ 0 w 99"/>
                  <a:gd name="T1" fmla="*/ 118 h 118"/>
                  <a:gd name="T2" fmla="*/ 68 w 99"/>
                  <a:gd name="T3" fmla="*/ 99 h 118"/>
                  <a:gd name="T4" fmla="*/ 99 w 99"/>
                  <a:gd name="T5" fmla="*/ 0 h 118"/>
                  <a:gd name="T6" fmla="*/ 37 w 99"/>
                  <a:gd name="T7" fmla="*/ 44 h 118"/>
                  <a:gd name="T8" fmla="*/ 0 w 99"/>
                  <a:gd name="T9" fmla="*/ 118 h 1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18"/>
                  <a:gd name="T17" fmla="*/ 99 w 99"/>
                  <a:gd name="T18" fmla="*/ 118 h 1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18">
                    <a:moveTo>
                      <a:pt x="0" y="118"/>
                    </a:moveTo>
                    <a:lnTo>
                      <a:pt x="68" y="99"/>
                    </a:lnTo>
                    <a:lnTo>
                      <a:pt x="99" y="0"/>
                    </a:lnTo>
                    <a:lnTo>
                      <a:pt x="37" y="44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D3D3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11" name="Freeform 5657"/>
              <p:cNvSpPr>
                <a:spLocks/>
              </p:cNvSpPr>
              <p:nvPr/>
            </p:nvSpPr>
            <p:spPr bwMode="auto">
              <a:xfrm>
                <a:off x="1873" y="2687"/>
                <a:ext cx="99" cy="118"/>
              </a:xfrm>
              <a:custGeom>
                <a:avLst/>
                <a:gdLst>
                  <a:gd name="T0" fmla="*/ 0 w 16"/>
                  <a:gd name="T1" fmla="*/ 175572 h 19"/>
                  <a:gd name="T2" fmla="*/ 99730 w 16"/>
                  <a:gd name="T3" fmla="*/ 147301 h 19"/>
                  <a:gd name="T4" fmla="*/ 145214 w 16"/>
                  <a:gd name="T5" fmla="*/ 0 h 19"/>
                  <a:gd name="T6" fmla="*/ 54252 w 16"/>
                  <a:gd name="T7" fmla="*/ 63950 h 19"/>
                  <a:gd name="T8" fmla="*/ 0 w 16"/>
                  <a:gd name="T9" fmla="*/ 175572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9"/>
                  <a:gd name="T17" fmla="*/ 16 w 16"/>
                  <a:gd name="T18" fmla="*/ 19 h 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9">
                    <a:moveTo>
                      <a:pt x="0" y="19"/>
                    </a:moveTo>
                    <a:lnTo>
                      <a:pt x="11" y="16"/>
                    </a:lnTo>
                    <a:lnTo>
                      <a:pt x="16" y="0"/>
                    </a:lnTo>
                    <a:lnTo>
                      <a:pt x="6" y="7"/>
                    </a:lnTo>
                    <a:lnTo>
                      <a:pt x="0" y="19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12" name="Freeform 5658"/>
              <p:cNvSpPr>
                <a:spLocks/>
              </p:cNvSpPr>
              <p:nvPr/>
            </p:nvSpPr>
            <p:spPr bwMode="auto">
              <a:xfrm>
                <a:off x="4226" y="3039"/>
                <a:ext cx="99" cy="68"/>
              </a:xfrm>
              <a:custGeom>
                <a:avLst/>
                <a:gdLst>
                  <a:gd name="T0" fmla="*/ 0 w 99"/>
                  <a:gd name="T1" fmla="*/ 44 h 68"/>
                  <a:gd name="T2" fmla="*/ 68 w 99"/>
                  <a:gd name="T3" fmla="*/ 68 h 68"/>
                  <a:gd name="T4" fmla="*/ 99 w 99"/>
                  <a:gd name="T5" fmla="*/ 25 h 68"/>
                  <a:gd name="T6" fmla="*/ 31 w 99"/>
                  <a:gd name="T7" fmla="*/ 0 h 68"/>
                  <a:gd name="T8" fmla="*/ 0 w 99"/>
                  <a:gd name="T9" fmla="*/ 44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4"/>
                    </a:moveTo>
                    <a:lnTo>
                      <a:pt x="68" y="68"/>
                    </a:lnTo>
                    <a:lnTo>
                      <a:pt x="99" y="25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13" name="Freeform 5659"/>
              <p:cNvSpPr>
                <a:spLocks/>
              </p:cNvSpPr>
              <p:nvPr/>
            </p:nvSpPr>
            <p:spPr bwMode="auto">
              <a:xfrm>
                <a:off x="4226" y="3039"/>
                <a:ext cx="99" cy="68"/>
              </a:xfrm>
              <a:custGeom>
                <a:avLst/>
                <a:gdLst>
                  <a:gd name="T0" fmla="*/ 0 w 16"/>
                  <a:gd name="T1" fmla="*/ 62826 h 11"/>
                  <a:gd name="T2" fmla="*/ 99730 w 16"/>
                  <a:gd name="T3" fmla="*/ 99206 h 11"/>
                  <a:gd name="T4" fmla="*/ 145214 w 16"/>
                  <a:gd name="T5" fmla="*/ 36609 h 11"/>
                  <a:gd name="T6" fmla="*/ 45484 w 16"/>
                  <a:gd name="T7" fmla="*/ 0 h 11"/>
                  <a:gd name="T8" fmla="*/ 0 w 16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14" name="Freeform 5660"/>
              <p:cNvSpPr>
                <a:spLocks/>
              </p:cNvSpPr>
              <p:nvPr/>
            </p:nvSpPr>
            <p:spPr bwMode="auto">
              <a:xfrm>
                <a:off x="2966" y="2527"/>
                <a:ext cx="105" cy="346"/>
              </a:xfrm>
              <a:custGeom>
                <a:avLst/>
                <a:gdLst>
                  <a:gd name="T0" fmla="*/ 0 w 105"/>
                  <a:gd name="T1" fmla="*/ 204 h 346"/>
                  <a:gd name="T2" fmla="*/ 68 w 105"/>
                  <a:gd name="T3" fmla="*/ 346 h 346"/>
                  <a:gd name="T4" fmla="*/ 105 w 105"/>
                  <a:gd name="T5" fmla="*/ 173 h 346"/>
                  <a:gd name="T6" fmla="*/ 31 w 105"/>
                  <a:gd name="T7" fmla="*/ 0 h 346"/>
                  <a:gd name="T8" fmla="*/ 0 w 105"/>
                  <a:gd name="T9" fmla="*/ 204 h 3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346"/>
                  <a:gd name="T17" fmla="*/ 105 w 105"/>
                  <a:gd name="T18" fmla="*/ 346 h 3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346">
                    <a:moveTo>
                      <a:pt x="0" y="204"/>
                    </a:moveTo>
                    <a:lnTo>
                      <a:pt x="68" y="346"/>
                    </a:lnTo>
                    <a:lnTo>
                      <a:pt x="105" y="173"/>
                    </a:lnTo>
                    <a:lnTo>
                      <a:pt x="31" y="0"/>
                    </a:lnTo>
                    <a:lnTo>
                      <a:pt x="0" y="204"/>
                    </a:ln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15" name="Freeform 5661"/>
              <p:cNvSpPr>
                <a:spLocks/>
              </p:cNvSpPr>
              <p:nvPr/>
            </p:nvSpPr>
            <p:spPr bwMode="auto">
              <a:xfrm>
                <a:off x="2966" y="2527"/>
                <a:ext cx="105" cy="346"/>
              </a:xfrm>
              <a:custGeom>
                <a:avLst/>
                <a:gdLst>
                  <a:gd name="T0" fmla="*/ 0 w 17"/>
                  <a:gd name="T1" fmla="*/ 297189 h 56"/>
                  <a:gd name="T2" fmla="*/ 98959 w 17"/>
                  <a:gd name="T3" fmla="*/ 504289 h 56"/>
                  <a:gd name="T4" fmla="*/ 152936 w 17"/>
                  <a:gd name="T5" fmla="*/ 252141 h 56"/>
                  <a:gd name="T6" fmla="*/ 45014 w 17"/>
                  <a:gd name="T7" fmla="*/ 0 h 56"/>
                  <a:gd name="T8" fmla="*/ 0 w 17"/>
                  <a:gd name="T9" fmla="*/ 297189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56"/>
                  <a:gd name="T17" fmla="*/ 17 w 17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56">
                    <a:moveTo>
                      <a:pt x="0" y="33"/>
                    </a:moveTo>
                    <a:lnTo>
                      <a:pt x="11" y="56"/>
                    </a:lnTo>
                    <a:lnTo>
                      <a:pt x="17" y="28"/>
                    </a:lnTo>
                    <a:lnTo>
                      <a:pt x="5" y="0"/>
                    </a:lnTo>
                    <a:lnTo>
                      <a:pt x="0" y="33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16" name="Freeform 5662"/>
              <p:cNvSpPr>
                <a:spLocks/>
              </p:cNvSpPr>
              <p:nvPr/>
            </p:nvSpPr>
            <p:spPr bwMode="auto">
              <a:xfrm>
                <a:off x="1707" y="2829"/>
                <a:ext cx="98" cy="93"/>
              </a:xfrm>
              <a:custGeom>
                <a:avLst/>
                <a:gdLst>
                  <a:gd name="T0" fmla="*/ 0 w 98"/>
                  <a:gd name="T1" fmla="*/ 93 h 93"/>
                  <a:gd name="T2" fmla="*/ 68 w 98"/>
                  <a:gd name="T3" fmla="*/ 74 h 93"/>
                  <a:gd name="T4" fmla="*/ 98 w 98"/>
                  <a:gd name="T5" fmla="*/ 0 h 93"/>
                  <a:gd name="T6" fmla="*/ 37 w 98"/>
                  <a:gd name="T7" fmla="*/ 37 h 93"/>
                  <a:gd name="T8" fmla="*/ 0 w 98"/>
                  <a:gd name="T9" fmla="*/ 93 h 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93"/>
                  <a:gd name="T17" fmla="*/ 98 w 98"/>
                  <a:gd name="T18" fmla="*/ 93 h 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93">
                    <a:moveTo>
                      <a:pt x="0" y="93"/>
                    </a:moveTo>
                    <a:lnTo>
                      <a:pt x="68" y="74"/>
                    </a:lnTo>
                    <a:lnTo>
                      <a:pt x="98" y="0"/>
                    </a:lnTo>
                    <a:lnTo>
                      <a:pt x="37" y="37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DCDCD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17" name="Freeform 5663"/>
              <p:cNvSpPr>
                <a:spLocks/>
              </p:cNvSpPr>
              <p:nvPr/>
            </p:nvSpPr>
            <p:spPr bwMode="auto">
              <a:xfrm>
                <a:off x="1707" y="2829"/>
                <a:ext cx="98" cy="93"/>
              </a:xfrm>
              <a:custGeom>
                <a:avLst/>
                <a:gdLst>
                  <a:gd name="T0" fmla="*/ 0 w 16"/>
                  <a:gd name="T1" fmla="*/ 137497 h 15"/>
                  <a:gd name="T2" fmla="*/ 94203 w 16"/>
                  <a:gd name="T3" fmla="*/ 109399 h 15"/>
                  <a:gd name="T4" fmla="*/ 137868 w 16"/>
                  <a:gd name="T5" fmla="*/ 0 h 15"/>
                  <a:gd name="T6" fmla="*/ 52148 w 16"/>
                  <a:gd name="T7" fmla="*/ 54585 h 15"/>
                  <a:gd name="T8" fmla="*/ 0 w 16"/>
                  <a:gd name="T9" fmla="*/ 137497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5"/>
                  <a:gd name="T17" fmla="*/ 16 w 16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5">
                    <a:moveTo>
                      <a:pt x="0" y="15"/>
                    </a:moveTo>
                    <a:lnTo>
                      <a:pt x="11" y="12"/>
                    </a:lnTo>
                    <a:lnTo>
                      <a:pt x="16" y="0"/>
                    </a:lnTo>
                    <a:lnTo>
                      <a:pt x="6" y="6"/>
                    </a:lnTo>
                    <a:lnTo>
                      <a:pt x="0" y="15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18" name="Freeform 5664"/>
              <p:cNvSpPr>
                <a:spLocks/>
              </p:cNvSpPr>
              <p:nvPr/>
            </p:nvSpPr>
            <p:spPr bwMode="auto">
              <a:xfrm>
                <a:off x="4053" y="3039"/>
                <a:ext cx="99" cy="68"/>
              </a:xfrm>
              <a:custGeom>
                <a:avLst/>
                <a:gdLst>
                  <a:gd name="T0" fmla="*/ 0 w 99"/>
                  <a:gd name="T1" fmla="*/ 50 h 68"/>
                  <a:gd name="T2" fmla="*/ 68 w 99"/>
                  <a:gd name="T3" fmla="*/ 68 h 68"/>
                  <a:gd name="T4" fmla="*/ 99 w 99"/>
                  <a:gd name="T5" fmla="*/ 25 h 68"/>
                  <a:gd name="T6" fmla="*/ 31 w 99"/>
                  <a:gd name="T7" fmla="*/ 0 h 68"/>
                  <a:gd name="T8" fmla="*/ 0 w 99"/>
                  <a:gd name="T9" fmla="*/ 50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50"/>
                    </a:moveTo>
                    <a:lnTo>
                      <a:pt x="68" y="68"/>
                    </a:lnTo>
                    <a:lnTo>
                      <a:pt x="99" y="25"/>
                    </a:lnTo>
                    <a:lnTo>
                      <a:pt x="31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19" name="Freeform 5665"/>
              <p:cNvSpPr>
                <a:spLocks/>
              </p:cNvSpPr>
              <p:nvPr/>
            </p:nvSpPr>
            <p:spPr bwMode="auto">
              <a:xfrm>
                <a:off x="4053" y="3039"/>
                <a:ext cx="99" cy="68"/>
              </a:xfrm>
              <a:custGeom>
                <a:avLst/>
                <a:gdLst>
                  <a:gd name="T0" fmla="*/ 0 w 16"/>
                  <a:gd name="T1" fmla="*/ 71579 h 11"/>
                  <a:gd name="T2" fmla="*/ 99730 w 16"/>
                  <a:gd name="T3" fmla="*/ 99206 h 11"/>
                  <a:gd name="T4" fmla="*/ 145214 w 16"/>
                  <a:gd name="T5" fmla="*/ 36609 h 11"/>
                  <a:gd name="T6" fmla="*/ 45484 w 16"/>
                  <a:gd name="T7" fmla="*/ 0 h 11"/>
                  <a:gd name="T8" fmla="*/ 0 w 16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8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20" name="Freeform 5666"/>
              <p:cNvSpPr>
                <a:spLocks/>
              </p:cNvSpPr>
              <p:nvPr/>
            </p:nvSpPr>
            <p:spPr bwMode="auto">
              <a:xfrm>
                <a:off x="2793" y="2385"/>
                <a:ext cx="105" cy="395"/>
              </a:xfrm>
              <a:custGeom>
                <a:avLst/>
                <a:gdLst>
                  <a:gd name="T0" fmla="*/ 0 w 105"/>
                  <a:gd name="T1" fmla="*/ 234 h 395"/>
                  <a:gd name="T2" fmla="*/ 74 w 105"/>
                  <a:gd name="T3" fmla="*/ 395 h 395"/>
                  <a:gd name="T4" fmla="*/ 105 w 105"/>
                  <a:gd name="T5" fmla="*/ 179 h 395"/>
                  <a:gd name="T6" fmla="*/ 31 w 105"/>
                  <a:gd name="T7" fmla="*/ 0 h 395"/>
                  <a:gd name="T8" fmla="*/ 0 w 105"/>
                  <a:gd name="T9" fmla="*/ 234 h 39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395"/>
                  <a:gd name="T17" fmla="*/ 105 w 105"/>
                  <a:gd name="T18" fmla="*/ 395 h 39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395">
                    <a:moveTo>
                      <a:pt x="0" y="234"/>
                    </a:moveTo>
                    <a:lnTo>
                      <a:pt x="74" y="395"/>
                    </a:lnTo>
                    <a:lnTo>
                      <a:pt x="105" y="179"/>
                    </a:lnTo>
                    <a:lnTo>
                      <a:pt x="31" y="0"/>
                    </a:lnTo>
                    <a:lnTo>
                      <a:pt x="0" y="234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21" name="Freeform 5667"/>
              <p:cNvSpPr>
                <a:spLocks/>
              </p:cNvSpPr>
              <p:nvPr/>
            </p:nvSpPr>
            <p:spPr bwMode="auto">
              <a:xfrm>
                <a:off x="2793" y="2385"/>
                <a:ext cx="105" cy="395"/>
              </a:xfrm>
              <a:custGeom>
                <a:avLst/>
                <a:gdLst>
                  <a:gd name="T0" fmla="*/ 0 w 17"/>
                  <a:gd name="T1" fmla="*/ 340885 h 64"/>
                  <a:gd name="T2" fmla="*/ 107693 w 17"/>
                  <a:gd name="T3" fmla="*/ 573170 h 64"/>
                  <a:gd name="T4" fmla="*/ 152936 w 17"/>
                  <a:gd name="T5" fmla="*/ 259787 h 64"/>
                  <a:gd name="T6" fmla="*/ 45014 w 17"/>
                  <a:gd name="T7" fmla="*/ 0 h 64"/>
                  <a:gd name="T8" fmla="*/ 0 w 17"/>
                  <a:gd name="T9" fmla="*/ 340885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64"/>
                  <a:gd name="T17" fmla="*/ 17 w 17"/>
                  <a:gd name="T18" fmla="*/ 64 h 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64">
                    <a:moveTo>
                      <a:pt x="0" y="38"/>
                    </a:moveTo>
                    <a:lnTo>
                      <a:pt x="12" y="64"/>
                    </a:lnTo>
                    <a:lnTo>
                      <a:pt x="17" y="29"/>
                    </a:lnTo>
                    <a:lnTo>
                      <a:pt x="5" y="0"/>
                    </a:lnTo>
                    <a:lnTo>
                      <a:pt x="0" y="3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022" name="Freeform 5668"/>
              <p:cNvSpPr>
                <a:spLocks/>
              </p:cNvSpPr>
              <p:nvPr/>
            </p:nvSpPr>
            <p:spPr bwMode="auto">
              <a:xfrm>
                <a:off x="1540" y="2941"/>
                <a:ext cx="99" cy="61"/>
              </a:xfrm>
              <a:custGeom>
                <a:avLst/>
                <a:gdLst>
                  <a:gd name="T0" fmla="*/ 0 w 99"/>
                  <a:gd name="T1" fmla="*/ 61 h 61"/>
                  <a:gd name="T2" fmla="*/ 68 w 99"/>
                  <a:gd name="T3" fmla="*/ 55 h 61"/>
                  <a:gd name="T4" fmla="*/ 99 w 99"/>
                  <a:gd name="T5" fmla="*/ 0 h 61"/>
                  <a:gd name="T6" fmla="*/ 37 w 99"/>
                  <a:gd name="T7" fmla="*/ 12 h 61"/>
                  <a:gd name="T8" fmla="*/ 0 w 99"/>
                  <a:gd name="T9" fmla="*/ 61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1"/>
                  <a:gd name="T17" fmla="*/ 99 w 99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1">
                    <a:moveTo>
                      <a:pt x="0" y="61"/>
                    </a:moveTo>
                    <a:lnTo>
                      <a:pt x="68" y="55"/>
                    </a:lnTo>
                    <a:lnTo>
                      <a:pt x="99" y="0"/>
                    </a:lnTo>
                    <a:lnTo>
                      <a:pt x="37" y="12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DEDE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4376" name="Group 5669"/>
            <p:cNvGrpSpPr>
              <a:grpSpLocks/>
            </p:cNvGrpSpPr>
            <p:nvPr/>
          </p:nvGrpSpPr>
          <p:grpSpPr bwMode="auto">
            <a:xfrm>
              <a:off x="1237" y="2292"/>
              <a:ext cx="3396" cy="926"/>
              <a:chOff x="1237" y="2292"/>
              <a:chExt cx="3396" cy="926"/>
            </a:xfrm>
          </p:grpSpPr>
          <p:sp>
            <p:nvSpPr>
              <p:cNvPr id="15623" name="Freeform 5670"/>
              <p:cNvSpPr>
                <a:spLocks/>
              </p:cNvSpPr>
              <p:nvPr/>
            </p:nvSpPr>
            <p:spPr bwMode="auto">
              <a:xfrm>
                <a:off x="1540" y="2941"/>
                <a:ext cx="99" cy="61"/>
              </a:xfrm>
              <a:custGeom>
                <a:avLst/>
                <a:gdLst>
                  <a:gd name="T0" fmla="*/ 0 w 16"/>
                  <a:gd name="T1" fmla="*/ 84430 h 10"/>
                  <a:gd name="T2" fmla="*/ 99730 w 16"/>
                  <a:gd name="T3" fmla="*/ 76018 h 10"/>
                  <a:gd name="T4" fmla="*/ 145214 w 16"/>
                  <a:gd name="T5" fmla="*/ 0 h 10"/>
                  <a:gd name="T6" fmla="*/ 54252 w 16"/>
                  <a:gd name="T7" fmla="*/ 16562 h 10"/>
                  <a:gd name="T8" fmla="*/ 0 w 16"/>
                  <a:gd name="T9" fmla="*/ 8443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10"/>
                    </a:moveTo>
                    <a:lnTo>
                      <a:pt x="11" y="9"/>
                    </a:lnTo>
                    <a:lnTo>
                      <a:pt x="16" y="0"/>
                    </a:lnTo>
                    <a:lnTo>
                      <a:pt x="6" y="2"/>
                    </a:lnTo>
                    <a:lnTo>
                      <a:pt x="0" y="1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24" name="Freeform 5671"/>
              <p:cNvSpPr>
                <a:spLocks/>
              </p:cNvSpPr>
              <p:nvPr/>
            </p:nvSpPr>
            <p:spPr bwMode="auto">
              <a:xfrm>
                <a:off x="3886" y="3039"/>
                <a:ext cx="99" cy="68"/>
              </a:xfrm>
              <a:custGeom>
                <a:avLst/>
                <a:gdLst>
                  <a:gd name="T0" fmla="*/ 0 w 99"/>
                  <a:gd name="T1" fmla="*/ 44 h 68"/>
                  <a:gd name="T2" fmla="*/ 68 w 99"/>
                  <a:gd name="T3" fmla="*/ 68 h 68"/>
                  <a:gd name="T4" fmla="*/ 99 w 99"/>
                  <a:gd name="T5" fmla="*/ 25 h 68"/>
                  <a:gd name="T6" fmla="*/ 31 w 99"/>
                  <a:gd name="T7" fmla="*/ 0 h 68"/>
                  <a:gd name="T8" fmla="*/ 0 w 99"/>
                  <a:gd name="T9" fmla="*/ 44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4"/>
                    </a:moveTo>
                    <a:lnTo>
                      <a:pt x="68" y="68"/>
                    </a:lnTo>
                    <a:lnTo>
                      <a:pt x="99" y="25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25" name="Freeform 5672"/>
              <p:cNvSpPr>
                <a:spLocks/>
              </p:cNvSpPr>
              <p:nvPr/>
            </p:nvSpPr>
            <p:spPr bwMode="auto">
              <a:xfrm>
                <a:off x="3886" y="3039"/>
                <a:ext cx="99" cy="68"/>
              </a:xfrm>
              <a:custGeom>
                <a:avLst/>
                <a:gdLst>
                  <a:gd name="T0" fmla="*/ 0 w 16"/>
                  <a:gd name="T1" fmla="*/ 62826 h 11"/>
                  <a:gd name="T2" fmla="*/ 99730 w 16"/>
                  <a:gd name="T3" fmla="*/ 99206 h 11"/>
                  <a:gd name="T4" fmla="*/ 145214 w 16"/>
                  <a:gd name="T5" fmla="*/ 36609 h 11"/>
                  <a:gd name="T6" fmla="*/ 45484 w 16"/>
                  <a:gd name="T7" fmla="*/ 0 h 11"/>
                  <a:gd name="T8" fmla="*/ 0 w 16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26" name="Freeform 5673"/>
              <p:cNvSpPr>
                <a:spLocks/>
              </p:cNvSpPr>
              <p:nvPr/>
            </p:nvSpPr>
            <p:spPr bwMode="auto">
              <a:xfrm>
                <a:off x="2620" y="2298"/>
                <a:ext cx="105" cy="389"/>
              </a:xfrm>
              <a:custGeom>
                <a:avLst/>
                <a:gdLst>
                  <a:gd name="T0" fmla="*/ 0 w 105"/>
                  <a:gd name="T1" fmla="*/ 241 h 389"/>
                  <a:gd name="T2" fmla="*/ 75 w 105"/>
                  <a:gd name="T3" fmla="*/ 389 h 389"/>
                  <a:gd name="T4" fmla="*/ 105 w 105"/>
                  <a:gd name="T5" fmla="*/ 155 h 389"/>
                  <a:gd name="T6" fmla="*/ 31 w 105"/>
                  <a:gd name="T7" fmla="*/ 0 h 389"/>
                  <a:gd name="T8" fmla="*/ 0 w 105"/>
                  <a:gd name="T9" fmla="*/ 241 h 3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389"/>
                  <a:gd name="T17" fmla="*/ 105 w 105"/>
                  <a:gd name="T18" fmla="*/ 389 h 38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389">
                    <a:moveTo>
                      <a:pt x="0" y="241"/>
                    </a:moveTo>
                    <a:lnTo>
                      <a:pt x="75" y="389"/>
                    </a:lnTo>
                    <a:lnTo>
                      <a:pt x="105" y="155"/>
                    </a:lnTo>
                    <a:lnTo>
                      <a:pt x="31" y="0"/>
                    </a:lnTo>
                    <a:lnTo>
                      <a:pt x="0" y="241"/>
                    </a:lnTo>
                    <a:close/>
                  </a:path>
                </a:pathLst>
              </a:custGeom>
              <a:solidFill>
                <a:srgbClr val="5353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27" name="Freeform 5674"/>
              <p:cNvSpPr>
                <a:spLocks/>
              </p:cNvSpPr>
              <p:nvPr/>
            </p:nvSpPr>
            <p:spPr bwMode="auto">
              <a:xfrm>
                <a:off x="2620" y="2298"/>
                <a:ext cx="105" cy="389"/>
              </a:xfrm>
              <a:custGeom>
                <a:avLst/>
                <a:gdLst>
                  <a:gd name="T0" fmla="*/ 0 w 17"/>
                  <a:gd name="T1" fmla="*/ 350298 h 63"/>
                  <a:gd name="T2" fmla="*/ 107693 w 17"/>
                  <a:gd name="T3" fmla="*/ 565445 h 63"/>
                  <a:gd name="T4" fmla="*/ 152936 w 17"/>
                  <a:gd name="T5" fmla="*/ 223873 h 63"/>
                  <a:gd name="T6" fmla="*/ 45014 w 17"/>
                  <a:gd name="T7" fmla="*/ 0 h 63"/>
                  <a:gd name="T8" fmla="*/ 0 w 17"/>
                  <a:gd name="T9" fmla="*/ 350298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63"/>
                  <a:gd name="T17" fmla="*/ 17 w 17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63">
                    <a:moveTo>
                      <a:pt x="0" y="39"/>
                    </a:moveTo>
                    <a:lnTo>
                      <a:pt x="12" y="63"/>
                    </a:lnTo>
                    <a:lnTo>
                      <a:pt x="17" y="25"/>
                    </a:lnTo>
                    <a:lnTo>
                      <a:pt x="5" y="0"/>
                    </a:lnTo>
                    <a:lnTo>
                      <a:pt x="0" y="39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28" name="Freeform 5675"/>
              <p:cNvSpPr>
                <a:spLocks/>
              </p:cNvSpPr>
              <p:nvPr/>
            </p:nvSpPr>
            <p:spPr bwMode="auto">
              <a:xfrm>
                <a:off x="1373" y="3008"/>
                <a:ext cx="99" cy="44"/>
              </a:xfrm>
              <a:custGeom>
                <a:avLst/>
                <a:gdLst>
                  <a:gd name="T0" fmla="*/ 0 w 99"/>
                  <a:gd name="T1" fmla="*/ 44 h 44"/>
                  <a:gd name="T2" fmla="*/ 68 w 99"/>
                  <a:gd name="T3" fmla="*/ 44 h 44"/>
                  <a:gd name="T4" fmla="*/ 99 w 99"/>
                  <a:gd name="T5" fmla="*/ 0 h 44"/>
                  <a:gd name="T6" fmla="*/ 31 w 99"/>
                  <a:gd name="T7" fmla="*/ 0 h 44"/>
                  <a:gd name="T8" fmla="*/ 0 w 99"/>
                  <a:gd name="T9" fmla="*/ 44 h 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44"/>
                  <a:gd name="T17" fmla="*/ 99 w 99"/>
                  <a:gd name="T18" fmla="*/ 44 h 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44">
                    <a:moveTo>
                      <a:pt x="0" y="44"/>
                    </a:moveTo>
                    <a:lnTo>
                      <a:pt x="68" y="44"/>
                    </a:lnTo>
                    <a:lnTo>
                      <a:pt x="99" y="0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29" name="Freeform 5676"/>
              <p:cNvSpPr>
                <a:spLocks/>
              </p:cNvSpPr>
              <p:nvPr/>
            </p:nvSpPr>
            <p:spPr bwMode="auto">
              <a:xfrm>
                <a:off x="1373" y="3008"/>
                <a:ext cx="99" cy="44"/>
              </a:xfrm>
              <a:custGeom>
                <a:avLst/>
                <a:gdLst>
                  <a:gd name="T0" fmla="*/ 0 w 16"/>
                  <a:gd name="T1" fmla="*/ 68785 h 7"/>
                  <a:gd name="T2" fmla="*/ 99730 w 16"/>
                  <a:gd name="T3" fmla="*/ 68785 h 7"/>
                  <a:gd name="T4" fmla="*/ 145214 w 16"/>
                  <a:gd name="T5" fmla="*/ 0 h 7"/>
                  <a:gd name="T6" fmla="*/ 45484 w 16"/>
                  <a:gd name="T7" fmla="*/ 0 h 7"/>
                  <a:gd name="T8" fmla="*/ 0 w 16"/>
                  <a:gd name="T9" fmla="*/ 68785 h 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7"/>
                  <a:gd name="T17" fmla="*/ 16 w 16"/>
                  <a:gd name="T18" fmla="*/ 7 h 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7">
                    <a:moveTo>
                      <a:pt x="0" y="7"/>
                    </a:moveTo>
                    <a:lnTo>
                      <a:pt x="11" y="7"/>
                    </a:lnTo>
                    <a:lnTo>
                      <a:pt x="16" y="0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30" name="Freeform 5677"/>
              <p:cNvSpPr>
                <a:spLocks/>
              </p:cNvSpPr>
              <p:nvPr/>
            </p:nvSpPr>
            <p:spPr bwMode="auto">
              <a:xfrm>
                <a:off x="3713" y="3021"/>
                <a:ext cx="105" cy="86"/>
              </a:xfrm>
              <a:custGeom>
                <a:avLst/>
                <a:gdLst>
                  <a:gd name="T0" fmla="*/ 0 w 105"/>
                  <a:gd name="T1" fmla="*/ 55 h 86"/>
                  <a:gd name="T2" fmla="*/ 74 w 105"/>
                  <a:gd name="T3" fmla="*/ 86 h 86"/>
                  <a:gd name="T4" fmla="*/ 105 w 105"/>
                  <a:gd name="T5" fmla="*/ 37 h 86"/>
                  <a:gd name="T6" fmla="*/ 31 w 105"/>
                  <a:gd name="T7" fmla="*/ 0 h 86"/>
                  <a:gd name="T8" fmla="*/ 0 w 105"/>
                  <a:gd name="T9" fmla="*/ 55 h 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86"/>
                  <a:gd name="T17" fmla="*/ 105 w 105"/>
                  <a:gd name="T18" fmla="*/ 86 h 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86">
                    <a:moveTo>
                      <a:pt x="0" y="55"/>
                    </a:moveTo>
                    <a:lnTo>
                      <a:pt x="74" y="86"/>
                    </a:lnTo>
                    <a:lnTo>
                      <a:pt x="105" y="37"/>
                    </a:lnTo>
                    <a:lnTo>
                      <a:pt x="31" y="0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BDBD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31" name="Freeform 5678"/>
              <p:cNvSpPr>
                <a:spLocks/>
              </p:cNvSpPr>
              <p:nvPr/>
            </p:nvSpPr>
            <p:spPr bwMode="auto">
              <a:xfrm>
                <a:off x="3713" y="3021"/>
                <a:ext cx="105" cy="86"/>
              </a:xfrm>
              <a:custGeom>
                <a:avLst/>
                <a:gdLst>
                  <a:gd name="T0" fmla="*/ 0 w 17"/>
                  <a:gd name="T1" fmla="*/ 78340 h 14"/>
                  <a:gd name="T2" fmla="*/ 107693 w 17"/>
                  <a:gd name="T3" fmla="*/ 122372 h 14"/>
                  <a:gd name="T4" fmla="*/ 152936 w 17"/>
                  <a:gd name="T5" fmla="*/ 52601 h 14"/>
                  <a:gd name="T6" fmla="*/ 45014 w 17"/>
                  <a:gd name="T7" fmla="*/ 0 h 14"/>
                  <a:gd name="T8" fmla="*/ 0 w 17"/>
                  <a:gd name="T9" fmla="*/ 78340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4"/>
                  <a:gd name="T17" fmla="*/ 17 w 17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4">
                    <a:moveTo>
                      <a:pt x="0" y="9"/>
                    </a:moveTo>
                    <a:lnTo>
                      <a:pt x="12" y="14"/>
                    </a:lnTo>
                    <a:lnTo>
                      <a:pt x="17" y="6"/>
                    </a:lnTo>
                    <a:lnTo>
                      <a:pt x="5" y="0"/>
                    </a:lnTo>
                    <a:lnTo>
                      <a:pt x="0" y="9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32" name="Freeform 5679"/>
              <p:cNvSpPr>
                <a:spLocks/>
              </p:cNvSpPr>
              <p:nvPr/>
            </p:nvSpPr>
            <p:spPr bwMode="auto">
              <a:xfrm>
                <a:off x="2448" y="2292"/>
                <a:ext cx="105" cy="346"/>
              </a:xfrm>
              <a:custGeom>
                <a:avLst/>
                <a:gdLst>
                  <a:gd name="T0" fmla="*/ 0 w 105"/>
                  <a:gd name="T1" fmla="*/ 222 h 346"/>
                  <a:gd name="T2" fmla="*/ 74 w 105"/>
                  <a:gd name="T3" fmla="*/ 346 h 346"/>
                  <a:gd name="T4" fmla="*/ 105 w 105"/>
                  <a:gd name="T5" fmla="*/ 105 h 346"/>
                  <a:gd name="T6" fmla="*/ 30 w 105"/>
                  <a:gd name="T7" fmla="*/ 0 h 346"/>
                  <a:gd name="T8" fmla="*/ 0 w 105"/>
                  <a:gd name="T9" fmla="*/ 222 h 3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346"/>
                  <a:gd name="T17" fmla="*/ 105 w 105"/>
                  <a:gd name="T18" fmla="*/ 346 h 3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346">
                    <a:moveTo>
                      <a:pt x="0" y="222"/>
                    </a:moveTo>
                    <a:lnTo>
                      <a:pt x="74" y="346"/>
                    </a:lnTo>
                    <a:lnTo>
                      <a:pt x="105" y="105"/>
                    </a:lnTo>
                    <a:lnTo>
                      <a:pt x="30" y="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6464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33" name="Freeform 5680"/>
              <p:cNvSpPr>
                <a:spLocks/>
              </p:cNvSpPr>
              <p:nvPr/>
            </p:nvSpPr>
            <p:spPr bwMode="auto">
              <a:xfrm>
                <a:off x="2448" y="2292"/>
                <a:ext cx="105" cy="346"/>
              </a:xfrm>
              <a:custGeom>
                <a:avLst/>
                <a:gdLst>
                  <a:gd name="T0" fmla="*/ 0 w 17"/>
                  <a:gd name="T1" fmla="*/ 323609 h 56"/>
                  <a:gd name="T2" fmla="*/ 107693 w 17"/>
                  <a:gd name="T3" fmla="*/ 504289 h 56"/>
                  <a:gd name="T4" fmla="*/ 152936 w 17"/>
                  <a:gd name="T5" fmla="*/ 153080 h 56"/>
                  <a:gd name="T6" fmla="*/ 45014 w 17"/>
                  <a:gd name="T7" fmla="*/ 0 h 56"/>
                  <a:gd name="T8" fmla="*/ 0 w 17"/>
                  <a:gd name="T9" fmla="*/ 323609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56"/>
                  <a:gd name="T17" fmla="*/ 17 w 17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56">
                    <a:moveTo>
                      <a:pt x="0" y="36"/>
                    </a:moveTo>
                    <a:lnTo>
                      <a:pt x="12" y="56"/>
                    </a:lnTo>
                    <a:lnTo>
                      <a:pt x="17" y="17"/>
                    </a:lnTo>
                    <a:lnTo>
                      <a:pt x="5" y="0"/>
                    </a:lnTo>
                    <a:lnTo>
                      <a:pt x="0" y="3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34" name="Freeform 5681"/>
              <p:cNvSpPr>
                <a:spLocks/>
              </p:cNvSpPr>
              <p:nvPr/>
            </p:nvSpPr>
            <p:spPr bwMode="auto">
              <a:xfrm>
                <a:off x="3547" y="2990"/>
                <a:ext cx="98" cy="111"/>
              </a:xfrm>
              <a:custGeom>
                <a:avLst/>
                <a:gdLst>
                  <a:gd name="T0" fmla="*/ 0 w 98"/>
                  <a:gd name="T1" fmla="*/ 68 h 111"/>
                  <a:gd name="T2" fmla="*/ 68 w 98"/>
                  <a:gd name="T3" fmla="*/ 111 h 111"/>
                  <a:gd name="T4" fmla="*/ 98 w 98"/>
                  <a:gd name="T5" fmla="*/ 49 h 111"/>
                  <a:gd name="T6" fmla="*/ 31 w 98"/>
                  <a:gd name="T7" fmla="*/ 0 h 111"/>
                  <a:gd name="T8" fmla="*/ 0 w 98"/>
                  <a:gd name="T9" fmla="*/ 68 h 1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111"/>
                  <a:gd name="T17" fmla="*/ 98 w 98"/>
                  <a:gd name="T18" fmla="*/ 111 h 1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111">
                    <a:moveTo>
                      <a:pt x="0" y="68"/>
                    </a:moveTo>
                    <a:lnTo>
                      <a:pt x="68" y="111"/>
                    </a:lnTo>
                    <a:lnTo>
                      <a:pt x="98" y="49"/>
                    </a:lnTo>
                    <a:lnTo>
                      <a:pt x="31" y="0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A8A8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35" name="Freeform 5682"/>
              <p:cNvSpPr>
                <a:spLocks/>
              </p:cNvSpPr>
              <p:nvPr/>
            </p:nvSpPr>
            <p:spPr bwMode="auto">
              <a:xfrm>
                <a:off x="3547" y="2990"/>
                <a:ext cx="98" cy="111"/>
              </a:xfrm>
              <a:custGeom>
                <a:avLst/>
                <a:gdLst>
                  <a:gd name="T0" fmla="*/ 0 w 16"/>
                  <a:gd name="T1" fmla="*/ 98266 h 18"/>
                  <a:gd name="T2" fmla="*/ 94203 w 16"/>
                  <a:gd name="T3" fmla="*/ 160401 h 18"/>
                  <a:gd name="T4" fmla="*/ 137868 w 16"/>
                  <a:gd name="T5" fmla="*/ 70806 h 18"/>
                  <a:gd name="T6" fmla="*/ 43671 w 16"/>
                  <a:gd name="T7" fmla="*/ 0 h 18"/>
                  <a:gd name="T8" fmla="*/ 0 w 16"/>
                  <a:gd name="T9" fmla="*/ 98266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8"/>
                  <a:gd name="T17" fmla="*/ 16 w 16"/>
                  <a:gd name="T18" fmla="*/ 18 h 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8">
                    <a:moveTo>
                      <a:pt x="0" y="11"/>
                    </a:moveTo>
                    <a:lnTo>
                      <a:pt x="11" y="18"/>
                    </a:lnTo>
                    <a:lnTo>
                      <a:pt x="16" y="8"/>
                    </a:lnTo>
                    <a:lnTo>
                      <a:pt x="5" y="0"/>
                    </a:lnTo>
                    <a:lnTo>
                      <a:pt x="0" y="11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36" name="Freeform 5683"/>
              <p:cNvSpPr>
                <a:spLocks/>
              </p:cNvSpPr>
              <p:nvPr/>
            </p:nvSpPr>
            <p:spPr bwMode="auto">
              <a:xfrm>
                <a:off x="2281" y="2379"/>
                <a:ext cx="99" cy="265"/>
              </a:xfrm>
              <a:custGeom>
                <a:avLst/>
                <a:gdLst>
                  <a:gd name="T0" fmla="*/ 0 w 99"/>
                  <a:gd name="T1" fmla="*/ 185 h 265"/>
                  <a:gd name="T2" fmla="*/ 68 w 99"/>
                  <a:gd name="T3" fmla="*/ 265 h 265"/>
                  <a:gd name="T4" fmla="*/ 99 w 99"/>
                  <a:gd name="T5" fmla="*/ 43 h 265"/>
                  <a:gd name="T6" fmla="*/ 31 w 99"/>
                  <a:gd name="T7" fmla="*/ 0 h 265"/>
                  <a:gd name="T8" fmla="*/ 0 w 99"/>
                  <a:gd name="T9" fmla="*/ 185 h 2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265"/>
                  <a:gd name="T17" fmla="*/ 99 w 99"/>
                  <a:gd name="T18" fmla="*/ 265 h 26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265">
                    <a:moveTo>
                      <a:pt x="0" y="185"/>
                    </a:moveTo>
                    <a:lnTo>
                      <a:pt x="68" y="265"/>
                    </a:lnTo>
                    <a:lnTo>
                      <a:pt x="99" y="43"/>
                    </a:lnTo>
                    <a:lnTo>
                      <a:pt x="31" y="0"/>
                    </a:lnTo>
                    <a:lnTo>
                      <a:pt x="0" y="185"/>
                    </a:lnTo>
                    <a:close/>
                  </a:path>
                </a:pathLst>
              </a:custGeom>
              <a:solidFill>
                <a:srgbClr val="7D7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37" name="Freeform 5684"/>
              <p:cNvSpPr>
                <a:spLocks/>
              </p:cNvSpPr>
              <p:nvPr/>
            </p:nvSpPr>
            <p:spPr bwMode="auto">
              <a:xfrm>
                <a:off x="2281" y="2379"/>
                <a:ext cx="99" cy="265"/>
              </a:xfrm>
              <a:custGeom>
                <a:avLst/>
                <a:gdLst>
                  <a:gd name="T0" fmla="*/ 0 w 16"/>
                  <a:gd name="T1" fmla="*/ 266849 h 43"/>
                  <a:gd name="T2" fmla="*/ 99730 w 16"/>
                  <a:gd name="T3" fmla="*/ 382229 h 43"/>
                  <a:gd name="T4" fmla="*/ 145214 w 16"/>
                  <a:gd name="T5" fmla="*/ 62022 h 43"/>
                  <a:gd name="T6" fmla="*/ 45484 w 16"/>
                  <a:gd name="T7" fmla="*/ 0 h 43"/>
                  <a:gd name="T8" fmla="*/ 0 w 16"/>
                  <a:gd name="T9" fmla="*/ 266849 h 4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43"/>
                  <a:gd name="T17" fmla="*/ 16 w 16"/>
                  <a:gd name="T18" fmla="*/ 43 h 4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43">
                    <a:moveTo>
                      <a:pt x="0" y="30"/>
                    </a:moveTo>
                    <a:lnTo>
                      <a:pt x="11" y="43"/>
                    </a:lnTo>
                    <a:lnTo>
                      <a:pt x="16" y="7"/>
                    </a:lnTo>
                    <a:lnTo>
                      <a:pt x="5" y="0"/>
                    </a:lnTo>
                    <a:lnTo>
                      <a:pt x="0" y="3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38" name="Freeform 5685"/>
              <p:cNvSpPr>
                <a:spLocks/>
              </p:cNvSpPr>
              <p:nvPr/>
            </p:nvSpPr>
            <p:spPr bwMode="auto">
              <a:xfrm>
                <a:off x="3374" y="2928"/>
                <a:ext cx="105" cy="155"/>
              </a:xfrm>
              <a:custGeom>
                <a:avLst/>
                <a:gdLst>
                  <a:gd name="T0" fmla="*/ 0 w 105"/>
                  <a:gd name="T1" fmla="*/ 93 h 155"/>
                  <a:gd name="T2" fmla="*/ 74 w 105"/>
                  <a:gd name="T3" fmla="*/ 155 h 155"/>
                  <a:gd name="T4" fmla="*/ 105 w 105"/>
                  <a:gd name="T5" fmla="*/ 74 h 155"/>
                  <a:gd name="T6" fmla="*/ 37 w 105"/>
                  <a:gd name="T7" fmla="*/ 0 h 155"/>
                  <a:gd name="T8" fmla="*/ 0 w 105"/>
                  <a:gd name="T9" fmla="*/ 93 h 1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155"/>
                  <a:gd name="T17" fmla="*/ 105 w 105"/>
                  <a:gd name="T18" fmla="*/ 155 h 1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155">
                    <a:moveTo>
                      <a:pt x="0" y="93"/>
                    </a:moveTo>
                    <a:lnTo>
                      <a:pt x="74" y="155"/>
                    </a:lnTo>
                    <a:lnTo>
                      <a:pt x="105" y="74"/>
                    </a:lnTo>
                    <a:lnTo>
                      <a:pt x="37" y="0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8B8B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39" name="Freeform 5686"/>
              <p:cNvSpPr>
                <a:spLocks/>
              </p:cNvSpPr>
              <p:nvPr/>
            </p:nvSpPr>
            <p:spPr bwMode="auto">
              <a:xfrm>
                <a:off x="3374" y="2928"/>
                <a:ext cx="105" cy="155"/>
              </a:xfrm>
              <a:custGeom>
                <a:avLst/>
                <a:gdLst>
                  <a:gd name="T0" fmla="*/ 0 w 17"/>
                  <a:gd name="T1" fmla="*/ 137497 h 25"/>
                  <a:gd name="T2" fmla="*/ 107693 w 17"/>
                  <a:gd name="T3" fmla="*/ 229028 h 25"/>
                  <a:gd name="T4" fmla="*/ 152936 w 17"/>
                  <a:gd name="T5" fmla="*/ 109399 h 25"/>
                  <a:gd name="T6" fmla="*/ 53945 w 17"/>
                  <a:gd name="T7" fmla="*/ 0 h 25"/>
                  <a:gd name="T8" fmla="*/ 0 w 17"/>
                  <a:gd name="T9" fmla="*/ 137497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25"/>
                  <a:gd name="T17" fmla="*/ 17 w 17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25">
                    <a:moveTo>
                      <a:pt x="0" y="15"/>
                    </a:moveTo>
                    <a:lnTo>
                      <a:pt x="12" y="25"/>
                    </a:lnTo>
                    <a:lnTo>
                      <a:pt x="17" y="12"/>
                    </a:lnTo>
                    <a:lnTo>
                      <a:pt x="6" y="0"/>
                    </a:lnTo>
                    <a:lnTo>
                      <a:pt x="0" y="15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40" name="Freeform 5687"/>
              <p:cNvSpPr>
                <a:spLocks/>
              </p:cNvSpPr>
              <p:nvPr/>
            </p:nvSpPr>
            <p:spPr bwMode="auto">
              <a:xfrm>
                <a:off x="2108" y="2521"/>
                <a:ext cx="105" cy="179"/>
              </a:xfrm>
              <a:custGeom>
                <a:avLst/>
                <a:gdLst>
                  <a:gd name="T0" fmla="*/ 0 w 105"/>
                  <a:gd name="T1" fmla="*/ 142 h 179"/>
                  <a:gd name="T2" fmla="*/ 74 w 105"/>
                  <a:gd name="T3" fmla="*/ 179 h 179"/>
                  <a:gd name="T4" fmla="*/ 105 w 105"/>
                  <a:gd name="T5" fmla="*/ 0 h 179"/>
                  <a:gd name="T6" fmla="*/ 31 w 105"/>
                  <a:gd name="T7" fmla="*/ 6 h 179"/>
                  <a:gd name="T8" fmla="*/ 0 w 105"/>
                  <a:gd name="T9" fmla="*/ 142 h 1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179"/>
                  <a:gd name="T17" fmla="*/ 105 w 105"/>
                  <a:gd name="T18" fmla="*/ 179 h 17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179">
                    <a:moveTo>
                      <a:pt x="0" y="142"/>
                    </a:moveTo>
                    <a:lnTo>
                      <a:pt x="74" y="179"/>
                    </a:lnTo>
                    <a:lnTo>
                      <a:pt x="105" y="0"/>
                    </a:lnTo>
                    <a:lnTo>
                      <a:pt x="31" y="6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9B9B9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41" name="Freeform 5688"/>
              <p:cNvSpPr>
                <a:spLocks/>
              </p:cNvSpPr>
              <p:nvPr/>
            </p:nvSpPr>
            <p:spPr bwMode="auto">
              <a:xfrm>
                <a:off x="2108" y="2521"/>
                <a:ext cx="105" cy="179"/>
              </a:xfrm>
              <a:custGeom>
                <a:avLst/>
                <a:gdLst>
                  <a:gd name="T0" fmla="*/ 0 w 17"/>
                  <a:gd name="T1" fmla="*/ 205998 h 29"/>
                  <a:gd name="T2" fmla="*/ 107693 w 17"/>
                  <a:gd name="T3" fmla="*/ 259871 h 29"/>
                  <a:gd name="T4" fmla="*/ 152936 w 17"/>
                  <a:gd name="T5" fmla="*/ 0 h 29"/>
                  <a:gd name="T6" fmla="*/ 45014 w 17"/>
                  <a:gd name="T7" fmla="*/ 8685 h 29"/>
                  <a:gd name="T8" fmla="*/ 0 w 17"/>
                  <a:gd name="T9" fmla="*/ 205998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29"/>
                  <a:gd name="T17" fmla="*/ 17 w 17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29">
                    <a:moveTo>
                      <a:pt x="0" y="23"/>
                    </a:moveTo>
                    <a:lnTo>
                      <a:pt x="12" y="29"/>
                    </a:lnTo>
                    <a:lnTo>
                      <a:pt x="17" y="0"/>
                    </a:lnTo>
                    <a:lnTo>
                      <a:pt x="5" y="1"/>
                    </a:lnTo>
                    <a:lnTo>
                      <a:pt x="0" y="23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42" name="Freeform 5689"/>
              <p:cNvSpPr>
                <a:spLocks/>
              </p:cNvSpPr>
              <p:nvPr/>
            </p:nvSpPr>
            <p:spPr bwMode="auto">
              <a:xfrm>
                <a:off x="4461" y="3058"/>
                <a:ext cx="98" cy="68"/>
              </a:xfrm>
              <a:custGeom>
                <a:avLst/>
                <a:gdLst>
                  <a:gd name="T0" fmla="*/ 0 w 98"/>
                  <a:gd name="T1" fmla="*/ 43 h 68"/>
                  <a:gd name="T2" fmla="*/ 74 w 98"/>
                  <a:gd name="T3" fmla="*/ 68 h 68"/>
                  <a:gd name="T4" fmla="*/ 98 w 98"/>
                  <a:gd name="T5" fmla="*/ 25 h 68"/>
                  <a:gd name="T6" fmla="*/ 30 w 98"/>
                  <a:gd name="T7" fmla="*/ 0 h 68"/>
                  <a:gd name="T8" fmla="*/ 0 w 98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8"/>
                  <a:gd name="T17" fmla="*/ 98 w 98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8">
                    <a:moveTo>
                      <a:pt x="0" y="43"/>
                    </a:moveTo>
                    <a:lnTo>
                      <a:pt x="74" y="68"/>
                    </a:lnTo>
                    <a:lnTo>
                      <a:pt x="98" y="25"/>
                    </a:lnTo>
                    <a:lnTo>
                      <a:pt x="30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43" name="Freeform 5690"/>
              <p:cNvSpPr>
                <a:spLocks/>
              </p:cNvSpPr>
              <p:nvPr/>
            </p:nvSpPr>
            <p:spPr bwMode="auto">
              <a:xfrm>
                <a:off x="4461" y="3058"/>
                <a:ext cx="98" cy="68"/>
              </a:xfrm>
              <a:custGeom>
                <a:avLst/>
                <a:gdLst>
                  <a:gd name="T0" fmla="*/ 0 w 16"/>
                  <a:gd name="T1" fmla="*/ 62826 h 11"/>
                  <a:gd name="T2" fmla="*/ 102716 w 16"/>
                  <a:gd name="T3" fmla="*/ 99206 h 11"/>
                  <a:gd name="T4" fmla="*/ 137868 w 16"/>
                  <a:gd name="T5" fmla="*/ 36609 h 11"/>
                  <a:gd name="T6" fmla="*/ 43671 w 16"/>
                  <a:gd name="T7" fmla="*/ 0 h 11"/>
                  <a:gd name="T8" fmla="*/ 0 w 16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2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44" name="Freeform 5691"/>
              <p:cNvSpPr>
                <a:spLocks/>
              </p:cNvSpPr>
              <p:nvPr/>
            </p:nvSpPr>
            <p:spPr bwMode="auto">
              <a:xfrm>
                <a:off x="3207" y="2829"/>
                <a:ext cx="99" cy="217"/>
              </a:xfrm>
              <a:custGeom>
                <a:avLst/>
                <a:gdLst>
                  <a:gd name="T0" fmla="*/ 0 w 99"/>
                  <a:gd name="T1" fmla="*/ 130 h 217"/>
                  <a:gd name="T2" fmla="*/ 68 w 99"/>
                  <a:gd name="T3" fmla="*/ 217 h 217"/>
                  <a:gd name="T4" fmla="*/ 99 w 99"/>
                  <a:gd name="T5" fmla="*/ 112 h 217"/>
                  <a:gd name="T6" fmla="*/ 31 w 99"/>
                  <a:gd name="T7" fmla="*/ 0 h 217"/>
                  <a:gd name="T8" fmla="*/ 0 w 99"/>
                  <a:gd name="T9" fmla="*/ 130 h 2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217"/>
                  <a:gd name="T17" fmla="*/ 99 w 99"/>
                  <a:gd name="T18" fmla="*/ 217 h 2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217">
                    <a:moveTo>
                      <a:pt x="0" y="130"/>
                    </a:moveTo>
                    <a:lnTo>
                      <a:pt x="68" y="217"/>
                    </a:lnTo>
                    <a:lnTo>
                      <a:pt x="99" y="112"/>
                    </a:lnTo>
                    <a:lnTo>
                      <a:pt x="31" y="0"/>
                    </a:lnTo>
                    <a:lnTo>
                      <a:pt x="0" y="130"/>
                    </a:lnTo>
                    <a:close/>
                  </a:path>
                </a:pathLst>
              </a:custGeom>
              <a:solidFill>
                <a:srgbClr val="6F6F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45" name="Freeform 5692"/>
              <p:cNvSpPr>
                <a:spLocks/>
              </p:cNvSpPr>
              <p:nvPr/>
            </p:nvSpPr>
            <p:spPr bwMode="auto">
              <a:xfrm>
                <a:off x="3207" y="2829"/>
                <a:ext cx="99" cy="217"/>
              </a:xfrm>
              <a:custGeom>
                <a:avLst/>
                <a:gdLst>
                  <a:gd name="T0" fmla="*/ 0 w 16"/>
                  <a:gd name="T1" fmla="*/ 192082 h 35"/>
                  <a:gd name="T2" fmla="*/ 99730 w 16"/>
                  <a:gd name="T3" fmla="*/ 320552 h 35"/>
                  <a:gd name="T4" fmla="*/ 145214 w 16"/>
                  <a:gd name="T5" fmla="*/ 165410 h 35"/>
                  <a:gd name="T6" fmla="*/ 45484 w 16"/>
                  <a:gd name="T7" fmla="*/ 0 h 35"/>
                  <a:gd name="T8" fmla="*/ 0 w 16"/>
                  <a:gd name="T9" fmla="*/ 192082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35"/>
                  <a:gd name="T17" fmla="*/ 16 w 16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35">
                    <a:moveTo>
                      <a:pt x="0" y="21"/>
                    </a:moveTo>
                    <a:lnTo>
                      <a:pt x="11" y="35"/>
                    </a:lnTo>
                    <a:lnTo>
                      <a:pt x="16" y="18"/>
                    </a:lnTo>
                    <a:lnTo>
                      <a:pt x="5" y="0"/>
                    </a:lnTo>
                    <a:lnTo>
                      <a:pt x="0" y="21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46" name="Freeform 5693"/>
              <p:cNvSpPr>
                <a:spLocks/>
              </p:cNvSpPr>
              <p:nvPr/>
            </p:nvSpPr>
            <p:spPr bwMode="auto">
              <a:xfrm>
                <a:off x="1941" y="2663"/>
                <a:ext cx="99" cy="136"/>
              </a:xfrm>
              <a:custGeom>
                <a:avLst/>
                <a:gdLst>
                  <a:gd name="T0" fmla="*/ 0 w 99"/>
                  <a:gd name="T1" fmla="*/ 123 h 136"/>
                  <a:gd name="T2" fmla="*/ 68 w 99"/>
                  <a:gd name="T3" fmla="*/ 136 h 136"/>
                  <a:gd name="T4" fmla="*/ 99 w 99"/>
                  <a:gd name="T5" fmla="*/ 0 h 136"/>
                  <a:gd name="T6" fmla="*/ 31 w 99"/>
                  <a:gd name="T7" fmla="*/ 24 h 136"/>
                  <a:gd name="T8" fmla="*/ 0 w 99"/>
                  <a:gd name="T9" fmla="*/ 123 h 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36"/>
                  <a:gd name="T17" fmla="*/ 99 w 99"/>
                  <a:gd name="T18" fmla="*/ 136 h 1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36">
                    <a:moveTo>
                      <a:pt x="0" y="123"/>
                    </a:moveTo>
                    <a:lnTo>
                      <a:pt x="68" y="136"/>
                    </a:lnTo>
                    <a:lnTo>
                      <a:pt x="99" y="0"/>
                    </a:lnTo>
                    <a:lnTo>
                      <a:pt x="31" y="24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B8B8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47" name="Freeform 5694"/>
              <p:cNvSpPr>
                <a:spLocks/>
              </p:cNvSpPr>
              <p:nvPr/>
            </p:nvSpPr>
            <p:spPr bwMode="auto">
              <a:xfrm>
                <a:off x="1941" y="2663"/>
                <a:ext cx="99" cy="136"/>
              </a:xfrm>
              <a:custGeom>
                <a:avLst/>
                <a:gdLst>
                  <a:gd name="T0" fmla="*/ 0 w 16"/>
                  <a:gd name="T1" fmla="*/ 181177 h 22"/>
                  <a:gd name="T2" fmla="*/ 99730 w 16"/>
                  <a:gd name="T3" fmla="*/ 198677 h 22"/>
                  <a:gd name="T4" fmla="*/ 145214 w 16"/>
                  <a:gd name="T5" fmla="*/ 0 h 22"/>
                  <a:gd name="T6" fmla="*/ 45484 w 16"/>
                  <a:gd name="T7" fmla="*/ 36609 h 22"/>
                  <a:gd name="T8" fmla="*/ 0 w 16"/>
                  <a:gd name="T9" fmla="*/ 181177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22"/>
                  <a:gd name="T17" fmla="*/ 16 w 16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22">
                    <a:moveTo>
                      <a:pt x="0" y="20"/>
                    </a:moveTo>
                    <a:lnTo>
                      <a:pt x="11" y="22"/>
                    </a:lnTo>
                    <a:lnTo>
                      <a:pt x="16" y="0"/>
                    </a:lnTo>
                    <a:lnTo>
                      <a:pt x="5" y="4"/>
                    </a:lnTo>
                    <a:lnTo>
                      <a:pt x="0" y="2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48" name="Freeform 5695"/>
              <p:cNvSpPr>
                <a:spLocks/>
              </p:cNvSpPr>
              <p:nvPr/>
            </p:nvSpPr>
            <p:spPr bwMode="auto">
              <a:xfrm>
                <a:off x="4294" y="3064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49" name="Freeform 5696"/>
              <p:cNvSpPr>
                <a:spLocks/>
              </p:cNvSpPr>
              <p:nvPr/>
            </p:nvSpPr>
            <p:spPr bwMode="auto">
              <a:xfrm>
                <a:off x="4294" y="3064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50" name="Freeform 5697"/>
              <p:cNvSpPr>
                <a:spLocks/>
              </p:cNvSpPr>
              <p:nvPr/>
            </p:nvSpPr>
            <p:spPr bwMode="auto">
              <a:xfrm>
                <a:off x="3034" y="2700"/>
                <a:ext cx="105" cy="284"/>
              </a:xfrm>
              <a:custGeom>
                <a:avLst/>
                <a:gdLst>
                  <a:gd name="T0" fmla="*/ 0 w 105"/>
                  <a:gd name="T1" fmla="*/ 173 h 284"/>
                  <a:gd name="T2" fmla="*/ 74 w 105"/>
                  <a:gd name="T3" fmla="*/ 284 h 284"/>
                  <a:gd name="T4" fmla="*/ 105 w 105"/>
                  <a:gd name="T5" fmla="*/ 148 h 284"/>
                  <a:gd name="T6" fmla="*/ 37 w 105"/>
                  <a:gd name="T7" fmla="*/ 0 h 284"/>
                  <a:gd name="T8" fmla="*/ 0 w 105"/>
                  <a:gd name="T9" fmla="*/ 173 h 28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284"/>
                  <a:gd name="T17" fmla="*/ 105 w 105"/>
                  <a:gd name="T18" fmla="*/ 284 h 28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284">
                    <a:moveTo>
                      <a:pt x="0" y="173"/>
                    </a:moveTo>
                    <a:lnTo>
                      <a:pt x="74" y="284"/>
                    </a:lnTo>
                    <a:lnTo>
                      <a:pt x="105" y="148"/>
                    </a:lnTo>
                    <a:lnTo>
                      <a:pt x="37" y="0"/>
                    </a:ln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5B5B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51" name="Freeform 5698"/>
              <p:cNvSpPr>
                <a:spLocks/>
              </p:cNvSpPr>
              <p:nvPr/>
            </p:nvSpPr>
            <p:spPr bwMode="auto">
              <a:xfrm>
                <a:off x="3034" y="2700"/>
                <a:ext cx="105" cy="284"/>
              </a:xfrm>
              <a:custGeom>
                <a:avLst/>
                <a:gdLst>
                  <a:gd name="T0" fmla="*/ 0 w 17"/>
                  <a:gd name="T1" fmla="*/ 251346 h 46"/>
                  <a:gd name="T2" fmla="*/ 107693 w 17"/>
                  <a:gd name="T3" fmla="*/ 412541 h 46"/>
                  <a:gd name="T4" fmla="*/ 152936 w 17"/>
                  <a:gd name="T5" fmla="*/ 215093 h 46"/>
                  <a:gd name="T6" fmla="*/ 53945 w 17"/>
                  <a:gd name="T7" fmla="*/ 0 h 46"/>
                  <a:gd name="T8" fmla="*/ 0 w 17"/>
                  <a:gd name="T9" fmla="*/ 251346 h 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46"/>
                  <a:gd name="T17" fmla="*/ 17 w 17"/>
                  <a:gd name="T18" fmla="*/ 46 h 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46">
                    <a:moveTo>
                      <a:pt x="0" y="28"/>
                    </a:moveTo>
                    <a:lnTo>
                      <a:pt x="12" y="46"/>
                    </a:lnTo>
                    <a:lnTo>
                      <a:pt x="17" y="24"/>
                    </a:lnTo>
                    <a:lnTo>
                      <a:pt x="6" y="0"/>
                    </a:lnTo>
                    <a:lnTo>
                      <a:pt x="0" y="2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52" name="Freeform 5699"/>
              <p:cNvSpPr>
                <a:spLocks/>
              </p:cNvSpPr>
              <p:nvPr/>
            </p:nvSpPr>
            <p:spPr bwMode="auto">
              <a:xfrm>
                <a:off x="1775" y="2805"/>
                <a:ext cx="98" cy="98"/>
              </a:xfrm>
              <a:custGeom>
                <a:avLst/>
                <a:gdLst>
                  <a:gd name="T0" fmla="*/ 0 w 98"/>
                  <a:gd name="T1" fmla="*/ 98 h 98"/>
                  <a:gd name="T2" fmla="*/ 67 w 98"/>
                  <a:gd name="T3" fmla="*/ 92 h 98"/>
                  <a:gd name="T4" fmla="*/ 98 w 98"/>
                  <a:gd name="T5" fmla="*/ 0 h 98"/>
                  <a:gd name="T6" fmla="*/ 30 w 98"/>
                  <a:gd name="T7" fmla="*/ 24 h 98"/>
                  <a:gd name="T8" fmla="*/ 0 w 98"/>
                  <a:gd name="T9" fmla="*/ 98 h 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98"/>
                  <a:gd name="T17" fmla="*/ 98 w 98"/>
                  <a:gd name="T18" fmla="*/ 98 h 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98">
                    <a:moveTo>
                      <a:pt x="0" y="98"/>
                    </a:moveTo>
                    <a:lnTo>
                      <a:pt x="67" y="92"/>
                    </a:lnTo>
                    <a:lnTo>
                      <a:pt x="98" y="0"/>
                    </a:lnTo>
                    <a:lnTo>
                      <a:pt x="30" y="24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53" name="Freeform 5700"/>
              <p:cNvSpPr>
                <a:spLocks/>
              </p:cNvSpPr>
              <p:nvPr/>
            </p:nvSpPr>
            <p:spPr bwMode="auto">
              <a:xfrm>
                <a:off x="1775" y="2805"/>
                <a:ext cx="98" cy="98"/>
              </a:xfrm>
              <a:custGeom>
                <a:avLst/>
                <a:gdLst>
                  <a:gd name="T0" fmla="*/ 0 w 16"/>
                  <a:gd name="T1" fmla="*/ 137868 h 16"/>
                  <a:gd name="T2" fmla="*/ 94203 w 16"/>
                  <a:gd name="T3" fmla="*/ 129354 h 16"/>
                  <a:gd name="T4" fmla="*/ 137868 w 16"/>
                  <a:gd name="T5" fmla="*/ 0 h 16"/>
                  <a:gd name="T6" fmla="*/ 43671 w 16"/>
                  <a:gd name="T7" fmla="*/ 35151 h 16"/>
                  <a:gd name="T8" fmla="*/ 0 w 16"/>
                  <a:gd name="T9" fmla="*/ 137868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6"/>
                  <a:gd name="T17" fmla="*/ 16 w 16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6">
                    <a:moveTo>
                      <a:pt x="0" y="16"/>
                    </a:moveTo>
                    <a:lnTo>
                      <a:pt x="11" y="15"/>
                    </a:lnTo>
                    <a:lnTo>
                      <a:pt x="16" y="0"/>
                    </a:lnTo>
                    <a:lnTo>
                      <a:pt x="5" y="4"/>
                    </a:lnTo>
                    <a:lnTo>
                      <a:pt x="0" y="1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54" name="Freeform 5701"/>
              <p:cNvSpPr>
                <a:spLocks/>
              </p:cNvSpPr>
              <p:nvPr/>
            </p:nvSpPr>
            <p:spPr bwMode="auto">
              <a:xfrm>
                <a:off x="4121" y="3064"/>
                <a:ext cx="105" cy="62"/>
              </a:xfrm>
              <a:custGeom>
                <a:avLst/>
                <a:gdLst>
                  <a:gd name="T0" fmla="*/ 0 w 105"/>
                  <a:gd name="T1" fmla="*/ 43 h 62"/>
                  <a:gd name="T2" fmla="*/ 74 w 105"/>
                  <a:gd name="T3" fmla="*/ 62 h 62"/>
                  <a:gd name="T4" fmla="*/ 105 w 105"/>
                  <a:gd name="T5" fmla="*/ 19 h 62"/>
                  <a:gd name="T6" fmla="*/ 31 w 105"/>
                  <a:gd name="T7" fmla="*/ 0 h 62"/>
                  <a:gd name="T8" fmla="*/ 0 w 105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2"/>
                  <a:gd name="T17" fmla="*/ 105 w 105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2">
                    <a:moveTo>
                      <a:pt x="0" y="43"/>
                    </a:moveTo>
                    <a:lnTo>
                      <a:pt x="74" y="62"/>
                    </a:lnTo>
                    <a:lnTo>
                      <a:pt x="105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55" name="Freeform 5702"/>
              <p:cNvSpPr>
                <a:spLocks/>
              </p:cNvSpPr>
              <p:nvPr/>
            </p:nvSpPr>
            <p:spPr bwMode="auto">
              <a:xfrm>
                <a:off x="4121" y="3064"/>
                <a:ext cx="105" cy="62"/>
              </a:xfrm>
              <a:custGeom>
                <a:avLst/>
                <a:gdLst>
                  <a:gd name="T0" fmla="*/ 0 w 17"/>
                  <a:gd name="T1" fmla="*/ 63618 h 10"/>
                  <a:gd name="T2" fmla="*/ 107693 w 17"/>
                  <a:gd name="T3" fmla="*/ 91524 h 10"/>
                  <a:gd name="T4" fmla="*/ 152936 w 17"/>
                  <a:gd name="T5" fmla="*/ 28136 h 10"/>
                  <a:gd name="T6" fmla="*/ 45014 w 17"/>
                  <a:gd name="T7" fmla="*/ 0 h 10"/>
                  <a:gd name="T8" fmla="*/ 0 w 17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0"/>
                  <a:gd name="T17" fmla="*/ 17 w 1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0">
                    <a:moveTo>
                      <a:pt x="0" y="7"/>
                    </a:moveTo>
                    <a:lnTo>
                      <a:pt x="12" y="10"/>
                    </a:lnTo>
                    <a:lnTo>
                      <a:pt x="17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56" name="Freeform 5703"/>
              <p:cNvSpPr>
                <a:spLocks/>
              </p:cNvSpPr>
              <p:nvPr/>
            </p:nvSpPr>
            <p:spPr bwMode="auto">
              <a:xfrm>
                <a:off x="2867" y="2564"/>
                <a:ext cx="99" cy="352"/>
              </a:xfrm>
              <a:custGeom>
                <a:avLst/>
                <a:gdLst>
                  <a:gd name="T0" fmla="*/ 0 w 99"/>
                  <a:gd name="T1" fmla="*/ 216 h 352"/>
                  <a:gd name="T2" fmla="*/ 68 w 99"/>
                  <a:gd name="T3" fmla="*/ 352 h 352"/>
                  <a:gd name="T4" fmla="*/ 99 w 99"/>
                  <a:gd name="T5" fmla="*/ 167 h 352"/>
                  <a:gd name="T6" fmla="*/ 31 w 99"/>
                  <a:gd name="T7" fmla="*/ 0 h 352"/>
                  <a:gd name="T8" fmla="*/ 0 w 99"/>
                  <a:gd name="T9" fmla="*/ 216 h 3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352"/>
                  <a:gd name="T17" fmla="*/ 99 w 99"/>
                  <a:gd name="T18" fmla="*/ 352 h 3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352">
                    <a:moveTo>
                      <a:pt x="0" y="216"/>
                    </a:moveTo>
                    <a:lnTo>
                      <a:pt x="68" y="352"/>
                    </a:lnTo>
                    <a:lnTo>
                      <a:pt x="99" y="167"/>
                    </a:lnTo>
                    <a:lnTo>
                      <a:pt x="31" y="0"/>
                    </a:lnTo>
                    <a:lnTo>
                      <a:pt x="0" y="216"/>
                    </a:ln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57" name="Freeform 5704"/>
              <p:cNvSpPr>
                <a:spLocks/>
              </p:cNvSpPr>
              <p:nvPr/>
            </p:nvSpPr>
            <p:spPr bwMode="auto">
              <a:xfrm>
                <a:off x="2867" y="2564"/>
                <a:ext cx="99" cy="352"/>
              </a:xfrm>
              <a:custGeom>
                <a:avLst/>
                <a:gdLst>
                  <a:gd name="T0" fmla="*/ 0 w 16"/>
                  <a:gd name="T1" fmla="*/ 314163 h 57"/>
                  <a:gd name="T2" fmla="*/ 99730 w 16"/>
                  <a:gd name="T3" fmla="*/ 511975 h 57"/>
                  <a:gd name="T4" fmla="*/ 145214 w 16"/>
                  <a:gd name="T5" fmla="*/ 242812 h 57"/>
                  <a:gd name="T6" fmla="*/ 45484 w 16"/>
                  <a:gd name="T7" fmla="*/ 0 h 57"/>
                  <a:gd name="T8" fmla="*/ 0 w 16"/>
                  <a:gd name="T9" fmla="*/ 314163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57"/>
                  <a:gd name="T17" fmla="*/ 16 w 16"/>
                  <a:gd name="T18" fmla="*/ 57 h 5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57">
                    <a:moveTo>
                      <a:pt x="0" y="35"/>
                    </a:moveTo>
                    <a:lnTo>
                      <a:pt x="11" y="57"/>
                    </a:lnTo>
                    <a:lnTo>
                      <a:pt x="16" y="27"/>
                    </a:lnTo>
                    <a:lnTo>
                      <a:pt x="5" y="0"/>
                    </a:lnTo>
                    <a:lnTo>
                      <a:pt x="0" y="35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58" name="Freeform 5705"/>
              <p:cNvSpPr>
                <a:spLocks/>
              </p:cNvSpPr>
              <p:nvPr/>
            </p:nvSpPr>
            <p:spPr bwMode="auto">
              <a:xfrm>
                <a:off x="1608" y="2922"/>
                <a:ext cx="99" cy="74"/>
              </a:xfrm>
              <a:custGeom>
                <a:avLst/>
                <a:gdLst>
                  <a:gd name="T0" fmla="*/ 0 w 99"/>
                  <a:gd name="T1" fmla="*/ 74 h 74"/>
                  <a:gd name="T2" fmla="*/ 68 w 99"/>
                  <a:gd name="T3" fmla="*/ 68 h 74"/>
                  <a:gd name="T4" fmla="*/ 99 w 99"/>
                  <a:gd name="T5" fmla="*/ 0 h 74"/>
                  <a:gd name="T6" fmla="*/ 31 w 99"/>
                  <a:gd name="T7" fmla="*/ 19 h 74"/>
                  <a:gd name="T8" fmla="*/ 0 w 99"/>
                  <a:gd name="T9" fmla="*/ 74 h 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74"/>
                  <a:gd name="T17" fmla="*/ 99 w 99"/>
                  <a:gd name="T18" fmla="*/ 74 h 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74">
                    <a:moveTo>
                      <a:pt x="0" y="74"/>
                    </a:moveTo>
                    <a:lnTo>
                      <a:pt x="68" y="68"/>
                    </a:lnTo>
                    <a:lnTo>
                      <a:pt x="99" y="0"/>
                    </a:lnTo>
                    <a:lnTo>
                      <a:pt x="31" y="19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D6D6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59" name="Freeform 5706"/>
              <p:cNvSpPr>
                <a:spLocks/>
              </p:cNvSpPr>
              <p:nvPr/>
            </p:nvSpPr>
            <p:spPr bwMode="auto">
              <a:xfrm>
                <a:off x="1608" y="2922"/>
                <a:ext cx="99" cy="74"/>
              </a:xfrm>
              <a:custGeom>
                <a:avLst/>
                <a:gdLst>
                  <a:gd name="T0" fmla="*/ 0 w 16"/>
                  <a:gd name="T1" fmla="*/ 106936 h 12"/>
                  <a:gd name="T2" fmla="*/ 99730 w 16"/>
                  <a:gd name="T3" fmla="*/ 98266 h 12"/>
                  <a:gd name="T4" fmla="*/ 145214 w 16"/>
                  <a:gd name="T5" fmla="*/ 0 h 12"/>
                  <a:gd name="T6" fmla="*/ 45484 w 16"/>
                  <a:gd name="T7" fmla="*/ 27417 h 12"/>
                  <a:gd name="T8" fmla="*/ 0 w 16"/>
                  <a:gd name="T9" fmla="*/ 106936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2"/>
                  <a:gd name="T17" fmla="*/ 16 w 16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2">
                    <a:moveTo>
                      <a:pt x="0" y="12"/>
                    </a:moveTo>
                    <a:lnTo>
                      <a:pt x="11" y="11"/>
                    </a:lnTo>
                    <a:lnTo>
                      <a:pt x="16" y="0"/>
                    </a:lnTo>
                    <a:lnTo>
                      <a:pt x="5" y="3"/>
                    </a:lnTo>
                    <a:lnTo>
                      <a:pt x="0" y="1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60" name="Freeform 5707"/>
              <p:cNvSpPr>
                <a:spLocks/>
              </p:cNvSpPr>
              <p:nvPr/>
            </p:nvSpPr>
            <p:spPr bwMode="auto">
              <a:xfrm>
                <a:off x="3954" y="3064"/>
                <a:ext cx="99" cy="68"/>
              </a:xfrm>
              <a:custGeom>
                <a:avLst/>
                <a:gdLst>
                  <a:gd name="T0" fmla="*/ 0 w 99"/>
                  <a:gd name="T1" fmla="*/ 43 h 68"/>
                  <a:gd name="T2" fmla="*/ 68 w 99"/>
                  <a:gd name="T3" fmla="*/ 68 h 68"/>
                  <a:gd name="T4" fmla="*/ 99 w 99"/>
                  <a:gd name="T5" fmla="*/ 25 h 68"/>
                  <a:gd name="T6" fmla="*/ 31 w 99"/>
                  <a:gd name="T7" fmla="*/ 0 h 68"/>
                  <a:gd name="T8" fmla="*/ 0 w 99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3"/>
                    </a:moveTo>
                    <a:lnTo>
                      <a:pt x="68" y="68"/>
                    </a:lnTo>
                    <a:lnTo>
                      <a:pt x="99" y="25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B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61" name="Freeform 5708"/>
              <p:cNvSpPr>
                <a:spLocks/>
              </p:cNvSpPr>
              <p:nvPr/>
            </p:nvSpPr>
            <p:spPr bwMode="auto">
              <a:xfrm>
                <a:off x="3954" y="3064"/>
                <a:ext cx="99" cy="68"/>
              </a:xfrm>
              <a:custGeom>
                <a:avLst/>
                <a:gdLst>
                  <a:gd name="T0" fmla="*/ 0 w 16"/>
                  <a:gd name="T1" fmla="*/ 62826 h 11"/>
                  <a:gd name="T2" fmla="*/ 99730 w 16"/>
                  <a:gd name="T3" fmla="*/ 99206 h 11"/>
                  <a:gd name="T4" fmla="*/ 145214 w 16"/>
                  <a:gd name="T5" fmla="*/ 36609 h 11"/>
                  <a:gd name="T6" fmla="*/ 45484 w 16"/>
                  <a:gd name="T7" fmla="*/ 0 h 11"/>
                  <a:gd name="T8" fmla="*/ 0 w 16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62" name="Freeform 5709"/>
              <p:cNvSpPr>
                <a:spLocks/>
              </p:cNvSpPr>
              <p:nvPr/>
            </p:nvSpPr>
            <p:spPr bwMode="auto">
              <a:xfrm>
                <a:off x="2695" y="2453"/>
                <a:ext cx="98" cy="383"/>
              </a:xfrm>
              <a:custGeom>
                <a:avLst/>
                <a:gdLst>
                  <a:gd name="T0" fmla="*/ 0 w 98"/>
                  <a:gd name="T1" fmla="*/ 234 h 383"/>
                  <a:gd name="T2" fmla="*/ 67 w 98"/>
                  <a:gd name="T3" fmla="*/ 383 h 383"/>
                  <a:gd name="T4" fmla="*/ 98 w 98"/>
                  <a:gd name="T5" fmla="*/ 166 h 383"/>
                  <a:gd name="T6" fmla="*/ 30 w 98"/>
                  <a:gd name="T7" fmla="*/ 0 h 383"/>
                  <a:gd name="T8" fmla="*/ 0 w 98"/>
                  <a:gd name="T9" fmla="*/ 234 h 38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383"/>
                  <a:gd name="T17" fmla="*/ 98 w 98"/>
                  <a:gd name="T18" fmla="*/ 383 h 38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383">
                    <a:moveTo>
                      <a:pt x="0" y="234"/>
                    </a:moveTo>
                    <a:lnTo>
                      <a:pt x="67" y="383"/>
                    </a:lnTo>
                    <a:lnTo>
                      <a:pt x="98" y="166"/>
                    </a:lnTo>
                    <a:lnTo>
                      <a:pt x="30" y="0"/>
                    </a:lnTo>
                    <a:lnTo>
                      <a:pt x="0" y="234"/>
                    </a:ln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63" name="Freeform 5710"/>
              <p:cNvSpPr>
                <a:spLocks/>
              </p:cNvSpPr>
              <p:nvPr/>
            </p:nvSpPr>
            <p:spPr bwMode="auto">
              <a:xfrm>
                <a:off x="2695" y="2453"/>
                <a:ext cx="98" cy="383"/>
              </a:xfrm>
              <a:custGeom>
                <a:avLst/>
                <a:gdLst>
                  <a:gd name="T0" fmla="*/ 0 w 16"/>
                  <a:gd name="T1" fmla="*/ 342297 h 62"/>
                  <a:gd name="T2" fmla="*/ 94203 w 16"/>
                  <a:gd name="T3" fmla="*/ 557753 h 62"/>
                  <a:gd name="T4" fmla="*/ 137868 w 16"/>
                  <a:gd name="T5" fmla="*/ 243273 h 62"/>
                  <a:gd name="T6" fmla="*/ 43671 w 16"/>
                  <a:gd name="T7" fmla="*/ 0 h 62"/>
                  <a:gd name="T8" fmla="*/ 0 w 16"/>
                  <a:gd name="T9" fmla="*/ 342297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62"/>
                  <a:gd name="T17" fmla="*/ 16 w 16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62">
                    <a:moveTo>
                      <a:pt x="0" y="38"/>
                    </a:moveTo>
                    <a:lnTo>
                      <a:pt x="11" y="62"/>
                    </a:lnTo>
                    <a:lnTo>
                      <a:pt x="16" y="27"/>
                    </a:lnTo>
                    <a:lnTo>
                      <a:pt x="5" y="0"/>
                    </a:lnTo>
                    <a:lnTo>
                      <a:pt x="0" y="3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64" name="Freeform 5711"/>
              <p:cNvSpPr>
                <a:spLocks/>
              </p:cNvSpPr>
              <p:nvPr/>
            </p:nvSpPr>
            <p:spPr bwMode="auto">
              <a:xfrm>
                <a:off x="1441" y="3002"/>
                <a:ext cx="99" cy="56"/>
              </a:xfrm>
              <a:custGeom>
                <a:avLst/>
                <a:gdLst>
                  <a:gd name="T0" fmla="*/ 0 w 99"/>
                  <a:gd name="T1" fmla="*/ 50 h 56"/>
                  <a:gd name="T2" fmla="*/ 68 w 99"/>
                  <a:gd name="T3" fmla="*/ 56 h 56"/>
                  <a:gd name="T4" fmla="*/ 99 w 99"/>
                  <a:gd name="T5" fmla="*/ 0 h 56"/>
                  <a:gd name="T6" fmla="*/ 31 w 99"/>
                  <a:gd name="T7" fmla="*/ 6 h 56"/>
                  <a:gd name="T8" fmla="*/ 0 w 99"/>
                  <a:gd name="T9" fmla="*/ 50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56"/>
                  <a:gd name="T17" fmla="*/ 99 w 99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56">
                    <a:moveTo>
                      <a:pt x="0" y="50"/>
                    </a:moveTo>
                    <a:lnTo>
                      <a:pt x="68" y="56"/>
                    </a:lnTo>
                    <a:lnTo>
                      <a:pt x="99" y="0"/>
                    </a:lnTo>
                    <a:lnTo>
                      <a:pt x="31" y="6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65" name="Freeform 5712"/>
              <p:cNvSpPr>
                <a:spLocks/>
              </p:cNvSpPr>
              <p:nvPr/>
            </p:nvSpPr>
            <p:spPr bwMode="auto">
              <a:xfrm>
                <a:off x="1441" y="3002"/>
                <a:ext cx="99" cy="56"/>
              </a:xfrm>
              <a:custGeom>
                <a:avLst/>
                <a:gdLst>
                  <a:gd name="T0" fmla="*/ 0 w 16"/>
                  <a:gd name="T1" fmla="*/ 74916 h 9"/>
                  <a:gd name="T2" fmla="*/ 99730 w 16"/>
                  <a:gd name="T3" fmla="*/ 83820 h 9"/>
                  <a:gd name="T4" fmla="*/ 145214 w 16"/>
                  <a:gd name="T5" fmla="*/ 0 h 9"/>
                  <a:gd name="T6" fmla="*/ 45484 w 16"/>
                  <a:gd name="T7" fmla="*/ 8904 h 9"/>
                  <a:gd name="T8" fmla="*/ 0 w 16"/>
                  <a:gd name="T9" fmla="*/ 74916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9"/>
                  <a:gd name="T17" fmla="*/ 16 w 16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9">
                    <a:moveTo>
                      <a:pt x="0" y="8"/>
                    </a:moveTo>
                    <a:lnTo>
                      <a:pt x="11" y="9"/>
                    </a:lnTo>
                    <a:lnTo>
                      <a:pt x="16" y="0"/>
                    </a:lnTo>
                    <a:lnTo>
                      <a:pt x="5" y="1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66" name="Freeform 5713"/>
              <p:cNvSpPr>
                <a:spLocks/>
              </p:cNvSpPr>
              <p:nvPr/>
            </p:nvSpPr>
            <p:spPr bwMode="auto">
              <a:xfrm>
                <a:off x="3787" y="3058"/>
                <a:ext cx="99" cy="74"/>
              </a:xfrm>
              <a:custGeom>
                <a:avLst/>
                <a:gdLst>
                  <a:gd name="T0" fmla="*/ 0 w 99"/>
                  <a:gd name="T1" fmla="*/ 49 h 74"/>
                  <a:gd name="T2" fmla="*/ 68 w 99"/>
                  <a:gd name="T3" fmla="*/ 74 h 74"/>
                  <a:gd name="T4" fmla="*/ 99 w 99"/>
                  <a:gd name="T5" fmla="*/ 25 h 74"/>
                  <a:gd name="T6" fmla="*/ 31 w 99"/>
                  <a:gd name="T7" fmla="*/ 0 h 74"/>
                  <a:gd name="T8" fmla="*/ 0 w 99"/>
                  <a:gd name="T9" fmla="*/ 49 h 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74"/>
                  <a:gd name="T17" fmla="*/ 99 w 99"/>
                  <a:gd name="T18" fmla="*/ 74 h 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74">
                    <a:moveTo>
                      <a:pt x="0" y="49"/>
                    </a:moveTo>
                    <a:lnTo>
                      <a:pt x="68" y="74"/>
                    </a:lnTo>
                    <a:lnTo>
                      <a:pt x="99" y="25"/>
                    </a:lnTo>
                    <a:lnTo>
                      <a:pt x="31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67" name="Freeform 5714"/>
              <p:cNvSpPr>
                <a:spLocks/>
              </p:cNvSpPr>
              <p:nvPr/>
            </p:nvSpPr>
            <p:spPr bwMode="auto">
              <a:xfrm>
                <a:off x="3787" y="3058"/>
                <a:ext cx="99" cy="74"/>
              </a:xfrm>
              <a:custGeom>
                <a:avLst/>
                <a:gdLst>
                  <a:gd name="T0" fmla="*/ 0 w 16"/>
                  <a:gd name="T1" fmla="*/ 70806 h 12"/>
                  <a:gd name="T2" fmla="*/ 99730 w 16"/>
                  <a:gd name="T3" fmla="*/ 106936 h 12"/>
                  <a:gd name="T4" fmla="*/ 145214 w 16"/>
                  <a:gd name="T5" fmla="*/ 36124 h 12"/>
                  <a:gd name="T6" fmla="*/ 45484 w 16"/>
                  <a:gd name="T7" fmla="*/ 0 h 12"/>
                  <a:gd name="T8" fmla="*/ 0 w 16"/>
                  <a:gd name="T9" fmla="*/ 70806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2"/>
                  <a:gd name="T17" fmla="*/ 16 w 16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2">
                    <a:moveTo>
                      <a:pt x="0" y="8"/>
                    </a:moveTo>
                    <a:lnTo>
                      <a:pt x="11" y="12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68" name="Freeform 5715"/>
              <p:cNvSpPr>
                <a:spLocks/>
              </p:cNvSpPr>
              <p:nvPr/>
            </p:nvSpPr>
            <p:spPr bwMode="auto">
              <a:xfrm>
                <a:off x="2522" y="2397"/>
                <a:ext cx="98" cy="377"/>
              </a:xfrm>
              <a:custGeom>
                <a:avLst/>
                <a:gdLst>
                  <a:gd name="T0" fmla="*/ 0 w 98"/>
                  <a:gd name="T1" fmla="*/ 241 h 377"/>
                  <a:gd name="T2" fmla="*/ 68 w 98"/>
                  <a:gd name="T3" fmla="*/ 377 h 377"/>
                  <a:gd name="T4" fmla="*/ 98 w 98"/>
                  <a:gd name="T5" fmla="*/ 142 h 377"/>
                  <a:gd name="T6" fmla="*/ 31 w 98"/>
                  <a:gd name="T7" fmla="*/ 0 h 377"/>
                  <a:gd name="T8" fmla="*/ 0 w 98"/>
                  <a:gd name="T9" fmla="*/ 241 h 37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377"/>
                  <a:gd name="T17" fmla="*/ 98 w 98"/>
                  <a:gd name="T18" fmla="*/ 377 h 37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377">
                    <a:moveTo>
                      <a:pt x="0" y="241"/>
                    </a:moveTo>
                    <a:lnTo>
                      <a:pt x="68" y="377"/>
                    </a:lnTo>
                    <a:lnTo>
                      <a:pt x="98" y="142"/>
                    </a:lnTo>
                    <a:lnTo>
                      <a:pt x="31" y="0"/>
                    </a:lnTo>
                    <a:lnTo>
                      <a:pt x="0" y="241"/>
                    </a:lnTo>
                    <a:close/>
                  </a:path>
                </a:pathLst>
              </a:custGeom>
              <a:solidFill>
                <a:srgbClr val="5A5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69" name="Freeform 5716"/>
              <p:cNvSpPr>
                <a:spLocks/>
              </p:cNvSpPr>
              <p:nvPr/>
            </p:nvSpPr>
            <p:spPr bwMode="auto">
              <a:xfrm>
                <a:off x="2522" y="2397"/>
                <a:ext cx="98" cy="377"/>
              </a:xfrm>
              <a:custGeom>
                <a:avLst/>
                <a:gdLst>
                  <a:gd name="T0" fmla="*/ 0 w 16"/>
                  <a:gd name="T1" fmla="*/ 351525 h 61"/>
                  <a:gd name="T2" fmla="*/ 94203 w 16"/>
                  <a:gd name="T3" fmla="*/ 550031 h 61"/>
                  <a:gd name="T4" fmla="*/ 137868 w 16"/>
                  <a:gd name="T5" fmla="*/ 207251 h 61"/>
                  <a:gd name="T6" fmla="*/ 43671 w 16"/>
                  <a:gd name="T7" fmla="*/ 0 h 61"/>
                  <a:gd name="T8" fmla="*/ 0 w 16"/>
                  <a:gd name="T9" fmla="*/ 351525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61"/>
                  <a:gd name="T17" fmla="*/ 16 w 16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61">
                    <a:moveTo>
                      <a:pt x="0" y="39"/>
                    </a:moveTo>
                    <a:lnTo>
                      <a:pt x="11" y="61"/>
                    </a:lnTo>
                    <a:lnTo>
                      <a:pt x="16" y="23"/>
                    </a:lnTo>
                    <a:lnTo>
                      <a:pt x="5" y="0"/>
                    </a:lnTo>
                    <a:lnTo>
                      <a:pt x="0" y="39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70" name="Freeform 5717"/>
              <p:cNvSpPr>
                <a:spLocks/>
              </p:cNvSpPr>
              <p:nvPr/>
            </p:nvSpPr>
            <p:spPr bwMode="auto">
              <a:xfrm>
                <a:off x="1268" y="3046"/>
                <a:ext cx="105" cy="55"/>
              </a:xfrm>
              <a:custGeom>
                <a:avLst/>
                <a:gdLst>
                  <a:gd name="T0" fmla="*/ 0 w 105"/>
                  <a:gd name="T1" fmla="*/ 43 h 55"/>
                  <a:gd name="T2" fmla="*/ 68 w 105"/>
                  <a:gd name="T3" fmla="*/ 55 h 55"/>
                  <a:gd name="T4" fmla="*/ 105 w 105"/>
                  <a:gd name="T5" fmla="*/ 6 h 55"/>
                  <a:gd name="T6" fmla="*/ 37 w 105"/>
                  <a:gd name="T7" fmla="*/ 0 h 55"/>
                  <a:gd name="T8" fmla="*/ 0 w 105"/>
                  <a:gd name="T9" fmla="*/ 43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55"/>
                  <a:gd name="T17" fmla="*/ 105 w 105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55">
                    <a:moveTo>
                      <a:pt x="0" y="43"/>
                    </a:moveTo>
                    <a:lnTo>
                      <a:pt x="68" y="55"/>
                    </a:lnTo>
                    <a:lnTo>
                      <a:pt x="105" y="6"/>
                    </a:lnTo>
                    <a:lnTo>
                      <a:pt x="37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D6D6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71" name="Freeform 5718"/>
              <p:cNvSpPr>
                <a:spLocks/>
              </p:cNvSpPr>
              <p:nvPr/>
            </p:nvSpPr>
            <p:spPr bwMode="auto">
              <a:xfrm>
                <a:off x="1268" y="3046"/>
                <a:ext cx="105" cy="55"/>
              </a:xfrm>
              <a:custGeom>
                <a:avLst/>
                <a:gdLst>
                  <a:gd name="T0" fmla="*/ 0 w 17"/>
                  <a:gd name="T1" fmla="*/ 60017 h 9"/>
                  <a:gd name="T2" fmla="*/ 98959 w 17"/>
                  <a:gd name="T3" fmla="*/ 76670 h 9"/>
                  <a:gd name="T4" fmla="*/ 152936 w 17"/>
                  <a:gd name="T5" fmla="*/ 8439 h 9"/>
                  <a:gd name="T6" fmla="*/ 53945 w 17"/>
                  <a:gd name="T7" fmla="*/ 0 h 9"/>
                  <a:gd name="T8" fmla="*/ 0 w 17"/>
                  <a:gd name="T9" fmla="*/ 60017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9"/>
                  <a:gd name="T17" fmla="*/ 17 w 1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9">
                    <a:moveTo>
                      <a:pt x="0" y="7"/>
                    </a:moveTo>
                    <a:lnTo>
                      <a:pt x="11" y="9"/>
                    </a:lnTo>
                    <a:lnTo>
                      <a:pt x="17" y="1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72" name="Freeform 5719"/>
              <p:cNvSpPr>
                <a:spLocks/>
              </p:cNvSpPr>
              <p:nvPr/>
            </p:nvSpPr>
            <p:spPr bwMode="auto">
              <a:xfrm>
                <a:off x="3615" y="3039"/>
                <a:ext cx="98" cy="93"/>
              </a:xfrm>
              <a:custGeom>
                <a:avLst/>
                <a:gdLst>
                  <a:gd name="T0" fmla="*/ 0 w 98"/>
                  <a:gd name="T1" fmla="*/ 62 h 93"/>
                  <a:gd name="T2" fmla="*/ 68 w 98"/>
                  <a:gd name="T3" fmla="*/ 93 h 93"/>
                  <a:gd name="T4" fmla="*/ 98 w 98"/>
                  <a:gd name="T5" fmla="*/ 37 h 93"/>
                  <a:gd name="T6" fmla="*/ 30 w 98"/>
                  <a:gd name="T7" fmla="*/ 0 h 93"/>
                  <a:gd name="T8" fmla="*/ 0 w 98"/>
                  <a:gd name="T9" fmla="*/ 62 h 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93"/>
                  <a:gd name="T17" fmla="*/ 98 w 98"/>
                  <a:gd name="T18" fmla="*/ 93 h 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93">
                    <a:moveTo>
                      <a:pt x="0" y="62"/>
                    </a:moveTo>
                    <a:lnTo>
                      <a:pt x="68" y="93"/>
                    </a:lnTo>
                    <a:lnTo>
                      <a:pt x="98" y="37"/>
                    </a:lnTo>
                    <a:lnTo>
                      <a:pt x="30" y="0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BABA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73" name="Freeform 5720"/>
              <p:cNvSpPr>
                <a:spLocks/>
              </p:cNvSpPr>
              <p:nvPr/>
            </p:nvSpPr>
            <p:spPr bwMode="auto">
              <a:xfrm>
                <a:off x="3615" y="3039"/>
                <a:ext cx="98" cy="93"/>
              </a:xfrm>
              <a:custGeom>
                <a:avLst/>
                <a:gdLst>
                  <a:gd name="T0" fmla="*/ 0 w 16"/>
                  <a:gd name="T1" fmla="*/ 91524 h 15"/>
                  <a:gd name="T2" fmla="*/ 94203 w 16"/>
                  <a:gd name="T3" fmla="*/ 137497 h 15"/>
                  <a:gd name="T4" fmla="*/ 137868 w 16"/>
                  <a:gd name="T5" fmla="*/ 54585 h 15"/>
                  <a:gd name="T6" fmla="*/ 43671 w 16"/>
                  <a:gd name="T7" fmla="*/ 0 h 15"/>
                  <a:gd name="T8" fmla="*/ 0 w 16"/>
                  <a:gd name="T9" fmla="*/ 91524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5"/>
                  <a:gd name="T17" fmla="*/ 16 w 16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5">
                    <a:moveTo>
                      <a:pt x="0" y="10"/>
                    </a:moveTo>
                    <a:lnTo>
                      <a:pt x="11" y="15"/>
                    </a:lnTo>
                    <a:lnTo>
                      <a:pt x="16" y="6"/>
                    </a:lnTo>
                    <a:lnTo>
                      <a:pt x="5" y="0"/>
                    </a:lnTo>
                    <a:lnTo>
                      <a:pt x="0" y="1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74" name="Freeform 5721"/>
              <p:cNvSpPr>
                <a:spLocks/>
              </p:cNvSpPr>
              <p:nvPr/>
            </p:nvSpPr>
            <p:spPr bwMode="auto">
              <a:xfrm>
                <a:off x="2349" y="2422"/>
                <a:ext cx="99" cy="327"/>
              </a:xfrm>
              <a:custGeom>
                <a:avLst/>
                <a:gdLst>
                  <a:gd name="T0" fmla="*/ 0 w 99"/>
                  <a:gd name="T1" fmla="*/ 222 h 327"/>
                  <a:gd name="T2" fmla="*/ 74 w 99"/>
                  <a:gd name="T3" fmla="*/ 327 h 327"/>
                  <a:gd name="T4" fmla="*/ 99 w 99"/>
                  <a:gd name="T5" fmla="*/ 92 h 327"/>
                  <a:gd name="T6" fmla="*/ 31 w 99"/>
                  <a:gd name="T7" fmla="*/ 0 h 327"/>
                  <a:gd name="T8" fmla="*/ 0 w 99"/>
                  <a:gd name="T9" fmla="*/ 222 h 3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327"/>
                  <a:gd name="T17" fmla="*/ 99 w 99"/>
                  <a:gd name="T18" fmla="*/ 327 h 3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327">
                    <a:moveTo>
                      <a:pt x="0" y="222"/>
                    </a:moveTo>
                    <a:lnTo>
                      <a:pt x="74" y="327"/>
                    </a:lnTo>
                    <a:lnTo>
                      <a:pt x="99" y="92"/>
                    </a:lnTo>
                    <a:lnTo>
                      <a:pt x="31" y="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6B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75" name="Freeform 5722"/>
              <p:cNvSpPr>
                <a:spLocks/>
              </p:cNvSpPr>
              <p:nvPr/>
            </p:nvSpPr>
            <p:spPr bwMode="auto">
              <a:xfrm>
                <a:off x="2349" y="2422"/>
                <a:ext cx="99" cy="327"/>
              </a:xfrm>
              <a:custGeom>
                <a:avLst/>
                <a:gdLst>
                  <a:gd name="T0" fmla="*/ 0 w 16"/>
                  <a:gd name="T1" fmla="*/ 321774 h 53"/>
                  <a:gd name="T2" fmla="*/ 108498 w 16"/>
                  <a:gd name="T3" fmla="*/ 473965 h 53"/>
                  <a:gd name="T4" fmla="*/ 145214 w 16"/>
                  <a:gd name="T5" fmla="*/ 134792 h 53"/>
                  <a:gd name="T6" fmla="*/ 45484 w 16"/>
                  <a:gd name="T7" fmla="*/ 0 h 53"/>
                  <a:gd name="T8" fmla="*/ 0 w 16"/>
                  <a:gd name="T9" fmla="*/ 321774 h 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53"/>
                  <a:gd name="T17" fmla="*/ 16 w 16"/>
                  <a:gd name="T18" fmla="*/ 53 h 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53">
                    <a:moveTo>
                      <a:pt x="0" y="36"/>
                    </a:moveTo>
                    <a:lnTo>
                      <a:pt x="12" y="53"/>
                    </a:lnTo>
                    <a:lnTo>
                      <a:pt x="16" y="15"/>
                    </a:lnTo>
                    <a:lnTo>
                      <a:pt x="5" y="0"/>
                    </a:lnTo>
                    <a:lnTo>
                      <a:pt x="0" y="3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76" name="Freeform 5723"/>
              <p:cNvSpPr>
                <a:spLocks/>
              </p:cNvSpPr>
              <p:nvPr/>
            </p:nvSpPr>
            <p:spPr bwMode="auto">
              <a:xfrm>
                <a:off x="3448" y="3002"/>
                <a:ext cx="99" cy="118"/>
              </a:xfrm>
              <a:custGeom>
                <a:avLst/>
                <a:gdLst>
                  <a:gd name="T0" fmla="*/ 0 w 99"/>
                  <a:gd name="T1" fmla="*/ 81 h 118"/>
                  <a:gd name="T2" fmla="*/ 68 w 99"/>
                  <a:gd name="T3" fmla="*/ 118 h 118"/>
                  <a:gd name="T4" fmla="*/ 99 w 99"/>
                  <a:gd name="T5" fmla="*/ 56 h 118"/>
                  <a:gd name="T6" fmla="*/ 31 w 99"/>
                  <a:gd name="T7" fmla="*/ 0 h 118"/>
                  <a:gd name="T8" fmla="*/ 0 w 99"/>
                  <a:gd name="T9" fmla="*/ 81 h 1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18"/>
                  <a:gd name="T17" fmla="*/ 99 w 99"/>
                  <a:gd name="T18" fmla="*/ 118 h 1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18">
                    <a:moveTo>
                      <a:pt x="0" y="81"/>
                    </a:moveTo>
                    <a:lnTo>
                      <a:pt x="68" y="118"/>
                    </a:lnTo>
                    <a:lnTo>
                      <a:pt x="99" y="56"/>
                    </a:lnTo>
                    <a:lnTo>
                      <a:pt x="31" y="0"/>
                    </a:lnTo>
                    <a:lnTo>
                      <a:pt x="0" y="81"/>
                    </a:lnTo>
                    <a:close/>
                  </a:path>
                </a:pathLst>
              </a:custGeom>
              <a:solidFill>
                <a:srgbClr val="A3A3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77" name="Freeform 5724"/>
              <p:cNvSpPr>
                <a:spLocks/>
              </p:cNvSpPr>
              <p:nvPr/>
            </p:nvSpPr>
            <p:spPr bwMode="auto">
              <a:xfrm>
                <a:off x="3448" y="3002"/>
                <a:ext cx="99" cy="118"/>
              </a:xfrm>
              <a:custGeom>
                <a:avLst/>
                <a:gdLst>
                  <a:gd name="T0" fmla="*/ 0 w 16"/>
                  <a:gd name="T1" fmla="*/ 120497 h 19"/>
                  <a:gd name="T2" fmla="*/ 99730 w 16"/>
                  <a:gd name="T3" fmla="*/ 175572 h 19"/>
                  <a:gd name="T4" fmla="*/ 145214 w 16"/>
                  <a:gd name="T5" fmla="*/ 83351 h 19"/>
                  <a:gd name="T6" fmla="*/ 45484 w 16"/>
                  <a:gd name="T7" fmla="*/ 0 h 19"/>
                  <a:gd name="T8" fmla="*/ 0 w 16"/>
                  <a:gd name="T9" fmla="*/ 120497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9"/>
                  <a:gd name="T17" fmla="*/ 16 w 16"/>
                  <a:gd name="T18" fmla="*/ 19 h 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9">
                    <a:moveTo>
                      <a:pt x="0" y="13"/>
                    </a:moveTo>
                    <a:lnTo>
                      <a:pt x="11" y="19"/>
                    </a:lnTo>
                    <a:lnTo>
                      <a:pt x="16" y="9"/>
                    </a:lnTo>
                    <a:lnTo>
                      <a:pt x="5" y="0"/>
                    </a:lnTo>
                    <a:lnTo>
                      <a:pt x="0" y="13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78" name="Freeform 5725"/>
              <p:cNvSpPr>
                <a:spLocks/>
              </p:cNvSpPr>
              <p:nvPr/>
            </p:nvSpPr>
            <p:spPr bwMode="auto">
              <a:xfrm>
                <a:off x="2182" y="2521"/>
                <a:ext cx="99" cy="247"/>
              </a:xfrm>
              <a:custGeom>
                <a:avLst/>
                <a:gdLst>
                  <a:gd name="T0" fmla="*/ 0 w 99"/>
                  <a:gd name="T1" fmla="*/ 179 h 247"/>
                  <a:gd name="T2" fmla="*/ 68 w 99"/>
                  <a:gd name="T3" fmla="*/ 247 h 247"/>
                  <a:gd name="T4" fmla="*/ 99 w 99"/>
                  <a:gd name="T5" fmla="*/ 43 h 247"/>
                  <a:gd name="T6" fmla="*/ 31 w 99"/>
                  <a:gd name="T7" fmla="*/ 0 h 247"/>
                  <a:gd name="T8" fmla="*/ 0 w 99"/>
                  <a:gd name="T9" fmla="*/ 179 h 2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247"/>
                  <a:gd name="T17" fmla="*/ 99 w 99"/>
                  <a:gd name="T18" fmla="*/ 247 h 2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247">
                    <a:moveTo>
                      <a:pt x="0" y="179"/>
                    </a:moveTo>
                    <a:lnTo>
                      <a:pt x="68" y="247"/>
                    </a:lnTo>
                    <a:lnTo>
                      <a:pt x="99" y="43"/>
                    </a:lnTo>
                    <a:lnTo>
                      <a:pt x="31" y="0"/>
                    </a:lnTo>
                    <a:lnTo>
                      <a:pt x="0" y="179"/>
                    </a:lnTo>
                    <a:close/>
                  </a:path>
                </a:pathLst>
              </a:custGeom>
              <a:solidFill>
                <a:srgbClr val="8282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79" name="Freeform 5726"/>
              <p:cNvSpPr>
                <a:spLocks/>
              </p:cNvSpPr>
              <p:nvPr/>
            </p:nvSpPr>
            <p:spPr bwMode="auto">
              <a:xfrm>
                <a:off x="2182" y="2521"/>
                <a:ext cx="99" cy="247"/>
              </a:xfrm>
              <a:custGeom>
                <a:avLst/>
                <a:gdLst>
                  <a:gd name="T0" fmla="*/ 0 w 16"/>
                  <a:gd name="T1" fmla="*/ 260165 h 40"/>
                  <a:gd name="T2" fmla="*/ 99730 w 16"/>
                  <a:gd name="T3" fmla="*/ 359076 h 40"/>
                  <a:gd name="T4" fmla="*/ 145214 w 16"/>
                  <a:gd name="T5" fmla="*/ 62652 h 40"/>
                  <a:gd name="T6" fmla="*/ 45484 w 16"/>
                  <a:gd name="T7" fmla="*/ 0 h 40"/>
                  <a:gd name="T8" fmla="*/ 0 w 16"/>
                  <a:gd name="T9" fmla="*/ 260165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40"/>
                  <a:gd name="T17" fmla="*/ 16 w 16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40">
                    <a:moveTo>
                      <a:pt x="0" y="29"/>
                    </a:moveTo>
                    <a:lnTo>
                      <a:pt x="11" y="40"/>
                    </a:lnTo>
                    <a:lnTo>
                      <a:pt x="16" y="7"/>
                    </a:lnTo>
                    <a:lnTo>
                      <a:pt x="5" y="0"/>
                    </a:lnTo>
                    <a:lnTo>
                      <a:pt x="0" y="29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80" name="Freeform 5727"/>
              <p:cNvSpPr>
                <a:spLocks/>
              </p:cNvSpPr>
              <p:nvPr/>
            </p:nvSpPr>
            <p:spPr bwMode="auto">
              <a:xfrm>
                <a:off x="4535" y="3083"/>
                <a:ext cx="98" cy="61"/>
              </a:xfrm>
              <a:custGeom>
                <a:avLst/>
                <a:gdLst>
                  <a:gd name="T0" fmla="*/ 0 w 98"/>
                  <a:gd name="T1" fmla="*/ 43 h 61"/>
                  <a:gd name="T2" fmla="*/ 68 w 98"/>
                  <a:gd name="T3" fmla="*/ 61 h 61"/>
                  <a:gd name="T4" fmla="*/ 98 w 98"/>
                  <a:gd name="T5" fmla="*/ 18 h 61"/>
                  <a:gd name="T6" fmla="*/ 24 w 98"/>
                  <a:gd name="T7" fmla="*/ 0 h 61"/>
                  <a:gd name="T8" fmla="*/ 0 w 98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1"/>
                  <a:gd name="T17" fmla="*/ 98 w 98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1">
                    <a:moveTo>
                      <a:pt x="0" y="43"/>
                    </a:moveTo>
                    <a:lnTo>
                      <a:pt x="68" y="61"/>
                    </a:lnTo>
                    <a:lnTo>
                      <a:pt x="98" y="18"/>
                    </a:lnTo>
                    <a:lnTo>
                      <a:pt x="24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81" name="Freeform 5728"/>
              <p:cNvSpPr>
                <a:spLocks/>
              </p:cNvSpPr>
              <p:nvPr/>
            </p:nvSpPr>
            <p:spPr bwMode="auto">
              <a:xfrm>
                <a:off x="4535" y="3083"/>
                <a:ext cx="98" cy="61"/>
              </a:xfrm>
              <a:custGeom>
                <a:avLst/>
                <a:gdLst>
                  <a:gd name="T0" fmla="*/ 0 w 16"/>
                  <a:gd name="T1" fmla="*/ 59463 h 10"/>
                  <a:gd name="T2" fmla="*/ 94203 w 16"/>
                  <a:gd name="T3" fmla="*/ 84430 h 10"/>
                  <a:gd name="T4" fmla="*/ 137868 w 16"/>
                  <a:gd name="T5" fmla="*/ 24967 h 10"/>
                  <a:gd name="T6" fmla="*/ 35151 w 16"/>
                  <a:gd name="T7" fmla="*/ 0 h 10"/>
                  <a:gd name="T8" fmla="*/ 0 w 16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4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82" name="Freeform 5729"/>
              <p:cNvSpPr>
                <a:spLocks/>
              </p:cNvSpPr>
              <p:nvPr/>
            </p:nvSpPr>
            <p:spPr bwMode="auto">
              <a:xfrm>
                <a:off x="3275" y="2941"/>
                <a:ext cx="99" cy="160"/>
              </a:xfrm>
              <a:custGeom>
                <a:avLst/>
                <a:gdLst>
                  <a:gd name="T0" fmla="*/ 0 w 99"/>
                  <a:gd name="T1" fmla="*/ 105 h 160"/>
                  <a:gd name="T2" fmla="*/ 68 w 99"/>
                  <a:gd name="T3" fmla="*/ 160 h 160"/>
                  <a:gd name="T4" fmla="*/ 99 w 99"/>
                  <a:gd name="T5" fmla="*/ 80 h 160"/>
                  <a:gd name="T6" fmla="*/ 31 w 99"/>
                  <a:gd name="T7" fmla="*/ 0 h 160"/>
                  <a:gd name="T8" fmla="*/ 0 w 99"/>
                  <a:gd name="T9" fmla="*/ 105 h 1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60"/>
                  <a:gd name="T17" fmla="*/ 99 w 99"/>
                  <a:gd name="T18" fmla="*/ 160 h 1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60">
                    <a:moveTo>
                      <a:pt x="0" y="105"/>
                    </a:moveTo>
                    <a:lnTo>
                      <a:pt x="68" y="160"/>
                    </a:lnTo>
                    <a:lnTo>
                      <a:pt x="99" y="80"/>
                    </a:lnTo>
                    <a:lnTo>
                      <a:pt x="31" y="0"/>
                    </a:lnTo>
                    <a:lnTo>
                      <a:pt x="0" y="105"/>
                    </a:lnTo>
                    <a:close/>
                  </a:path>
                </a:pathLst>
              </a:custGeom>
              <a:solidFill>
                <a:srgbClr val="86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83" name="Freeform 5730"/>
              <p:cNvSpPr>
                <a:spLocks/>
              </p:cNvSpPr>
              <p:nvPr/>
            </p:nvSpPr>
            <p:spPr bwMode="auto">
              <a:xfrm>
                <a:off x="3275" y="2941"/>
                <a:ext cx="99" cy="160"/>
              </a:xfrm>
              <a:custGeom>
                <a:avLst/>
                <a:gdLst>
                  <a:gd name="T0" fmla="*/ 0 w 16"/>
                  <a:gd name="T1" fmla="*/ 150535 h 26"/>
                  <a:gd name="T2" fmla="*/ 99730 w 16"/>
                  <a:gd name="T3" fmla="*/ 229569 h 26"/>
                  <a:gd name="T4" fmla="*/ 145214 w 16"/>
                  <a:gd name="T5" fmla="*/ 114671 h 26"/>
                  <a:gd name="T6" fmla="*/ 45484 w 16"/>
                  <a:gd name="T7" fmla="*/ 0 h 26"/>
                  <a:gd name="T8" fmla="*/ 0 w 16"/>
                  <a:gd name="T9" fmla="*/ 150535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26"/>
                  <a:gd name="T17" fmla="*/ 16 w 16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26">
                    <a:moveTo>
                      <a:pt x="0" y="17"/>
                    </a:moveTo>
                    <a:lnTo>
                      <a:pt x="11" y="26"/>
                    </a:lnTo>
                    <a:lnTo>
                      <a:pt x="16" y="13"/>
                    </a:lnTo>
                    <a:lnTo>
                      <a:pt x="5" y="0"/>
                    </a:lnTo>
                    <a:lnTo>
                      <a:pt x="0" y="1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84" name="Freeform 5731"/>
              <p:cNvSpPr>
                <a:spLocks/>
              </p:cNvSpPr>
              <p:nvPr/>
            </p:nvSpPr>
            <p:spPr bwMode="auto">
              <a:xfrm>
                <a:off x="2009" y="2663"/>
                <a:ext cx="99" cy="166"/>
              </a:xfrm>
              <a:custGeom>
                <a:avLst/>
                <a:gdLst>
                  <a:gd name="T0" fmla="*/ 0 w 99"/>
                  <a:gd name="T1" fmla="*/ 136 h 166"/>
                  <a:gd name="T2" fmla="*/ 68 w 99"/>
                  <a:gd name="T3" fmla="*/ 166 h 166"/>
                  <a:gd name="T4" fmla="*/ 99 w 99"/>
                  <a:gd name="T5" fmla="*/ 0 h 166"/>
                  <a:gd name="T6" fmla="*/ 31 w 99"/>
                  <a:gd name="T7" fmla="*/ 0 h 166"/>
                  <a:gd name="T8" fmla="*/ 0 w 99"/>
                  <a:gd name="T9" fmla="*/ 136 h 1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66"/>
                  <a:gd name="T17" fmla="*/ 99 w 99"/>
                  <a:gd name="T18" fmla="*/ 166 h 1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66">
                    <a:moveTo>
                      <a:pt x="0" y="136"/>
                    </a:moveTo>
                    <a:lnTo>
                      <a:pt x="68" y="166"/>
                    </a:lnTo>
                    <a:lnTo>
                      <a:pt x="99" y="0"/>
                    </a:lnTo>
                    <a:lnTo>
                      <a:pt x="31" y="0"/>
                    </a:lnTo>
                    <a:lnTo>
                      <a:pt x="0" y="136"/>
                    </a:lnTo>
                    <a:close/>
                  </a:path>
                </a:pathLst>
              </a:custGeom>
              <a:solidFill>
                <a:srgbClr val="9C9C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85" name="Freeform 5732"/>
              <p:cNvSpPr>
                <a:spLocks/>
              </p:cNvSpPr>
              <p:nvPr/>
            </p:nvSpPr>
            <p:spPr bwMode="auto">
              <a:xfrm>
                <a:off x="2009" y="2663"/>
                <a:ext cx="99" cy="166"/>
              </a:xfrm>
              <a:custGeom>
                <a:avLst/>
                <a:gdLst>
                  <a:gd name="T0" fmla="*/ 0 w 16"/>
                  <a:gd name="T1" fmla="*/ 192892 h 27"/>
                  <a:gd name="T2" fmla="*/ 99730 w 16"/>
                  <a:gd name="T3" fmla="*/ 237269 h 27"/>
                  <a:gd name="T4" fmla="*/ 145214 w 16"/>
                  <a:gd name="T5" fmla="*/ 0 h 27"/>
                  <a:gd name="T6" fmla="*/ 45484 w 16"/>
                  <a:gd name="T7" fmla="*/ 0 h 27"/>
                  <a:gd name="T8" fmla="*/ 0 w 16"/>
                  <a:gd name="T9" fmla="*/ 192892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27"/>
                  <a:gd name="T17" fmla="*/ 16 w 16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27">
                    <a:moveTo>
                      <a:pt x="0" y="22"/>
                    </a:moveTo>
                    <a:lnTo>
                      <a:pt x="11" y="27"/>
                    </a:lnTo>
                    <a:lnTo>
                      <a:pt x="16" y="0"/>
                    </a:lnTo>
                    <a:lnTo>
                      <a:pt x="5" y="0"/>
                    </a:lnTo>
                    <a:lnTo>
                      <a:pt x="0" y="2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86" name="Freeform 5733"/>
              <p:cNvSpPr>
                <a:spLocks/>
              </p:cNvSpPr>
              <p:nvPr/>
            </p:nvSpPr>
            <p:spPr bwMode="auto">
              <a:xfrm>
                <a:off x="4362" y="3083"/>
                <a:ext cx="99" cy="61"/>
              </a:xfrm>
              <a:custGeom>
                <a:avLst/>
                <a:gdLst>
                  <a:gd name="T0" fmla="*/ 0 w 99"/>
                  <a:gd name="T1" fmla="*/ 43 h 61"/>
                  <a:gd name="T2" fmla="*/ 68 w 99"/>
                  <a:gd name="T3" fmla="*/ 61 h 61"/>
                  <a:gd name="T4" fmla="*/ 99 w 99"/>
                  <a:gd name="T5" fmla="*/ 18 h 61"/>
                  <a:gd name="T6" fmla="*/ 31 w 99"/>
                  <a:gd name="T7" fmla="*/ 0 h 61"/>
                  <a:gd name="T8" fmla="*/ 0 w 99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1"/>
                  <a:gd name="T17" fmla="*/ 99 w 99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1">
                    <a:moveTo>
                      <a:pt x="0" y="43"/>
                    </a:moveTo>
                    <a:lnTo>
                      <a:pt x="68" y="61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87" name="Freeform 5734"/>
              <p:cNvSpPr>
                <a:spLocks/>
              </p:cNvSpPr>
              <p:nvPr/>
            </p:nvSpPr>
            <p:spPr bwMode="auto">
              <a:xfrm>
                <a:off x="4362" y="3083"/>
                <a:ext cx="99" cy="61"/>
              </a:xfrm>
              <a:custGeom>
                <a:avLst/>
                <a:gdLst>
                  <a:gd name="T0" fmla="*/ 0 w 16"/>
                  <a:gd name="T1" fmla="*/ 59463 h 10"/>
                  <a:gd name="T2" fmla="*/ 99730 w 16"/>
                  <a:gd name="T3" fmla="*/ 84430 h 10"/>
                  <a:gd name="T4" fmla="*/ 145214 w 16"/>
                  <a:gd name="T5" fmla="*/ 24967 h 10"/>
                  <a:gd name="T6" fmla="*/ 45484 w 16"/>
                  <a:gd name="T7" fmla="*/ 0 h 10"/>
                  <a:gd name="T8" fmla="*/ 0 w 16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88" name="Freeform 5735"/>
              <p:cNvSpPr>
                <a:spLocks/>
              </p:cNvSpPr>
              <p:nvPr/>
            </p:nvSpPr>
            <p:spPr bwMode="auto">
              <a:xfrm>
                <a:off x="3108" y="2848"/>
                <a:ext cx="99" cy="222"/>
              </a:xfrm>
              <a:custGeom>
                <a:avLst/>
                <a:gdLst>
                  <a:gd name="T0" fmla="*/ 0 w 99"/>
                  <a:gd name="T1" fmla="*/ 136 h 222"/>
                  <a:gd name="T2" fmla="*/ 68 w 99"/>
                  <a:gd name="T3" fmla="*/ 222 h 222"/>
                  <a:gd name="T4" fmla="*/ 99 w 99"/>
                  <a:gd name="T5" fmla="*/ 111 h 222"/>
                  <a:gd name="T6" fmla="*/ 31 w 99"/>
                  <a:gd name="T7" fmla="*/ 0 h 222"/>
                  <a:gd name="T8" fmla="*/ 0 w 99"/>
                  <a:gd name="T9" fmla="*/ 136 h 2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222"/>
                  <a:gd name="T17" fmla="*/ 99 w 99"/>
                  <a:gd name="T18" fmla="*/ 222 h 2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222">
                    <a:moveTo>
                      <a:pt x="0" y="136"/>
                    </a:moveTo>
                    <a:lnTo>
                      <a:pt x="68" y="222"/>
                    </a:lnTo>
                    <a:lnTo>
                      <a:pt x="99" y="111"/>
                    </a:lnTo>
                    <a:lnTo>
                      <a:pt x="31" y="0"/>
                    </a:lnTo>
                    <a:lnTo>
                      <a:pt x="0" y="136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89" name="Freeform 5736"/>
              <p:cNvSpPr>
                <a:spLocks/>
              </p:cNvSpPr>
              <p:nvPr/>
            </p:nvSpPr>
            <p:spPr bwMode="auto">
              <a:xfrm>
                <a:off x="3108" y="2848"/>
                <a:ext cx="99" cy="222"/>
              </a:xfrm>
              <a:custGeom>
                <a:avLst/>
                <a:gdLst>
                  <a:gd name="T0" fmla="*/ 0 w 16"/>
                  <a:gd name="T1" fmla="*/ 196754 h 36"/>
                  <a:gd name="T2" fmla="*/ 99730 w 16"/>
                  <a:gd name="T3" fmla="*/ 321031 h 36"/>
                  <a:gd name="T4" fmla="*/ 145214 w 16"/>
                  <a:gd name="T5" fmla="*/ 160401 h 36"/>
                  <a:gd name="T6" fmla="*/ 45484 w 16"/>
                  <a:gd name="T7" fmla="*/ 0 h 36"/>
                  <a:gd name="T8" fmla="*/ 0 w 16"/>
                  <a:gd name="T9" fmla="*/ 196754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36"/>
                  <a:gd name="T17" fmla="*/ 16 w 16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36">
                    <a:moveTo>
                      <a:pt x="0" y="22"/>
                    </a:moveTo>
                    <a:lnTo>
                      <a:pt x="11" y="36"/>
                    </a:lnTo>
                    <a:lnTo>
                      <a:pt x="16" y="18"/>
                    </a:lnTo>
                    <a:lnTo>
                      <a:pt x="5" y="0"/>
                    </a:lnTo>
                    <a:lnTo>
                      <a:pt x="0" y="2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90" name="Freeform 5737"/>
              <p:cNvSpPr>
                <a:spLocks/>
              </p:cNvSpPr>
              <p:nvPr/>
            </p:nvSpPr>
            <p:spPr bwMode="auto">
              <a:xfrm>
                <a:off x="1842" y="2786"/>
                <a:ext cx="99" cy="124"/>
              </a:xfrm>
              <a:custGeom>
                <a:avLst/>
                <a:gdLst>
                  <a:gd name="T0" fmla="*/ 0 w 99"/>
                  <a:gd name="T1" fmla="*/ 111 h 124"/>
                  <a:gd name="T2" fmla="*/ 68 w 99"/>
                  <a:gd name="T3" fmla="*/ 124 h 124"/>
                  <a:gd name="T4" fmla="*/ 99 w 99"/>
                  <a:gd name="T5" fmla="*/ 0 h 124"/>
                  <a:gd name="T6" fmla="*/ 31 w 99"/>
                  <a:gd name="T7" fmla="*/ 19 h 124"/>
                  <a:gd name="T8" fmla="*/ 0 w 99"/>
                  <a:gd name="T9" fmla="*/ 111 h 1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24"/>
                  <a:gd name="T17" fmla="*/ 99 w 99"/>
                  <a:gd name="T18" fmla="*/ 124 h 1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24">
                    <a:moveTo>
                      <a:pt x="0" y="111"/>
                    </a:moveTo>
                    <a:lnTo>
                      <a:pt x="68" y="124"/>
                    </a:lnTo>
                    <a:lnTo>
                      <a:pt x="99" y="0"/>
                    </a:lnTo>
                    <a:lnTo>
                      <a:pt x="31" y="19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91" name="Freeform 5738"/>
              <p:cNvSpPr>
                <a:spLocks/>
              </p:cNvSpPr>
              <p:nvPr/>
            </p:nvSpPr>
            <p:spPr bwMode="auto">
              <a:xfrm>
                <a:off x="1842" y="2786"/>
                <a:ext cx="99" cy="124"/>
              </a:xfrm>
              <a:custGeom>
                <a:avLst/>
                <a:gdLst>
                  <a:gd name="T0" fmla="*/ 0 w 16"/>
                  <a:gd name="T1" fmla="*/ 165410 h 20"/>
                  <a:gd name="T2" fmla="*/ 99730 w 16"/>
                  <a:gd name="T3" fmla="*/ 183284 h 20"/>
                  <a:gd name="T4" fmla="*/ 145214 w 16"/>
                  <a:gd name="T5" fmla="*/ 0 h 20"/>
                  <a:gd name="T6" fmla="*/ 45484 w 16"/>
                  <a:gd name="T7" fmla="*/ 28136 h 20"/>
                  <a:gd name="T8" fmla="*/ 0 w 16"/>
                  <a:gd name="T9" fmla="*/ 165410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20"/>
                  <a:gd name="T17" fmla="*/ 16 w 16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20">
                    <a:moveTo>
                      <a:pt x="0" y="18"/>
                    </a:moveTo>
                    <a:lnTo>
                      <a:pt x="11" y="20"/>
                    </a:lnTo>
                    <a:lnTo>
                      <a:pt x="16" y="0"/>
                    </a:lnTo>
                    <a:lnTo>
                      <a:pt x="5" y="3"/>
                    </a:lnTo>
                    <a:lnTo>
                      <a:pt x="0" y="1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92" name="Freeform 5739"/>
              <p:cNvSpPr>
                <a:spLocks/>
              </p:cNvSpPr>
              <p:nvPr/>
            </p:nvSpPr>
            <p:spPr bwMode="auto">
              <a:xfrm>
                <a:off x="4195" y="3083"/>
                <a:ext cx="99" cy="67"/>
              </a:xfrm>
              <a:custGeom>
                <a:avLst/>
                <a:gdLst>
                  <a:gd name="T0" fmla="*/ 0 w 99"/>
                  <a:gd name="T1" fmla="*/ 43 h 67"/>
                  <a:gd name="T2" fmla="*/ 68 w 99"/>
                  <a:gd name="T3" fmla="*/ 67 h 67"/>
                  <a:gd name="T4" fmla="*/ 99 w 99"/>
                  <a:gd name="T5" fmla="*/ 24 h 67"/>
                  <a:gd name="T6" fmla="*/ 31 w 99"/>
                  <a:gd name="T7" fmla="*/ 0 h 67"/>
                  <a:gd name="T8" fmla="*/ 0 w 99"/>
                  <a:gd name="T9" fmla="*/ 43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7"/>
                  <a:gd name="T17" fmla="*/ 99 w 99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7">
                    <a:moveTo>
                      <a:pt x="0" y="43"/>
                    </a:moveTo>
                    <a:lnTo>
                      <a:pt x="68" y="67"/>
                    </a:lnTo>
                    <a:lnTo>
                      <a:pt x="99" y="24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93" name="Freeform 5740"/>
              <p:cNvSpPr>
                <a:spLocks/>
              </p:cNvSpPr>
              <p:nvPr/>
            </p:nvSpPr>
            <p:spPr bwMode="auto">
              <a:xfrm>
                <a:off x="4195" y="3083"/>
                <a:ext cx="99" cy="67"/>
              </a:xfrm>
              <a:custGeom>
                <a:avLst/>
                <a:gdLst>
                  <a:gd name="T0" fmla="*/ 0 w 16"/>
                  <a:gd name="T1" fmla="*/ 59210 h 11"/>
                  <a:gd name="T2" fmla="*/ 99730 w 16"/>
                  <a:gd name="T3" fmla="*/ 92192 h 11"/>
                  <a:gd name="T4" fmla="*/ 145214 w 16"/>
                  <a:gd name="T5" fmla="*/ 32982 h 11"/>
                  <a:gd name="T6" fmla="*/ 45484 w 16"/>
                  <a:gd name="T7" fmla="*/ 0 h 11"/>
                  <a:gd name="T8" fmla="*/ 0 w 16"/>
                  <a:gd name="T9" fmla="*/ 59210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94" name="Freeform 5741"/>
              <p:cNvSpPr>
                <a:spLocks/>
              </p:cNvSpPr>
              <p:nvPr/>
            </p:nvSpPr>
            <p:spPr bwMode="auto">
              <a:xfrm>
                <a:off x="2935" y="2731"/>
                <a:ext cx="99" cy="290"/>
              </a:xfrm>
              <a:custGeom>
                <a:avLst/>
                <a:gdLst>
                  <a:gd name="T0" fmla="*/ 0 w 99"/>
                  <a:gd name="T1" fmla="*/ 185 h 290"/>
                  <a:gd name="T2" fmla="*/ 68 w 99"/>
                  <a:gd name="T3" fmla="*/ 290 h 290"/>
                  <a:gd name="T4" fmla="*/ 99 w 99"/>
                  <a:gd name="T5" fmla="*/ 142 h 290"/>
                  <a:gd name="T6" fmla="*/ 31 w 99"/>
                  <a:gd name="T7" fmla="*/ 0 h 290"/>
                  <a:gd name="T8" fmla="*/ 0 w 99"/>
                  <a:gd name="T9" fmla="*/ 185 h 2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290"/>
                  <a:gd name="T17" fmla="*/ 99 w 99"/>
                  <a:gd name="T18" fmla="*/ 290 h 29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290">
                    <a:moveTo>
                      <a:pt x="0" y="185"/>
                    </a:moveTo>
                    <a:lnTo>
                      <a:pt x="68" y="290"/>
                    </a:lnTo>
                    <a:lnTo>
                      <a:pt x="99" y="142"/>
                    </a:lnTo>
                    <a:lnTo>
                      <a:pt x="31" y="0"/>
                    </a:lnTo>
                    <a:lnTo>
                      <a:pt x="0" y="185"/>
                    </a:lnTo>
                    <a:close/>
                  </a:path>
                </a:pathLst>
              </a:custGeom>
              <a:solidFill>
                <a:srgbClr val="5B5B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95" name="Freeform 5742"/>
              <p:cNvSpPr>
                <a:spLocks/>
              </p:cNvSpPr>
              <p:nvPr/>
            </p:nvSpPr>
            <p:spPr bwMode="auto">
              <a:xfrm>
                <a:off x="2935" y="2731"/>
                <a:ext cx="99" cy="290"/>
              </a:xfrm>
              <a:custGeom>
                <a:avLst/>
                <a:gdLst>
                  <a:gd name="T0" fmla="*/ 0 w 16"/>
                  <a:gd name="T1" fmla="*/ 268022 h 47"/>
                  <a:gd name="T2" fmla="*/ 99730 w 16"/>
                  <a:gd name="T3" fmla="*/ 420272 h 47"/>
                  <a:gd name="T4" fmla="*/ 145214 w 16"/>
                  <a:gd name="T5" fmla="*/ 205777 h 47"/>
                  <a:gd name="T6" fmla="*/ 45484 w 16"/>
                  <a:gd name="T7" fmla="*/ 0 h 47"/>
                  <a:gd name="T8" fmla="*/ 0 w 16"/>
                  <a:gd name="T9" fmla="*/ 268022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47"/>
                  <a:gd name="T17" fmla="*/ 16 w 16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47">
                    <a:moveTo>
                      <a:pt x="0" y="30"/>
                    </a:moveTo>
                    <a:lnTo>
                      <a:pt x="11" y="47"/>
                    </a:lnTo>
                    <a:lnTo>
                      <a:pt x="16" y="23"/>
                    </a:lnTo>
                    <a:lnTo>
                      <a:pt x="5" y="0"/>
                    </a:lnTo>
                    <a:lnTo>
                      <a:pt x="0" y="3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96" name="Freeform 5743"/>
              <p:cNvSpPr>
                <a:spLocks/>
              </p:cNvSpPr>
              <p:nvPr/>
            </p:nvSpPr>
            <p:spPr bwMode="auto">
              <a:xfrm>
                <a:off x="1676" y="2903"/>
                <a:ext cx="99" cy="87"/>
              </a:xfrm>
              <a:custGeom>
                <a:avLst/>
                <a:gdLst>
                  <a:gd name="T0" fmla="*/ 0 w 99"/>
                  <a:gd name="T1" fmla="*/ 87 h 87"/>
                  <a:gd name="T2" fmla="*/ 68 w 99"/>
                  <a:gd name="T3" fmla="*/ 87 h 87"/>
                  <a:gd name="T4" fmla="*/ 99 w 99"/>
                  <a:gd name="T5" fmla="*/ 0 h 87"/>
                  <a:gd name="T6" fmla="*/ 31 w 99"/>
                  <a:gd name="T7" fmla="*/ 19 h 87"/>
                  <a:gd name="T8" fmla="*/ 0 w 99"/>
                  <a:gd name="T9" fmla="*/ 87 h 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87"/>
                  <a:gd name="T17" fmla="*/ 99 w 99"/>
                  <a:gd name="T18" fmla="*/ 87 h 8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87">
                    <a:moveTo>
                      <a:pt x="0" y="87"/>
                    </a:moveTo>
                    <a:lnTo>
                      <a:pt x="68" y="87"/>
                    </a:lnTo>
                    <a:lnTo>
                      <a:pt x="99" y="0"/>
                    </a:lnTo>
                    <a:lnTo>
                      <a:pt x="31" y="19"/>
                    </a:lnTo>
                    <a:lnTo>
                      <a:pt x="0" y="87"/>
                    </a:lnTo>
                    <a:close/>
                  </a:path>
                </a:pathLst>
              </a:custGeom>
              <a:solidFill>
                <a:srgbClr val="C9C9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97" name="Freeform 5744"/>
              <p:cNvSpPr>
                <a:spLocks/>
              </p:cNvSpPr>
              <p:nvPr/>
            </p:nvSpPr>
            <p:spPr bwMode="auto">
              <a:xfrm>
                <a:off x="1676" y="2903"/>
                <a:ext cx="99" cy="87"/>
              </a:xfrm>
              <a:custGeom>
                <a:avLst/>
                <a:gdLst>
                  <a:gd name="T0" fmla="*/ 0 w 16"/>
                  <a:gd name="T1" fmla="*/ 129829 h 14"/>
                  <a:gd name="T2" fmla="*/ 99730 w 16"/>
                  <a:gd name="T3" fmla="*/ 129829 h 14"/>
                  <a:gd name="T4" fmla="*/ 145214 w 16"/>
                  <a:gd name="T5" fmla="*/ 0 h 14"/>
                  <a:gd name="T6" fmla="*/ 45484 w 16"/>
                  <a:gd name="T7" fmla="*/ 28306 h 14"/>
                  <a:gd name="T8" fmla="*/ 0 w 16"/>
                  <a:gd name="T9" fmla="*/ 129829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4"/>
                  <a:gd name="T17" fmla="*/ 16 w 16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4">
                    <a:moveTo>
                      <a:pt x="0" y="14"/>
                    </a:moveTo>
                    <a:lnTo>
                      <a:pt x="11" y="14"/>
                    </a:lnTo>
                    <a:lnTo>
                      <a:pt x="16" y="0"/>
                    </a:lnTo>
                    <a:lnTo>
                      <a:pt x="5" y="3"/>
                    </a:lnTo>
                    <a:lnTo>
                      <a:pt x="0" y="1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98" name="Freeform 5745"/>
              <p:cNvSpPr>
                <a:spLocks/>
              </p:cNvSpPr>
              <p:nvPr/>
            </p:nvSpPr>
            <p:spPr bwMode="auto">
              <a:xfrm>
                <a:off x="4022" y="3089"/>
                <a:ext cx="99" cy="61"/>
              </a:xfrm>
              <a:custGeom>
                <a:avLst/>
                <a:gdLst>
                  <a:gd name="T0" fmla="*/ 0 w 99"/>
                  <a:gd name="T1" fmla="*/ 43 h 61"/>
                  <a:gd name="T2" fmla="*/ 74 w 99"/>
                  <a:gd name="T3" fmla="*/ 61 h 61"/>
                  <a:gd name="T4" fmla="*/ 99 w 99"/>
                  <a:gd name="T5" fmla="*/ 18 h 61"/>
                  <a:gd name="T6" fmla="*/ 31 w 99"/>
                  <a:gd name="T7" fmla="*/ 0 h 61"/>
                  <a:gd name="T8" fmla="*/ 0 w 99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1"/>
                  <a:gd name="T17" fmla="*/ 99 w 99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1">
                    <a:moveTo>
                      <a:pt x="0" y="43"/>
                    </a:moveTo>
                    <a:lnTo>
                      <a:pt x="74" y="61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DCD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99" name="Freeform 5746"/>
              <p:cNvSpPr>
                <a:spLocks/>
              </p:cNvSpPr>
              <p:nvPr/>
            </p:nvSpPr>
            <p:spPr bwMode="auto">
              <a:xfrm>
                <a:off x="4022" y="3089"/>
                <a:ext cx="99" cy="61"/>
              </a:xfrm>
              <a:custGeom>
                <a:avLst/>
                <a:gdLst>
                  <a:gd name="T0" fmla="*/ 0 w 16"/>
                  <a:gd name="T1" fmla="*/ 59463 h 10"/>
                  <a:gd name="T2" fmla="*/ 108498 w 16"/>
                  <a:gd name="T3" fmla="*/ 84430 h 10"/>
                  <a:gd name="T4" fmla="*/ 145214 w 16"/>
                  <a:gd name="T5" fmla="*/ 24967 h 10"/>
                  <a:gd name="T6" fmla="*/ 45484 w 16"/>
                  <a:gd name="T7" fmla="*/ 0 h 10"/>
                  <a:gd name="T8" fmla="*/ 0 w 16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2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00" name="Freeform 5747"/>
              <p:cNvSpPr>
                <a:spLocks/>
              </p:cNvSpPr>
              <p:nvPr/>
            </p:nvSpPr>
            <p:spPr bwMode="auto">
              <a:xfrm>
                <a:off x="2762" y="2619"/>
                <a:ext cx="105" cy="340"/>
              </a:xfrm>
              <a:custGeom>
                <a:avLst/>
                <a:gdLst>
                  <a:gd name="T0" fmla="*/ 0 w 105"/>
                  <a:gd name="T1" fmla="*/ 217 h 340"/>
                  <a:gd name="T2" fmla="*/ 75 w 105"/>
                  <a:gd name="T3" fmla="*/ 340 h 340"/>
                  <a:gd name="T4" fmla="*/ 105 w 105"/>
                  <a:gd name="T5" fmla="*/ 161 h 340"/>
                  <a:gd name="T6" fmla="*/ 31 w 105"/>
                  <a:gd name="T7" fmla="*/ 0 h 340"/>
                  <a:gd name="T8" fmla="*/ 0 w 105"/>
                  <a:gd name="T9" fmla="*/ 217 h 3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340"/>
                  <a:gd name="T17" fmla="*/ 105 w 105"/>
                  <a:gd name="T18" fmla="*/ 340 h 3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340">
                    <a:moveTo>
                      <a:pt x="0" y="217"/>
                    </a:moveTo>
                    <a:lnTo>
                      <a:pt x="75" y="340"/>
                    </a:lnTo>
                    <a:lnTo>
                      <a:pt x="105" y="161"/>
                    </a:lnTo>
                    <a:lnTo>
                      <a:pt x="31" y="0"/>
                    </a:lnTo>
                    <a:lnTo>
                      <a:pt x="0" y="217"/>
                    </a:lnTo>
                    <a:close/>
                  </a:path>
                </a:pathLst>
              </a:custGeom>
              <a:solidFill>
                <a:srgbClr val="54545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01" name="Freeform 5748"/>
              <p:cNvSpPr>
                <a:spLocks/>
              </p:cNvSpPr>
              <p:nvPr/>
            </p:nvSpPr>
            <p:spPr bwMode="auto">
              <a:xfrm>
                <a:off x="2762" y="2619"/>
                <a:ext cx="105" cy="340"/>
              </a:xfrm>
              <a:custGeom>
                <a:avLst/>
                <a:gdLst>
                  <a:gd name="T0" fmla="*/ 0 w 17"/>
                  <a:gd name="T1" fmla="*/ 315390 h 55"/>
                  <a:gd name="T2" fmla="*/ 107693 w 17"/>
                  <a:gd name="T3" fmla="*/ 496567 h 55"/>
                  <a:gd name="T4" fmla="*/ 152936 w 17"/>
                  <a:gd name="T5" fmla="*/ 235057 h 55"/>
                  <a:gd name="T6" fmla="*/ 45014 w 17"/>
                  <a:gd name="T7" fmla="*/ 0 h 55"/>
                  <a:gd name="T8" fmla="*/ 0 w 17"/>
                  <a:gd name="T9" fmla="*/ 315390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55"/>
                  <a:gd name="T17" fmla="*/ 17 w 17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55">
                    <a:moveTo>
                      <a:pt x="0" y="35"/>
                    </a:moveTo>
                    <a:lnTo>
                      <a:pt x="12" y="55"/>
                    </a:lnTo>
                    <a:lnTo>
                      <a:pt x="17" y="26"/>
                    </a:lnTo>
                    <a:lnTo>
                      <a:pt x="5" y="0"/>
                    </a:lnTo>
                    <a:lnTo>
                      <a:pt x="0" y="35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02" name="Freeform 5749"/>
              <p:cNvSpPr>
                <a:spLocks/>
              </p:cNvSpPr>
              <p:nvPr/>
            </p:nvSpPr>
            <p:spPr bwMode="auto">
              <a:xfrm>
                <a:off x="1509" y="2996"/>
                <a:ext cx="99" cy="62"/>
              </a:xfrm>
              <a:custGeom>
                <a:avLst/>
                <a:gdLst>
                  <a:gd name="T0" fmla="*/ 0 w 99"/>
                  <a:gd name="T1" fmla="*/ 62 h 62"/>
                  <a:gd name="T2" fmla="*/ 62 w 99"/>
                  <a:gd name="T3" fmla="*/ 62 h 62"/>
                  <a:gd name="T4" fmla="*/ 99 w 99"/>
                  <a:gd name="T5" fmla="*/ 0 h 62"/>
                  <a:gd name="T6" fmla="*/ 31 w 99"/>
                  <a:gd name="T7" fmla="*/ 6 h 62"/>
                  <a:gd name="T8" fmla="*/ 0 w 99"/>
                  <a:gd name="T9" fmla="*/ 62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62"/>
                    </a:moveTo>
                    <a:lnTo>
                      <a:pt x="62" y="62"/>
                    </a:lnTo>
                    <a:lnTo>
                      <a:pt x="99" y="0"/>
                    </a:lnTo>
                    <a:lnTo>
                      <a:pt x="31" y="6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D2D2D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03" name="Freeform 5750"/>
              <p:cNvSpPr>
                <a:spLocks/>
              </p:cNvSpPr>
              <p:nvPr/>
            </p:nvSpPr>
            <p:spPr bwMode="auto">
              <a:xfrm>
                <a:off x="1509" y="2996"/>
                <a:ext cx="99" cy="62"/>
              </a:xfrm>
              <a:custGeom>
                <a:avLst/>
                <a:gdLst>
                  <a:gd name="T0" fmla="*/ 0 w 16"/>
                  <a:gd name="T1" fmla="*/ 91524 h 10"/>
                  <a:gd name="T2" fmla="*/ 90969 w 16"/>
                  <a:gd name="T3" fmla="*/ 91524 h 10"/>
                  <a:gd name="T4" fmla="*/ 145214 w 16"/>
                  <a:gd name="T5" fmla="*/ 0 h 10"/>
                  <a:gd name="T6" fmla="*/ 45484 w 16"/>
                  <a:gd name="T7" fmla="*/ 8804 h 10"/>
                  <a:gd name="T8" fmla="*/ 0 w 16"/>
                  <a:gd name="T9" fmla="*/ 91524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10"/>
                    </a:moveTo>
                    <a:lnTo>
                      <a:pt x="10" y="10"/>
                    </a:lnTo>
                    <a:lnTo>
                      <a:pt x="16" y="0"/>
                    </a:lnTo>
                    <a:lnTo>
                      <a:pt x="5" y="1"/>
                    </a:lnTo>
                    <a:lnTo>
                      <a:pt x="0" y="1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04" name="Freeform 5751"/>
              <p:cNvSpPr>
                <a:spLocks/>
              </p:cNvSpPr>
              <p:nvPr/>
            </p:nvSpPr>
            <p:spPr bwMode="auto">
              <a:xfrm>
                <a:off x="3855" y="3083"/>
                <a:ext cx="99" cy="74"/>
              </a:xfrm>
              <a:custGeom>
                <a:avLst/>
                <a:gdLst>
                  <a:gd name="T0" fmla="*/ 0 w 99"/>
                  <a:gd name="T1" fmla="*/ 49 h 74"/>
                  <a:gd name="T2" fmla="*/ 68 w 99"/>
                  <a:gd name="T3" fmla="*/ 74 h 74"/>
                  <a:gd name="T4" fmla="*/ 99 w 99"/>
                  <a:gd name="T5" fmla="*/ 24 h 74"/>
                  <a:gd name="T6" fmla="*/ 31 w 99"/>
                  <a:gd name="T7" fmla="*/ 0 h 74"/>
                  <a:gd name="T8" fmla="*/ 0 w 99"/>
                  <a:gd name="T9" fmla="*/ 49 h 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74"/>
                  <a:gd name="T17" fmla="*/ 99 w 99"/>
                  <a:gd name="T18" fmla="*/ 74 h 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74">
                    <a:moveTo>
                      <a:pt x="0" y="49"/>
                    </a:moveTo>
                    <a:lnTo>
                      <a:pt x="68" y="74"/>
                    </a:lnTo>
                    <a:lnTo>
                      <a:pt x="99" y="24"/>
                    </a:lnTo>
                    <a:lnTo>
                      <a:pt x="31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B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05" name="Freeform 5752"/>
              <p:cNvSpPr>
                <a:spLocks/>
              </p:cNvSpPr>
              <p:nvPr/>
            </p:nvSpPr>
            <p:spPr bwMode="auto">
              <a:xfrm>
                <a:off x="3855" y="3083"/>
                <a:ext cx="99" cy="74"/>
              </a:xfrm>
              <a:custGeom>
                <a:avLst/>
                <a:gdLst>
                  <a:gd name="T0" fmla="*/ 0 w 16"/>
                  <a:gd name="T1" fmla="*/ 70806 h 12"/>
                  <a:gd name="T2" fmla="*/ 99730 w 16"/>
                  <a:gd name="T3" fmla="*/ 106936 h 12"/>
                  <a:gd name="T4" fmla="*/ 145214 w 16"/>
                  <a:gd name="T5" fmla="*/ 36124 h 12"/>
                  <a:gd name="T6" fmla="*/ 45484 w 16"/>
                  <a:gd name="T7" fmla="*/ 0 h 12"/>
                  <a:gd name="T8" fmla="*/ 0 w 16"/>
                  <a:gd name="T9" fmla="*/ 70806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2"/>
                  <a:gd name="T17" fmla="*/ 16 w 16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2">
                    <a:moveTo>
                      <a:pt x="0" y="8"/>
                    </a:moveTo>
                    <a:lnTo>
                      <a:pt x="11" y="12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06" name="Freeform 5753"/>
              <p:cNvSpPr>
                <a:spLocks/>
              </p:cNvSpPr>
              <p:nvPr/>
            </p:nvSpPr>
            <p:spPr bwMode="auto">
              <a:xfrm>
                <a:off x="2590" y="2539"/>
                <a:ext cx="105" cy="358"/>
              </a:xfrm>
              <a:custGeom>
                <a:avLst/>
                <a:gdLst>
                  <a:gd name="T0" fmla="*/ 0 w 105"/>
                  <a:gd name="T1" fmla="*/ 235 h 358"/>
                  <a:gd name="T2" fmla="*/ 74 w 105"/>
                  <a:gd name="T3" fmla="*/ 358 h 358"/>
                  <a:gd name="T4" fmla="*/ 105 w 105"/>
                  <a:gd name="T5" fmla="*/ 148 h 358"/>
                  <a:gd name="T6" fmla="*/ 30 w 105"/>
                  <a:gd name="T7" fmla="*/ 0 h 358"/>
                  <a:gd name="T8" fmla="*/ 0 w 105"/>
                  <a:gd name="T9" fmla="*/ 235 h 3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358"/>
                  <a:gd name="T17" fmla="*/ 105 w 105"/>
                  <a:gd name="T18" fmla="*/ 358 h 35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358">
                    <a:moveTo>
                      <a:pt x="0" y="235"/>
                    </a:moveTo>
                    <a:lnTo>
                      <a:pt x="74" y="358"/>
                    </a:lnTo>
                    <a:lnTo>
                      <a:pt x="105" y="148"/>
                    </a:lnTo>
                    <a:lnTo>
                      <a:pt x="30" y="0"/>
                    </a:lnTo>
                    <a:lnTo>
                      <a:pt x="0" y="235"/>
                    </a:lnTo>
                    <a:close/>
                  </a:path>
                </a:pathLst>
              </a:custGeom>
              <a:solidFill>
                <a:srgbClr val="5656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07" name="Freeform 5754"/>
              <p:cNvSpPr>
                <a:spLocks/>
              </p:cNvSpPr>
              <p:nvPr/>
            </p:nvSpPr>
            <p:spPr bwMode="auto">
              <a:xfrm>
                <a:off x="2590" y="2539"/>
                <a:ext cx="105" cy="358"/>
              </a:xfrm>
              <a:custGeom>
                <a:avLst/>
                <a:gdLst>
                  <a:gd name="T0" fmla="*/ 0 w 17"/>
                  <a:gd name="T1" fmla="*/ 341211 h 58"/>
                  <a:gd name="T2" fmla="*/ 107693 w 17"/>
                  <a:gd name="T3" fmla="*/ 519705 h 58"/>
                  <a:gd name="T4" fmla="*/ 152936 w 17"/>
                  <a:gd name="T5" fmla="*/ 214954 h 58"/>
                  <a:gd name="T6" fmla="*/ 45014 w 17"/>
                  <a:gd name="T7" fmla="*/ 0 h 58"/>
                  <a:gd name="T8" fmla="*/ 0 w 17"/>
                  <a:gd name="T9" fmla="*/ 341211 h 5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58"/>
                  <a:gd name="T17" fmla="*/ 17 w 17"/>
                  <a:gd name="T18" fmla="*/ 58 h 5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58">
                    <a:moveTo>
                      <a:pt x="0" y="38"/>
                    </a:moveTo>
                    <a:lnTo>
                      <a:pt x="12" y="58"/>
                    </a:lnTo>
                    <a:lnTo>
                      <a:pt x="17" y="24"/>
                    </a:lnTo>
                    <a:lnTo>
                      <a:pt x="5" y="0"/>
                    </a:lnTo>
                    <a:lnTo>
                      <a:pt x="0" y="3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08" name="Freeform 5755"/>
              <p:cNvSpPr>
                <a:spLocks/>
              </p:cNvSpPr>
              <p:nvPr/>
            </p:nvSpPr>
            <p:spPr bwMode="auto">
              <a:xfrm>
                <a:off x="1336" y="3052"/>
                <a:ext cx="105" cy="55"/>
              </a:xfrm>
              <a:custGeom>
                <a:avLst/>
                <a:gdLst>
                  <a:gd name="T0" fmla="*/ 0 w 105"/>
                  <a:gd name="T1" fmla="*/ 49 h 55"/>
                  <a:gd name="T2" fmla="*/ 68 w 105"/>
                  <a:gd name="T3" fmla="*/ 55 h 55"/>
                  <a:gd name="T4" fmla="*/ 105 w 105"/>
                  <a:gd name="T5" fmla="*/ 0 h 55"/>
                  <a:gd name="T6" fmla="*/ 37 w 105"/>
                  <a:gd name="T7" fmla="*/ 0 h 55"/>
                  <a:gd name="T8" fmla="*/ 0 w 105"/>
                  <a:gd name="T9" fmla="*/ 49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55"/>
                  <a:gd name="T17" fmla="*/ 105 w 105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55">
                    <a:moveTo>
                      <a:pt x="0" y="49"/>
                    </a:moveTo>
                    <a:lnTo>
                      <a:pt x="68" y="55"/>
                    </a:lnTo>
                    <a:lnTo>
                      <a:pt x="105" y="0"/>
                    </a:lnTo>
                    <a:lnTo>
                      <a:pt x="37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D4D4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09" name="Freeform 5756"/>
              <p:cNvSpPr>
                <a:spLocks/>
              </p:cNvSpPr>
              <p:nvPr/>
            </p:nvSpPr>
            <p:spPr bwMode="auto">
              <a:xfrm>
                <a:off x="1336" y="3052"/>
                <a:ext cx="105" cy="55"/>
              </a:xfrm>
              <a:custGeom>
                <a:avLst/>
                <a:gdLst>
                  <a:gd name="T0" fmla="*/ 0 w 17"/>
                  <a:gd name="T1" fmla="*/ 68231 h 9"/>
                  <a:gd name="T2" fmla="*/ 98959 w 17"/>
                  <a:gd name="T3" fmla="*/ 76670 h 9"/>
                  <a:gd name="T4" fmla="*/ 152936 w 17"/>
                  <a:gd name="T5" fmla="*/ 0 h 9"/>
                  <a:gd name="T6" fmla="*/ 53945 w 17"/>
                  <a:gd name="T7" fmla="*/ 0 h 9"/>
                  <a:gd name="T8" fmla="*/ 0 w 17"/>
                  <a:gd name="T9" fmla="*/ 68231 h 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9"/>
                  <a:gd name="T17" fmla="*/ 17 w 17"/>
                  <a:gd name="T18" fmla="*/ 9 h 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9">
                    <a:moveTo>
                      <a:pt x="0" y="8"/>
                    </a:moveTo>
                    <a:lnTo>
                      <a:pt x="11" y="9"/>
                    </a:lnTo>
                    <a:lnTo>
                      <a:pt x="17" y="0"/>
                    </a:lnTo>
                    <a:lnTo>
                      <a:pt x="6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10" name="Freeform 5757"/>
              <p:cNvSpPr>
                <a:spLocks/>
              </p:cNvSpPr>
              <p:nvPr/>
            </p:nvSpPr>
            <p:spPr bwMode="auto">
              <a:xfrm>
                <a:off x="3683" y="3076"/>
                <a:ext cx="104" cy="81"/>
              </a:xfrm>
              <a:custGeom>
                <a:avLst/>
                <a:gdLst>
                  <a:gd name="T0" fmla="*/ 0 w 104"/>
                  <a:gd name="T1" fmla="*/ 56 h 81"/>
                  <a:gd name="T2" fmla="*/ 74 w 104"/>
                  <a:gd name="T3" fmla="*/ 81 h 81"/>
                  <a:gd name="T4" fmla="*/ 104 w 104"/>
                  <a:gd name="T5" fmla="*/ 31 h 81"/>
                  <a:gd name="T6" fmla="*/ 30 w 104"/>
                  <a:gd name="T7" fmla="*/ 0 h 81"/>
                  <a:gd name="T8" fmla="*/ 0 w 104"/>
                  <a:gd name="T9" fmla="*/ 56 h 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4"/>
                  <a:gd name="T16" fmla="*/ 0 h 81"/>
                  <a:gd name="T17" fmla="*/ 104 w 104"/>
                  <a:gd name="T18" fmla="*/ 81 h 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4" h="81">
                    <a:moveTo>
                      <a:pt x="0" y="56"/>
                    </a:moveTo>
                    <a:lnTo>
                      <a:pt x="74" y="81"/>
                    </a:lnTo>
                    <a:lnTo>
                      <a:pt x="104" y="31"/>
                    </a:lnTo>
                    <a:lnTo>
                      <a:pt x="30" y="0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C4C4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11" name="Freeform 5758"/>
              <p:cNvSpPr>
                <a:spLocks/>
              </p:cNvSpPr>
              <p:nvPr/>
            </p:nvSpPr>
            <p:spPr bwMode="auto">
              <a:xfrm>
                <a:off x="3683" y="3076"/>
                <a:ext cx="104" cy="81"/>
              </a:xfrm>
              <a:custGeom>
                <a:avLst/>
                <a:gdLst>
                  <a:gd name="T0" fmla="*/ 0 w 17"/>
                  <a:gd name="T1" fmla="*/ 84439 h 13"/>
                  <a:gd name="T2" fmla="*/ 102360 w 17"/>
                  <a:gd name="T3" fmla="*/ 122173 h 13"/>
                  <a:gd name="T4" fmla="*/ 145624 w 17"/>
                  <a:gd name="T5" fmla="*/ 46706 h 13"/>
                  <a:gd name="T6" fmla="*/ 43490 w 17"/>
                  <a:gd name="T7" fmla="*/ 0 h 13"/>
                  <a:gd name="T8" fmla="*/ 0 w 17"/>
                  <a:gd name="T9" fmla="*/ 84439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3"/>
                  <a:gd name="T17" fmla="*/ 17 w 17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3">
                    <a:moveTo>
                      <a:pt x="0" y="9"/>
                    </a:moveTo>
                    <a:lnTo>
                      <a:pt x="12" y="13"/>
                    </a:lnTo>
                    <a:lnTo>
                      <a:pt x="17" y="5"/>
                    </a:lnTo>
                    <a:lnTo>
                      <a:pt x="5" y="0"/>
                    </a:lnTo>
                    <a:lnTo>
                      <a:pt x="0" y="9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12" name="Freeform 5759"/>
              <p:cNvSpPr>
                <a:spLocks/>
              </p:cNvSpPr>
              <p:nvPr/>
            </p:nvSpPr>
            <p:spPr bwMode="auto">
              <a:xfrm>
                <a:off x="2423" y="2514"/>
                <a:ext cx="99" cy="346"/>
              </a:xfrm>
              <a:custGeom>
                <a:avLst/>
                <a:gdLst>
                  <a:gd name="T0" fmla="*/ 0 w 99"/>
                  <a:gd name="T1" fmla="*/ 235 h 346"/>
                  <a:gd name="T2" fmla="*/ 68 w 99"/>
                  <a:gd name="T3" fmla="*/ 346 h 346"/>
                  <a:gd name="T4" fmla="*/ 99 w 99"/>
                  <a:gd name="T5" fmla="*/ 124 h 346"/>
                  <a:gd name="T6" fmla="*/ 25 w 99"/>
                  <a:gd name="T7" fmla="*/ 0 h 346"/>
                  <a:gd name="T8" fmla="*/ 0 w 99"/>
                  <a:gd name="T9" fmla="*/ 235 h 3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346"/>
                  <a:gd name="T17" fmla="*/ 99 w 99"/>
                  <a:gd name="T18" fmla="*/ 346 h 34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346">
                    <a:moveTo>
                      <a:pt x="0" y="235"/>
                    </a:moveTo>
                    <a:lnTo>
                      <a:pt x="68" y="346"/>
                    </a:lnTo>
                    <a:lnTo>
                      <a:pt x="99" y="124"/>
                    </a:lnTo>
                    <a:lnTo>
                      <a:pt x="25" y="0"/>
                    </a:lnTo>
                    <a:lnTo>
                      <a:pt x="0" y="235"/>
                    </a:lnTo>
                    <a:close/>
                  </a:path>
                </a:pathLst>
              </a:custGeom>
              <a:solidFill>
                <a:srgbClr val="6161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13" name="Freeform 5760"/>
              <p:cNvSpPr>
                <a:spLocks/>
              </p:cNvSpPr>
              <p:nvPr/>
            </p:nvSpPr>
            <p:spPr bwMode="auto">
              <a:xfrm>
                <a:off x="2423" y="2514"/>
                <a:ext cx="99" cy="346"/>
              </a:xfrm>
              <a:custGeom>
                <a:avLst/>
                <a:gdLst>
                  <a:gd name="T0" fmla="*/ 0 w 16"/>
                  <a:gd name="T1" fmla="*/ 342466 h 56"/>
                  <a:gd name="T2" fmla="*/ 99730 w 16"/>
                  <a:gd name="T3" fmla="*/ 504289 h 56"/>
                  <a:gd name="T4" fmla="*/ 145214 w 16"/>
                  <a:gd name="T5" fmla="*/ 180680 h 56"/>
                  <a:gd name="T6" fmla="*/ 36717 w 16"/>
                  <a:gd name="T7" fmla="*/ 0 h 56"/>
                  <a:gd name="T8" fmla="*/ 0 w 16"/>
                  <a:gd name="T9" fmla="*/ 342466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56"/>
                  <a:gd name="T17" fmla="*/ 16 w 16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56">
                    <a:moveTo>
                      <a:pt x="0" y="38"/>
                    </a:moveTo>
                    <a:lnTo>
                      <a:pt x="11" y="56"/>
                    </a:lnTo>
                    <a:lnTo>
                      <a:pt x="16" y="20"/>
                    </a:lnTo>
                    <a:lnTo>
                      <a:pt x="4" y="0"/>
                    </a:lnTo>
                    <a:lnTo>
                      <a:pt x="0" y="3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14" name="Freeform 5761"/>
              <p:cNvSpPr>
                <a:spLocks/>
              </p:cNvSpPr>
              <p:nvPr/>
            </p:nvSpPr>
            <p:spPr bwMode="auto">
              <a:xfrm>
                <a:off x="3516" y="3058"/>
                <a:ext cx="99" cy="92"/>
              </a:xfrm>
              <a:custGeom>
                <a:avLst/>
                <a:gdLst>
                  <a:gd name="T0" fmla="*/ 0 w 99"/>
                  <a:gd name="T1" fmla="*/ 62 h 92"/>
                  <a:gd name="T2" fmla="*/ 68 w 99"/>
                  <a:gd name="T3" fmla="*/ 92 h 92"/>
                  <a:gd name="T4" fmla="*/ 99 w 99"/>
                  <a:gd name="T5" fmla="*/ 43 h 92"/>
                  <a:gd name="T6" fmla="*/ 31 w 99"/>
                  <a:gd name="T7" fmla="*/ 0 h 92"/>
                  <a:gd name="T8" fmla="*/ 0 w 99"/>
                  <a:gd name="T9" fmla="*/ 62 h 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92"/>
                  <a:gd name="T17" fmla="*/ 99 w 99"/>
                  <a:gd name="T18" fmla="*/ 92 h 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92">
                    <a:moveTo>
                      <a:pt x="0" y="62"/>
                    </a:moveTo>
                    <a:lnTo>
                      <a:pt x="68" y="92"/>
                    </a:lnTo>
                    <a:lnTo>
                      <a:pt x="99" y="43"/>
                    </a:lnTo>
                    <a:lnTo>
                      <a:pt x="31" y="0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15" name="Freeform 5762"/>
              <p:cNvSpPr>
                <a:spLocks/>
              </p:cNvSpPr>
              <p:nvPr/>
            </p:nvSpPr>
            <p:spPr bwMode="auto">
              <a:xfrm>
                <a:off x="3516" y="3058"/>
                <a:ext cx="99" cy="92"/>
              </a:xfrm>
              <a:custGeom>
                <a:avLst/>
                <a:gdLst>
                  <a:gd name="T0" fmla="*/ 0 w 16"/>
                  <a:gd name="T1" fmla="*/ 86296 h 15"/>
                  <a:gd name="T2" fmla="*/ 99730 w 16"/>
                  <a:gd name="T3" fmla="*/ 130119 h 15"/>
                  <a:gd name="T4" fmla="*/ 145214 w 16"/>
                  <a:gd name="T5" fmla="*/ 60904 h 15"/>
                  <a:gd name="T6" fmla="*/ 45484 w 16"/>
                  <a:gd name="T7" fmla="*/ 0 h 15"/>
                  <a:gd name="T8" fmla="*/ 0 w 16"/>
                  <a:gd name="T9" fmla="*/ 86296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5"/>
                  <a:gd name="T17" fmla="*/ 16 w 16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5">
                    <a:moveTo>
                      <a:pt x="0" y="10"/>
                    </a:moveTo>
                    <a:lnTo>
                      <a:pt x="11" y="15"/>
                    </a:lnTo>
                    <a:lnTo>
                      <a:pt x="16" y="7"/>
                    </a:lnTo>
                    <a:lnTo>
                      <a:pt x="5" y="0"/>
                    </a:lnTo>
                    <a:lnTo>
                      <a:pt x="0" y="1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16" name="Freeform 5763"/>
              <p:cNvSpPr>
                <a:spLocks/>
              </p:cNvSpPr>
              <p:nvPr/>
            </p:nvSpPr>
            <p:spPr bwMode="auto">
              <a:xfrm>
                <a:off x="2250" y="2564"/>
                <a:ext cx="99" cy="290"/>
              </a:xfrm>
              <a:custGeom>
                <a:avLst/>
                <a:gdLst>
                  <a:gd name="T0" fmla="*/ 0 w 99"/>
                  <a:gd name="T1" fmla="*/ 204 h 290"/>
                  <a:gd name="T2" fmla="*/ 68 w 99"/>
                  <a:gd name="T3" fmla="*/ 290 h 290"/>
                  <a:gd name="T4" fmla="*/ 99 w 99"/>
                  <a:gd name="T5" fmla="*/ 80 h 290"/>
                  <a:gd name="T6" fmla="*/ 31 w 99"/>
                  <a:gd name="T7" fmla="*/ 0 h 290"/>
                  <a:gd name="T8" fmla="*/ 0 w 99"/>
                  <a:gd name="T9" fmla="*/ 204 h 2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290"/>
                  <a:gd name="T17" fmla="*/ 99 w 99"/>
                  <a:gd name="T18" fmla="*/ 290 h 29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290">
                    <a:moveTo>
                      <a:pt x="0" y="204"/>
                    </a:moveTo>
                    <a:lnTo>
                      <a:pt x="68" y="290"/>
                    </a:lnTo>
                    <a:lnTo>
                      <a:pt x="99" y="80"/>
                    </a:lnTo>
                    <a:lnTo>
                      <a:pt x="31" y="0"/>
                    </a:lnTo>
                    <a:lnTo>
                      <a:pt x="0" y="204"/>
                    </a:lnTo>
                    <a:close/>
                  </a:path>
                </a:pathLst>
              </a:custGeom>
              <a:solidFill>
                <a:srgbClr val="72727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17" name="Freeform 5764"/>
              <p:cNvSpPr>
                <a:spLocks/>
              </p:cNvSpPr>
              <p:nvPr/>
            </p:nvSpPr>
            <p:spPr bwMode="auto">
              <a:xfrm>
                <a:off x="2250" y="2564"/>
                <a:ext cx="99" cy="290"/>
              </a:xfrm>
              <a:custGeom>
                <a:avLst/>
                <a:gdLst>
                  <a:gd name="T0" fmla="*/ 0 w 16"/>
                  <a:gd name="T1" fmla="*/ 295738 h 47"/>
                  <a:gd name="T2" fmla="*/ 99730 w 16"/>
                  <a:gd name="T3" fmla="*/ 420272 h 47"/>
                  <a:gd name="T4" fmla="*/ 145214 w 16"/>
                  <a:gd name="T5" fmla="*/ 116043 h 47"/>
                  <a:gd name="T6" fmla="*/ 45484 w 16"/>
                  <a:gd name="T7" fmla="*/ 0 h 47"/>
                  <a:gd name="T8" fmla="*/ 0 w 16"/>
                  <a:gd name="T9" fmla="*/ 295738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47"/>
                  <a:gd name="T17" fmla="*/ 16 w 16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47">
                    <a:moveTo>
                      <a:pt x="0" y="33"/>
                    </a:moveTo>
                    <a:lnTo>
                      <a:pt x="11" y="47"/>
                    </a:lnTo>
                    <a:lnTo>
                      <a:pt x="16" y="13"/>
                    </a:lnTo>
                    <a:lnTo>
                      <a:pt x="5" y="0"/>
                    </a:lnTo>
                    <a:lnTo>
                      <a:pt x="0" y="33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18" name="Freeform 5765"/>
              <p:cNvSpPr>
                <a:spLocks/>
              </p:cNvSpPr>
              <p:nvPr/>
            </p:nvSpPr>
            <p:spPr bwMode="auto">
              <a:xfrm>
                <a:off x="3343" y="3021"/>
                <a:ext cx="105" cy="123"/>
              </a:xfrm>
              <a:custGeom>
                <a:avLst/>
                <a:gdLst>
                  <a:gd name="T0" fmla="*/ 0 w 105"/>
                  <a:gd name="T1" fmla="*/ 80 h 123"/>
                  <a:gd name="T2" fmla="*/ 68 w 105"/>
                  <a:gd name="T3" fmla="*/ 123 h 123"/>
                  <a:gd name="T4" fmla="*/ 105 w 105"/>
                  <a:gd name="T5" fmla="*/ 62 h 123"/>
                  <a:gd name="T6" fmla="*/ 31 w 105"/>
                  <a:gd name="T7" fmla="*/ 0 h 123"/>
                  <a:gd name="T8" fmla="*/ 0 w 105"/>
                  <a:gd name="T9" fmla="*/ 80 h 1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123"/>
                  <a:gd name="T17" fmla="*/ 105 w 105"/>
                  <a:gd name="T18" fmla="*/ 123 h 1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123">
                    <a:moveTo>
                      <a:pt x="0" y="80"/>
                    </a:moveTo>
                    <a:lnTo>
                      <a:pt x="68" y="123"/>
                    </a:lnTo>
                    <a:lnTo>
                      <a:pt x="105" y="62"/>
                    </a:lnTo>
                    <a:lnTo>
                      <a:pt x="31" y="0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A0A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19" name="Freeform 5766"/>
              <p:cNvSpPr>
                <a:spLocks/>
              </p:cNvSpPr>
              <p:nvPr/>
            </p:nvSpPr>
            <p:spPr bwMode="auto">
              <a:xfrm>
                <a:off x="3343" y="3021"/>
                <a:ext cx="105" cy="123"/>
              </a:xfrm>
              <a:custGeom>
                <a:avLst/>
                <a:gdLst>
                  <a:gd name="T0" fmla="*/ 0 w 17"/>
                  <a:gd name="T1" fmla="*/ 114452 h 20"/>
                  <a:gd name="T2" fmla="*/ 98959 w 17"/>
                  <a:gd name="T3" fmla="*/ 175835 h 20"/>
                  <a:gd name="T4" fmla="*/ 152936 w 17"/>
                  <a:gd name="T5" fmla="*/ 87219 h 20"/>
                  <a:gd name="T6" fmla="*/ 45014 w 17"/>
                  <a:gd name="T7" fmla="*/ 0 h 20"/>
                  <a:gd name="T8" fmla="*/ 0 w 17"/>
                  <a:gd name="T9" fmla="*/ 114452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20"/>
                  <a:gd name="T17" fmla="*/ 17 w 17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20">
                    <a:moveTo>
                      <a:pt x="0" y="13"/>
                    </a:moveTo>
                    <a:lnTo>
                      <a:pt x="11" y="20"/>
                    </a:lnTo>
                    <a:lnTo>
                      <a:pt x="17" y="10"/>
                    </a:lnTo>
                    <a:lnTo>
                      <a:pt x="5" y="0"/>
                    </a:lnTo>
                    <a:lnTo>
                      <a:pt x="0" y="13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20" name="Freeform 5767"/>
              <p:cNvSpPr>
                <a:spLocks/>
              </p:cNvSpPr>
              <p:nvPr/>
            </p:nvSpPr>
            <p:spPr bwMode="auto">
              <a:xfrm>
                <a:off x="2077" y="2663"/>
                <a:ext cx="105" cy="222"/>
              </a:xfrm>
              <a:custGeom>
                <a:avLst/>
                <a:gdLst>
                  <a:gd name="T0" fmla="*/ 0 w 105"/>
                  <a:gd name="T1" fmla="*/ 166 h 222"/>
                  <a:gd name="T2" fmla="*/ 74 w 105"/>
                  <a:gd name="T3" fmla="*/ 222 h 222"/>
                  <a:gd name="T4" fmla="*/ 105 w 105"/>
                  <a:gd name="T5" fmla="*/ 37 h 222"/>
                  <a:gd name="T6" fmla="*/ 31 w 105"/>
                  <a:gd name="T7" fmla="*/ 0 h 222"/>
                  <a:gd name="T8" fmla="*/ 0 w 105"/>
                  <a:gd name="T9" fmla="*/ 166 h 2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222"/>
                  <a:gd name="T17" fmla="*/ 105 w 105"/>
                  <a:gd name="T18" fmla="*/ 222 h 2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222">
                    <a:moveTo>
                      <a:pt x="0" y="166"/>
                    </a:moveTo>
                    <a:lnTo>
                      <a:pt x="74" y="222"/>
                    </a:lnTo>
                    <a:lnTo>
                      <a:pt x="105" y="37"/>
                    </a:lnTo>
                    <a:lnTo>
                      <a:pt x="31" y="0"/>
                    </a:lnTo>
                    <a:lnTo>
                      <a:pt x="0" y="166"/>
                    </a:lnTo>
                    <a:close/>
                  </a:path>
                </a:pathLst>
              </a:custGeom>
              <a:solidFill>
                <a:srgbClr val="8787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21" name="Freeform 5768"/>
              <p:cNvSpPr>
                <a:spLocks/>
              </p:cNvSpPr>
              <p:nvPr/>
            </p:nvSpPr>
            <p:spPr bwMode="auto">
              <a:xfrm>
                <a:off x="2077" y="2663"/>
                <a:ext cx="105" cy="222"/>
              </a:xfrm>
              <a:custGeom>
                <a:avLst/>
                <a:gdLst>
                  <a:gd name="T0" fmla="*/ 0 w 17"/>
                  <a:gd name="T1" fmla="*/ 240149 h 36"/>
                  <a:gd name="T2" fmla="*/ 107693 w 17"/>
                  <a:gd name="T3" fmla="*/ 321031 h 36"/>
                  <a:gd name="T4" fmla="*/ 152936 w 17"/>
                  <a:gd name="T5" fmla="*/ 53465 h 36"/>
                  <a:gd name="T6" fmla="*/ 45014 w 17"/>
                  <a:gd name="T7" fmla="*/ 0 h 36"/>
                  <a:gd name="T8" fmla="*/ 0 w 17"/>
                  <a:gd name="T9" fmla="*/ 240149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36"/>
                  <a:gd name="T17" fmla="*/ 17 w 17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36">
                    <a:moveTo>
                      <a:pt x="0" y="27"/>
                    </a:moveTo>
                    <a:lnTo>
                      <a:pt x="12" y="36"/>
                    </a:lnTo>
                    <a:lnTo>
                      <a:pt x="17" y="6"/>
                    </a:lnTo>
                    <a:lnTo>
                      <a:pt x="5" y="0"/>
                    </a:lnTo>
                    <a:lnTo>
                      <a:pt x="0" y="2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22" name="Freeform 5769"/>
              <p:cNvSpPr>
                <a:spLocks/>
              </p:cNvSpPr>
              <p:nvPr/>
            </p:nvSpPr>
            <p:spPr bwMode="auto">
              <a:xfrm>
                <a:off x="4430" y="3101"/>
                <a:ext cx="105" cy="68"/>
              </a:xfrm>
              <a:custGeom>
                <a:avLst/>
                <a:gdLst>
                  <a:gd name="T0" fmla="*/ 0 w 105"/>
                  <a:gd name="T1" fmla="*/ 43 h 68"/>
                  <a:gd name="T2" fmla="*/ 74 w 105"/>
                  <a:gd name="T3" fmla="*/ 68 h 68"/>
                  <a:gd name="T4" fmla="*/ 105 w 105"/>
                  <a:gd name="T5" fmla="*/ 25 h 68"/>
                  <a:gd name="T6" fmla="*/ 31 w 105"/>
                  <a:gd name="T7" fmla="*/ 0 h 68"/>
                  <a:gd name="T8" fmla="*/ 0 w 105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3"/>
                    </a:moveTo>
                    <a:lnTo>
                      <a:pt x="74" y="68"/>
                    </a:lnTo>
                    <a:lnTo>
                      <a:pt x="105" y="25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23" name="Freeform 5770"/>
              <p:cNvSpPr>
                <a:spLocks/>
              </p:cNvSpPr>
              <p:nvPr/>
            </p:nvSpPr>
            <p:spPr bwMode="auto">
              <a:xfrm>
                <a:off x="4430" y="3101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107693 w 17"/>
                  <a:gd name="T3" fmla="*/ 99206 h 11"/>
                  <a:gd name="T4" fmla="*/ 152936 w 17"/>
                  <a:gd name="T5" fmla="*/ 36609 h 11"/>
                  <a:gd name="T6" fmla="*/ 45014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2" y="11"/>
                    </a:lnTo>
                    <a:lnTo>
                      <a:pt x="17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24" name="Freeform 5771"/>
              <p:cNvSpPr>
                <a:spLocks/>
              </p:cNvSpPr>
              <p:nvPr/>
            </p:nvSpPr>
            <p:spPr bwMode="auto">
              <a:xfrm>
                <a:off x="3176" y="2959"/>
                <a:ext cx="99" cy="167"/>
              </a:xfrm>
              <a:custGeom>
                <a:avLst/>
                <a:gdLst>
                  <a:gd name="T0" fmla="*/ 0 w 99"/>
                  <a:gd name="T1" fmla="*/ 111 h 167"/>
                  <a:gd name="T2" fmla="*/ 68 w 99"/>
                  <a:gd name="T3" fmla="*/ 167 h 167"/>
                  <a:gd name="T4" fmla="*/ 99 w 99"/>
                  <a:gd name="T5" fmla="*/ 87 h 167"/>
                  <a:gd name="T6" fmla="*/ 31 w 99"/>
                  <a:gd name="T7" fmla="*/ 0 h 167"/>
                  <a:gd name="T8" fmla="*/ 0 w 99"/>
                  <a:gd name="T9" fmla="*/ 111 h 1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67"/>
                  <a:gd name="T17" fmla="*/ 99 w 99"/>
                  <a:gd name="T18" fmla="*/ 167 h 1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67">
                    <a:moveTo>
                      <a:pt x="0" y="111"/>
                    </a:moveTo>
                    <a:lnTo>
                      <a:pt x="68" y="167"/>
                    </a:lnTo>
                    <a:lnTo>
                      <a:pt x="99" y="87"/>
                    </a:lnTo>
                    <a:lnTo>
                      <a:pt x="31" y="0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8484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25" name="Freeform 5772"/>
              <p:cNvSpPr>
                <a:spLocks/>
              </p:cNvSpPr>
              <p:nvPr/>
            </p:nvSpPr>
            <p:spPr bwMode="auto">
              <a:xfrm>
                <a:off x="3176" y="2959"/>
                <a:ext cx="99" cy="167"/>
              </a:xfrm>
              <a:custGeom>
                <a:avLst/>
                <a:gdLst>
                  <a:gd name="T0" fmla="*/ 0 w 16"/>
                  <a:gd name="T1" fmla="*/ 162553 h 27"/>
                  <a:gd name="T2" fmla="*/ 99730 w 16"/>
                  <a:gd name="T3" fmla="*/ 244420 h 27"/>
                  <a:gd name="T4" fmla="*/ 145214 w 16"/>
                  <a:gd name="T5" fmla="*/ 127316 h 27"/>
                  <a:gd name="T6" fmla="*/ 45484 w 16"/>
                  <a:gd name="T7" fmla="*/ 0 h 27"/>
                  <a:gd name="T8" fmla="*/ 0 w 16"/>
                  <a:gd name="T9" fmla="*/ 162553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27"/>
                  <a:gd name="T17" fmla="*/ 16 w 16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27">
                    <a:moveTo>
                      <a:pt x="0" y="18"/>
                    </a:moveTo>
                    <a:lnTo>
                      <a:pt x="11" y="27"/>
                    </a:lnTo>
                    <a:lnTo>
                      <a:pt x="16" y="14"/>
                    </a:lnTo>
                    <a:lnTo>
                      <a:pt x="5" y="0"/>
                    </a:lnTo>
                    <a:lnTo>
                      <a:pt x="0" y="1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26" name="Freeform 5773"/>
              <p:cNvSpPr>
                <a:spLocks/>
              </p:cNvSpPr>
              <p:nvPr/>
            </p:nvSpPr>
            <p:spPr bwMode="auto">
              <a:xfrm>
                <a:off x="1910" y="2786"/>
                <a:ext cx="99" cy="155"/>
              </a:xfrm>
              <a:custGeom>
                <a:avLst/>
                <a:gdLst>
                  <a:gd name="T0" fmla="*/ 0 w 99"/>
                  <a:gd name="T1" fmla="*/ 124 h 155"/>
                  <a:gd name="T2" fmla="*/ 68 w 99"/>
                  <a:gd name="T3" fmla="*/ 155 h 155"/>
                  <a:gd name="T4" fmla="*/ 99 w 99"/>
                  <a:gd name="T5" fmla="*/ 13 h 155"/>
                  <a:gd name="T6" fmla="*/ 31 w 99"/>
                  <a:gd name="T7" fmla="*/ 0 h 155"/>
                  <a:gd name="T8" fmla="*/ 0 w 99"/>
                  <a:gd name="T9" fmla="*/ 124 h 1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55"/>
                  <a:gd name="T17" fmla="*/ 99 w 99"/>
                  <a:gd name="T18" fmla="*/ 155 h 1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55">
                    <a:moveTo>
                      <a:pt x="0" y="124"/>
                    </a:moveTo>
                    <a:lnTo>
                      <a:pt x="68" y="155"/>
                    </a:lnTo>
                    <a:lnTo>
                      <a:pt x="99" y="13"/>
                    </a:lnTo>
                    <a:lnTo>
                      <a:pt x="31" y="0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9F9F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27" name="Freeform 5774"/>
              <p:cNvSpPr>
                <a:spLocks/>
              </p:cNvSpPr>
              <p:nvPr/>
            </p:nvSpPr>
            <p:spPr bwMode="auto">
              <a:xfrm>
                <a:off x="1910" y="2786"/>
                <a:ext cx="99" cy="155"/>
              </a:xfrm>
              <a:custGeom>
                <a:avLst/>
                <a:gdLst>
                  <a:gd name="T0" fmla="*/ 0 w 16"/>
                  <a:gd name="T1" fmla="*/ 183284 h 25"/>
                  <a:gd name="T2" fmla="*/ 99730 w 16"/>
                  <a:gd name="T3" fmla="*/ 229028 h 25"/>
                  <a:gd name="T4" fmla="*/ 145214 w 16"/>
                  <a:gd name="T5" fmla="*/ 17645 h 25"/>
                  <a:gd name="T6" fmla="*/ 45484 w 16"/>
                  <a:gd name="T7" fmla="*/ 0 h 25"/>
                  <a:gd name="T8" fmla="*/ 0 w 16"/>
                  <a:gd name="T9" fmla="*/ 183284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25"/>
                  <a:gd name="T17" fmla="*/ 16 w 16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25">
                    <a:moveTo>
                      <a:pt x="0" y="20"/>
                    </a:moveTo>
                    <a:lnTo>
                      <a:pt x="11" y="25"/>
                    </a:lnTo>
                    <a:lnTo>
                      <a:pt x="16" y="2"/>
                    </a:lnTo>
                    <a:lnTo>
                      <a:pt x="5" y="0"/>
                    </a:lnTo>
                    <a:lnTo>
                      <a:pt x="0" y="2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28" name="Freeform 5775"/>
              <p:cNvSpPr>
                <a:spLocks/>
              </p:cNvSpPr>
              <p:nvPr/>
            </p:nvSpPr>
            <p:spPr bwMode="auto">
              <a:xfrm>
                <a:off x="4263" y="3107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29" name="Freeform 5776"/>
              <p:cNvSpPr>
                <a:spLocks/>
              </p:cNvSpPr>
              <p:nvPr/>
            </p:nvSpPr>
            <p:spPr bwMode="auto">
              <a:xfrm>
                <a:off x="4263" y="3107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30" name="Freeform 5777"/>
              <p:cNvSpPr>
                <a:spLocks/>
              </p:cNvSpPr>
              <p:nvPr/>
            </p:nvSpPr>
            <p:spPr bwMode="auto">
              <a:xfrm>
                <a:off x="3003" y="2873"/>
                <a:ext cx="105" cy="222"/>
              </a:xfrm>
              <a:custGeom>
                <a:avLst/>
                <a:gdLst>
                  <a:gd name="T0" fmla="*/ 0 w 105"/>
                  <a:gd name="T1" fmla="*/ 148 h 222"/>
                  <a:gd name="T2" fmla="*/ 68 w 105"/>
                  <a:gd name="T3" fmla="*/ 222 h 222"/>
                  <a:gd name="T4" fmla="*/ 105 w 105"/>
                  <a:gd name="T5" fmla="*/ 111 h 222"/>
                  <a:gd name="T6" fmla="*/ 31 w 105"/>
                  <a:gd name="T7" fmla="*/ 0 h 222"/>
                  <a:gd name="T8" fmla="*/ 0 w 105"/>
                  <a:gd name="T9" fmla="*/ 148 h 2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222"/>
                  <a:gd name="T17" fmla="*/ 105 w 105"/>
                  <a:gd name="T18" fmla="*/ 222 h 2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222">
                    <a:moveTo>
                      <a:pt x="0" y="148"/>
                    </a:moveTo>
                    <a:lnTo>
                      <a:pt x="68" y="222"/>
                    </a:lnTo>
                    <a:lnTo>
                      <a:pt x="105" y="111"/>
                    </a:lnTo>
                    <a:lnTo>
                      <a:pt x="31" y="0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6D6D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31" name="Freeform 5778"/>
              <p:cNvSpPr>
                <a:spLocks/>
              </p:cNvSpPr>
              <p:nvPr/>
            </p:nvSpPr>
            <p:spPr bwMode="auto">
              <a:xfrm>
                <a:off x="3003" y="2873"/>
                <a:ext cx="105" cy="222"/>
              </a:xfrm>
              <a:custGeom>
                <a:avLst/>
                <a:gdLst>
                  <a:gd name="T0" fmla="*/ 0 w 17"/>
                  <a:gd name="T1" fmla="*/ 214094 h 36"/>
                  <a:gd name="T2" fmla="*/ 98959 w 17"/>
                  <a:gd name="T3" fmla="*/ 321031 h 36"/>
                  <a:gd name="T4" fmla="*/ 152936 w 17"/>
                  <a:gd name="T5" fmla="*/ 160401 h 36"/>
                  <a:gd name="T6" fmla="*/ 45014 w 17"/>
                  <a:gd name="T7" fmla="*/ 0 h 36"/>
                  <a:gd name="T8" fmla="*/ 0 w 17"/>
                  <a:gd name="T9" fmla="*/ 214094 h 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36"/>
                  <a:gd name="T17" fmla="*/ 17 w 17"/>
                  <a:gd name="T18" fmla="*/ 36 h 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36">
                    <a:moveTo>
                      <a:pt x="0" y="24"/>
                    </a:moveTo>
                    <a:lnTo>
                      <a:pt x="11" y="36"/>
                    </a:lnTo>
                    <a:lnTo>
                      <a:pt x="17" y="18"/>
                    </a:lnTo>
                    <a:lnTo>
                      <a:pt x="5" y="0"/>
                    </a:lnTo>
                    <a:lnTo>
                      <a:pt x="0" y="2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32" name="Freeform 5779"/>
              <p:cNvSpPr>
                <a:spLocks/>
              </p:cNvSpPr>
              <p:nvPr/>
            </p:nvSpPr>
            <p:spPr bwMode="auto">
              <a:xfrm>
                <a:off x="1744" y="2897"/>
                <a:ext cx="98" cy="111"/>
              </a:xfrm>
              <a:custGeom>
                <a:avLst/>
                <a:gdLst>
                  <a:gd name="T0" fmla="*/ 0 w 98"/>
                  <a:gd name="T1" fmla="*/ 93 h 111"/>
                  <a:gd name="T2" fmla="*/ 68 w 98"/>
                  <a:gd name="T3" fmla="*/ 111 h 111"/>
                  <a:gd name="T4" fmla="*/ 98 w 98"/>
                  <a:gd name="T5" fmla="*/ 0 h 111"/>
                  <a:gd name="T6" fmla="*/ 31 w 98"/>
                  <a:gd name="T7" fmla="*/ 6 h 111"/>
                  <a:gd name="T8" fmla="*/ 0 w 98"/>
                  <a:gd name="T9" fmla="*/ 93 h 1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111"/>
                  <a:gd name="T17" fmla="*/ 98 w 98"/>
                  <a:gd name="T18" fmla="*/ 111 h 1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111">
                    <a:moveTo>
                      <a:pt x="0" y="93"/>
                    </a:moveTo>
                    <a:lnTo>
                      <a:pt x="68" y="111"/>
                    </a:lnTo>
                    <a:lnTo>
                      <a:pt x="98" y="0"/>
                    </a:lnTo>
                    <a:lnTo>
                      <a:pt x="31" y="6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33" name="Freeform 5780"/>
              <p:cNvSpPr>
                <a:spLocks/>
              </p:cNvSpPr>
              <p:nvPr/>
            </p:nvSpPr>
            <p:spPr bwMode="auto">
              <a:xfrm>
                <a:off x="1744" y="2897"/>
                <a:ext cx="98" cy="111"/>
              </a:xfrm>
              <a:custGeom>
                <a:avLst/>
                <a:gdLst>
                  <a:gd name="T0" fmla="*/ 0 w 16"/>
                  <a:gd name="T1" fmla="*/ 132984 h 18"/>
                  <a:gd name="T2" fmla="*/ 94203 w 16"/>
                  <a:gd name="T3" fmla="*/ 160401 h 18"/>
                  <a:gd name="T4" fmla="*/ 137868 w 16"/>
                  <a:gd name="T5" fmla="*/ 0 h 18"/>
                  <a:gd name="T6" fmla="*/ 43671 w 16"/>
                  <a:gd name="T7" fmla="*/ 8670 h 18"/>
                  <a:gd name="T8" fmla="*/ 0 w 16"/>
                  <a:gd name="T9" fmla="*/ 132984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8"/>
                  <a:gd name="T17" fmla="*/ 16 w 16"/>
                  <a:gd name="T18" fmla="*/ 18 h 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8">
                    <a:moveTo>
                      <a:pt x="0" y="15"/>
                    </a:moveTo>
                    <a:lnTo>
                      <a:pt x="11" y="18"/>
                    </a:lnTo>
                    <a:lnTo>
                      <a:pt x="16" y="0"/>
                    </a:lnTo>
                    <a:lnTo>
                      <a:pt x="5" y="1"/>
                    </a:lnTo>
                    <a:lnTo>
                      <a:pt x="0" y="15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34" name="Freeform 5781"/>
              <p:cNvSpPr>
                <a:spLocks/>
              </p:cNvSpPr>
              <p:nvPr/>
            </p:nvSpPr>
            <p:spPr bwMode="auto">
              <a:xfrm>
                <a:off x="4096" y="3107"/>
                <a:ext cx="99" cy="68"/>
              </a:xfrm>
              <a:custGeom>
                <a:avLst/>
                <a:gdLst>
                  <a:gd name="T0" fmla="*/ 0 w 99"/>
                  <a:gd name="T1" fmla="*/ 43 h 68"/>
                  <a:gd name="T2" fmla="*/ 68 w 99"/>
                  <a:gd name="T3" fmla="*/ 68 h 68"/>
                  <a:gd name="T4" fmla="*/ 99 w 99"/>
                  <a:gd name="T5" fmla="*/ 19 h 68"/>
                  <a:gd name="T6" fmla="*/ 25 w 99"/>
                  <a:gd name="T7" fmla="*/ 0 h 68"/>
                  <a:gd name="T8" fmla="*/ 0 w 99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3"/>
                    </a:moveTo>
                    <a:lnTo>
                      <a:pt x="68" y="68"/>
                    </a:lnTo>
                    <a:lnTo>
                      <a:pt x="99" y="19"/>
                    </a:lnTo>
                    <a:lnTo>
                      <a:pt x="25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35" name="Freeform 5782"/>
              <p:cNvSpPr>
                <a:spLocks/>
              </p:cNvSpPr>
              <p:nvPr/>
            </p:nvSpPr>
            <p:spPr bwMode="auto">
              <a:xfrm>
                <a:off x="4096" y="3107"/>
                <a:ext cx="99" cy="68"/>
              </a:xfrm>
              <a:custGeom>
                <a:avLst/>
                <a:gdLst>
                  <a:gd name="T0" fmla="*/ 0 w 16"/>
                  <a:gd name="T1" fmla="*/ 62826 h 11"/>
                  <a:gd name="T2" fmla="*/ 99730 w 16"/>
                  <a:gd name="T3" fmla="*/ 99206 h 11"/>
                  <a:gd name="T4" fmla="*/ 145214 w 16"/>
                  <a:gd name="T5" fmla="*/ 27627 h 11"/>
                  <a:gd name="T6" fmla="*/ 36717 w 16"/>
                  <a:gd name="T7" fmla="*/ 0 h 11"/>
                  <a:gd name="T8" fmla="*/ 0 w 16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1" y="11"/>
                    </a:lnTo>
                    <a:lnTo>
                      <a:pt x="16" y="3"/>
                    </a:lnTo>
                    <a:lnTo>
                      <a:pt x="4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36" name="Freeform 5783"/>
              <p:cNvSpPr>
                <a:spLocks/>
              </p:cNvSpPr>
              <p:nvPr/>
            </p:nvSpPr>
            <p:spPr bwMode="auto">
              <a:xfrm>
                <a:off x="2837" y="2780"/>
                <a:ext cx="98" cy="278"/>
              </a:xfrm>
              <a:custGeom>
                <a:avLst/>
                <a:gdLst>
                  <a:gd name="T0" fmla="*/ 0 w 98"/>
                  <a:gd name="T1" fmla="*/ 179 h 278"/>
                  <a:gd name="T2" fmla="*/ 68 w 98"/>
                  <a:gd name="T3" fmla="*/ 278 h 278"/>
                  <a:gd name="T4" fmla="*/ 98 w 98"/>
                  <a:gd name="T5" fmla="*/ 136 h 278"/>
                  <a:gd name="T6" fmla="*/ 30 w 98"/>
                  <a:gd name="T7" fmla="*/ 0 h 278"/>
                  <a:gd name="T8" fmla="*/ 0 w 98"/>
                  <a:gd name="T9" fmla="*/ 179 h 2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278"/>
                  <a:gd name="T17" fmla="*/ 98 w 98"/>
                  <a:gd name="T18" fmla="*/ 278 h 27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278">
                    <a:moveTo>
                      <a:pt x="0" y="179"/>
                    </a:moveTo>
                    <a:lnTo>
                      <a:pt x="68" y="278"/>
                    </a:lnTo>
                    <a:lnTo>
                      <a:pt x="98" y="136"/>
                    </a:lnTo>
                    <a:lnTo>
                      <a:pt x="30" y="0"/>
                    </a:lnTo>
                    <a:lnTo>
                      <a:pt x="0" y="179"/>
                    </a:lnTo>
                    <a:close/>
                  </a:path>
                </a:pathLst>
              </a:custGeom>
              <a:solidFill>
                <a:srgbClr val="5E5E5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37" name="Freeform 5784"/>
              <p:cNvSpPr>
                <a:spLocks/>
              </p:cNvSpPr>
              <p:nvPr/>
            </p:nvSpPr>
            <p:spPr bwMode="auto">
              <a:xfrm>
                <a:off x="2837" y="2780"/>
                <a:ext cx="98" cy="278"/>
              </a:xfrm>
              <a:custGeom>
                <a:avLst/>
                <a:gdLst>
                  <a:gd name="T0" fmla="*/ 0 w 16"/>
                  <a:gd name="T1" fmla="*/ 260783 h 45"/>
                  <a:gd name="T2" fmla="*/ 94203 w 16"/>
                  <a:gd name="T3" fmla="*/ 404817 h 45"/>
                  <a:gd name="T4" fmla="*/ 137868 w 16"/>
                  <a:gd name="T5" fmla="*/ 198035 h 45"/>
                  <a:gd name="T6" fmla="*/ 43671 w 16"/>
                  <a:gd name="T7" fmla="*/ 0 h 45"/>
                  <a:gd name="T8" fmla="*/ 0 w 16"/>
                  <a:gd name="T9" fmla="*/ 260783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45"/>
                  <a:gd name="T17" fmla="*/ 16 w 16"/>
                  <a:gd name="T18" fmla="*/ 45 h 4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45">
                    <a:moveTo>
                      <a:pt x="0" y="29"/>
                    </a:moveTo>
                    <a:lnTo>
                      <a:pt x="11" y="45"/>
                    </a:lnTo>
                    <a:lnTo>
                      <a:pt x="16" y="22"/>
                    </a:lnTo>
                    <a:lnTo>
                      <a:pt x="5" y="0"/>
                    </a:lnTo>
                    <a:lnTo>
                      <a:pt x="0" y="29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38" name="Freeform 5785"/>
              <p:cNvSpPr>
                <a:spLocks/>
              </p:cNvSpPr>
              <p:nvPr/>
            </p:nvSpPr>
            <p:spPr bwMode="auto">
              <a:xfrm>
                <a:off x="1571" y="2990"/>
                <a:ext cx="105" cy="80"/>
              </a:xfrm>
              <a:custGeom>
                <a:avLst/>
                <a:gdLst>
                  <a:gd name="T0" fmla="*/ 0 w 105"/>
                  <a:gd name="T1" fmla="*/ 68 h 80"/>
                  <a:gd name="T2" fmla="*/ 68 w 105"/>
                  <a:gd name="T3" fmla="*/ 80 h 80"/>
                  <a:gd name="T4" fmla="*/ 105 w 105"/>
                  <a:gd name="T5" fmla="*/ 0 h 80"/>
                  <a:gd name="T6" fmla="*/ 37 w 105"/>
                  <a:gd name="T7" fmla="*/ 6 h 80"/>
                  <a:gd name="T8" fmla="*/ 0 w 105"/>
                  <a:gd name="T9" fmla="*/ 68 h 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80"/>
                  <a:gd name="T17" fmla="*/ 105 w 105"/>
                  <a:gd name="T18" fmla="*/ 80 h 8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80">
                    <a:moveTo>
                      <a:pt x="0" y="68"/>
                    </a:moveTo>
                    <a:lnTo>
                      <a:pt x="68" y="80"/>
                    </a:lnTo>
                    <a:lnTo>
                      <a:pt x="105" y="0"/>
                    </a:lnTo>
                    <a:lnTo>
                      <a:pt x="37" y="6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39" name="Freeform 5786"/>
              <p:cNvSpPr>
                <a:spLocks/>
              </p:cNvSpPr>
              <p:nvPr/>
            </p:nvSpPr>
            <p:spPr bwMode="auto">
              <a:xfrm>
                <a:off x="1571" y="2990"/>
                <a:ext cx="105" cy="80"/>
              </a:xfrm>
              <a:custGeom>
                <a:avLst/>
                <a:gdLst>
                  <a:gd name="T0" fmla="*/ 0 w 17"/>
                  <a:gd name="T1" fmla="*/ 97403 h 13"/>
                  <a:gd name="T2" fmla="*/ 98959 w 17"/>
                  <a:gd name="T3" fmla="*/ 114671 h 13"/>
                  <a:gd name="T4" fmla="*/ 152936 w 17"/>
                  <a:gd name="T5" fmla="*/ 0 h 13"/>
                  <a:gd name="T6" fmla="*/ 53945 w 17"/>
                  <a:gd name="T7" fmla="*/ 8634 h 13"/>
                  <a:gd name="T8" fmla="*/ 0 w 17"/>
                  <a:gd name="T9" fmla="*/ 97403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3"/>
                  <a:gd name="T17" fmla="*/ 17 w 17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3">
                    <a:moveTo>
                      <a:pt x="0" y="11"/>
                    </a:moveTo>
                    <a:lnTo>
                      <a:pt x="11" y="13"/>
                    </a:lnTo>
                    <a:lnTo>
                      <a:pt x="17" y="0"/>
                    </a:lnTo>
                    <a:lnTo>
                      <a:pt x="6" y="1"/>
                    </a:lnTo>
                    <a:lnTo>
                      <a:pt x="0" y="11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40" name="Freeform 5787"/>
              <p:cNvSpPr>
                <a:spLocks/>
              </p:cNvSpPr>
              <p:nvPr/>
            </p:nvSpPr>
            <p:spPr bwMode="auto">
              <a:xfrm>
                <a:off x="3923" y="3107"/>
                <a:ext cx="99" cy="68"/>
              </a:xfrm>
              <a:custGeom>
                <a:avLst/>
                <a:gdLst>
                  <a:gd name="T0" fmla="*/ 0 w 99"/>
                  <a:gd name="T1" fmla="*/ 50 h 68"/>
                  <a:gd name="T2" fmla="*/ 68 w 99"/>
                  <a:gd name="T3" fmla="*/ 68 h 68"/>
                  <a:gd name="T4" fmla="*/ 99 w 99"/>
                  <a:gd name="T5" fmla="*/ 25 h 68"/>
                  <a:gd name="T6" fmla="*/ 31 w 99"/>
                  <a:gd name="T7" fmla="*/ 0 h 68"/>
                  <a:gd name="T8" fmla="*/ 0 w 99"/>
                  <a:gd name="T9" fmla="*/ 50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50"/>
                    </a:moveTo>
                    <a:lnTo>
                      <a:pt x="68" y="68"/>
                    </a:lnTo>
                    <a:lnTo>
                      <a:pt x="99" y="25"/>
                    </a:lnTo>
                    <a:lnTo>
                      <a:pt x="31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CDCD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41" name="Freeform 5788"/>
              <p:cNvSpPr>
                <a:spLocks/>
              </p:cNvSpPr>
              <p:nvPr/>
            </p:nvSpPr>
            <p:spPr bwMode="auto">
              <a:xfrm>
                <a:off x="3923" y="3107"/>
                <a:ext cx="99" cy="68"/>
              </a:xfrm>
              <a:custGeom>
                <a:avLst/>
                <a:gdLst>
                  <a:gd name="T0" fmla="*/ 0 w 16"/>
                  <a:gd name="T1" fmla="*/ 71579 h 11"/>
                  <a:gd name="T2" fmla="*/ 99730 w 16"/>
                  <a:gd name="T3" fmla="*/ 99206 h 11"/>
                  <a:gd name="T4" fmla="*/ 145214 w 16"/>
                  <a:gd name="T5" fmla="*/ 36609 h 11"/>
                  <a:gd name="T6" fmla="*/ 45484 w 16"/>
                  <a:gd name="T7" fmla="*/ 0 h 11"/>
                  <a:gd name="T8" fmla="*/ 0 w 16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8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42" name="Freeform 5789"/>
              <p:cNvSpPr>
                <a:spLocks/>
              </p:cNvSpPr>
              <p:nvPr/>
            </p:nvSpPr>
            <p:spPr bwMode="auto">
              <a:xfrm>
                <a:off x="2664" y="2687"/>
                <a:ext cx="98" cy="321"/>
              </a:xfrm>
              <a:custGeom>
                <a:avLst/>
                <a:gdLst>
                  <a:gd name="T0" fmla="*/ 0 w 98"/>
                  <a:gd name="T1" fmla="*/ 210 h 321"/>
                  <a:gd name="T2" fmla="*/ 68 w 98"/>
                  <a:gd name="T3" fmla="*/ 321 h 321"/>
                  <a:gd name="T4" fmla="*/ 98 w 98"/>
                  <a:gd name="T5" fmla="*/ 149 h 321"/>
                  <a:gd name="T6" fmla="*/ 31 w 98"/>
                  <a:gd name="T7" fmla="*/ 0 h 321"/>
                  <a:gd name="T8" fmla="*/ 0 w 98"/>
                  <a:gd name="T9" fmla="*/ 210 h 3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321"/>
                  <a:gd name="T17" fmla="*/ 98 w 98"/>
                  <a:gd name="T18" fmla="*/ 321 h 3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321">
                    <a:moveTo>
                      <a:pt x="0" y="210"/>
                    </a:moveTo>
                    <a:lnTo>
                      <a:pt x="68" y="321"/>
                    </a:lnTo>
                    <a:lnTo>
                      <a:pt x="98" y="149"/>
                    </a:lnTo>
                    <a:lnTo>
                      <a:pt x="31" y="0"/>
                    </a:lnTo>
                    <a:lnTo>
                      <a:pt x="0" y="210"/>
                    </a:lnTo>
                    <a:close/>
                  </a:path>
                </a:pathLst>
              </a:custGeom>
              <a:solidFill>
                <a:srgbClr val="59595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43" name="Freeform 5790"/>
              <p:cNvSpPr>
                <a:spLocks/>
              </p:cNvSpPr>
              <p:nvPr/>
            </p:nvSpPr>
            <p:spPr bwMode="auto">
              <a:xfrm>
                <a:off x="2664" y="2687"/>
                <a:ext cx="98" cy="321"/>
              </a:xfrm>
              <a:custGeom>
                <a:avLst/>
                <a:gdLst>
                  <a:gd name="T0" fmla="*/ 0 w 16"/>
                  <a:gd name="T1" fmla="*/ 304857 h 52"/>
                  <a:gd name="T2" fmla="*/ 94203 w 16"/>
                  <a:gd name="T3" fmla="*/ 466240 h 52"/>
                  <a:gd name="T4" fmla="*/ 137868 w 16"/>
                  <a:gd name="T5" fmla="*/ 215002 h 52"/>
                  <a:gd name="T6" fmla="*/ 43671 w 16"/>
                  <a:gd name="T7" fmla="*/ 0 h 52"/>
                  <a:gd name="T8" fmla="*/ 0 w 16"/>
                  <a:gd name="T9" fmla="*/ 304857 h 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52"/>
                  <a:gd name="T17" fmla="*/ 16 w 16"/>
                  <a:gd name="T18" fmla="*/ 52 h 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52">
                    <a:moveTo>
                      <a:pt x="0" y="34"/>
                    </a:moveTo>
                    <a:lnTo>
                      <a:pt x="11" y="52"/>
                    </a:lnTo>
                    <a:lnTo>
                      <a:pt x="16" y="24"/>
                    </a:lnTo>
                    <a:lnTo>
                      <a:pt x="5" y="0"/>
                    </a:lnTo>
                    <a:lnTo>
                      <a:pt x="0" y="3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44" name="Freeform 5791"/>
              <p:cNvSpPr>
                <a:spLocks/>
              </p:cNvSpPr>
              <p:nvPr/>
            </p:nvSpPr>
            <p:spPr bwMode="auto">
              <a:xfrm>
                <a:off x="1404" y="3052"/>
                <a:ext cx="105" cy="68"/>
              </a:xfrm>
              <a:custGeom>
                <a:avLst/>
                <a:gdLst>
                  <a:gd name="T0" fmla="*/ 0 w 105"/>
                  <a:gd name="T1" fmla="*/ 55 h 68"/>
                  <a:gd name="T2" fmla="*/ 68 w 105"/>
                  <a:gd name="T3" fmla="*/ 68 h 68"/>
                  <a:gd name="T4" fmla="*/ 105 w 105"/>
                  <a:gd name="T5" fmla="*/ 6 h 68"/>
                  <a:gd name="T6" fmla="*/ 37 w 105"/>
                  <a:gd name="T7" fmla="*/ 0 h 68"/>
                  <a:gd name="T8" fmla="*/ 0 w 105"/>
                  <a:gd name="T9" fmla="*/ 55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55"/>
                    </a:moveTo>
                    <a:lnTo>
                      <a:pt x="68" y="68"/>
                    </a:lnTo>
                    <a:lnTo>
                      <a:pt x="105" y="6"/>
                    </a:lnTo>
                    <a:lnTo>
                      <a:pt x="37" y="0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45" name="Freeform 5792"/>
              <p:cNvSpPr>
                <a:spLocks/>
              </p:cNvSpPr>
              <p:nvPr/>
            </p:nvSpPr>
            <p:spPr bwMode="auto">
              <a:xfrm>
                <a:off x="1404" y="3052"/>
                <a:ext cx="105" cy="68"/>
              </a:xfrm>
              <a:custGeom>
                <a:avLst/>
                <a:gdLst>
                  <a:gd name="T0" fmla="*/ 0 w 17"/>
                  <a:gd name="T1" fmla="*/ 81742 h 11"/>
                  <a:gd name="T2" fmla="*/ 98959 w 17"/>
                  <a:gd name="T3" fmla="*/ 99206 h 11"/>
                  <a:gd name="T4" fmla="*/ 152936 w 17"/>
                  <a:gd name="T5" fmla="*/ 8753 h 11"/>
                  <a:gd name="T6" fmla="*/ 53945 w 17"/>
                  <a:gd name="T7" fmla="*/ 0 h 11"/>
                  <a:gd name="T8" fmla="*/ 0 w 17"/>
                  <a:gd name="T9" fmla="*/ 81742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9"/>
                    </a:moveTo>
                    <a:lnTo>
                      <a:pt x="11" y="11"/>
                    </a:lnTo>
                    <a:lnTo>
                      <a:pt x="17" y="1"/>
                    </a:lnTo>
                    <a:lnTo>
                      <a:pt x="6" y="0"/>
                    </a:lnTo>
                    <a:lnTo>
                      <a:pt x="0" y="9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46" name="Freeform 5793"/>
              <p:cNvSpPr>
                <a:spLocks/>
              </p:cNvSpPr>
              <p:nvPr/>
            </p:nvSpPr>
            <p:spPr bwMode="auto">
              <a:xfrm>
                <a:off x="3757" y="3107"/>
                <a:ext cx="98" cy="68"/>
              </a:xfrm>
              <a:custGeom>
                <a:avLst/>
                <a:gdLst>
                  <a:gd name="T0" fmla="*/ 0 w 98"/>
                  <a:gd name="T1" fmla="*/ 50 h 68"/>
                  <a:gd name="T2" fmla="*/ 68 w 98"/>
                  <a:gd name="T3" fmla="*/ 68 h 68"/>
                  <a:gd name="T4" fmla="*/ 98 w 98"/>
                  <a:gd name="T5" fmla="*/ 25 h 68"/>
                  <a:gd name="T6" fmla="*/ 30 w 98"/>
                  <a:gd name="T7" fmla="*/ 0 h 68"/>
                  <a:gd name="T8" fmla="*/ 0 w 98"/>
                  <a:gd name="T9" fmla="*/ 50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8"/>
                  <a:gd name="T17" fmla="*/ 98 w 98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8">
                    <a:moveTo>
                      <a:pt x="0" y="50"/>
                    </a:moveTo>
                    <a:lnTo>
                      <a:pt x="68" y="68"/>
                    </a:lnTo>
                    <a:lnTo>
                      <a:pt x="98" y="25"/>
                    </a:lnTo>
                    <a:lnTo>
                      <a:pt x="30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CACA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47" name="Freeform 5794"/>
              <p:cNvSpPr>
                <a:spLocks/>
              </p:cNvSpPr>
              <p:nvPr/>
            </p:nvSpPr>
            <p:spPr bwMode="auto">
              <a:xfrm>
                <a:off x="3757" y="3107"/>
                <a:ext cx="98" cy="68"/>
              </a:xfrm>
              <a:custGeom>
                <a:avLst/>
                <a:gdLst>
                  <a:gd name="T0" fmla="*/ 0 w 16"/>
                  <a:gd name="T1" fmla="*/ 71579 h 11"/>
                  <a:gd name="T2" fmla="*/ 94203 w 16"/>
                  <a:gd name="T3" fmla="*/ 99206 h 11"/>
                  <a:gd name="T4" fmla="*/ 137868 w 16"/>
                  <a:gd name="T5" fmla="*/ 36609 h 11"/>
                  <a:gd name="T6" fmla="*/ 43671 w 16"/>
                  <a:gd name="T7" fmla="*/ 0 h 11"/>
                  <a:gd name="T8" fmla="*/ 0 w 16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8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48" name="Freeform 5795"/>
              <p:cNvSpPr>
                <a:spLocks/>
              </p:cNvSpPr>
              <p:nvPr/>
            </p:nvSpPr>
            <p:spPr bwMode="auto">
              <a:xfrm>
                <a:off x="2491" y="2638"/>
                <a:ext cx="99" cy="333"/>
              </a:xfrm>
              <a:custGeom>
                <a:avLst/>
                <a:gdLst>
                  <a:gd name="T0" fmla="*/ 0 w 99"/>
                  <a:gd name="T1" fmla="*/ 222 h 333"/>
                  <a:gd name="T2" fmla="*/ 68 w 99"/>
                  <a:gd name="T3" fmla="*/ 333 h 333"/>
                  <a:gd name="T4" fmla="*/ 99 w 99"/>
                  <a:gd name="T5" fmla="*/ 136 h 333"/>
                  <a:gd name="T6" fmla="*/ 31 w 99"/>
                  <a:gd name="T7" fmla="*/ 0 h 333"/>
                  <a:gd name="T8" fmla="*/ 0 w 99"/>
                  <a:gd name="T9" fmla="*/ 222 h 3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333"/>
                  <a:gd name="T17" fmla="*/ 99 w 99"/>
                  <a:gd name="T18" fmla="*/ 333 h 3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333">
                    <a:moveTo>
                      <a:pt x="0" y="222"/>
                    </a:moveTo>
                    <a:lnTo>
                      <a:pt x="68" y="333"/>
                    </a:lnTo>
                    <a:lnTo>
                      <a:pt x="99" y="136"/>
                    </a:lnTo>
                    <a:lnTo>
                      <a:pt x="31" y="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5D5D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49" name="Freeform 5796"/>
              <p:cNvSpPr>
                <a:spLocks/>
              </p:cNvSpPr>
              <p:nvPr/>
            </p:nvSpPr>
            <p:spPr bwMode="auto">
              <a:xfrm>
                <a:off x="2491" y="2638"/>
                <a:ext cx="99" cy="333"/>
              </a:xfrm>
              <a:custGeom>
                <a:avLst/>
                <a:gdLst>
                  <a:gd name="T0" fmla="*/ 0 w 16"/>
                  <a:gd name="T1" fmla="*/ 321031 h 54"/>
                  <a:gd name="T2" fmla="*/ 99730 w 16"/>
                  <a:gd name="T3" fmla="*/ 481660 h 54"/>
                  <a:gd name="T4" fmla="*/ 145214 w 16"/>
                  <a:gd name="T5" fmla="*/ 196754 h 54"/>
                  <a:gd name="T6" fmla="*/ 45484 w 16"/>
                  <a:gd name="T7" fmla="*/ 0 h 54"/>
                  <a:gd name="T8" fmla="*/ 0 w 16"/>
                  <a:gd name="T9" fmla="*/ 321031 h 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54"/>
                  <a:gd name="T17" fmla="*/ 16 w 16"/>
                  <a:gd name="T18" fmla="*/ 54 h 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54">
                    <a:moveTo>
                      <a:pt x="0" y="36"/>
                    </a:moveTo>
                    <a:lnTo>
                      <a:pt x="11" y="54"/>
                    </a:lnTo>
                    <a:lnTo>
                      <a:pt x="16" y="22"/>
                    </a:lnTo>
                    <a:lnTo>
                      <a:pt x="5" y="0"/>
                    </a:lnTo>
                    <a:lnTo>
                      <a:pt x="0" y="3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50" name="Freeform 5797"/>
              <p:cNvSpPr>
                <a:spLocks/>
              </p:cNvSpPr>
              <p:nvPr/>
            </p:nvSpPr>
            <p:spPr bwMode="auto">
              <a:xfrm>
                <a:off x="1237" y="3089"/>
                <a:ext cx="99" cy="61"/>
              </a:xfrm>
              <a:custGeom>
                <a:avLst/>
                <a:gdLst>
                  <a:gd name="T0" fmla="*/ 0 w 99"/>
                  <a:gd name="T1" fmla="*/ 49 h 61"/>
                  <a:gd name="T2" fmla="*/ 68 w 99"/>
                  <a:gd name="T3" fmla="*/ 61 h 61"/>
                  <a:gd name="T4" fmla="*/ 99 w 99"/>
                  <a:gd name="T5" fmla="*/ 12 h 61"/>
                  <a:gd name="T6" fmla="*/ 31 w 99"/>
                  <a:gd name="T7" fmla="*/ 0 h 61"/>
                  <a:gd name="T8" fmla="*/ 0 w 99"/>
                  <a:gd name="T9" fmla="*/ 49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1"/>
                  <a:gd name="T17" fmla="*/ 99 w 99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1">
                    <a:moveTo>
                      <a:pt x="0" y="49"/>
                    </a:moveTo>
                    <a:lnTo>
                      <a:pt x="68" y="61"/>
                    </a:lnTo>
                    <a:lnTo>
                      <a:pt x="99" y="12"/>
                    </a:lnTo>
                    <a:lnTo>
                      <a:pt x="31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51" name="Freeform 5798"/>
              <p:cNvSpPr>
                <a:spLocks/>
              </p:cNvSpPr>
              <p:nvPr/>
            </p:nvSpPr>
            <p:spPr bwMode="auto">
              <a:xfrm>
                <a:off x="1237" y="3089"/>
                <a:ext cx="99" cy="61"/>
              </a:xfrm>
              <a:custGeom>
                <a:avLst/>
                <a:gdLst>
                  <a:gd name="T0" fmla="*/ 0 w 16"/>
                  <a:gd name="T1" fmla="*/ 67869 h 10"/>
                  <a:gd name="T2" fmla="*/ 99730 w 16"/>
                  <a:gd name="T3" fmla="*/ 84430 h 10"/>
                  <a:gd name="T4" fmla="*/ 145214 w 16"/>
                  <a:gd name="T5" fmla="*/ 16562 h 10"/>
                  <a:gd name="T6" fmla="*/ 45484 w 16"/>
                  <a:gd name="T7" fmla="*/ 0 h 10"/>
                  <a:gd name="T8" fmla="*/ 0 w 16"/>
                  <a:gd name="T9" fmla="*/ 67869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8"/>
                    </a:moveTo>
                    <a:lnTo>
                      <a:pt x="11" y="10"/>
                    </a:lnTo>
                    <a:lnTo>
                      <a:pt x="16" y="2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52" name="Freeform 5799"/>
              <p:cNvSpPr>
                <a:spLocks/>
              </p:cNvSpPr>
              <p:nvPr/>
            </p:nvSpPr>
            <p:spPr bwMode="auto">
              <a:xfrm>
                <a:off x="3584" y="3101"/>
                <a:ext cx="99" cy="74"/>
              </a:xfrm>
              <a:custGeom>
                <a:avLst/>
                <a:gdLst>
                  <a:gd name="T0" fmla="*/ 0 w 99"/>
                  <a:gd name="T1" fmla="*/ 49 h 74"/>
                  <a:gd name="T2" fmla="*/ 68 w 99"/>
                  <a:gd name="T3" fmla="*/ 74 h 74"/>
                  <a:gd name="T4" fmla="*/ 99 w 99"/>
                  <a:gd name="T5" fmla="*/ 31 h 74"/>
                  <a:gd name="T6" fmla="*/ 31 w 99"/>
                  <a:gd name="T7" fmla="*/ 0 h 74"/>
                  <a:gd name="T8" fmla="*/ 0 w 99"/>
                  <a:gd name="T9" fmla="*/ 49 h 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74"/>
                  <a:gd name="T17" fmla="*/ 99 w 99"/>
                  <a:gd name="T18" fmla="*/ 74 h 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74">
                    <a:moveTo>
                      <a:pt x="0" y="49"/>
                    </a:moveTo>
                    <a:lnTo>
                      <a:pt x="68" y="74"/>
                    </a:lnTo>
                    <a:lnTo>
                      <a:pt x="99" y="31"/>
                    </a:lnTo>
                    <a:lnTo>
                      <a:pt x="31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3C3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53" name="Freeform 5800"/>
              <p:cNvSpPr>
                <a:spLocks/>
              </p:cNvSpPr>
              <p:nvPr/>
            </p:nvSpPr>
            <p:spPr bwMode="auto">
              <a:xfrm>
                <a:off x="3584" y="3101"/>
                <a:ext cx="99" cy="74"/>
              </a:xfrm>
              <a:custGeom>
                <a:avLst/>
                <a:gdLst>
                  <a:gd name="T0" fmla="*/ 0 w 16"/>
                  <a:gd name="T1" fmla="*/ 70806 h 12"/>
                  <a:gd name="T2" fmla="*/ 99730 w 16"/>
                  <a:gd name="T3" fmla="*/ 106936 h 12"/>
                  <a:gd name="T4" fmla="*/ 145214 w 16"/>
                  <a:gd name="T5" fmla="*/ 44795 h 12"/>
                  <a:gd name="T6" fmla="*/ 45484 w 16"/>
                  <a:gd name="T7" fmla="*/ 0 h 12"/>
                  <a:gd name="T8" fmla="*/ 0 w 16"/>
                  <a:gd name="T9" fmla="*/ 70806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2"/>
                  <a:gd name="T17" fmla="*/ 16 w 16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2">
                    <a:moveTo>
                      <a:pt x="0" y="8"/>
                    </a:moveTo>
                    <a:lnTo>
                      <a:pt x="11" y="12"/>
                    </a:lnTo>
                    <a:lnTo>
                      <a:pt x="16" y="5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54" name="Freeform 5801"/>
              <p:cNvSpPr>
                <a:spLocks/>
              </p:cNvSpPr>
              <p:nvPr/>
            </p:nvSpPr>
            <p:spPr bwMode="auto">
              <a:xfrm>
                <a:off x="2318" y="2644"/>
                <a:ext cx="105" cy="303"/>
              </a:xfrm>
              <a:custGeom>
                <a:avLst/>
                <a:gdLst>
                  <a:gd name="T0" fmla="*/ 0 w 105"/>
                  <a:gd name="T1" fmla="*/ 210 h 303"/>
                  <a:gd name="T2" fmla="*/ 74 w 105"/>
                  <a:gd name="T3" fmla="*/ 303 h 303"/>
                  <a:gd name="T4" fmla="*/ 105 w 105"/>
                  <a:gd name="T5" fmla="*/ 105 h 303"/>
                  <a:gd name="T6" fmla="*/ 31 w 105"/>
                  <a:gd name="T7" fmla="*/ 0 h 303"/>
                  <a:gd name="T8" fmla="*/ 0 w 105"/>
                  <a:gd name="T9" fmla="*/ 210 h 30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303"/>
                  <a:gd name="T17" fmla="*/ 105 w 105"/>
                  <a:gd name="T18" fmla="*/ 303 h 30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303">
                    <a:moveTo>
                      <a:pt x="0" y="210"/>
                    </a:moveTo>
                    <a:lnTo>
                      <a:pt x="74" y="303"/>
                    </a:lnTo>
                    <a:lnTo>
                      <a:pt x="105" y="105"/>
                    </a:lnTo>
                    <a:lnTo>
                      <a:pt x="31" y="0"/>
                    </a:lnTo>
                    <a:lnTo>
                      <a:pt x="0" y="210"/>
                    </a:lnTo>
                    <a:close/>
                  </a:path>
                </a:pathLst>
              </a:custGeom>
              <a:solidFill>
                <a:srgbClr val="68686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55" name="Freeform 5802"/>
              <p:cNvSpPr>
                <a:spLocks/>
              </p:cNvSpPr>
              <p:nvPr/>
            </p:nvSpPr>
            <p:spPr bwMode="auto">
              <a:xfrm>
                <a:off x="2318" y="2644"/>
                <a:ext cx="105" cy="303"/>
              </a:xfrm>
              <a:custGeom>
                <a:avLst/>
                <a:gdLst>
                  <a:gd name="T0" fmla="*/ 0 w 17"/>
                  <a:gd name="T1" fmla="*/ 307162 h 49"/>
                  <a:gd name="T2" fmla="*/ 107693 w 17"/>
                  <a:gd name="T3" fmla="*/ 443097 h 49"/>
                  <a:gd name="T4" fmla="*/ 152936 w 17"/>
                  <a:gd name="T5" fmla="*/ 153448 h 49"/>
                  <a:gd name="T6" fmla="*/ 45014 w 17"/>
                  <a:gd name="T7" fmla="*/ 0 h 49"/>
                  <a:gd name="T8" fmla="*/ 0 w 17"/>
                  <a:gd name="T9" fmla="*/ 307162 h 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49"/>
                  <a:gd name="T17" fmla="*/ 17 w 17"/>
                  <a:gd name="T18" fmla="*/ 49 h 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49">
                    <a:moveTo>
                      <a:pt x="0" y="34"/>
                    </a:moveTo>
                    <a:lnTo>
                      <a:pt x="12" y="49"/>
                    </a:lnTo>
                    <a:lnTo>
                      <a:pt x="17" y="17"/>
                    </a:lnTo>
                    <a:lnTo>
                      <a:pt x="5" y="0"/>
                    </a:lnTo>
                    <a:lnTo>
                      <a:pt x="0" y="3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56" name="Freeform 5803"/>
              <p:cNvSpPr>
                <a:spLocks/>
              </p:cNvSpPr>
              <p:nvPr/>
            </p:nvSpPr>
            <p:spPr bwMode="auto">
              <a:xfrm>
                <a:off x="3411" y="3083"/>
                <a:ext cx="105" cy="92"/>
              </a:xfrm>
              <a:custGeom>
                <a:avLst/>
                <a:gdLst>
                  <a:gd name="T0" fmla="*/ 0 w 105"/>
                  <a:gd name="T1" fmla="*/ 61 h 92"/>
                  <a:gd name="T2" fmla="*/ 74 w 105"/>
                  <a:gd name="T3" fmla="*/ 92 h 92"/>
                  <a:gd name="T4" fmla="*/ 105 w 105"/>
                  <a:gd name="T5" fmla="*/ 37 h 92"/>
                  <a:gd name="T6" fmla="*/ 37 w 105"/>
                  <a:gd name="T7" fmla="*/ 0 h 92"/>
                  <a:gd name="T8" fmla="*/ 0 w 105"/>
                  <a:gd name="T9" fmla="*/ 61 h 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92"/>
                  <a:gd name="T17" fmla="*/ 105 w 105"/>
                  <a:gd name="T18" fmla="*/ 92 h 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92">
                    <a:moveTo>
                      <a:pt x="0" y="61"/>
                    </a:moveTo>
                    <a:lnTo>
                      <a:pt x="74" y="92"/>
                    </a:lnTo>
                    <a:lnTo>
                      <a:pt x="105" y="37"/>
                    </a:lnTo>
                    <a:lnTo>
                      <a:pt x="37" y="0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B5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57" name="Freeform 5804"/>
              <p:cNvSpPr>
                <a:spLocks/>
              </p:cNvSpPr>
              <p:nvPr/>
            </p:nvSpPr>
            <p:spPr bwMode="auto">
              <a:xfrm>
                <a:off x="3411" y="3083"/>
                <a:ext cx="105" cy="92"/>
              </a:xfrm>
              <a:custGeom>
                <a:avLst/>
                <a:gdLst>
                  <a:gd name="T0" fmla="*/ 0 w 17"/>
                  <a:gd name="T1" fmla="*/ 86296 h 15"/>
                  <a:gd name="T2" fmla="*/ 107693 w 17"/>
                  <a:gd name="T3" fmla="*/ 130119 h 15"/>
                  <a:gd name="T4" fmla="*/ 152936 w 17"/>
                  <a:gd name="T5" fmla="*/ 52366 h 15"/>
                  <a:gd name="T6" fmla="*/ 53945 w 17"/>
                  <a:gd name="T7" fmla="*/ 0 h 15"/>
                  <a:gd name="T8" fmla="*/ 0 w 17"/>
                  <a:gd name="T9" fmla="*/ 86296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5"/>
                  <a:gd name="T17" fmla="*/ 17 w 17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5">
                    <a:moveTo>
                      <a:pt x="0" y="10"/>
                    </a:moveTo>
                    <a:lnTo>
                      <a:pt x="12" y="15"/>
                    </a:lnTo>
                    <a:lnTo>
                      <a:pt x="17" y="6"/>
                    </a:lnTo>
                    <a:lnTo>
                      <a:pt x="6" y="0"/>
                    </a:lnTo>
                    <a:lnTo>
                      <a:pt x="0" y="1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58" name="Freeform 5805"/>
              <p:cNvSpPr>
                <a:spLocks/>
              </p:cNvSpPr>
              <p:nvPr/>
            </p:nvSpPr>
            <p:spPr bwMode="auto">
              <a:xfrm>
                <a:off x="2151" y="2700"/>
                <a:ext cx="99" cy="253"/>
              </a:xfrm>
              <a:custGeom>
                <a:avLst/>
                <a:gdLst>
                  <a:gd name="T0" fmla="*/ 0 w 99"/>
                  <a:gd name="T1" fmla="*/ 185 h 253"/>
                  <a:gd name="T2" fmla="*/ 68 w 99"/>
                  <a:gd name="T3" fmla="*/ 253 h 253"/>
                  <a:gd name="T4" fmla="*/ 99 w 99"/>
                  <a:gd name="T5" fmla="*/ 68 h 253"/>
                  <a:gd name="T6" fmla="*/ 31 w 99"/>
                  <a:gd name="T7" fmla="*/ 0 h 253"/>
                  <a:gd name="T8" fmla="*/ 0 w 99"/>
                  <a:gd name="T9" fmla="*/ 185 h 2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253"/>
                  <a:gd name="T17" fmla="*/ 99 w 99"/>
                  <a:gd name="T18" fmla="*/ 253 h 2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253">
                    <a:moveTo>
                      <a:pt x="0" y="185"/>
                    </a:moveTo>
                    <a:lnTo>
                      <a:pt x="68" y="253"/>
                    </a:lnTo>
                    <a:lnTo>
                      <a:pt x="99" y="68"/>
                    </a:lnTo>
                    <a:lnTo>
                      <a:pt x="31" y="0"/>
                    </a:lnTo>
                    <a:lnTo>
                      <a:pt x="0" y="185"/>
                    </a:lnTo>
                    <a:close/>
                  </a:path>
                </a:pathLst>
              </a:custGeom>
              <a:solidFill>
                <a:srgbClr val="79797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59" name="Freeform 5806"/>
              <p:cNvSpPr>
                <a:spLocks/>
              </p:cNvSpPr>
              <p:nvPr/>
            </p:nvSpPr>
            <p:spPr bwMode="auto">
              <a:xfrm>
                <a:off x="2151" y="2700"/>
                <a:ext cx="99" cy="253"/>
              </a:xfrm>
              <a:custGeom>
                <a:avLst/>
                <a:gdLst>
                  <a:gd name="T0" fmla="*/ 0 w 16"/>
                  <a:gd name="T1" fmla="*/ 268334 h 41"/>
                  <a:gd name="T2" fmla="*/ 99730 w 16"/>
                  <a:gd name="T3" fmla="*/ 366807 h 41"/>
                  <a:gd name="T4" fmla="*/ 145214 w 16"/>
                  <a:gd name="T5" fmla="*/ 98701 h 41"/>
                  <a:gd name="T6" fmla="*/ 45484 w 16"/>
                  <a:gd name="T7" fmla="*/ 0 h 41"/>
                  <a:gd name="T8" fmla="*/ 0 w 16"/>
                  <a:gd name="T9" fmla="*/ 268334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41"/>
                  <a:gd name="T17" fmla="*/ 16 w 16"/>
                  <a:gd name="T18" fmla="*/ 41 h 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41">
                    <a:moveTo>
                      <a:pt x="0" y="30"/>
                    </a:moveTo>
                    <a:lnTo>
                      <a:pt x="11" y="41"/>
                    </a:lnTo>
                    <a:lnTo>
                      <a:pt x="16" y="11"/>
                    </a:lnTo>
                    <a:lnTo>
                      <a:pt x="5" y="0"/>
                    </a:lnTo>
                    <a:lnTo>
                      <a:pt x="0" y="3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60" name="Freeform 5807"/>
              <p:cNvSpPr>
                <a:spLocks/>
              </p:cNvSpPr>
              <p:nvPr/>
            </p:nvSpPr>
            <p:spPr bwMode="auto">
              <a:xfrm>
                <a:off x="4504" y="3126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8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61" name="Freeform 5808"/>
              <p:cNvSpPr>
                <a:spLocks/>
              </p:cNvSpPr>
              <p:nvPr/>
            </p:nvSpPr>
            <p:spPr bwMode="auto">
              <a:xfrm>
                <a:off x="4504" y="3126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62" name="Freeform 5809"/>
              <p:cNvSpPr>
                <a:spLocks/>
              </p:cNvSpPr>
              <p:nvPr/>
            </p:nvSpPr>
            <p:spPr bwMode="auto">
              <a:xfrm>
                <a:off x="3244" y="3046"/>
                <a:ext cx="99" cy="123"/>
              </a:xfrm>
              <a:custGeom>
                <a:avLst/>
                <a:gdLst>
                  <a:gd name="T0" fmla="*/ 0 w 99"/>
                  <a:gd name="T1" fmla="*/ 80 h 123"/>
                  <a:gd name="T2" fmla="*/ 68 w 99"/>
                  <a:gd name="T3" fmla="*/ 123 h 123"/>
                  <a:gd name="T4" fmla="*/ 99 w 99"/>
                  <a:gd name="T5" fmla="*/ 55 h 123"/>
                  <a:gd name="T6" fmla="*/ 31 w 99"/>
                  <a:gd name="T7" fmla="*/ 0 h 123"/>
                  <a:gd name="T8" fmla="*/ 0 w 99"/>
                  <a:gd name="T9" fmla="*/ 80 h 1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23"/>
                  <a:gd name="T17" fmla="*/ 99 w 99"/>
                  <a:gd name="T18" fmla="*/ 123 h 1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23">
                    <a:moveTo>
                      <a:pt x="0" y="80"/>
                    </a:moveTo>
                    <a:lnTo>
                      <a:pt x="68" y="123"/>
                    </a:lnTo>
                    <a:lnTo>
                      <a:pt x="99" y="55"/>
                    </a:lnTo>
                    <a:lnTo>
                      <a:pt x="31" y="0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9E9E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63" name="Freeform 5810"/>
              <p:cNvSpPr>
                <a:spLocks/>
              </p:cNvSpPr>
              <p:nvPr/>
            </p:nvSpPr>
            <p:spPr bwMode="auto">
              <a:xfrm>
                <a:off x="3244" y="3046"/>
                <a:ext cx="99" cy="123"/>
              </a:xfrm>
              <a:custGeom>
                <a:avLst/>
                <a:gdLst>
                  <a:gd name="T0" fmla="*/ 0 w 16"/>
                  <a:gd name="T1" fmla="*/ 114452 h 20"/>
                  <a:gd name="T2" fmla="*/ 99730 w 16"/>
                  <a:gd name="T3" fmla="*/ 175835 h 20"/>
                  <a:gd name="T4" fmla="*/ 145214 w 16"/>
                  <a:gd name="T5" fmla="*/ 78634 h 20"/>
                  <a:gd name="T6" fmla="*/ 45484 w 16"/>
                  <a:gd name="T7" fmla="*/ 0 h 20"/>
                  <a:gd name="T8" fmla="*/ 0 w 16"/>
                  <a:gd name="T9" fmla="*/ 114452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20"/>
                  <a:gd name="T17" fmla="*/ 16 w 16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20">
                    <a:moveTo>
                      <a:pt x="0" y="13"/>
                    </a:moveTo>
                    <a:lnTo>
                      <a:pt x="11" y="20"/>
                    </a:lnTo>
                    <a:lnTo>
                      <a:pt x="16" y="9"/>
                    </a:lnTo>
                    <a:lnTo>
                      <a:pt x="5" y="0"/>
                    </a:lnTo>
                    <a:lnTo>
                      <a:pt x="0" y="13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64" name="Freeform 5811"/>
              <p:cNvSpPr>
                <a:spLocks/>
              </p:cNvSpPr>
              <p:nvPr/>
            </p:nvSpPr>
            <p:spPr bwMode="auto">
              <a:xfrm>
                <a:off x="1978" y="2799"/>
                <a:ext cx="99" cy="185"/>
              </a:xfrm>
              <a:custGeom>
                <a:avLst/>
                <a:gdLst>
                  <a:gd name="T0" fmla="*/ 0 w 99"/>
                  <a:gd name="T1" fmla="*/ 142 h 185"/>
                  <a:gd name="T2" fmla="*/ 68 w 99"/>
                  <a:gd name="T3" fmla="*/ 185 h 185"/>
                  <a:gd name="T4" fmla="*/ 99 w 99"/>
                  <a:gd name="T5" fmla="*/ 30 h 185"/>
                  <a:gd name="T6" fmla="*/ 31 w 99"/>
                  <a:gd name="T7" fmla="*/ 0 h 185"/>
                  <a:gd name="T8" fmla="*/ 0 w 99"/>
                  <a:gd name="T9" fmla="*/ 142 h 18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85"/>
                  <a:gd name="T17" fmla="*/ 99 w 99"/>
                  <a:gd name="T18" fmla="*/ 185 h 18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85">
                    <a:moveTo>
                      <a:pt x="0" y="142"/>
                    </a:moveTo>
                    <a:lnTo>
                      <a:pt x="68" y="185"/>
                    </a:lnTo>
                    <a:lnTo>
                      <a:pt x="99" y="30"/>
                    </a:lnTo>
                    <a:lnTo>
                      <a:pt x="31" y="0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8D8D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65" name="Freeform 5812"/>
              <p:cNvSpPr>
                <a:spLocks/>
              </p:cNvSpPr>
              <p:nvPr/>
            </p:nvSpPr>
            <p:spPr bwMode="auto">
              <a:xfrm>
                <a:off x="1978" y="2799"/>
                <a:ext cx="99" cy="185"/>
              </a:xfrm>
              <a:custGeom>
                <a:avLst/>
                <a:gdLst>
                  <a:gd name="T0" fmla="*/ 0 w 16"/>
                  <a:gd name="T1" fmla="*/ 205424 h 30"/>
                  <a:gd name="T2" fmla="*/ 99730 w 16"/>
                  <a:gd name="T3" fmla="*/ 267566 h 30"/>
                  <a:gd name="T4" fmla="*/ 145214 w 16"/>
                  <a:gd name="T5" fmla="*/ 44795 h 30"/>
                  <a:gd name="T6" fmla="*/ 45484 w 16"/>
                  <a:gd name="T7" fmla="*/ 0 h 30"/>
                  <a:gd name="T8" fmla="*/ 0 w 16"/>
                  <a:gd name="T9" fmla="*/ 205424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30"/>
                  <a:gd name="T17" fmla="*/ 16 w 16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30">
                    <a:moveTo>
                      <a:pt x="0" y="23"/>
                    </a:moveTo>
                    <a:lnTo>
                      <a:pt x="11" y="30"/>
                    </a:lnTo>
                    <a:lnTo>
                      <a:pt x="16" y="5"/>
                    </a:lnTo>
                    <a:lnTo>
                      <a:pt x="5" y="0"/>
                    </a:lnTo>
                    <a:lnTo>
                      <a:pt x="0" y="23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66" name="Freeform 5813"/>
              <p:cNvSpPr>
                <a:spLocks/>
              </p:cNvSpPr>
              <p:nvPr/>
            </p:nvSpPr>
            <p:spPr bwMode="auto">
              <a:xfrm>
                <a:off x="4331" y="3126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74 w 99"/>
                  <a:gd name="T3" fmla="*/ 62 h 62"/>
                  <a:gd name="T4" fmla="*/ 99 w 99"/>
                  <a:gd name="T5" fmla="*/ 18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74" y="62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67" name="Freeform 5814"/>
              <p:cNvSpPr>
                <a:spLocks/>
              </p:cNvSpPr>
              <p:nvPr/>
            </p:nvSpPr>
            <p:spPr bwMode="auto">
              <a:xfrm>
                <a:off x="4331" y="3126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108498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2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68" name="Freeform 5815"/>
              <p:cNvSpPr>
                <a:spLocks/>
              </p:cNvSpPr>
              <p:nvPr/>
            </p:nvSpPr>
            <p:spPr bwMode="auto">
              <a:xfrm>
                <a:off x="3071" y="2984"/>
                <a:ext cx="105" cy="166"/>
              </a:xfrm>
              <a:custGeom>
                <a:avLst/>
                <a:gdLst>
                  <a:gd name="T0" fmla="*/ 0 w 105"/>
                  <a:gd name="T1" fmla="*/ 111 h 166"/>
                  <a:gd name="T2" fmla="*/ 74 w 105"/>
                  <a:gd name="T3" fmla="*/ 166 h 166"/>
                  <a:gd name="T4" fmla="*/ 105 w 105"/>
                  <a:gd name="T5" fmla="*/ 86 h 166"/>
                  <a:gd name="T6" fmla="*/ 37 w 105"/>
                  <a:gd name="T7" fmla="*/ 0 h 166"/>
                  <a:gd name="T8" fmla="*/ 0 w 105"/>
                  <a:gd name="T9" fmla="*/ 111 h 1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166"/>
                  <a:gd name="T17" fmla="*/ 105 w 105"/>
                  <a:gd name="T18" fmla="*/ 166 h 16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166">
                    <a:moveTo>
                      <a:pt x="0" y="111"/>
                    </a:moveTo>
                    <a:lnTo>
                      <a:pt x="74" y="166"/>
                    </a:lnTo>
                    <a:lnTo>
                      <a:pt x="105" y="86"/>
                    </a:lnTo>
                    <a:lnTo>
                      <a:pt x="37" y="0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84848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69" name="Freeform 5816"/>
              <p:cNvSpPr>
                <a:spLocks/>
              </p:cNvSpPr>
              <p:nvPr/>
            </p:nvSpPr>
            <p:spPr bwMode="auto">
              <a:xfrm>
                <a:off x="3071" y="2984"/>
                <a:ext cx="105" cy="166"/>
              </a:xfrm>
              <a:custGeom>
                <a:avLst/>
                <a:gdLst>
                  <a:gd name="T0" fmla="*/ 0 w 17"/>
                  <a:gd name="T1" fmla="*/ 158493 h 27"/>
                  <a:gd name="T2" fmla="*/ 107693 w 17"/>
                  <a:gd name="T3" fmla="*/ 237269 h 27"/>
                  <a:gd name="T4" fmla="*/ 152936 w 17"/>
                  <a:gd name="T5" fmla="*/ 122926 h 27"/>
                  <a:gd name="T6" fmla="*/ 53945 w 17"/>
                  <a:gd name="T7" fmla="*/ 0 h 27"/>
                  <a:gd name="T8" fmla="*/ 0 w 17"/>
                  <a:gd name="T9" fmla="*/ 158493 h 2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27"/>
                  <a:gd name="T17" fmla="*/ 17 w 17"/>
                  <a:gd name="T18" fmla="*/ 27 h 2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27">
                    <a:moveTo>
                      <a:pt x="0" y="18"/>
                    </a:moveTo>
                    <a:lnTo>
                      <a:pt x="12" y="27"/>
                    </a:lnTo>
                    <a:lnTo>
                      <a:pt x="17" y="14"/>
                    </a:lnTo>
                    <a:lnTo>
                      <a:pt x="6" y="0"/>
                    </a:lnTo>
                    <a:lnTo>
                      <a:pt x="0" y="1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70" name="Freeform 5817"/>
              <p:cNvSpPr>
                <a:spLocks/>
              </p:cNvSpPr>
              <p:nvPr/>
            </p:nvSpPr>
            <p:spPr bwMode="auto">
              <a:xfrm>
                <a:off x="1812" y="2897"/>
                <a:ext cx="98" cy="136"/>
              </a:xfrm>
              <a:custGeom>
                <a:avLst/>
                <a:gdLst>
                  <a:gd name="T0" fmla="*/ 0 w 98"/>
                  <a:gd name="T1" fmla="*/ 111 h 136"/>
                  <a:gd name="T2" fmla="*/ 68 w 98"/>
                  <a:gd name="T3" fmla="*/ 136 h 136"/>
                  <a:gd name="T4" fmla="*/ 98 w 98"/>
                  <a:gd name="T5" fmla="*/ 13 h 136"/>
                  <a:gd name="T6" fmla="*/ 30 w 98"/>
                  <a:gd name="T7" fmla="*/ 0 h 136"/>
                  <a:gd name="T8" fmla="*/ 0 w 98"/>
                  <a:gd name="T9" fmla="*/ 111 h 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136"/>
                  <a:gd name="T17" fmla="*/ 98 w 98"/>
                  <a:gd name="T18" fmla="*/ 136 h 1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136">
                    <a:moveTo>
                      <a:pt x="0" y="111"/>
                    </a:moveTo>
                    <a:lnTo>
                      <a:pt x="68" y="136"/>
                    </a:lnTo>
                    <a:lnTo>
                      <a:pt x="98" y="13"/>
                    </a:lnTo>
                    <a:lnTo>
                      <a:pt x="30" y="0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A4A4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71" name="Freeform 5818"/>
              <p:cNvSpPr>
                <a:spLocks/>
              </p:cNvSpPr>
              <p:nvPr/>
            </p:nvSpPr>
            <p:spPr bwMode="auto">
              <a:xfrm>
                <a:off x="1812" y="2897"/>
                <a:ext cx="98" cy="136"/>
              </a:xfrm>
              <a:custGeom>
                <a:avLst/>
                <a:gdLst>
                  <a:gd name="T0" fmla="*/ 0 w 16"/>
                  <a:gd name="T1" fmla="*/ 162069 h 22"/>
                  <a:gd name="T2" fmla="*/ 94203 w 16"/>
                  <a:gd name="T3" fmla="*/ 198677 h 22"/>
                  <a:gd name="T4" fmla="*/ 137868 w 16"/>
                  <a:gd name="T5" fmla="*/ 17464 h 22"/>
                  <a:gd name="T6" fmla="*/ 43671 w 16"/>
                  <a:gd name="T7" fmla="*/ 0 h 22"/>
                  <a:gd name="T8" fmla="*/ 0 w 16"/>
                  <a:gd name="T9" fmla="*/ 162069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22"/>
                  <a:gd name="T17" fmla="*/ 16 w 16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22">
                    <a:moveTo>
                      <a:pt x="0" y="18"/>
                    </a:moveTo>
                    <a:lnTo>
                      <a:pt x="11" y="22"/>
                    </a:lnTo>
                    <a:lnTo>
                      <a:pt x="16" y="2"/>
                    </a:lnTo>
                    <a:lnTo>
                      <a:pt x="5" y="0"/>
                    </a:lnTo>
                    <a:lnTo>
                      <a:pt x="0" y="1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72" name="Freeform 5819"/>
              <p:cNvSpPr>
                <a:spLocks/>
              </p:cNvSpPr>
              <p:nvPr/>
            </p:nvSpPr>
            <p:spPr bwMode="auto">
              <a:xfrm>
                <a:off x="4164" y="3126"/>
                <a:ext cx="99" cy="68"/>
              </a:xfrm>
              <a:custGeom>
                <a:avLst/>
                <a:gdLst>
                  <a:gd name="T0" fmla="*/ 0 w 99"/>
                  <a:gd name="T1" fmla="*/ 49 h 68"/>
                  <a:gd name="T2" fmla="*/ 68 w 99"/>
                  <a:gd name="T3" fmla="*/ 68 h 68"/>
                  <a:gd name="T4" fmla="*/ 99 w 99"/>
                  <a:gd name="T5" fmla="*/ 24 h 68"/>
                  <a:gd name="T6" fmla="*/ 31 w 99"/>
                  <a:gd name="T7" fmla="*/ 0 h 68"/>
                  <a:gd name="T8" fmla="*/ 0 w 99"/>
                  <a:gd name="T9" fmla="*/ 49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9"/>
                    </a:moveTo>
                    <a:lnTo>
                      <a:pt x="68" y="68"/>
                    </a:lnTo>
                    <a:lnTo>
                      <a:pt x="99" y="24"/>
                    </a:lnTo>
                    <a:lnTo>
                      <a:pt x="31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73" name="Freeform 5820"/>
              <p:cNvSpPr>
                <a:spLocks/>
              </p:cNvSpPr>
              <p:nvPr/>
            </p:nvSpPr>
            <p:spPr bwMode="auto">
              <a:xfrm>
                <a:off x="4164" y="3126"/>
                <a:ext cx="99" cy="68"/>
              </a:xfrm>
              <a:custGeom>
                <a:avLst/>
                <a:gdLst>
                  <a:gd name="T0" fmla="*/ 0 w 16"/>
                  <a:gd name="T1" fmla="*/ 71579 h 11"/>
                  <a:gd name="T2" fmla="*/ 99730 w 16"/>
                  <a:gd name="T3" fmla="*/ 99206 h 11"/>
                  <a:gd name="T4" fmla="*/ 145214 w 16"/>
                  <a:gd name="T5" fmla="*/ 36609 h 11"/>
                  <a:gd name="T6" fmla="*/ 45484 w 16"/>
                  <a:gd name="T7" fmla="*/ 0 h 11"/>
                  <a:gd name="T8" fmla="*/ 0 w 16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8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74" name="Freeform 5821"/>
              <p:cNvSpPr>
                <a:spLocks/>
              </p:cNvSpPr>
              <p:nvPr/>
            </p:nvSpPr>
            <p:spPr bwMode="auto">
              <a:xfrm>
                <a:off x="2905" y="2916"/>
                <a:ext cx="98" cy="210"/>
              </a:xfrm>
              <a:custGeom>
                <a:avLst/>
                <a:gdLst>
                  <a:gd name="T0" fmla="*/ 0 w 98"/>
                  <a:gd name="T1" fmla="*/ 142 h 210"/>
                  <a:gd name="T2" fmla="*/ 67 w 98"/>
                  <a:gd name="T3" fmla="*/ 210 h 210"/>
                  <a:gd name="T4" fmla="*/ 98 w 98"/>
                  <a:gd name="T5" fmla="*/ 105 h 210"/>
                  <a:gd name="T6" fmla="*/ 30 w 98"/>
                  <a:gd name="T7" fmla="*/ 0 h 210"/>
                  <a:gd name="T8" fmla="*/ 0 w 98"/>
                  <a:gd name="T9" fmla="*/ 142 h 2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210"/>
                  <a:gd name="T17" fmla="*/ 98 w 98"/>
                  <a:gd name="T18" fmla="*/ 210 h 2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210">
                    <a:moveTo>
                      <a:pt x="0" y="142"/>
                    </a:moveTo>
                    <a:lnTo>
                      <a:pt x="67" y="210"/>
                    </a:lnTo>
                    <a:lnTo>
                      <a:pt x="98" y="105"/>
                    </a:lnTo>
                    <a:lnTo>
                      <a:pt x="30" y="0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6F6F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75" name="Freeform 5822"/>
              <p:cNvSpPr>
                <a:spLocks/>
              </p:cNvSpPr>
              <p:nvPr/>
            </p:nvSpPr>
            <p:spPr bwMode="auto">
              <a:xfrm>
                <a:off x="2905" y="2916"/>
                <a:ext cx="98" cy="210"/>
              </a:xfrm>
              <a:custGeom>
                <a:avLst/>
                <a:gdLst>
                  <a:gd name="T0" fmla="*/ 0 w 16"/>
                  <a:gd name="T1" fmla="*/ 206652 h 34"/>
                  <a:gd name="T2" fmla="*/ 94203 w 16"/>
                  <a:gd name="T3" fmla="*/ 305612 h 34"/>
                  <a:gd name="T4" fmla="*/ 137868 w 16"/>
                  <a:gd name="T5" fmla="*/ 152936 h 34"/>
                  <a:gd name="T6" fmla="*/ 43671 w 16"/>
                  <a:gd name="T7" fmla="*/ 0 h 34"/>
                  <a:gd name="T8" fmla="*/ 0 w 16"/>
                  <a:gd name="T9" fmla="*/ 206652 h 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34"/>
                  <a:gd name="T17" fmla="*/ 16 w 16"/>
                  <a:gd name="T18" fmla="*/ 34 h 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34">
                    <a:moveTo>
                      <a:pt x="0" y="23"/>
                    </a:moveTo>
                    <a:lnTo>
                      <a:pt x="11" y="34"/>
                    </a:lnTo>
                    <a:lnTo>
                      <a:pt x="16" y="17"/>
                    </a:lnTo>
                    <a:lnTo>
                      <a:pt x="5" y="0"/>
                    </a:lnTo>
                    <a:lnTo>
                      <a:pt x="0" y="23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76" name="Freeform 5823"/>
              <p:cNvSpPr>
                <a:spLocks/>
              </p:cNvSpPr>
              <p:nvPr/>
            </p:nvSpPr>
            <p:spPr bwMode="auto">
              <a:xfrm>
                <a:off x="1639" y="2990"/>
                <a:ext cx="105" cy="93"/>
              </a:xfrm>
              <a:custGeom>
                <a:avLst/>
                <a:gdLst>
                  <a:gd name="T0" fmla="*/ 0 w 105"/>
                  <a:gd name="T1" fmla="*/ 80 h 93"/>
                  <a:gd name="T2" fmla="*/ 68 w 105"/>
                  <a:gd name="T3" fmla="*/ 93 h 93"/>
                  <a:gd name="T4" fmla="*/ 105 w 105"/>
                  <a:gd name="T5" fmla="*/ 0 h 93"/>
                  <a:gd name="T6" fmla="*/ 37 w 105"/>
                  <a:gd name="T7" fmla="*/ 0 h 93"/>
                  <a:gd name="T8" fmla="*/ 0 w 105"/>
                  <a:gd name="T9" fmla="*/ 80 h 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93"/>
                  <a:gd name="T17" fmla="*/ 105 w 105"/>
                  <a:gd name="T18" fmla="*/ 93 h 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93">
                    <a:moveTo>
                      <a:pt x="0" y="80"/>
                    </a:moveTo>
                    <a:lnTo>
                      <a:pt x="68" y="93"/>
                    </a:lnTo>
                    <a:lnTo>
                      <a:pt x="105" y="0"/>
                    </a:lnTo>
                    <a:lnTo>
                      <a:pt x="37" y="0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B9B9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77" name="Freeform 5824"/>
              <p:cNvSpPr>
                <a:spLocks/>
              </p:cNvSpPr>
              <p:nvPr/>
            </p:nvSpPr>
            <p:spPr bwMode="auto">
              <a:xfrm>
                <a:off x="1639" y="2990"/>
                <a:ext cx="105" cy="93"/>
              </a:xfrm>
              <a:custGeom>
                <a:avLst/>
                <a:gdLst>
                  <a:gd name="T0" fmla="*/ 0 w 17"/>
                  <a:gd name="T1" fmla="*/ 119623 h 15"/>
                  <a:gd name="T2" fmla="*/ 98959 w 17"/>
                  <a:gd name="T3" fmla="*/ 137497 h 15"/>
                  <a:gd name="T4" fmla="*/ 152936 w 17"/>
                  <a:gd name="T5" fmla="*/ 0 h 15"/>
                  <a:gd name="T6" fmla="*/ 53945 w 17"/>
                  <a:gd name="T7" fmla="*/ 0 h 15"/>
                  <a:gd name="T8" fmla="*/ 0 w 17"/>
                  <a:gd name="T9" fmla="*/ 119623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5"/>
                  <a:gd name="T17" fmla="*/ 17 w 17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5">
                    <a:moveTo>
                      <a:pt x="0" y="13"/>
                    </a:moveTo>
                    <a:lnTo>
                      <a:pt x="11" y="15"/>
                    </a:lnTo>
                    <a:lnTo>
                      <a:pt x="17" y="0"/>
                    </a:lnTo>
                    <a:lnTo>
                      <a:pt x="6" y="0"/>
                    </a:lnTo>
                    <a:lnTo>
                      <a:pt x="0" y="13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78" name="Freeform 5825"/>
              <p:cNvSpPr>
                <a:spLocks/>
              </p:cNvSpPr>
              <p:nvPr/>
            </p:nvSpPr>
            <p:spPr bwMode="auto">
              <a:xfrm>
                <a:off x="3991" y="3132"/>
                <a:ext cx="105" cy="62"/>
              </a:xfrm>
              <a:custGeom>
                <a:avLst/>
                <a:gdLst>
                  <a:gd name="T0" fmla="*/ 0 w 105"/>
                  <a:gd name="T1" fmla="*/ 43 h 62"/>
                  <a:gd name="T2" fmla="*/ 74 w 105"/>
                  <a:gd name="T3" fmla="*/ 62 h 62"/>
                  <a:gd name="T4" fmla="*/ 105 w 105"/>
                  <a:gd name="T5" fmla="*/ 18 h 62"/>
                  <a:gd name="T6" fmla="*/ 31 w 105"/>
                  <a:gd name="T7" fmla="*/ 0 h 62"/>
                  <a:gd name="T8" fmla="*/ 0 w 105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2"/>
                  <a:gd name="T17" fmla="*/ 105 w 105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2">
                    <a:moveTo>
                      <a:pt x="0" y="43"/>
                    </a:moveTo>
                    <a:lnTo>
                      <a:pt x="74" y="62"/>
                    </a:lnTo>
                    <a:lnTo>
                      <a:pt x="105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79" name="Freeform 5826"/>
              <p:cNvSpPr>
                <a:spLocks/>
              </p:cNvSpPr>
              <p:nvPr/>
            </p:nvSpPr>
            <p:spPr bwMode="auto">
              <a:xfrm>
                <a:off x="3991" y="3132"/>
                <a:ext cx="105" cy="62"/>
              </a:xfrm>
              <a:custGeom>
                <a:avLst/>
                <a:gdLst>
                  <a:gd name="T0" fmla="*/ 0 w 17"/>
                  <a:gd name="T1" fmla="*/ 63618 h 10"/>
                  <a:gd name="T2" fmla="*/ 107693 w 17"/>
                  <a:gd name="T3" fmla="*/ 91524 h 10"/>
                  <a:gd name="T4" fmla="*/ 152936 w 17"/>
                  <a:gd name="T5" fmla="*/ 28136 h 10"/>
                  <a:gd name="T6" fmla="*/ 45014 w 17"/>
                  <a:gd name="T7" fmla="*/ 0 h 10"/>
                  <a:gd name="T8" fmla="*/ 0 w 17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0"/>
                  <a:gd name="T17" fmla="*/ 17 w 1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0">
                    <a:moveTo>
                      <a:pt x="0" y="7"/>
                    </a:moveTo>
                    <a:lnTo>
                      <a:pt x="12" y="10"/>
                    </a:lnTo>
                    <a:lnTo>
                      <a:pt x="17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80" name="Freeform 5827"/>
              <p:cNvSpPr>
                <a:spLocks/>
              </p:cNvSpPr>
              <p:nvPr/>
            </p:nvSpPr>
            <p:spPr bwMode="auto">
              <a:xfrm>
                <a:off x="2732" y="2836"/>
                <a:ext cx="105" cy="259"/>
              </a:xfrm>
              <a:custGeom>
                <a:avLst/>
                <a:gdLst>
                  <a:gd name="T0" fmla="*/ 0 w 105"/>
                  <a:gd name="T1" fmla="*/ 172 h 259"/>
                  <a:gd name="T2" fmla="*/ 68 w 105"/>
                  <a:gd name="T3" fmla="*/ 259 h 259"/>
                  <a:gd name="T4" fmla="*/ 105 w 105"/>
                  <a:gd name="T5" fmla="*/ 123 h 259"/>
                  <a:gd name="T6" fmla="*/ 30 w 105"/>
                  <a:gd name="T7" fmla="*/ 0 h 259"/>
                  <a:gd name="T8" fmla="*/ 0 w 105"/>
                  <a:gd name="T9" fmla="*/ 172 h 2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259"/>
                  <a:gd name="T17" fmla="*/ 105 w 105"/>
                  <a:gd name="T18" fmla="*/ 259 h 2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259">
                    <a:moveTo>
                      <a:pt x="0" y="172"/>
                    </a:moveTo>
                    <a:lnTo>
                      <a:pt x="68" y="259"/>
                    </a:lnTo>
                    <a:lnTo>
                      <a:pt x="105" y="123"/>
                    </a:lnTo>
                    <a:lnTo>
                      <a:pt x="30" y="0"/>
                    </a:lnTo>
                    <a:lnTo>
                      <a:pt x="0" y="172"/>
                    </a:lnTo>
                    <a:close/>
                  </a:path>
                </a:pathLst>
              </a:custGeom>
              <a:solidFill>
                <a:srgbClr val="63636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81" name="Freeform 5828"/>
              <p:cNvSpPr>
                <a:spLocks/>
              </p:cNvSpPr>
              <p:nvPr/>
            </p:nvSpPr>
            <p:spPr bwMode="auto">
              <a:xfrm>
                <a:off x="2732" y="2836"/>
                <a:ext cx="105" cy="259"/>
              </a:xfrm>
              <a:custGeom>
                <a:avLst/>
                <a:gdLst>
                  <a:gd name="T0" fmla="*/ 0 w 17"/>
                  <a:gd name="T1" fmla="*/ 250225 h 42"/>
                  <a:gd name="T2" fmla="*/ 98959 w 17"/>
                  <a:gd name="T3" fmla="*/ 374496 h 42"/>
                  <a:gd name="T4" fmla="*/ 152936 w 17"/>
                  <a:gd name="T5" fmla="*/ 177742 h 42"/>
                  <a:gd name="T6" fmla="*/ 45014 w 17"/>
                  <a:gd name="T7" fmla="*/ 0 h 42"/>
                  <a:gd name="T8" fmla="*/ 0 w 17"/>
                  <a:gd name="T9" fmla="*/ 250225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42"/>
                  <a:gd name="T17" fmla="*/ 17 w 17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42">
                    <a:moveTo>
                      <a:pt x="0" y="28"/>
                    </a:moveTo>
                    <a:lnTo>
                      <a:pt x="11" y="42"/>
                    </a:lnTo>
                    <a:lnTo>
                      <a:pt x="17" y="20"/>
                    </a:lnTo>
                    <a:lnTo>
                      <a:pt x="5" y="0"/>
                    </a:lnTo>
                    <a:lnTo>
                      <a:pt x="0" y="2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82" name="Freeform 5829"/>
              <p:cNvSpPr>
                <a:spLocks/>
              </p:cNvSpPr>
              <p:nvPr/>
            </p:nvSpPr>
            <p:spPr bwMode="auto">
              <a:xfrm>
                <a:off x="1472" y="3058"/>
                <a:ext cx="99" cy="74"/>
              </a:xfrm>
              <a:custGeom>
                <a:avLst/>
                <a:gdLst>
                  <a:gd name="T0" fmla="*/ 0 w 99"/>
                  <a:gd name="T1" fmla="*/ 62 h 74"/>
                  <a:gd name="T2" fmla="*/ 68 w 99"/>
                  <a:gd name="T3" fmla="*/ 74 h 74"/>
                  <a:gd name="T4" fmla="*/ 99 w 99"/>
                  <a:gd name="T5" fmla="*/ 0 h 74"/>
                  <a:gd name="T6" fmla="*/ 37 w 99"/>
                  <a:gd name="T7" fmla="*/ 0 h 74"/>
                  <a:gd name="T8" fmla="*/ 0 w 99"/>
                  <a:gd name="T9" fmla="*/ 62 h 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74"/>
                  <a:gd name="T17" fmla="*/ 99 w 99"/>
                  <a:gd name="T18" fmla="*/ 74 h 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74">
                    <a:moveTo>
                      <a:pt x="0" y="62"/>
                    </a:moveTo>
                    <a:lnTo>
                      <a:pt x="68" y="74"/>
                    </a:lnTo>
                    <a:lnTo>
                      <a:pt x="99" y="0"/>
                    </a:lnTo>
                    <a:lnTo>
                      <a:pt x="37" y="0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83" name="Freeform 5830"/>
              <p:cNvSpPr>
                <a:spLocks/>
              </p:cNvSpPr>
              <p:nvPr/>
            </p:nvSpPr>
            <p:spPr bwMode="auto">
              <a:xfrm>
                <a:off x="1472" y="3058"/>
                <a:ext cx="99" cy="74"/>
              </a:xfrm>
              <a:custGeom>
                <a:avLst/>
                <a:gdLst>
                  <a:gd name="T0" fmla="*/ 0 w 16"/>
                  <a:gd name="T1" fmla="*/ 89596 h 12"/>
                  <a:gd name="T2" fmla="*/ 99730 w 16"/>
                  <a:gd name="T3" fmla="*/ 106936 h 12"/>
                  <a:gd name="T4" fmla="*/ 145214 w 16"/>
                  <a:gd name="T5" fmla="*/ 0 h 12"/>
                  <a:gd name="T6" fmla="*/ 54252 w 16"/>
                  <a:gd name="T7" fmla="*/ 0 h 12"/>
                  <a:gd name="T8" fmla="*/ 0 w 16"/>
                  <a:gd name="T9" fmla="*/ 89596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2"/>
                  <a:gd name="T17" fmla="*/ 16 w 16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2">
                    <a:moveTo>
                      <a:pt x="0" y="10"/>
                    </a:moveTo>
                    <a:lnTo>
                      <a:pt x="11" y="12"/>
                    </a:lnTo>
                    <a:lnTo>
                      <a:pt x="16" y="0"/>
                    </a:lnTo>
                    <a:lnTo>
                      <a:pt x="6" y="0"/>
                    </a:lnTo>
                    <a:lnTo>
                      <a:pt x="0" y="1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84" name="Freeform 5831"/>
              <p:cNvSpPr>
                <a:spLocks/>
              </p:cNvSpPr>
              <p:nvPr/>
            </p:nvSpPr>
            <p:spPr bwMode="auto">
              <a:xfrm>
                <a:off x="3825" y="3132"/>
                <a:ext cx="98" cy="68"/>
              </a:xfrm>
              <a:custGeom>
                <a:avLst/>
                <a:gdLst>
                  <a:gd name="T0" fmla="*/ 0 w 98"/>
                  <a:gd name="T1" fmla="*/ 43 h 68"/>
                  <a:gd name="T2" fmla="*/ 67 w 98"/>
                  <a:gd name="T3" fmla="*/ 68 h 68"/>
                  <a:gd name="T4" fmla="*/ 98 w 98"/>
                  <a:gd name="T5" fmla="*/ 25 h 68"/>
                  <a:gd name="T6" fmla="*/ 30 w 98"/>
                  <a:gd name="T7" fmla="*/ 0 h 68"/>
                  <a:gd name="T8" fmla="*/ 0 w 98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8"/>
                  <a:gd name="T17" fmla="*/ 98 w 98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8">
                    <a:moveTo>
                      <a:pt x="0" y="43"/>
                    </a:moveTo>
                    <a:lnTo>
                      <a:pt x="67" y="68"/>
                    </a:lnTo>
                    <a:lnTo>
                      <a:pt x="98" y="25"/>
                    </a:lnTo>
                    <a:lnTo>
                      <a:pt x="30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DCD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85" name="Freeform 5832"/>
              <p:cNvSpPr>
                <a:spLocks/>
              </p:cNvSpPr>
              <p:nvPr/>
            </p:nvSpPr>
            <p:spPr bwMode="auto">
              <a:xfrm>
                <a:off x="3825" y="3132"/>
                <a:ext cx="98" cy="68"/>
              </a:xfrm>
              <a:custGeom>
                <a:avLst/>
                <a:gdLst>
                  <a:gd name="T0" fmla="*/ 0 w 16"/>
                  <a:gd name="T1" fmla="*/ 62826 h 11"/>
                  <a:gd name="T2" fmla="*/ 94203 w 16"/>
                  <a:gd name="T3" fmla="*/ 99206 h 11"/>
                  <a:gd name="T4" fmla="*/ 137868 w 16"/>
                  <a:gd name="T5" fmla="*/ 36609 h 11"/>
                  <a:gd name="T6" fmla="*/ 43671 w 16"/>
                  <a:gd name="T7" fmla="*/ 0 h 11"/>
                  <a:gd name="T8" fmla="*/ 0 w 16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86" name="Freeform 5833"/>
              <p:cNvSpPr>
                <a:spLocks/>
              </p:cNvSpPr>
              <p:nvPr/>
            </p:nvSpPr>
            <p:spPr bwMode="auto">
              <a:xfrm>
                <a:off x="2559" y="2774"/>
                <a:ext cx="105" cy="290"/>
              </a:xfrm>
              <a:custGeom>
                <a:avLst/>
                <a:gdLst>
                  <a:gd name="T0" fmla="*/ 0 w 105"/>
                  <a:gd name="T1" fmla="*/ 197 h 290"/>
                  <a:gd name="T2" fmla="*/ 74 w 105"/>
                  <a:gd name="T3" fmla="*/ 290 h 290"/>
                  <a:gd name="T4" fmla="*/ 105 w 105"/>
                  <a:gd name="T5" fmla="*/ 123 h 290"/>
                  <a:gd name="T6" fmla="*/ 31 w 105"/>
                  <a:gd name="T7" fmla="*/ 0 h 290"/>
                  <a:gd name="T8" fmla="*/ 0 w 105"/>
                  <a:gd name="T9" fmla="*/ 197 h 2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290"/>
                  <a:gd name="T17" fmla="*/ 105 w 105"/>
                  <a:gd name="T18" fmla="*/ 290 h 29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290">
                    <a:moveTo>
                      <a:pt x="0" y="197"/>
                    </a:moveTo>
                    <a:lnTo>
                      <a:pt x="74" y="290"/>
                    </a:lnTo>
                    <a:lnTo>
                      <a:pt x="105" y="123"/>
                    </a:lnTo>
                    <a:lnTo>
                      <a:pt x="31" y="0"/>
                    </a:lnTo>
                    <a:lnTo>
                      <a:pt x="0" y="197"/>
                    </a:lnTo>
                    <a:close/>
                  </a:path>
                </a:pathLst>
              </a:custGeom>
              <a:solidFill>
                <a:srgbClr val="6161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87" name="Freeform 5834"/>
              <p:cNvSpPr>
                <a:spLocks/>
              </p:cNvSpPr>
              <p:nvPr/>
            </p:nvSpPr>
            <p:spPr bwMode="auto">
              <a:xfrm>
                <a:off x="2559" y="2774"/>
                <a:ext cx="105" cy="290"/>
              </a:xfrm>
              <a:custGeom>
                <a:avLst/>
                <a:gdLst>
                  <a:gd name="T0" fmla="*/ 0 w 17"/>
                  <a:gd name="T1" fmla="*/ 285650 h 47"/>
                  <a:gd name="T2" fmla="*/ 107693 w 17"/>
                  <a:gd name="T3" fmla="*/ 420272 h 47"/>
                  <a:gd name="T4" fmla="*/ 152936 w 17"/>
                  <a:gd name="T5" fmla="*/ 178288 h 47"/>
                  <a:gd name="T6" fmla="*/ 45014 w 17"/>
                  <a:gd name="T7" fmla="*/ 0 h 47"/>
                  <a:gd name="T8" fmla="*/ 0 w 17"/>
                  <a:gd name="T9" fmla="*/ 285650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47"/>
                  <a:gd name="T17" fmla="*/ 17 w 17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47">
                    <a:moveTo>
                      <a:pt x="0" y="32"/>
                    </a:moveTo>
                    <a:lnTo>
                      <a:pt x="12" y="47"/>
                    </a:lnTo>
                    <a:lnTo>
                      <a:pt x="17" y="20"/>
                    </a:lnTo>
                    <a:lnTo>
                      <a:pt x="5" y="0"/>
                    </a:lnTo>
                    <a:lnTo>
                      <a:pt x="0" y="3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88" name="Freeform 5835"/>
              <p:cNvSpPr>
                <a:spLocks/>
              </p:cNvSpPr>
              <p:nvPr/>
            </p:nvSpPr>
            <p:spPr bwMode="auto">
              <a:xfrm>
                <a:off x="1305" y="3101"/>
                <a:ext cx="99" cy="62"/>
              </a:xfrm>
              <a:custGeom>
                <a:avLst/>
                <a:gdLst>
                  <a:gd name="T0" fmla="*/ 0 w 99"/>
                  <a:gd name="T1" fmla="*/ 49 h 62"/>
                  <a:gd name="T2" fmla="*/ 62 w 99"/>
                  <a:gd name="T3" fmla="*/ 62 h 62"/>
                  <a:gd name="T4" fmla="*/ 99 w 99"/>
                  <a:gd name="T5" fmla="*/ 6 h 62"/>
                  <a:gd name="T6" fmla="*/ 31 w 99"/>
                  <a:gd name="T7" fmla="*/ 0 h 62"/>
                  <a:gd name="T8" fmla="*/ 0 w 99"/>
                  <a:gd name="T9" fmla="*/ 49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9"/>
                    </a:moveTo>
                    <a:lnTo>
                      <a:pt x="62" y="62"/>
                    </a:lnTo>
                    <a:lnTo>
                      <a:pt x="99" y="6"/>
                    </a:lnTo>
                    <a:lnTo>
                      <a:pt x="31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89" name="Freeform 5836"/>
              <p:cNvSpPr>
                <a:spLocks/>
              </p:cNvSpPr>
              <p:nvPr/>
            </p:nvSpPr>
            <p:spPr bwMode="auto">
              <a:xfrm>
                <a:off x="1305" y="3101"/>
                <a:ext cx="99" cy="62"/>
              </a:xfrm>
              <a:custGeom>
                <a:avLst/>
                <a:gdLst>
                  <a:gd name="T0" fmla="*/ 0 w 16"/>
                  <a:gd name="T1" fmla="*/ 73879 h 10"/>
                  <a:gd name="T2" fmla="*/ 90969 w 16"/>
                  <a:gd name="T3" fmla="*/ 91524 h 10"/>
                  <a:gd name="T4" fmla="*/ 145214 w 16"/>
                  <a:gd name="T5" fmla="*/ 8804 h 10"/>
                  <a:gd name="T6" fmla="*/ 45484 w 16"/>
                  <a:gd name="T7" fmla="*/ 0 h 10"/>
                  <a:gd name="T8" fmla="*/ 0 w 16"/>
                  <a:gd name="T9" fmla="*/ 73879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8"/>
                    </a:moveTo>
                    <a:lnTo>
                      <a:pt x="10" y="10"/>
                    </a:lnTo>
                    <a:lnTo>
                      <a:pt x="16" y="1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90" name="Freeform 5837"/>
              <p:cNvSpPr>
                <a:spLocks/>
              </p:cNvSpPr>
              <p:nvPr/>
            </p:nvSpPr>
            <p:spPr bwMode="auto">
              <a:xfrm>
                <a:off x="3652" y="3132"/>
                <a:ext cx="105" cy="68"/>
              </a:xfrm>
              <a:custGeom>
                <a:avLst/>
                <a:gdLst>
                  <a:gd name="T0" fmla="*/ 0 w 105"/>
                  <a:gd name="T1" fmla="*/ 43 h 68"/>
                  <a:gd name="T2" fmla="*/ 68 w 105"/>
                  <a:gd name="T3" fmla="*/ 68 h 68"/>
                  <a:gd name="T4" fmla="*/ 105 w 105"/>
                  <a:gd name="T5" fmla="*/ 25 h 68"/>
                  <a:gd name="T6" fmla="*/ 31 w 105"/>
                  <a:gd name="T7" fmla="*/ 0 h 68"/>
                  <a:gd name="T8" fmla="*/ 0 w 105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3"/>
                    </a:moveTo>
                    <a:lnTo>
                      <a:pt x="68" y="68"/>
                    </a:lnTo>
                    <a:lnTo>
                      <a:pt x="105" y="25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9C9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91" name="Freeform 5838"/>
              <p:cNvSpPr>
                <a:spLocks/>
              </p:cNvSpPr>
              <p:nvPr/>
            </p:nvSpPr>
            <p:spPr bwMode="auto">
              <a:xfrm>
                <a:off x="3652" y="3132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98959 w 17"/>
                  <a:gd name="T3" fmla="*/ 99206 h 11"/>
                  <a:gd name="T4" fmla="*/ 152936 w 17"/>
                  <a:gd name="T5" fmla="*/ 36609 h 11"/>
                  <a:gd name="T6" fmla="*/ 45014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1" y="11"/>
                    </a:lnTo>
                    <a:lnTo>
                      <a:pt x="17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92" name="Freeform 5839"/>
              <p:cNvSpPr>
                <a:spLocks/>
              </p:cNvSpPr>
              <p:nvPr/>
            </p:nvSpPr>
            <p:spPr bwMode="auto">
              <a:xfrm>
                <a:off x="2392" y="2749"/>
                <a:ext cx="99" cy="290"/>
              </a:xfrm>
              <a:custGeom>
                <a:avLst/>
                <a:gdLst>
                  <a:gd name="T0" fmla="*/ 0 w 99"/>
                  <a:gd name="T1" fmla="*/ 198 h 290"/>
                  <a:gd name="T2" fmla="*/ 68 w 99"/>
                  <a:gd name="T3" fmla="*/ 290 h 290"/>
                  <a:gd name="T4" fmla="*/ 99 w 99"/>
                  <a:gd name="T5" fmla="*/ 111 h 290"/>
                  <a:gd name="T6" fmla="*/ 31 w 99"/>
                  <a:gd name="T7" fmla="*/ 0 h 290"/>
                  <a:gd name="T8" fmla="*/ 0 w 99"/>
                  <a:gd name="T9" fmla="*/ 198 h 29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290"/>
                  <a:gd name="T17" fmla="*/ 99 w 99"/>
                  <a:gd name="T18" fmla="*/ 290 h 29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290">
                    <a:moveTo>
                      <a:pt x="0" y="198"/>
                    </a:moveTo>
                    <a:lnTo>
                      <a:pt x="68" y="290"/>
                    </a:lnTo>
                    <a:lnTo>
                      <a:pt x="99" y="111"/>
                    </a:lnTo>
                    <a:lnTo>
                      <a:pt x="31" y="0"/>
                    </a:lnTo>
                    <a:lnTo>
                      <a:pt x="0" y="198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93" name="Freeform 5840"/>
              <p:cNvSpPr>
                <a:spLocks/>
              </p:cNvSpPr>
              <p:nvPr/>
            </p:nvSpPr>
            <p:spPr bwMode="auto">
              <a:xfrm>
                <a:off x="2392" y="2749"/>
                <a:ext cx="99" cy="290"/>
              </a:xfrm>
              <a:custGeom>
                <a:avLst/>
                <a:gdLst>
                  <a:gd name="T0" fmla="*/ 0 w 16"/>
                  <a:gd name="T1" fmla="*/ 285650 h 47"/>
                  <a:gd name="T2" fmla="*/ 99730 w 16"/>
                  <a:gd name="T3" fmla="*/ 420272 h 47"/>
                  <a:gd name="T4" fmla="*/ 145214 w 16"/>
                  <a:gd name="T5" fmla="*/ 160925 h 47"/>
                  <a:gd name="T6" fmla="*/ 45484 w 16"/>
                  <a:gd name="T7" fmla="*/ 0 h 47"/>
                  <a:gd name="T8" fmla="*/ 0 w 16"/>
                  <a:gd name="T9" fmla="*/ 285650 h 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47"/>
                  <a:gd name="T17" fmla="*/ 16 w 16"/>
                  <a:gd name="T18" fmla="*/ 47 h 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47">
                    <a:moveTo>
                      <a:pt x="0" y="32"/>
                    </a:moveTo>
                    <a:lnTo>
                      <a:pt x="11" y="47"/>
                    </a:lnTo>
                    <a:lnTo>
                      <a:pt x="16" y="18"/>
                    </a:lnTo>
                    <a:lnTo>
                      <a:pt x="5" y="0"/>
                    </a:lnTo>
                    <a:lnTo>
                      <a:pt x="0" y="3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94" name="Freeform 5841"/>
              <p:cNvSpPr>
                <a:spLocks/>
              </p:cNvSpPr>
              <p:nvPr/>
            </p:nvSpPr>
            <p:spPr bwMode="auto">
              <a:xfrm>
                <a:off x="3485" y="3120"/>
                <a:ext cx="99" cy="80"/>
              </a:xfrm>
              <a:custGeom>
                <a:avLst/>
                <a:gdLst>
                  <a:gd name="T0" fmla="*/ 0 w 99"/>
                  <a:gd name="T1" fmla="*/ 55 h 80"/>
                  <a:gd name="T2" fmla="*/ 68 w 99"/>
                  <a:gd name="T3" fmla="*/ 80 h 80"/>
                  <a:gd name="T4" fmla="*/ 99 w 99"/>
                  <a:gd name="T5" fmla="*/ 30 h 80"/>
                  <a:gd name="T6" fmla="*/ 31 w 99"/>
                  <a:gd name="T7" fmla="*/ 0 h 80"/>
                  <a:gd name="T8" fmla="*/ 0 w 99"/>
                  <a:gd name="T9" fmla="*/ 55 h 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80"/>
                  <a:gd name="T17" fmla="*/ 99 w 99"/>
                  <a:gd name="T18" fmla="*/ 80 h 8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80">
                    <a:moveTo>
                      <a:pt x="0" y="55"/>
                    </a:moveTo>
                    <a:lnTo>
                      <a:pt x="68" y="80"/>
                    </a:lnTo>
                    <a:lnTo>
                      <a:pt x="99" y="30"/>
                    </a:lnTo>
                    <a:lnTo>
                      <a:pt x="31" y="0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C2C2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95" name="Freeform 5842"/>
              <p:cNvSpPr>
                <a:spLocks/>
              </p:cNvSpPr>
              <p:nvPr/>
            </p:nvSpPr>
            <p:spPr bwMode="auto">
              <a:xfrm>
                <a:off x="3485" y="3120"/>
                <a:ext cx="99" cy="80"/>
              </a:xfrm>
              <a:custGeom>
                <a:avLst/>
                <a:gdLst>
                  <a:gd name="T0" fmla="*/ 0 w 16"/>
                  <a:gd name="T1" fmla="*/ 78769 h 13"/>
                  <a:gd name="T2" fmla="*/ 99730 w 16"/>
                  <a:gd name="T3" fmla="*/ 114671 h 13"/>
                  <a:gd name="T4" fmla="*/ 145214 w 16"/>
                  <a:gd name="T5" fmla="*/ 44498 h 13"/>
                  <a:gd name="T6" fmla="*/ 45484 w 16"/>
                  <a:gd name="T7" fmla="*/ 0 h 13"/>
                  <a:gd name="T8" fmla="*/ 0 w 16"/>
                  <a:gd name="T9" fmla="*/ 78769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3"/>
                  <a:gd name="T17" fmla="*/ 16 w 16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3">
                    <a:moveTo>
                      <a:pt x="0" y="9"/>
                    </a:moveTo>
                    <a:lnTo>
                      <a:pt x="11" y="13"/>
                    </a:lnTo>
                    <a:lnTo>
                      <a:pt x="16" y="5"/>
                    </a:lnTo>
                    <a:lnTo>
                      <a:pt x="5" y="0"/>
                    </a:lnTo>
                    <a:lnTo>
                      <a:pt x="0" y="9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96" name="Freeform 5843"/>
              <p:cNvSpPr>
                <a:spLocks/>
              </p:cNvSpPr>
              <p:nvPr/>
            </p:nvSpPr>
            <p:spPr bwMode="auto">
              <a:xfrm>
                <a:off x="2219" y="2768"/>
                <a:ext cx="99" cy="259"/>
              </a:xfrm>
              <a:custGeom>
                <a:avLst/>
                <a:gdLst>
                  <a:gd name="T0" fmla="*/ 0 w 99"/>
                  <a:gd name="T1" fmla="*/ 185 h 259"/>
                  <a:gd name="T2" fmla="*/ 68 w 99"/>
                  <a:gd name="T3" fmla="*/ 259 h 259"/>
                  <a:gd name="T4" fmla="*/ 99 w 99"/>
                  <a:gd name="T5" fmla="*/ 86 h 259"/>
                  <a:gd name="T6" fmla="*/ 31 w 99"/>
                  <a:gd name="T7" fmla="*/ 0 h 259"/>
                  <a:gd name="T8" fmla="*/ 0 w 99"/>
                  <a:gd name="T9" fmla="*/ 185 h 2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259"/>
                  <a:gd name="T17" fmla="*/ 99 w 99"/>
                  <a:gd name="T18" fmla="*/ 259 h 25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259">
                    <a:moveTo>
                      <a:pt x="0" y="185"/>
                    </a:moveTo>
                    <a:lnTo>
                      <a:pt x="68" y="259"/>
                    </a:lnTo>
                    <a:lnTo>
                      <a:pt x="99" y="86"/>
                    </a:lnTo>
                    <a:lnTo>
                      <a:pt x="31" y="0"/>
                    </a:lnTo>
                    <a:lnTo>
                      <a:pt x="0" y="185"/>
                    </a:lnTo>
                    <a:close/>
                  </a:path>
                </a:pathLst>
              </a:custGeom>
              <a:solidFill>
                <a:srgbClr val="7171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97" name="Freeform 5844"/>
              <p:cNvSpPr>
                <a:spLocks/>
              </p:cNvSpPr>
              <p:nvPr/>
            </p:nvSpPr>
            <p:spPr bwMode="auto">
              <a:xfrm>
                <a:off x="2219" y="2768"/>
                <a:ext cx="99" cy="259"/>
              </a:xfrm>
              <a:custGeom>
                <a:avLst/>
                <a:gdLst>
                  <a:gd name="T0" fmla="*/ 0 w 16"/>
                  <a:gd name="T1" fmla="*/ 267566 h 42"/>
                  <a:gd name="T2" fmla="*/ 99730 w 16"/>
                  <a:gd name="T3" fmla="*/ 374496 h 42"/>
                  <a:gd name="T4" fmla="*/ 145214 w 16"/>
                  <a:gd name="T5" fmla="*/ 124277 h 42"/>
                  <a:gd name="T6" fmla="*/ 45484 w 16"/>
                  <a:gd name="T7" fmla="*/ 0 h 42"/>
                  <a:gd name="T8" fmla="*/ 0 w 16"/>
                  <a:gd name="T9" fmla="*/ 267566 h 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42"/>
                  <a:gd name="T17" fmla="*/ 16 w 16"/>
                  <a:gd name="T18" fmla="*/ 42 h 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42">
                    <a:moveTo>
                      <a:pt x="0" y="30"/>
                    </a:moveTo>
                    <a:lnTo>
                      <a:pt x="11" y="42"/>
                    </a:lnTo>
                    <a:lnTo>
                      <a:pt x="16" y="14"/>
                    </a:lnTo>
                    <a:lnTo>
                      <a:pt x="5" y="0"/>
                    </a:lnTo>
                    <a:lnTo>
                      <a:pt x="0" y="3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98" name="Freeform 5845"/>
              <p:cNvSpPr>
                <a:spLocks/>
              </p:cNvSpPr>
              <p:nvPr/>
            </p:nvSpPr>
            <p:spPr bwMode="auto">
              <a:xfrm>
                <a:off x="3312" y="3101"/>
                <a:ext cx="99" cy="99"/>
              </a:xfrm>
              <a:custGeom>
                <a:avLst/>
                <a:gdLst>
                  <a:gd name="T0" fmla="*/ 0 w 99"/>
                  <a:gd name="T1" fmla="*/ 68 h 99"/>
                  <a:gd name="T2" fmla="*/ 68 w 99"/>
                  <a:gd name="T3" fmla="*/ 99 h 99"/>
                  <a:gd name="T4" fmla="*/ 99 w 99"/>
                  <a:gd name="T5" fmla="*/ 43 h 99"/>
                  <a:gd name="T6" fmla="*/ 31 w 99"/>
                  <a:gd name="T7" fmla="*/ 0 h 99"/>
                  <a:gd name="T8" fmla="*/ 0 w 99"/>
                  <a:gd name="T9" fmla="*/ 68 h 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99"/>
                  <a:gd name="T17" fmla="*/ 99 w 99"/>
                  <a:gd name="T18" fmla="*/ 99 h 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99">
                    <a:moveTo>
                      <a:pt x="0" y="68"/>
                    </a:moveTo>
                    <a:lnTo>
                      <a:pt x="68" y="99"/>
                    </a:lnTo>
                    <a:lnTo>
                      <a:pt x="99" y="43"/>
                    </a:lnTo>
                    <a:lnTo>
                      <a:pt x="31" y="0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B4B4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799" name="Freeform 5846"/>
              <p:cNvSpPr>
                <a:spLocks/>
              </p:cNvSpPr>
              <p:nvPr/>
            </p:nvSpPr>
            <p:spPr bwMode="auto">
              <a:xfrm>
                <a:off x="3312" y="3101"/>
                <a:ext cx="99" cy="99"/>
              </a:xfrm>
              <a:custGeom>
                <a:avLst/>
                <a:gdLst>
                  <a:gd name="T0" fmla="*/ 0 w 16"/>
                  <a:gd name="T1" fmla="*/ 99730 h 16"/>
                  <a:gd name="T2" fmla="*/ 99730 w 16"/>
                  <a:gd name="T3" fmla="*/ 145214 h 16"/>
                  <a:gd name="T4" fmla="*/ 145214 w 16"/>
                  <a:gd name="T5" fmla="*/ 63020 h 16"/>
                  <a:gd name="T6" fmla="*/ 45484 w 16"/>
                  <a:gd name="T7" fmla="*/ 0 h 16"/>
                  <a:gd name="T8" fmla="*/ 0 w 16"/>
                  <a:gd name="T9" fmla="*/ 99730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6"/>
                  <a:gd name="T17" fmla="*/ 16 w 16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6">
                    <a:moveTo>
                      <a:pt x="0" y="11"/>
                    </a:moveTo>
                    <a:lnTo>
                      <a:pt x="11" y="16"/>
                    </a:lnTo>
                    <a:lnTo>
                      <a:pt x="16" y="7"/>
                    </a:lnTo>
                    <a:lnTo>
                      <a:pt x="5" y="0"/>
                    </a:lnTo>
                    <a:lnTo>
                      <a:pt x="0" y="11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00" name="Freeform 5847"/>
              <p:cNvSpPr>
                <a:spLocks/>
              </p:cNvSpPr>
              <p:nvPr/>
            </p:nvSpPr>
            <p:spPr bwMode="auto">
              <a:xfrm>
                <a:off x="2046" y="2829"/>
                <a:ext cx="105" cy="210"/>
              </a:xfrm>
              <a:custGeom>
                <a:avLst/>
                <a:gdLst>
                  <a:gd name="T0" fmla="*/ 0 w 105"/>
                  <a:gd name="T1" fmla="*/ 155 h 210"/>
                  <a:gd name="T2" fmla="*/ 68 w 105"/>
                  <a:gd name="T3" fmla="*/ 210 h 210"/>
                  <a:gd name="T4" fmla="*/ 105 w 105"/>
                  <a:gd name="T5" fmla="*/ 56 h 210"/>
                  <a:gd name="T6" fmla="*/ 31 w 105"/>
                  <a:gd name="T7" fmla="*/ 0 h 210"/>
                  <a:gd name="T8" fmla="*/ 0 w 105"/>
                  <a:gd name="T9" fmla="*/ 155 h 2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210"/>
                  <a:gd name="T17" fmla="*/ 105 w 105"/>
                  <a:gd name="T18" fmla="*/ 210 h 2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210">
                    <a:moveTo>
                      <a:pt x="0" y="155"/>
                    </a:moveTo>
                    <a:lnTo>
                      <a:pt x="68" y="210"/>
                    </a:lnTo>
                    <a:lnTo>
                      <a:pt x="105" y="56"/>
                    </a:lnTo>
                    <a:lnTo>
                      <a:pt x="31" y="0"/>
                    </a:lnTo>
                    <a:lnTo>
                      <a:pt x="0" y="155"/>
                    </a:lnTo>
                    <a:close/>
                  </a:path>
                </a:pathLst>
              </a:custGeom>
              <a:solidFill>
                <a:srgbClr val="8181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01" name="Freeform 5848"/>
              <p:cNvSpPr>
                <a:spLocks/>
              </p:cNvSpPr>
              <p:nvPr/>
            </p:nvSpPr>
            <p:spPr bwMode="auto">
              <a:xfrm>
                <a:off x="2046" y="2829"/>
                <a:ext cx="105" cy="210"/>
              </a:xfrm>
              <a:custGeom>
                <a:avLst/>
                <a:gdLst>
                  <a:gd name="T0" fmla="*/ 0 w 17"/>
                  <a:gd name="T1" fmla="*/ 224089 h 34"/>
                  <a:gd name="T2" fmla="*/ 98959 w 17"/>
                  <a:gd name="T3" fmla="*/ 305612 h 34"/>
                  <a:gd name="T4" fmla="*/ 152936 w 17"/>
                  <a:gd name="T5" fmla="*/ 81523 h 34"/>
                  <a:gd name="T6" fmla="*/ 45014 w 17"/>
                  <a:gd name="T7" fmla="*/ 0 h 34"/>
                  <a:gd name="T8" fmla="*/ 0 w 17"/>
                  <a:gd name="T9" fmla="*/ 224089 h 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34"/>
                  <a:gd name="T17" fmla="*/ 17 w 17"/>
                  <a:gd name="T18" fmla="*/ 34 h 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34">
                    <a:moveTo>
                      <a:pt x="0" y="25"/>
                    </a:moveTo>
                    <a:lnTo>
                      <a:pt x="11" y="34"/>
                    </a:lnTo>
                    <a:lnTo>
                      <a:pt x="17" y="9"/>
                    </a:lnTo>
                    <a:lnTo>
                      <a:pt x="5" y="0"/>
                    </a:lnTo>
                    <a:lnTo>
                      <a:pt x="0" y="25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02" name="Freeform 5849"/>
              <p:cNvSpPr>
                <a:spLocks/>
              </p:cNvSpPr>
              <p:nvPr/>
            </p:nvSpPr>
            <p:spPr bwMode="auto">
              <a:xfrm>
                <a:off x="4405" y="3144"/>
                <a:ext cx="99" cy="68"/>
              </a:xfrm>
              <a:custGeom>
                <a:avLst/>
                <a:gdLst>
                  <a:gd name="T0" fmla="*/ 0 w 99"/>
                  <a:gd name="T1" fmla="*/ 44 h 68"/>
                  <a:gd name="T2" fmla="*/ 68 w 99"/>
                  <a:gd name="T3" fmla="*/ 68 h 68"/>
                  <a:gd name="T4" fmla="*/ 99 w 99"/>
                  <a:gd name="T5" fmla="*/ 25 h 68"/>
                  <a:gd name="T6" fmla="*/ 25 w 99"/>
                  <a:gd name="T7" fmla="*/ 0 h 68"/>
                  <a:gd name="T8" fmla="*/ 0 w 99"/>
                  <a:gd name="T9" fmla="*/ 44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4"/>
                    </a:moveTo>
                    <a:lnTo>
                      <a:pt x="68" y="68"/>
                    </a:lnTo>
                    <a:lnTo>
                      <a:pt x="99" y="25"/>
                    </a:lnTo>
                    <a:lnTo>
                      <a:pt x="25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03" name="Freeform 5850"/>
              <p:cNvSpPr>
                <a:spLocks/>
              </p:cNvSpPr>
              <p:nvPr/>
            </p:nvSpPr>
            <p:spPr bwMode="auto">
              <a:xfrm>
                <a:off x="4405" y="3144"/>
                <a:ext cx="99" cy="68"/>
              </a:xfrm>
              <a:custGeom>
                <a:avLst/>
                <a:gdLst>
                  <a:gd name="T0" fmla="*/ 0 w 16"/>
                  <a:gd name="T1" fmla="*/ 62826 h 11"/>
                  <a:gd name="T2" fmla="*/ 99730 w 16"/>
                  <a:gd name="T3" fmla="*/ 99206 h 11"/>
                  <a:gd name="T4" fmla="*/ 145214 w 16"/>
                  <a:gd name="T5" fmla="*/ 36609 h 11"/>
                  <a:gd name="T6" fmla="*/ 36717 w 16"/>
                  <a:gd name="T7" fmla="*/ 0 h 11"/>
                  <a:gd name="T8" fmla="*/ 0 w 16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4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04" name="Freeform 5851"/>
              <p:cNvSpPr>
                <a:spLocks/>
              </p:cNvSpPr>
              <p:nvPr/>
            </p:nvSpPr>
            <p:spPr bwMode="auto">
              <a:xfrm>
                <a:off x="3145" y="3070"/>
                <a:ext cx="99" cy="124"/>
              </a:xfrm>
              <a:custGeom>
                <a:avLst/>
                <a:gdLst>
                  <a:gd name="T0" fmla="*/ 0 w 99"/>
                  <a:gd name="T1" fmla="*/ 80 h 124"/>
                  <a:gd name="T2" fmla="*/ 68 w 99"/>
                  <a:gd name="T3" fmla="*/ 124 h 124"/>
                  <a:gd name="T4" fmla="*/ 99 w 99"/>
                  <a:gd name="T5" fmla="*/ 56 h 124"/>
                  <a:gd name="T6" fmla="*/ 31 w 99"/>
                  <a:gd name="T7" fmla="*/ 0 h 124"/>
                  <a:gd name="T8" fmla="*/ 0 w 99"/>
                  <a:gd name="T9" fmla="*/ 80 h 1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24"/>
                  <a:gd name="T17" fmla="*/ 99 w 99"/>
                  <a:gd name="T18" fmla="*/ 124 h 1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24">
                    <a:moveTo>
                      <a:pt x="0" y="80"/>
                    </a:moveTo>
                    <a:lnTo>
                      <a:pt x="68" y="124"/>
                    </a:lnTo>
                    <a:lnTo>
                      <a:pt x="99" y="56"/>
                    </a:lnTo>
                    <a:lnTo>
                      <a:pt x="31" y="0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9F9F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05" name="Freeform 5852"/>
              <p:cNvSpPr>
                <a:spLocks/>
              </p:cNvSpPr>
              <p:nvPr/>
            </p:nvSpPr>
            <p:spPr bwMode="auto">
              <a:xfrm>
                <a:off x="3145" y="3070"/>
                <a:ext cx="99" cy="124"/>
              </a:xfrm>
              <a:custGeom>
                <a:avLst/>
                <a:gdLst>
                  <a:gd name="T0" fmla="*/ 0 w 16"/>
                  <a:gd name="T1" fmla="*/ 119623 h 20"/>
                  <a:gd name="T2" fmla="*/ 99730 w 16"/>
                  <a:gd name="T3" fmla="*/ 183284 h 20"/>
                  <a:gd name="T4" fmla="*/ 145214 w 16"/>
                  <a:gd name="T5" fmla="*/ 82683 h 20"/>
                  <a:gd name="T6" fmla="*/ 45484 w 16"/>
                  <a:gd name="T7" fmla="*/ 0 h 20"/>
                  <a:gd name="T8" fmla="*/ 0 w 16"/>
                  <a:gd name="T9" fmla="*/ 119623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20"/>
                  <a:gd name="T17" fmla="*/ 16 w 16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20">
                    <a:moveTo>
                      <a:pt x="0" y="13"/>
                    </a:moveTo>
                    <a:lnTo>
                      <a:pt x="11" y="20"/>
                    </a:lnTo>
                    <a:lnTo>
                      <a:pt x="16" y="9"/>
                    </a:lnTo>
                    <a:lnTo>
                      <a:pt x="5" y="0"/>
                    </a:lnTo>
                    <a:lnTo>
                      <a:pt x="0" y="13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06" name="Freeform 5853"/>
              <p:cNvSpPr>
                <a:spLocks/>
              </p:cNvSpPr>
              <p:nvPr/>
            </p:nvSpPr>
            <p:spPr bwMode="auto">
              <a:xfrm>
                <a:off x="1880" y="2910"/>
                <a:ext cx="98" cy="160"/>
              </a:xfrm>
              <a:custGeom>
                <a:avLst/>
                <a:gdLst>
                  <a:gd name="T0" fmla="*/ 0 w 98"/>
                  <a:gd name="T1" fmla="*/ 123 h 160"/>
                  <a:gd name="T2" fmla="*/ 67 w 98"/>
                  <a:gd name="T3" fmla="*/ 160 h 160"/>
                  <a:gd name="T4" fmla="*/ 98 w 98"/>
                  <a:gd name="T5" fmla="*/ 31 h 160"/>
                  <a:gd name="T6" fmla="*/ 30 w 98"/>
                  <a:gd name="T7" fmla="*/ 0 h 160"/>
                  <a:gd name="T8" fmla="*/ 0 w 98"/>
                  <a:gd name="T9" fmla="*/ 123 h 1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160"/>
                  <a:gd name="T17" fmla="*/ 98 w 98"/>
                  <a:gd name="T18" fmla="*/ 160 h 1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160">
                    <a:moveTo>
                      <a:pt x="0" y="123"/>
                    </a:moveTo>
                    <a:lnTo>
                      <a:pt x="67" y="160"/>
                    </a:lnTo>
                    <a:lnTo>
                      <a:pt x="98" y="31"/>
                    </a:lnTo>
                    <a:lnTo>
                      <a:pt x="30" y="0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9595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07" name="Freeform 5854"/>
              <p:cNvSpPr>
                <a:spLocks/>
              </p:cNvSpPr>
              <p:nvPr/>
            </p:nvSpPr>
            <p:spPr bwMode="auto">
              <a:xfrm>
                <a:off x="1880" y="2910"/>
                <a:ext cx="98" cy="160"/>
              </a:xfrm>
              <a:custGeom>
                <a:avLst/>
                <a:gdLst>
                  <a:gd name="T0" fmla="*/ 0 w 16"/>
                  <a:gd name="T1" fmla="*/ 176400 h 26"/>
                  <a:gd name="T2" fmla="*/ 94203 w 16"/>
                  <a:gd name="T3" fmla="*/ 229569 h 26"/>
                  <a:gd name="T4" fmla="*/ 137868 w 16"/>
                  <a:gd name="T5" fmla="*/ 44498 h 26"/>
                  <a:gd name="T6" fmla="*/ 43671 w 16"/>
                  <a:gd name="T7" fmla="*/ 0 h 26"/>
                  <a:gd name="T8" fmla="*/ 0 w 16"/>
                  <a:gd name="T9" fmla="*/ 176400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26"/>
                  <a:gd name="T17" fmla="*/ 16 w 16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26">
                    <a:moveTo>
                      <a:pt x="0" y="20"/>
                    </a:moveTo>
                    <a:lnTo>
                      <a:pt x="11" y="26"/>
                    </a:lnTo>
                    <a:lnTo>
                      <a:pt x="16" y="5"/>
                    </a:lnTo>
                    <a:lnTo>
                      <a:pt x="5" y="0"/>
                    </a:lnTo>
                    <a:lnTo>
                      <a:pt x="0" y="2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08" name="Freeform 5855"/>
              <p:cNvSpPr>
                <a:spLocks/>
              </p:cNvSpPr>
              <p:nvPr/>
            </p:nvSpPr>
            <p:spPr bwMode="auto">
              <a:xfrm>
                <a:off x="4232" y="3150"/>
                <a:ext cx="99" cy="62"/>
              </a:xfrm>
              <a:custGeom>
                <a:avLst/>
                <a:gdLst>
                  <a:gd name="T0" fmla="*/ 0 w 99"/>
                  <a:gd name="T1" fmla="*/ 44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4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09" name="Freeform 5856"/>
              <p:cNvSpPr>
                <a:spLocks/>
              </p:cNvSpPr>
              <p:nvPr/>
            </p:nvSpPr>
            <p:spPr bwMode="auto">
              <a:xfrm>
                <a:off x="4232" y="3150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10" name="Freeform 5857"/>
              <p:cNvSpPr>
                <a:spLocks/>
              </p:cNvSpPr>
              <p:nvPr/>
            </p:nvSpPr>
            <p:spPr bwMode="auto">
              <a:xfrm>
                <a:off x="2972" y="3021"/>
                <a:ext cx="99" cy="160"/>
              </a:xfrm>
              <a:custGeom>
                <a:avLst/>
                <a:gdLst>
                  <a:gd name="T0" fmla="*/ 0 w 99"/>
                  <a:gd name="T1" fmla="*/ 105 h 160"/>
                  <a:gd name="T2" fmla="*/ 68 w 99"/>
                  <a:gd name="T3" fmla="*/ 160 h 160"/>
                  <a:gd name="T4" fmla="*/ 99 w 99"/>
                  <a:gd name="T5" fmla="*/ 74 h 160"/>
                  <a:gd name="T6" fmla="*/ 31 w 99"/>
                  <a:gd name="T7" fmla="*/ 0 h 160"/>
                  <a:gd name="T8" fmla="*/ 0 w 99"/>
                  <a:gd name="T9" fmla="*/ 105 h 1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60"/>
                  <a:gd name="T17" fmla="*/ 99 w 99"/>
                  <a:gd name="T18" fmla="*/ 160 h 1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60">
                    <a:moveTo>
                      <a:pt x="0" y="105"/>
                    </a:moveTo>
                    <a:lnTo>
                      <a:pt x="68" y="160"/>
                    </a:lnTo>
                    <a:lnTo>
                      <a:pt x="99" y="74"/>
                    </a:lnTo>
                    <a:lnTo>
                      <a:pt x="31" y="0"/>
                    </a:lnTo>
                    <a:lnTo>
                      <a:pt x="0" y="105"/>
                    </a:lnTo>
                    <a:close/>
                  </a:path>
                </a:pathLst>
              </a:custGeom>
              <a:solidFill>
                <a:srgbClr val="8787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11" name="Freeform 5858"/>
              <p:cNvSpPr>
                <a:spLocks/>
              </p:cNvSpPr>
              <p:nvPr/>
            </p:nvSpPr>
            <p:spPr bwMode="auto">
              <a:xfrm>
                <a:off x="2972" y="3021"/>
                <a:ext cx="99" cy="160"/>
              </a:xfrm>
              <a:custGeom>
                <a:avLst/>
                <a:gdLst>
                  <a:gd name="T0" fmla="*/ 0 w 16"/>
                  <a:gd name="T1" fmla="*/ 150535 h 26"/>
                  <a:gd name="T2" fmla="*/ 99730 w 16"/>
                  <a:gd name="T3" fmla="*/ 229569 h 26"/>
                  <a:gd name="T4" fmla="*/ 145214 w 16"/>
                  <a:gd name="T5" fmla="*/ 106037 h 26"/>
                  <a:gd name="T6" fmla="*/ 45484 w 16"/>
                  <a:gd name="T7" fmla="*/ 0 h 26"/>
                  <a:gd name="T8" fmla="*/ 0 w 16"/>
                  <a:gd name="T9" fmla="*/ 150535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26"/>
                  <a:gd name="T17" fmla="*/ 16 w 16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26">
                    <a:moveTo>
                      <a:pt x="0" y="17"/>
                    </a:moveTo>
                    <a:lnTo>
                      <a:pt x="11" y="26"/>
                    </a:lnTo>
                    <a:lnTo>
                      <a:pt x="16" y="12"/>
                    </a:lnTo>
                    <a:lnTo>
                      <a:pt x="5" y="0"/>
                    </a:lnTo>
                    <a:lnTo>
                      <a:pt x="0" y="1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12" name="Freeform 5859"/>
              <p:cNvSpPr>
                <a:spLocks/>
              </p:cNvSpPr>
              <p:nvPr/>
            </p:nvSpPr>
            <p:spPr bwMode="auto">
              <a:xfrm>
                <a:off x="1707" y="2990"/>
                <a:ext cx="105" cy="117"/>
              </a:xfrm>
              <a:custGeom>
                <a:avLst/>
                <a:gdLst>
                  <a:gd name="T0" fmla="*/ 0 w 105"/>
                  <a:gd name="T1" fmla="*/ 93 h 117"/>
                  <a:gd name="T2" fmla="*/ 68 w 105"/>
                  <a:gd name="T3" fmla="*/ 117 h 117"/>
                  <a:gd name="T4" fmla="*/ 105 w 105"/>
                  <a:gd name="T5" fmla="*/ 18 h 117"/>
                  <a:gd name="T6" fmla="*/ 37 w 105"/>
                  <a:gd name="T7" fmla="*/ 0 h 117"/>
                  <a:gd name="T8" fmla="*/ 0 w 105"/>
                  <a:gd name="T9" fmla="*/ 93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117"/>
                  <a:gd name="T17" fmla="*/ 105 w 105"/>
                  <a:gd name="T18" fmla="*/ 117 h 1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117">
                    <a:moveTo>
                      <a:pt x="0" y="93"/>
                    </a:moveTo>
                    <a:lnTo>
                      <a:pt x="68" y="117"/>
                    </a:lnTo>
                    <a:lnTo>
                      <a:pt x="105" y="18"/>
                    </a:lnTo>
                    <a:lnTo>
                      <a:pt x="37" y="0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ABAB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13" name="Freeform 5860"/>
              <p:cNvSpPr>
                <a:spLocks/>
              </p:cNvSpPr>
              <p:nvPr/>
            </p:nvSpPr>
            <p:spPr bwMode="auto">
              <a:xfrm>
                <a:off x="1707" y="2990"/>
                <a:ext cx="105" cy="117"/>
              </a:xfrm>
              <a:custGeom>
                <a:avLst/>
                <a:gdLst>
                  <a:gd name="T0" fmla="*/ 0 w 17"/>
                  <a:gd name="T1" fmla="*/ 132413 h 19"/>
                  <a:gd name="T2" fmla="*/ 98959 w 17"/>
                  <a:gd name="T3" fmla="*/ 168135 h 19"/>
                  <a:gd name="T4" fmla="*/ 152936 w 17"/>
                  <a:gd name="T5" fmla="*/ 25937 h 19"/>
                  <a:gd name="T6" fmla="*/ 53945 w 17"/>
                  <a:gd name="T7" fmla="*/ 0 h 19"/>
                  <a:gd name="T8" fmla="*/ 0 w 17"/>
                  <a:gd name="T9" fmla="*/ 132413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9"/>
                  <a:gd name="T17" fmla="*/ 17 w 17"/>
                  <a:gd name="T18" fmla="*/ 19 h 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9">
                    <a:moveTo>
                      <a:pt x="0" y="15"/>
                    </a:moveTo>
                    <a:lnTo>
                      <a:pt x="11" y="19"/>
                    </a:lnTo>
                    <a:lnTo>
                      <a:pt x="17" y="3"/>
                    </a:lnTo>
                    <a:lnTo>
                      <a:pt x="6" y="0"/>
                    </a:lnTo>
                    <a:lnTo>
                      <a:pt x="0" y="15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14" name="Freeform 5861"/>
              <p:cNvSpPr>
                <a:spLocks/>
              </p:cNvSpPr>
              <p:nvPr/>
            </p:nvSpPr>
            <p:spPr bwMode="auto">
              <a:xfrm>
                <a:off x="4065" y="3150"/>
                <a:ext cx="99" cy="68"/>
              </a:xfrm>
              <a:custGeom>
                <a:avLst/>
                <a:gdLst>
                  <a:gd name="T0" fmla="*/ 0 w 99"/>
                  <a:gd name="T1" fmla="*/ 44 h 68"/>
                  <a:gd name="T2" fmla="*/ 68 w 99"/>
                  <a:gd name="T3" fmla="*/ 68 h 68"/>
                  <a:gd name="T4" fmla="*/ 99 w 99"/>
                  <a:gd name="T5" fmla="*/ 25 h 68"/>
                  <a:gd name="T6" fmla="*/ 31 w 99"/>
                  <a:gd name="T7" fmla="*/ 0 h 68"/>
                  <a:gd name="T8" fmla="*/ 0 w 99"/>
                  <a:gd name="T9" fmla="*/ 44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4"/>
                    </a:moveTo>
                    <a:lnTo>
                      <a:pt x="68" y="68"/>
                    </a:lnTo>
                    <a:lnTo>
                      <a:pt x="99" y="25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15" name="Freeform 5862"/>
              <p:cNvSpPr>
                <a:spLocks/>
              </p:cNvSpPr>
              <p:nvPr/>
            </p:nvSpPr>
            <p:spPr bwMode="auto">
              <a:xfrm>
                <a:off x="4065" y="3150"/>
                <a:ext cx="99" cy="68"/>
              </a:xfrm>
              <a:custGeom>
                <a:avLst/>
                <a:gdLst>
                  <a:gd name="T0" fmla="*/ 0 w 16"/>
                  <a:gd name="T1" fmla="*/ 62826 h 11"/>
                  <a:gd name="T2" fmla="*/ 99730 w 16"/>
                  <a:gd name="T3" fmla="*/ 99206 h 11"/>
                  <a:gd name="T4" fmla="*/ 145214 w 16"/>
                  <a:gd name="T5" fmla="*/ 36609 h 11"/>
                  <a:gd name="T6" fmla="*/ 45484 w 16"/>
                  <a:gd name="T7" fmla="*/ 0 h 11"/>
                  <a:gd name="T8" fmla="*/ 0 w 16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16" name="Freeform 5863"/>
              <p:cNvSpPr>
                <a:spLocks/>
              </p:cNvSpPr>
              <p:nvPr/>
            </p:nvSpPr>
            <p:spPr bwMode="auto">
              <a:xfrm>
                <a:off x="2800" y="2959"/>
                <a:ext cx="105" cy="204"/>
              </a:xfrm>
              <a:custGeom>
                <a:avLst/>
                <a:gdLst>
                  <a:gd name="T0" fmla="*/ 0 w 105"/>
                  <a:gd name="T1" fmla="*/ 136 h 204"/>
                  <a:gd name="T2" fmla="*/ 74 w 105"/>
                  <a:gd name="T3" fmla="*/ 204 h 204"/>
                  <a:gd name="T4" fmla="*/ 105 w 105"/>
                  <a:gd name="T5" fmla="*/ 99 h 204"/>
                  <a:gd name="T6" fmla="*/ 37 w 105"/>
                  <a:gd name="T7" fmla="*/ 0 h 204"/>
                  <a:gd name="T8" fmla="*/ 0 w 105"/>
                  <a:gd name="T9" fmla="*/ 136 h 20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204"/>
                  <a:gd name="T17" fmla="*/ 105 w 105"/>
                  <a:gd name="T18" fmla="*/ 204 h 20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204">
                    <a:moveTo>
                      <a:pt x="0" y="136"/>
                    </a:moveTo>
                    <a:lnTo>
                      <a:pt x="74" y="204"/>
                    </a:lnTo>
                    <a:lnTo>
                      <a:pt x="105" y="99"/>
                    </a:lnTo>
                    <a:lnTo>
                      <a:pt x="37" y="0"/>
                    </a:lnTo>
                    <a:lnTo>
                      <a:pt x="0" y="136"/>
                    </a:lnTo>
                    <a:close/>
                  </a:path>
                </a:pathLst>
              </a:custGeom>
              <a:solidFill>
                <a:srgbClr val="7575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17" name="Freeform 5864"/>
              <p:cNvSpPr>
                <a:spLocks/>
              </p:cNvSpPr>
              <p:nvPr/>
            </p:nvSpPr>
            <p:spPr bwMode="auto">
              <a:xfrm>
                <a:off x="2800" y="2959"/>
                <a:ext cx="105" cy="204"/>
              </a:xfrm>
              <a:custGeom>
                <a:avLst/>
                <a:gdLst>
                  <a:gd name="T0" fmla="*/ 0 w 17"/>
                  <a:gd name="T1" fmla="*/ 198677 h 33"/>
                  <a:gd name="T2" fmla="*/ 107693 w 17"/>
                  <a:gd name="T3" fmla="*/ 297883 h 33"/>
                  <a:gd name="T4" fmla="*/ 152936 w 17"/>
                  <a:gd name="T5" fmla="*/ 144568 h 33"/>
                  <a:gd name="T6" fmla="*/ 53945 w 17"/>
                  <a:gd name="T7" fmla="*/ 0 h 33"/>
                  <a:gd name="T8" fmla="*/ 0 w 17"/>
                  <a:gd name="T9" fmla="*/ 198677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33"/>
                  <a:gd name="T17" fmla="*/ 17 w 17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33">
                    <a:moveTo>
                      <a:pt x="0" y="22"/>
                    </a:moveTo>
                    <a:lnTo>
                      <a:pt x="12" y="33"/>
                    </a:lnTo>
                    <a:lnTo>
                      <a:pt x="17" y="16"/>
                    </a:lnTo>
                    <a:lnTo>
                      <a:pt x="6" y="0"/>
                    </a:lnTo>
                    <a:lnTo>
                      <a:pt x="0" y="2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18" name="Freeform 5865"/>
              <p:cNvSpPr>
                <a:spLocks/>
              </p:cNvSpPr>
              <p:nvPr/>
            </p:nvSpPr>
            <p:spPr bwMode="auto">
              <a:xfrm>
                <a:off x="1540" y="3058"/>
                <a:ext cx="99" cy="92"/>
              </a:xfrm>
              <a:custGeom>
                <a:avLst/>
                <a:gdLst>
                  <a:gd name="T0" fmla="*/ 0 w 99"/>
                  <a:gd name="T1" fmla="*/ 74 h 92"/>
                  <a:gd name="T2" fmla="*/ 68 w 99"/>
                  <a:gd name="T3" fmla="*/ 92 h 92"/>
                  <a:gd name="T4" fmla="*/ 99 w 99"/>
                  <a:gd name="T5" fmla="*/ 12 h 92"/>
                  <a:gd name="T6" fmla="*/ 31 w 99"/>
                  <a:gd name="T7" fmla="*/ 0 h 92"/>
                  <a:gd name="T8" fmla="*/ 0 w 99"/>
                  <a:gd name="T9" fmla="*/ 74 h 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92"/>
                  <a:gd name="T17" fmla="*/ 99 w 99"/>
                  <a:gd name="T18" fmla="*/ 92 h 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92">
                    <a:moveTo>
                      <a:pt x="0" y="74"/>
                    </a:moveTo>
                    <a:lnTo>
                      <a:pt x="68" y="92"/>
                    </a:lnTo>
                    <a:lnTo>
                      <a:pt x="99" y="12"/>
                    </a:lnTo>
                    <a:lnTo>
                      <a:pt x="31" y="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DBD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19" name="Freeform 5866"/>
              <p:cNvSpPr>
                <a:spLocks/>
              </p:cNvSpPr>
              <p:nvPr/>
            </p:nvSpPr>
            <p:spPr bwMode="auto">
              <a:xfrm>
                <a:off x="1540" y="3058"/>
                <a:ext cx="99" cy="92"/>
              </a:xfrm>
              <a:custGeom>
                <a:avLst/>
                <a:gdLst>
                  <a:gd name="T0" fmla="*/ 0 w 16"/>
                  <a:gd name="T1" fmla="*/ 104763 h 15"/>
                  <a:gd name="T2" fmla="*/ 99730 w 16"/>
                  <a:gd name="T3" fmla="*/ 130119 h 15"/>
                  <a:gd name="T4" fmla="*/ 145214 w 16"/>
                  <a:gd name="T5" fmla="*/ 17081 h 15"/>
                  <a:gd name="T6" fmla="*/ 45484 w 16"/>
                  <a:gd name="T7" fmla="*/ 0 h 15"/>
                  <a:gd name="T8" fmla="*/ 0 w 16"/>
                  <a:gd name="T9" fmla="*/ 104763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5"/>
                  <a:gd name="T17" fmla="*/ 16 w 16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5">
                    <a:moveTo>
                      <a:pt x="0" y="12"/>
                    </a:moveTo>
                    <a:lnTo>
                      <a:pt x="11" y="15"/>
                    </a:lnTo>
                    <a:lnTo>
                      <a:pt x="16" y="2"/>
                    </a:lnTo>
                    <a:lnTo>
                      <a:pt x="5" y="0"/>
                    </a:lnTo>
                    <a:lnTo>
                      <a:pt x="0" y="1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20" name="Freeform 5867"/>
              <p:cNvSpPr>
                <a:spLocks/>
              </p:cNvSpPr>
              <p:nvPr/>
            </p:nvSpPr>
            <p:spPr bwMode="auto">
              <a:xfrm>
                <a:off x="3892" y="3157"/>
                <a:ext cx="99" cy="61"/>
              </a:xfrm>
              <a:custGeom>
                <a:avLst/>
                <a:gdLst>
                  <a:gd name="T0" fmla="*/ 0 w 99"/>
                  <a:gd name="T1" fmla="*/ 43 h 61"/>
                  <a:gd name="T2" fmla="*/ 68 w 99"/>
                  <a:gd name="T3" fmla="*/ 61 h 61"/>
                  <a:gd name="T4" fmla="*/ 99 w 99"/>
                  <a:gd name="T5" fmla="*/ 18 h 61"/>
                  <a:gd name="T6" fmla="*/ 31 w 99"/>
                  <a:gd name="T7" fmla="*/ 0 h 61"/>
                  <a:gd name="T8" fmla="*/ 0 w 99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1"/>
                  <a:gd name="T17" fmla="*/ 99 w 99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1">
                    <a:moveTo>
                      <a:pt x="0" y="43"/>
                    </a:moveTo>
                    <a:lnTo>
                      <a:pt x="68" y="61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21" name="Freeform 5868"/>
              <p:cNvSpPr>
                <a:spLocks/>
              </p:cNvSpPr>
              <p:nvPr/>
            </p:nvSpPr>
            <p:spPr bwMode="auto">
              <a:xfrm>
                <a:off x="3892" y="3157"/>
                <a:ext cx="99" cy="61"/>
              </a:xfrm>
              <a:custGeom>
                <a:avLst/>
                <a:gdLst>
                  <a:gd name="T0" fmla="*/ 0 w 16"/>
                  <a:gd name="T1" fmla="*/ 59463 h 10"/>
                  <a:gd name="T2" fmla="*/ 99730 w 16"/>
                  <a:gd name="T3" fmla="*/ 84430 h 10"/>
                  <a:gd name="T4" fmla="*/ 145214 w 16"/>
                  <a:gd name="T5" fmla="*/ 24967 h 10"/>
                  <a:gd name="T6" fmla="*/ 45484 w 16"/>
                  <a:gd name="T7" fmla="*/ 0 h 10"/>
                  <a:gd name="T8" fmla="*/ 0 w 16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822" name="Freeform 5869"/>
              <p:cNvSpPr>
                <a:spLocks/>
              </p:cNvSpPr>
              <p:nvPr/>
            </p:nvSpPr>
            <p:spPr bwMode="auto">
              <a:xfrm>
                <a:off x="2633" y="2897"/>
                <a:ext cx="99" cy="241"/>
              </a:xfrm>
              <a:custGeom>
                <a:avLst/>
                <a:gdLst>
                  <a:gd name="T0" fmla="*/ 0 w 99"/>
                  <a:gd name="T1" fmla="*/ 167 h 241"/>
                  <a:gd name="T2" fmla="*/ 68 w 99"/>
                  <a:gd name="T3" fmla="*/ 241 h 241"/>
                  <a:gd name="T4" fmla="*/ 99 w 99"/>
                  <a:gd name="T5" fmla="*/ 111 h 241"/>
                  <a:gd name="T6" fmla="*/ 31 w 99"/>
                  <a:gd name="T7" fmla="*/ 0 h 241"/>
                  <a:gd name="T8" fmla="*/ 0 w 99"/>
                  <a:gd name="T9" fmla="*/ 167 h 2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241"/>
                  <a:gd name="T17" fmla="*/ 99 w 99"/>
                  <a:gd name="T18" fmla="*/ 241 h 2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241">
                    <a:moveTo>
                      <a:pt x="0" y="167"/>
                    </a:moveTo>
                    <a:lnTo>
                      <a:pt x="68" y="241"/>
                    </a:lnTo>
                    <a:lnTo>
                      <a:pt x="99" y="111"/>
                    </a:lnTo>
                    <a:lnTo>
                      <a:pt x="31" y="0"/>
                    </a:lnTo>
                    <a:lnTo>
                      <a:pt x="0" y="167"/>
                    </a:lnTo>
                    <a:close/>
                  </a:path>
                </a:pathLst>
              </a:custGeom>
              <a:solidFill>
                <a:srgbClr val="6B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4377" name="Group 5870"/>
            <p:cNvGrpSpPr>
              <a:grpSpLocks/>
            </p:cNvGrpSpPr>
            <p:nvPr/>
          </p:nvGrpSpPr>
          <p:grpSpPr bwMode="auto">
            <a:xfrm>
              <a:off x="1132" y="2854"/>
              <a:ext cx="3440" cy="476"/>
              <a:chOff x="1132" y="2854"/>
              <a:chExt cx="3440" cy="476"/>
            </a:xfrm>
          </p:grpSpPr>
          <p:sp>
            <p:nvSpPr>
              <p:cNvPr id="15423" name="Freeform 5871"/>
              <p:cNvSpPr>
                <a:spLocks/>
              </p:cNvSpPr>
              <p:nvPr/>
            </p:nvSpPr>
            <p:spPr bwMode="auto">
              <a:xfrm>
                <a:off x="2633" y="2897"/>
                <a:ext cx="99" cy="241"/>
              </a:xfrm>
              <a:custGeom>
                <a:avLst/>
                <a:gdLst>
                  <a:gd name="T0" fmla="*/ 0 w 16"/>
                  <a:gd name="T1" fmla="*/ 243515 h 39"/>
                  <a:gd name="T2" fmla="*/ 99730 w 16"/>
                  <a:gd name="T3" fmla="*/ 351347 h 39"/>
                  <a:gd name="T4" fmla="*/ 145214 w 16"/>
                  <a:gd name="T5" fmla="*/ 161872 h 39"/>
                  <a:gd name="T6" fmla="*/ 45484 w 16"/>
                  <a:gd name="T7" fmla="*/ 0 h 39"/>
                  <a:gd name="T8" fmla="*/ 0 w 16"/>
                  <a:gd name="T9" fmla="*/ 243515 h 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39"/>
                  <a:gd name="T17" fmla="*/ 16 w 16"/>
                  <a:gd name="T18" fmla="*/ 39 h 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39">
                    <a:moveTo>
                      <a:pt x="0" y="27"/>
                    </a:moveTo>
                    <a:lnTo>
                      <a:pt x="11" y="39"/>
                    </a:lnTo>
                    <a:lnTo>
                      <a:pt x="16" y="18"/>
                    </a:lnTo>
                    <a:lnTo>
                      <a:pt x="5" y="0"/>
                    </a:lnTo>
                    <a:lnTo>
                      <a:pt x="0" y="2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24" name="Freeform 5872"/>
              <p:cNvSpPr>
                <a:spLocks/>
              </p:cNvSpPr>
              <p:nvPr/>
            </p:nvSpPr>
            <p:spPr bwMode="auto">
              <a:xfrm>
                <a:off x="1367" y="3107"/>
                <a:ext cx="105" cy="74"/>
              </a:xfrm>
              <a:custGeom>
                <a:avLst/>
                <a:gdLst>
                  <a:gd name="T0" fmla="*/ 0 w 105"/>
                  <a:gd name="T1" fmla="*/ 56 h 74"/>
                  <a:gd name="T2" fmla="*/ 68 w 105"/>
                  <a:gd name="T3" fmla="*/ 74 h 74"/>
                  <a:gd name="T4" fmla="*/ 105 w 105"/>
                  <a:gd name="T5" fmla="*/ 13 h 74"/>
                  <a:gd name="T6" fmla="*/ 37 w 105"/>
                  <a:gd name="T7" fmla="*/ 0 h 74"/>
                  <a:gd name="T8" fmla="*/ 0 w 105"/>
                  <a:gd name="T9" fmla="*/ 56 h 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74"/>
                  <a:gd name="T17" fmla="*/ 105 w 105"/>
                  <a:gd name="T18" fmla="*/ 74 h 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74">
                    <a:moveTo>
                      <a:pt x="0" y="56"/>
                    </a:moveTo>
                    <a:lnTo>
                      <a:pt x="68" y="74"/>
                    </a:lnTo>
                    <a:lnTo>
                      <a:pt x="105" y="13"/>
                    </a:lnTo>
                    <a:lnTo>
                      <a:pt x="37" y="0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25" name="Freeform 5873"/>
              <p:cNvSpPr>
                <a:spLocks/>
              </p:cNvSpPr>
              <p:nvPr/>
            </p:nvSpPr>
            <p:spPr bwMode="auto">
              <a:xfrm>
                <a:off x="1367" y="3107"/>
                <a:ext cx="105" cy="74"/>
              </a:xfrm>
              <a:custGeom>
                <a:avLst/>
                <a:gdLst>
                  <a:gd name="T0" fmla="*/ 0 w 17"/>
                  <a:gd name="T1" fmla="*/ 80925 h 12"/>
                  <a:gd name="T2" fmla="*/ 98959 w 17"/>
                  <a:gd name="T3" fmla="*/ 106936 h 12"/>
                  <a:gd name="T4" fmla="*/ 152936 w 17"/>
                  <a:gd name="T5" fmla="*/ 17341 h 12"/>
                  <a:gd name="T6" fmla="*/ 53945 w 17"/>
                  <a:gd name="T7" fmla="*/ 0 h 12"/>
                  <a:gd name="T8" fmla="*/ 0 w 17"/>
                  <a:gd name="T9" fmla="*/ 80925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2"/>
                  <a:gd name="T17" fmla="*/ 17 w 17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2">
                    <a:moveTo>
                      <a:pt x="0" y="9"/>
                    </a:moveTo>
                    <a:lnTo>
                      <a:pt x="11" y="12"/>
                    </a:lnTo>
                    <a:lnTo>
                      <a:pt x="17" y="2"/>
                    </a:lnTo>
                    <a:lnTo>
                      <a:pt x="6" y="0"/>
                    </a:lnTo>
                    <a:lnTo>
                      <a:pt x="0" y="9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26" name="Freeform 5874"/>
              <p:cNvSpPr>
                <a:spLocks/>
              </p:cNvSpPr>
              <p:nvPr/>
            </p:nvSpPr>
            <p:spPr bwMode="auto">
              <a:xfrm>
                <a:off x="3720" y="3157"/>
                <a:ext cx="105" cy="68"/>
              </a:xfrm>
              <a:custGeom>
                <a:avLst/>
                <a:gdLst>
                  <a:gd name="T0" fmla="*/ 0 w 105"/>
                  <a:gd name="T1" fmla="*/ 43 h 68"/>
                  <a:gd name="T2" fmla="*/ 74 w 105"/>
                  <a:gd name="T3" fmla="*/ 68 h 68"/>
                  <a:gd name="T4" fmla="*/ 105 w 105"/>
                  <a:gd name="T5" fmla="*/ 18 h 68"/>
                  <a:gd name="T6" fmla="*/ 37 w 105"/>
                  <a:gd name="T7" fmla="*/ 0 h 68"/>
                  <a:gd name="T8" fmla="*/ 0 w 105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3"/>
                    </a:moveTo>
                    <a:lnTo>
                      <a:pt x="74" y="68"/>
                    </a:lnTo>
                    <a:lnTo>
                      <a:pt x="105" y="18"/>
                    </a:lnTo>
                    <a:lnTo>
                      <a:pt x="37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27" name="Freeform 5875"/>
              <p:cNvSpPr>
                <a:spLocks/>
              </p:cNvSpPr>
              <p:nvPr/>
            </p:nvSpPr>
            <p:spPr bwMode="auto">
              <a:xfrm>
                <a:off x="3720" y="3157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107693 w 17"/>
                  <a:gd name="T3" fmla="*/ 99206 h 11"/>
                  <a:gd name="T4" fmla="*/ 152936 w 17"/>
                  <a:gd name="T5" fmla="*/ 27627 h 11"/>
                  <a:gd name="T6" fmla="*/ 53945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2" y="11"/>
                    </a:lnTo>
                    <a:lnTo>
                      <a:pt x="17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28" name="Freeform 5876"/>
              <p:cNvSpPr>
                <a:spLocks/>
              </p:cNvSpPr>
              <p:nvPr/>
            </p:nvSpPr>
            <p:spPr bwMode="auto">
              <a:xfrm>
                <a:off x="2460" y="2860"/>
                <a:ext cx="99" cy="253"/>
              </a:xfrm>
              <a:custGeom>
                <a:avLst/>
                <a:gdLst>
                  <a:gd name="T0" fmla="*/ 0 w 99"/>
                  <a:gd name="T1" fmla="*/ 179 h 253"/>
                  <a:gd name="T2" fmla="*/ 68 w 99"/>
                  <a:gd name="T3" fmla="*/ 253 h 253"/>
                  <a:gd name="T4" fmla="*/ 99 w 99"/>
                  <a:gd name="T5" fmla="*/ 111 h 253"/>
                  <a:gd name="T6" fmla="*/ 31 w 99"/>
                  <a:gd name="T7" fmla="*/ 0 h 253"/>
                  <a:gd name="T8" fmla="*/ 0 w 99"/>
                  <a:gd name="T9" fmla="*/ 179 h 2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253"/>
                  <a:gd name="T17" fmla="*/ 99 w 99"/>
                  <a:gd name="T18" fmla="*/ 253 h 2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253">
                    <a:moveTo>
                      <a:pt x="0" y="179"/>
                    </a:moveTo>
                    <a:lnTo>
                      <a:pt x="68" y="253"/>
                    </a:lnTo>
                    <a:lnTo>
                      <a:pt x="99" y="111"/>
                    </a:lnTo>
                    <a:lnTo>
                      <a:pt x="31" y="0"/>
                    </a:lnTo>
                    <a:lnTo>
                      <a:pt x="0" y="179"/>
                    </a:lnTo>
                    <a:close/>
                  </a:path>
                </a:pathLst>
              </a:custGeom>
              <a:solidFill>
                <a:srgbClr val="6969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29" name="Freeform 5877"/>
              <p:cNvSpPr>
                <a:spLocks/>
              </p:cNvSpPr>
              <p:nvPr/>
            </p:nvSpPr>
            <p:spPr bwMode="auto">
              <a:xfrm>
                <a:off x="2460" y="2860"/>
                <a:ext cx="99" cy="253"/>
              </a:xfrm>
              <a:custGeom>
                <a:avLst/>
                <a:gdLst>
                  <a:gd name="T0" fmla="*/ 0 w 16"/>
                  <a:gd name="T1" fmla="*/ 259652 h 41"/>
                  <a:gd name="T2" fmla="*/ 99730 w 16"/>
                  <a:gd name="T3" fmla="*/ 366807 h 41"/>
                  <a:gd name="T4" fmla="*/ 145214 w 16"/>
                  <a:gd name="T5" fmla="*/ 160957 h 41"/>
                  <a:gd name="T6" fmla="*/ 45484 w 16"/>
                  <a:gd name="T7" fmla="*/ 0 h 41"/>
                  <a:gd name="T8" fmla="*/ 0 w 16"/>
                  <a:gd name="T9" fmla="*/ 259652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41"/>
                  <a:gd name="T17" fmla="*/ 16 w 16"/>
                  <a:gd name="T18" fmla="*/ 41 h 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41">
                    <a:moveTo>
                      <a:pt x="0" y="29"/>
                    </a:moveTo>
                    <a:lnTo>
                      <a:pt x="11" y="41"/>
                    </a:lnTo>
                    <a:lnTo>
                      <a:pt x="16" y="18"/>
                    </a:lnTo>
                    <a:lnTo>
                      <a:pt x="5" y="0"/>
                    </a:lnTo>
                    <a:lnTo>
                      <a:pt x="0" y="29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30" name="Freeform 5878"/>
              <p:cNvSpPr>
                <a:spLocks/>
              </p:cNvSpPr>
              <p:nvPr/>
            </p:nvSpPr>
            <p:spPr bwMode="auto">
              <a:xfrm>
                <a:off x="1200" y="3138"/>
                <a:ext cx="105" cy="62"/>
              </a:xfrm>
              <a:custGeom>
                <a:avLst/>
                <a:gdLst>
                  <a:gd name="T0" fmla="*/ 0 w 105"/>
                  <a:gd name="T1" fmla="*/ 50 h 62"/>
                  <a:gd name="T2" fmla="*/ 68 w 105"/>
                  <a:gd name="T3" fmla="*/ 62 h 62"/>
                  <a:gd name="T4" fmla="*/ 105 w 105"/>
                  <a:gd name="T5" fmla="*/ 12 h 62"/>
                  <a:gd name="T6" fmla="*/ 37 w 105"/>
                  <a:gd name="T7" fmla="*/ 0 h 62"/>
                  <a:gd name="T8" fmla="*/ 0 w 105"/>
                  <a:gd name="T9" fmla="*/ 50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2"/>
                  <a:gd name="T17" fmla="*/ 105 w 105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2">
                    <a:moveTo>
                      <a:pt x="0" y="50"/>
                    </a:moveTo>
                    <a:lnTo>
                      <a:pt x="68" y="62"/>
                    </a:lnTo>
                    <a:lnTo>
                      <a:pt x="105" y="12"/>
                    </a:lnTo>
                    <a:lnTo>
                      <a:pt x="37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CDCD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31" name="Freeform 5879"/>
              <p:cNvSpPr>
                <a:spLocks/>
              </p:cNvSpPr>
              <p:nvPr/>
            </p:nvSpPr>
            <p:spPr bwMode="auto">
              <a:xfrm>
                <a:off x="1200" y="3138"/>
                <a:ext cx="105" cy="62"/>
              </a:xfrm>
              <a:custGeom>
                <a:avLst/>
                <a:gdLst>
                  <a:gd name="T0" fmla="*/ 0 w 17"/>
                  <a:gd name="T1" fmla="*/ 73879 h 10"/>
                  <a:gd name="T2" fmla="*/ 98959 w 17"/>
                  <a:gd name="T3" fmla="*/ 91524 h 10"/>
                  <a:gd name="T4" fmla="*/ 152936 w 17"/>
                  <a:gd name="T5" fmla="*/ 17645 h 10"/>
                  <a:gd name="T6" fmla="*/ 53945 w 17"/>
                  <a:gd name="T7" fmla="*/ 0 h 10"/>
                  <a:gd name="T8" fmla="*/ 0 w 17"/>
                  <a:gd name="T9" fmla="*/ 73879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0"/>
                  <a:gd name="T17" fmla="*/ 17 w 1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0">
                    <a:moveTo>
                      <a:pt x="0" y="8"/>
                    </a:moveTo>
                    <a:lnTo>
                      <a:pt x="11" y="10"/>
                    </a:lnTo>
                    <a:lnTo>
                      <a:pt x="17" y="2"/>
                    </a:lnTo>
                    <a:lnTo>
                      <a:pt x="6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32" name="Freeform 5880"/>
              <p:cNvSpPr>
                <a:spLocks/>
              </p:cNvSpPr>
              <p:nvPr/>
            </p:nvSpPr>
            <p:spPr bwMode="auto">
              <a:xfrm>
                <a:off x="3553" y="3150"/>
                <a:ext cx="99" cy="75"/>
              </a:xfrm>
              <a:custGeom>
                <a:avLst/>
                <a:gdLst>
                  <a:gd name="T0" fmla="*/ 0 w 99"/>
                  <a:gd name="T1" fmla="*/ 50 h 75"/>
                  <a:gd name="T2" fmla="*/ 68 w 99"/>
                  <a:gd name="T3" fmla="*/ 75 h 75"/>
                  <a:gd name="T4" fmla="*/ 99 w 99"/>
                  <a:gd name="T5" fmla="*/ 25 h 75"/>
                  <a:gd name="T6" fmla="*/ 31 w 99"/>
                  <a:gd name="T7" fmla="*/ 0 h 75"/>
                  <a:gd name="T8" fmla="*/ 0 w 99"/>
                  <a:gd name="T9" fmla="*/ 50 h 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75"/>
                  <a:gd name="T17" fmla="*/ 99 w 99"/>
                  <a:gd name="T18" fmla="*/ 75 h 7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75">
                    <a:moveTo>
                      <a:pt x="0" y="50"/>
                    </a:moveTo>
                    <a:lnTo>
                      <a:pt x="68" y="75"/>
                    </a:lnTo>
                    <a:lnTo>
                      <a:pt x="99" y="25"/>
                    </a:lnTo>
                    <a:lnTo>
                      <a:pt x="31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C9C9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33" name="Freeform 5881"/>
              <p:cNvSpPr>
                <a:spLocks/>
              </p:cNvSpPr>
              <p:nvPr/>
            </p:nvSpPr>
            <p:spPr bwMode="auto">
              <a:xfrm>
                <a:off x="3553" y="3150"/>
                <a:ext cx="99" cy="75"/>
              </a:xfrm>
              <a:custGeom>
                <a:avLst/>
                <a:gdLst>
                  <a:gd name="T0" fmla="*/ 0 w 16"/>
                  <a:gd name="T1" fmla="*/ 76175 h 12"/>
                  <a:gd name="T2" fmla="*/ 99730 w 16"/>
                  <a:gd name="T3" fmla="*/ 114494 h 12"/>
                  <a:gd name="T4" fmla="*/ 145214 w 16"/>
                  <a:gd name="T5" fmla="*/ 38088 h 12"/>
                  <a:gd name="T6" fmla="*/ 45484 w 16"/>
                  <a:gd name="T7" fmla="*/ 0 h 12"/>
                  <a:gd name="T8" fmla="*/ 0 w 16"/>
                  <a:gd name="T9" fmla="*/ 76175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2"/>
                  <a:gd name="T17" fmla="*/ 16 w 16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2">
                    <a:moveTo>
                      <a:pt x="0" y="8"/>
                    </a:moveTo>
                    <a:lnTo>
                      <a:pt x="11" y="12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34" name="Freeform 5882"/>
              <p:cNvSpPr>
                <a:spLocks/>
              </p:cNvSpPr>
              <p:nvPr/>
            </p:nvSpPr>
            <p:spPr bwMode="auto">
              <a:xfrm>
                <a:off x="2287" y="2854"/>
                <a:ext cx="105" cy="247"/>
              </a:xfrm>
              <a:custGeom>
                <a:avLst/>
                <a:gdLst>
                  <a:gd name="T0" fmla="*/ 0 w 105"/>
                  <a:gd name="T1" fmla="*/ 173 h 247"/>
                  <a:gd name="T2" fmla="*/ 68 w 105"/>
                  <a:gd name="T3" fmla="*/ 247 h 247"/>
                  <a:gd name="T4" fmla="*/ 105 w 105"/>
                  <a:gd name="T5" fmla="*/ 93 h 247"/>
                  <a:gd name="T6" fmla="*/ 31 w 105"/>
                  <a:gd name="T7" fmla="*/ 0 h 247"/>
                  <a:gd name="T8" fmla="*/ 0 w 105"/>
                  <a:gd name="T9" fmla="*/ 173 h 2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247"/>
                  <a:gd name="T17" fmla="*/ 105 w 105"/>
                  <a:gd name="T18" fmla="*/ 247 h 2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247">
                    <a:moveTo>
                      <a:pt x="0" y="173"/>
                    </a:moveTo>
                    <a:lnTo>
                      <a:pt x="68" y="247"/>
                    </a:lnTo>
                    <a:lnTo>
                      <a:pt x="105" y="93"/>
                    </a:lnTo>
                    <a:lnTo>
                      <a:pt x="31" y="0"/>
                    </a:ln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6F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35" name="Freeform 5883"/>
              <p:cNvSpPr>
                <a:spLocks/>
              </p:cNvSpPr>
              <p:nvPr/>
            </p:nvSpPr>
            <p:spPr bwMode="auto">
              <a:xfrm>
                <a:off x="2287" y="2854"/>
                <a:ext cx="105" cy="247"/>
              </a:xfrm>
              <a:custGeom>
                <a:avLst/>
                <a:gdLst>
                  <a:gd name="T0" fmla="*/ 0 w 17"/>
                  <a:gd name="T1" fmla="*/ 251471 h 40"/>
                  <a:gd name="T2" fmla="*/ 98959 w 17"/>
                  <a:gd name="T3" fmla="*/ 359076 h 40"/>
                  <a:gd name="T4" fmla="*/ 152936 w 17"/>
                  <a:gd name="T5" fmla="*/ 135134 h 40"/>
                  <a:gd name="T6" fmla="*/ 45014 w 17"/>
                  <a:gd name="T7" fmla="*/ 0 h 40"/>
                  <a:gd name="T8" fmla="*/ 0 w 17"/>
                  <a:gd name="T9" fmla="*/ 251471 h 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40"/>
                  <a:gd name="T17" fmla="*/ 17 w 17"/>
                  <a:gd name="T18" fmla="*/ 40 h 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40">
                    <a:moveTo>
                      <a:pt x="0" y="28"/>
                    </a:moveTo>
                    <a:lnTo>
                      <a:pt x="11" y="40"/>
                    </a:lnTo>
                    <a:lnTo>
                      <a:pt x="17" y="15"/>
                    </a:lnTo>
                    <a:lnTo>
                      <a:pt x="5" y="0"/>
                    </a:lnTo>
                    <a:lnTo>
                      <a:pt x="0" y="2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36" name="Freeform 5884"/>
              <p:cNvSpPr>
                <a:spLocks/>
              </p:cNvSpPr>
              <p:nvPr/>
            </p:nvSpPr>
            <p:spPr bwMode="auto">
              <a:xfrm>
                <a:off x="3380" y="3144"/>
                <a:ext cx="105" cy="81"/>
              </a:xfrm>
              <a:custGeom>
                <a:avLst/>
                <a:gdLst>
                  <a:gd name="T0" fmla="*/ 0 w 105"/>
                  <a:gd name="T1" fmla="*/ 56 h 81"/>
                  <a:gd name="T2" fmla="*/ 74 w 105"/>
                  <a:gd name="T3" fmla="*/ 81 h 81"/>
                  <a:gd name="T4" fmla="*/ 105 w 105"/>
                  <a:gd name="T5" fmla="*/ 31 h 81"/>
                  <a:gd name="T6" fmla="*/ 31 w 105"/>
                  <a:gd name="T7" fmla="*/ 0 h 81"/>
                  <a:gd name="T8" fmla="*/ 0 w 105"/>
                  <a:gd name="T9" fmla="*/ 56 h 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81"/>
                  <a:gd name="T17" fmla="*/ 105 w 105"/>
                  <a:gd name="T18" fmla="*/ 81 h 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81">
                    <a:moveTo>
                      <a:pt x="0" y="56"/>
                    </a:moveTo>
                    <a:lnTo>
                      <a:pt x="74" y="81"/>
                    </a:lnTo>
                    <a:lnTo>
                      <a:pt x="105" y="31"/>
                    </a:lnTo>
                    <a:lnTo>
                      <a:pt x="31" y="0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C2C2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37" name="Freeform 5885"/>
              <p:cNvSpPr>
                <a:spLocks/>
              </p:cNvSpPr>
              <p:nvPr/>
            </p:nvSpPr>
            <p:spPr bwMode="auto">
              <a:xfrm>
                <a:off x="3380" y="3144"/>
                <a:ext cx="105" cy="81"/>
              </a:xfrm>
              <a:custGeom>
                <a:avLst/>
                <a:gdLst>
                  <a:gd name="T0" fmla="*/ 0 w 17"/>
                  <a:gd name="T1" fmla="*/ 84439 h 13"/>
                  <a:gd name="T2" fmla="*/ 107693 w 17"/>
                  <a:gd name="T3" fmla="*/ 122173 h 13"/>
                  <a:gd name="T4" fmla="*/ 152936 w 17"/>
                  <a:gd name="T5" fmla="*/ 46706 h 13"/>
                  <a:gd name="T6" fmla="*/ 45014 w 17"/>
                  <a:gd name="T7" fmla="*/ 0 h 13"/>
                  <a:gd name="T8" fmla="*/ 0 w 17"/>
                  <a:gd name="T9" fmla="*/ 84439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3"/>
                  <a:gd name="T17" fmla="*/ 17 w 17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3">
                    <a:moveTo>
                      <a:pt x="0" y="9"/>
                    </a:moveTo>
                    <a:lnTo>
                      <a:pt x="12" y="13"/>
                    </a:lnTo>
                    <a:lnTo>
                      <a:pt x="17" y="5"/>
                    </a:lnTo>
                    <a:lnTo>
                      <a:pt x="5" y="0"/>
                    </a:lnTo>
                    <a:lnTo>
                      <a:pt x="0" y="9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38" name="Freeform 5886"/>
              <p:cNvSpPr>
                <a:spLocks/>
              </p:cNvSpPr>
              <p:nvPr/>
            </p:nvSpPr>
            <p:spPr bwMode="auto">
              <a:xfrm>
                <a:off x="2114" y="2885"/>
                <a:ext cx="105" cy="216"/>
              </a:xfrm>
              <a:custGeom>
                <a:avLst/>
                <a:gdLst>
                  <a:gd name="T0" fmla="*/ 0 w 105"/>
                  <a:gd name="T1" fmla="*/ 154 h 216"/>
                  <a:gd name="T2" fmla="*/ 74 w 105"/>
                  <a:gd name="T3" fmla="*/ 216 h 216"/>
                  <a:gd name="T4" fmla="*/ 105 w 105"/>
                  <a:gd name="T5" fmla="*/ 68 h 216"/>
                  <a:gd name="T6" fmla="*/ 37 w 105"/>
                  <a:gd name="T7" fmla="*/ 0 h 216"/>
                  <a:gd name="T8" fmla="*/ 0 w 105"/>
                  <a:gd name="T9" fmla="*/ 154 h 2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216"/>
                  <a:gd name="T17" fmla="*/ 105 w 105"/>
                  <a:gd name="T18" fmla="*/ 216 h 2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216">
                    <a:moveTo>
                      <a:pt x="0" y="154"/>
                    </a:moveTo>
                    <a:lnTo>
                      <a:pt x="74" y="216"/>
                    </a:lnTo>
                    <a:lnTo>
                      <a:pt x="105" y="68"/>
                    </a:lnTo>
                    <a:lnTo>
                      <a:pt x="37" y="0"/>
                    </a:lnTo>
                    <a:lnTo>
                      <a:pt x="0" y="154"/>
                    </a:lnTo>
                    <a:close/>
                  </a:path>
                </a:pathLst>
              </a:custGeom>
              <a:solidFill>
                <a:srgbClr val="7B7B7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39" name="Freeform 5887"/>
              <p:cNvSpPr>
                <a:spLocks/>
              </p:cNvSpPr>
              <p:nvPr/>
            </p:nvSpPr>
            <p:spPr bwMode="auto">
              <a:xfrm>
                <a:off x="2114" y="2885"/>
                <a:ext cx="105" cy="216"/>
              </a:xfrm>
              <a:custGeom>
                <a:avLst/>
                <a:gdLst>
                  <a:gd name="T0" fmla="*/ 0 w 17"/>
                  <a:gd name="T1" fmla="*/ 223301 h 35"/>
                  <a:gd name="T2" fmla="*/ 107693 w 17"/>
                  <a:gd name="T3" fmla="*/ 313336 h 35"/>
                  <a:gd name="T4" fmla="*/ 152936 w 17"/>
                  <a:gd name="T5" fmla="*/ 98718 h 35"/>
                  <a:gd name="T6" fmla="*/ 53945 w 17"/>
                  <a:gd name="T7" fmla="*/ 0 h 35"/>
                  <a:gd name="T8" fmla="*/ 0 w 17"/>
                  <a:gd name="T9" fmla="*/ 223301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35"/>
                  <a:gd name="T17" fmla="*/ 17 w 17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35">
                    <a:moveTo>
                      <a:pt x="0" y="25"/>
                    </a:moveTo>
                    <a:lnTo>
                      <a:pt x="12" y="35"/>
                    </a:lnTo>
                    <a:lnTo>
                      <a:pt x="17" y="11"/>
                    </a:lnTo>
                    <a:lnTo>
                      <a:pt x="6" y="0"/>
                    </a:lnTo>
                    <a:lnTo>
                      <a:pt x="0" y="25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40" name="Freeform 5888"/>
              <p:cNvSpPr>
                <a:spLocks/>
              </p:cNvSpPr>
              <p:nvPr/>
            </p:nvSpPr>
            <p:spPr bwMode="auto">
              <a:xfrm>
                <a:off x="4473" y="3169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41" name="Freeform 5889"/>
              <p:cNvSpPr>
                <a:spLocks/>
              </p:cNvSpPr>
              <p:nvPr/>
            </p:nvSpPr>
            <p:spPr bwMode="auto">
              <a:xfrm>
                <a:off x="4473" y="3169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42" name="Freeform 5890"/>
              <p:cNvSpPr>
                <a:spLocks/>
              </p:cNvSpPr>
              <p:nvPr/>
            </p:nvSpPr>
            <p:spPr bwMode="auto">
              <a:xfrm>
                <a:off x="3213" y="3126"/>
                <a:ext cx="99" cy="99"/>
              </a:xfrm>
              <a:custGeom>
                <a:avLst/>
                <a:gdLst>
                  <a:gd name="T0" fmla="*/ 0 w 99"/>
                  <a:gd name="T1" fmla="*/ 68 h 99"/>
                  <a:gd name="T2" fmla="*/ 68 w 99"/>
                  <a:gd name="T3" fmla="*/ 99 h 99"/>
                  <a:gd name="T4" fmla="*/ 99 w 99"/>
                  <a:gd name="T5" fmla="*/ 43 h 99"/>
                  <a:gd name="T6" fmla="*/ 31 w 99"/>
                  <a:gd name="T7" fmla="*/ 0 h 99"/>
                  <a:gd name="T8" fmla="*/ 0 w 99"/>
                  <a:gd name="T9" fmla="*/ 68 h 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99"/>
                  <a:gd name="T17" fmla="*/ 99 w 99"/>
                  <a:gd name="T18" fmla="*/ 99 h 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99">
                    <a:moveTo>
                      <a:pt x="0" y="68"/>
                    </a:moveTo>
                    <a:lnTo>
                      <a:pt x="68" y="99"/>
                    </a:lnTo>
                    <a:lnTo>
                      <a:pt x="99" y="43"/>
                    </a:lnTo>
                    <a:lnTo>
                      <a:pt x="31" y="0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B4B4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43" name="Freeform 5891"/>
              <p:cNvSpPr>
                <a:spLocks/>
              </p:cNvSpPr>
              <p:nvPr/>
            </p:nvSpPr>
            <p:spPr bwMode="auto">
              <a:xfrm>
                <a:off x="3213" y="3126"/>
                <a:ext cx="99" cy="99"/>
              </a:xfrm>
              <a:custGeom>
                <a:avLst/>
                <a:gdLst>
                  <a:gd name="T0" fmla="*/ 0 w 16"/>
                  <a:gd name="T1" fmla="*/ 99730 h 16"/>
                  <a:gd name="T2" fmla="*/ 99730 w 16"/>
                  <a:gd name="T3" fmla="*/ 145214 h 16"/>
                  <a:gd name="T4" fmla="*/ 145214 w 16"/>
                  <a:gd name="T5" fmla="*/ 63020 h 16"/>
                  <a:gd name="T6" fmla="*/ 45484 w 16"/>
                  <a:gd name="T7" fmla="*/ 0 h 16"/>
                  <a:gd name="T8" fmla="*/ 0 w 16"/>
                  <a:gd name="T9" fmla="*/ 99730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6"/>
                  <a:gd name="T17" fmla="*/ 16 w 16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6">
                    <a:moveTo>
                      <a:pt x="0" y="11"/>
                    </a:moveTo>
                    <a:lnTo>
                      <a:pt x="11" y="16"/>
                    </a:lnTo>
                    <a:lnTo>
                      <a:pt x="16" y="7"/>
                    </a:lnTo>
                    <a:lnTo>
                      <a:pt x="5" y="0"/>
                    </a:lnTo>
                    <a:lnTo>
                      <a:pt x="0" y="11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44" name="Freeform 5892"/>
              <p:cNvSpPr>
                <a:spLocks/>
              </p:cNvSpPr>
              <p:nvPr/>
            </p:nvSpPr>
            <p:spPr bwMode="auto">
              <a:xfrm>
                <a:off x="1947" y="2941"/>
                <a:ext cx="99" cy="172"/>
              </a:xfrm>
              <a:custGeom>
                <a:avLst/>
                <a:gdLst>
                  <a:gd name="T0" fmla="*/ 0 w 99"/>
                  <a:gd name="T1" fmla="*/ 129 h 172"/>
                  <a:gd name="T2" fmla="*/ 68 w 99"/>
                  <a:gd name="T3" fmla="*/ 172 h 172"/>
                  <a:gd name="T4" fmla="*/ 99 w 99"/>
                  <a:gd name="T5" fmla="*/ 43 h 172"/>
                  <a:gd name="T6" fmla="*/ 31 w 99"/>
                  <a:gd name="T7" fmla="*/ 0 h 172"/>
                  <a:gd name="T8" fmla="*/ 0 w 99"/>
                  <a:gd name="T9" fmla="*/ 129 h 1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72"/>
                  <a:gd name="T17" fmla="*/ 99 w 99"/>
                  <a:gd name="T18" fmla="*/ 172 h 1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72">
                    <a:moveTo>
                      <a:pt x="0" y="129"/>
                    </a:moveTo>
                    <a:lnTo>
                      <a:pt x="68" y="172"/>
                    </a:lnTo>
                    <a:lnTo>
                      <a:pt x="99" y="43"/>
                    </a:lnTo>
                    <a:lnTo>
                      <a:pt x="31" y="0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8B8B8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45" name="Freeform 5893"/>
              <p:cNvSpPr>
                <a:spLocks/>
              </p:cNvSpPr>
              <p:nvPr/>
            </p:nvSpPr>
            <p:spPr bwMode="auto">
              <a:xfrm>
                <a:off x="1947" y="2941"/>
                <a:ext cx="99" cy="172"/>
              </a:xfrm>
              <a:custGeom>
                <a:avLst/>
                <a:gdLst>
                  <a:gd name="T0" fmla="*/ 0 w 16"/>
                  <a:gd name="T1" fmla="*/ 183579 h 28"/>
                  <a:gd name="T2" fmla="*/ 99730 w 16"/>
                  <a:gd name="T3" fmla="*/ 245014 h 28"/>
                  <a:gd name="T4" fmla="*/ 145214 w 16"/>
                  <a:gd name="T5" fmla="*/ 61207 h 28"/>
                  <a:gd name="T6" fmla="*/ 45484 w 16"/>
                  <a:gd name="T7" fmla="*/ 0 h 28"/>
                  <a:gd name="T8" fmla="*/ 0 w 16"/>
                  <a:gd name="T9" fmla="*/ 183579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28"/>
                  <a:gd name="T17" fmla="*/ 16 w 16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28">
                    <a:moveTo>
                      <a:pt x="0" y="21"/>
                    </a:moveTo>
                    <a:lnTo>
                      <a:pt x="11" y="28"/>
                    </a:lnTo>
                    <a:lnTo>
                      <a:pt x="16" y="7"/>
                    </a:lnTo>
                    <a:lnTo>
                      <a:pt x="5" y="0"/>
                    </a:lnTo>
                    <a:lnTo>
                      <a:pt x="0" y="21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46" name="Freeform 5894"/>
              <p:cNvSpPr>
                <a:spLocks/>
              </p:cNvSpPr>
              <p:nvPr/>
            </p:nvSpPr>
            <p:spPr bwMode="auto">
              <a:xfrm>
                <a:off x="4300" y="3169"/>
                <a:ext cx="105" cy="62"/>
              </a:xfrm>
              <a:custGeom>
                <a:avLst/>
                <a:gdLst>
                  <a:gd name="T0" fmla="*/ 0 w 105"/>
                  <a:gd name="T1" fmla="*/ 43 h 62"/>
                  <a:gd name="T2" fmla="*/ 74 w 105"/>
                  <a:gd name="T3" fmla="*/ 62 h 62"/>
                  <a:gd name="T4" fmla="*/ 105 w 105"/>
                  <a:gd name="T5" fmla="*/ 19 h 62"/>
                  <a:gd name="T6" fmla="*/ 31 w 105"/>
                  <a:gd name="T7" fmla="*/ 0 h 62"/>
                  <a:gd name="T8" fmla="*/ 0 w 105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2"/>
                  <a:gd name="T17" fmla="*/ 105 w 105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2">
                    <a:moveTo>
                      <a:pt x="0" y="43"/>
                    </a:moveTo>
                    <a:lnTo>
                      <a:pt x="74" y="62"/>
                    </a:lnTo>
                    <a:lnTo>
                      <a:pt x="105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47" name="Freeform 5895"/>
              <p:cNvSpPr>
                <a:spLocks/>
              </p:cNvSpPr>
              <p:nvPr/>
            </p:nvSpPr>
            <p:spPr bwMode="auto">
              <a:xfrm>
                <a:off x="4300" y="3169"/>
                <a:ext cx="105" cy="62"/>
              </a:xfrm>
              <a:custGeom>
                <a:avLst/>
                <a:gdLst>
                  <a:gd name="T0" fmla="*/ 0 w 17"/>
                  <a:gd name="T1" fmla="*/ 63618 h 10"/>
                  <a:gd name="T2" fmla="*/ 107693 w 17"/>
                  <a:gd name="T3" fmla="*/ 91524 h 10"/>
                  <a:gd name="T4" fmla="*/ 152936 w 17"/>
                  <a:gd name="T5" fmla="*/ 28136 h 10"/>
                  <a:gd name="T6" fmla="*/ 45014 w 17"/>
                  <a:gd name="T7" fmla="*/ 0 h 10"/>
                  <a:gd name="T8" fmla="*/ 0 w 17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0"/>
                  <a:gd name="T17" fmla="*/ 17 w 1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0">
                    <a:moveTo>
                      <a:pt x="0" y="7"/>
                    </a:moveTo>
                    <a:lnTo>
                      <a:pt x="12" y="10"/>
                    </a:lnTo>
                    <a:lnTo>
                      <a:pt x="17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48" name="Freeform 5896"/>
              <p:cNvSpPr>
                <a:spLocks/>
              </p:cNvSpPr>
              <p:nvPr/>
            </p:nvSpPr>
            <p:spPr bwMode="auto">
              <a:xfrm>
                <a:off x="3040" y="3095"/>
                <a:ext cx="105" cy="123"/>
              </a:xfrm>
              <a:custGeom>
                <a:avLst/>
                <a:gdLst>
                  <a:gd name="T0" fmla="*/ 0 w 105"/>
                  <a:gd name="T1" fmla="*/ 86 h 123"/>
                  <a:gd name="T2" fmla="*/ 68 w 105"/>
                  <a:gd name="T3" fmla="*/ 123 h 123"/>
                  <a:gd name="T4" fmla="*/ 105 w 105"/>
                  <a:gd name="T5" fmla="*/ 55 h 123"/>
                  <a:gd name="T6" fmla="*/ 31 w 105"/>
                  <a:gd name="T7" fmla="*/ 0 h 123"/>
                  <a:gd name="T8" fmla="*/ 0 w 105"/>
                  <a:gd name="T9" fmla="*/ 86 h 1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123"/>
                  <a:gd name="T17" fmla="*/ 105 w 105"/>
                  <a:gd name="T18" fmla="*/ 123 h 1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123">
                    <a:moveTo>
                      <a:pt x="0" y="86"/>
                    </a:moveTo>
                    <a:lnTo>
                      <a:pt x="68" y="123"/>
                    </a:lnTo>
                    <a:lnTo>
                      <a:pt x="105" y="55"/>
                    </a:lnTo>
                    <a:lnTo>
                      <a:pt x="31" y="0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A1A1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49" name="Freeform 5897"/>
              <p:cNvSpPr>
                <a:spLocks/>
              </p:cNvSpPr>
              <p:nvPr/>
            </p:nvSpPr>
            <p:spPr bwMode="auto">
              <a:xfrm>
                <a:off x="3040" y="3095"/>
                <a:ext cx="105" cy="123"/>
              </a:xfrm>
              <a:custGeom>
                <a:avLst/>
                <a:gdLst>
                  <a:gd name="T0" fmla="*/ 0 w 17"/>
                  <a:gd name="T1" fmla="*/ 123037 h 20"/>
                  <a:gd name="T2" fmla="*/ 98959 w 17"/>
                  <a:gd name="T3" fmla="*/ 175835 h 20"/>
                  <a:gd name="T4" fmla="*/ 152936 w 17"/>
                  <a:gd name="T5" fmla="*/ 78634 h 20"/>
                  <a:gd name="T6" fmla="*/ 45014 w 17"/>
                  <a:gd name="T7" fmla="*/ 0 h 20"/>
                  <a:gd name="T8" fmla="*/ 0 w 17"/>
                  <a:gd name="T9" fmla="*/ 123037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20"/>
                  <a:gd name="T17" fmla="*/ 17 w 17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20">
                    <a:moveTo>
                      <a:pt x="0" y="14"/>
                    </a:moveTo>
                    <a:lnTo>
                      <a:pt x="11" y="20"/>
                    </a:lnTo>
                    <a:lnTo>
                      <a:pt x="17" y="9"/>
                    </a:lnTo>
                    <a:lnTo>
                      <a:pt x="5" y="0"/>
                    </a:lnTo>
                    <a:lnTo>
                      <a:pt x="0" y="1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50" name="Freeform 5898"/>
              <p:cNvSpPr>
                <a:spLocks/>
              </p:cNvSpPr>
              <p:nvPr/>
            </p:nvSpPr>
            <p:spPr bwMode="auto">
              <a:xfrm>
                <a:off x="1775" y="3008"/>
                <a:ext cx="105" cy="136"/>
              </a:xfrm>
              <a:custGeom>
                <a:avLst/>
                <a:gdLst>
                  <a:gd name="T0" fmla="*/ 0 w 105"/>
                  <a:gd name="T1" fmla="*/ 99 h 136"/>
                  <a:gd name="T2" fmla="*/ 67 w 105"/>
                  <a:gd name="T3" fmla="*/ 136 h 136"/>
                  <a:gd name="T4" fmla="*/ 105 w 105"/>
                  <a:gd name="T5" fmla="*/ 25 h 136"/>
                  <a:gd name="T6" fmla="*/ 37 w 105"/>
                  <a:gd name="T7" fmla="*/ 0 h 136"/>
                  <a:gd name="T8" fmla="*/ 0 w 105"/>
                  <a:gd name="T9" fmla="*/ 99 h 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136"/>
                  <a:gd name="T17" fmla="*/ 105 w 105"/>
                  <a:gd name="T18" fmla="*/ 136 h 1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136">
                    <a:moveTo>
                      <a:pt x="0" y="99"/>
                    </a:moveTo>
                    <a:lnTo>
                      <a:pt x="67" y="136"/>
                    </a:lnTo>
                    <a:lnTo>
                      <a:pt x="105" y="25"/>
                    </a:lnTo>
                    <a:lnTo>
                      <a:pt x="37" y="0"/>
                    </a:lnTo>
                    <a:lnTo>
                      <a:pt x="0" y="99"/>
                    </a:lnTo>
                    <a:close/>
                  </a:path>
                </a:pathLst>
              </a:custGeom>
              <a:solidFill>
                <a:srgbClr val="9F9F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51" name="Freeform 5899"/>
              <p:cNvSpPr>
                <a:spLocks/>
              </p:cNvSpPr>
              <p:nvPr/>
            </p:nvSpPr>
            <p:spPr bwMode="auto">
              <a:xfrm>
                <a:off x="1775" y="3008"/>
                <a:ext cx="105" cy="136"/>
              </a:xfrm>
              <a:custGeom>
                <a:avLst/>
                <a:gdLst>
                  <a:gd name="T0" fmla="*/ 0 w 17"/>
                  <a:gd name="T1" fmla="*/ 144568 h 22"/>
                  <a:gd name="T2" fmla="*/ 98959 w 17"/>
                  <a:gd name="T3" fmla="*/ 198677 h 22"/>
                  <a:gd name="T4" fmla="*/ 152936 w 17"/>
                  <a:gd name="T5" fmla="*/ 36609 h 22"/>
                  <a:gd name="T6" fmla="*/ 53945 w 17"/>
                  <a:gd name="T7" fmla="*/ 0 h 22"/>
                  <a:gd name="T8" fmla="*/ 0 w 17"/>
                  <a:gd name="T9" fmla="*/ 144568 h 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22"/>
                  <a:gd name="T17" fmla="*/ 17 w 17"/>
                  <a:gd name="T18" fmla="*/ 22 h 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22">
                    <a:moveTo>
                      <a:pt x="0" y="16"/>
                    </a:moveTo>
                    <a:lnTo>
                      <a:pt x="11" y="22"/>
                    </a:lnTo>
                    <a:lnTo>
                      <a:pt x="17" y="4"/>
                    </a:lnTo>
                    <a:lnTo>
                      <a:pt x="6" y="0"/>
                    </a:lnTo>
                    <a:lnTo>
                      <a:pt x="0" y="1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52" name="Freeform 5900"/>
              <p:cNvSpPr>
                <a:spLocks/>
              </p:cNvSpPr>
              <p:nvPr/>
            </p:nvSpPr>
            <p:spPr bwMode="auto">
              <a:xfrm>
                <a:off x="4133" y="3175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53" name="Freeform 5901"/>
              <p:cNvSpPr>
                <a:spLocks/>
              </p:cNvSpPr>
              <p:nvPr/>
            </p:nvSpPr>
            <p:spPr bwMode="auto">
              <a:xfrm>
                <a:off x="4133" y="3175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54" name="Freeform 5902"/>
              <p:cNvSpPr>
                <a:spLocks/>
              </p:cNvSpPr>
              <p:nvPr/>
            </p:nvSpPr>
            <p:spPr bwMode="auto">
              <a:xfrm>
                <a:off x="2874" y="3058"/>
                <a:ext cx="98" cy="148"/>
              </a:xfrm>
              <a:custGeom>
                <a:avLst/>
                <a:gdLst>
                  <a:gd name="T0" fmla="*/ 0 w 98"/>
                  <a:gd name="T1" fmla="*/ 105 h 148"/>
                  <a:gd name="T2" fmla="*/ 68 w 98"/>
                  <a:gd name="T3" fmla="*/ 148 h 148"/>
                  <a:gd name="T4" fmla="*/ 98 w 98"/>
                  <a:gd name="T5" fmla="*/ 68 h 148"/>
                  <a:gd name="T6" fmla="*/ 31 w 98"/>
                  <a:gd name="T7" fmla="*/ 0 h 148"/>
                  <a:gd name="T8" fmla="*/ 0 w 98"/>
                  <a:gd name="T9" fmla="*/ 105 h 1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148"/>
                  <a:gd name="T17" fmla="*/ 98 w 98"/>
                  <a:gd name="T18" fmla="*/ 148 h 1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148">
                    <a:moveTo>
                      <a:pt x="0" y="105"/>
                    </a:moveTo>
                    <a:lnTo>
                      <a:pt x="68" y="148"/>
                    </a:lnTo>
                    <a:lnTo>
                      <a:pt x="98" y="68"/>
                    </a:lnTo>
                    <a:lnTo>
                      <a:pt x="31" y="0"/>
                    </a:lnTo>
                    <a:lnTo>
                      <a:pt x="0" y="105"/>
                    </a:lnTo>
                    <a:close/>
                  </a:path>
                </a:pathLst>
              </a:custGeom>
              <a:solidFill>
                <a:srgbClr val="8C8C8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55" name="Freeform 5903"/>
              <p:cNvSpPr>
                <a:spLocks/>
              </p:cNvSpPr>
              <p:nvPr/>
            </p:nvSpPr>
            <p:spPr bwMode="auto">
              <a:xfrm>
                <a:off x="2874" y="3058"/>
                <a:ext cx="98" cy="148"/>
              </a:xfrm>
              <a:custGeom>
                <a:avLst/>
                <a:gdLst>
                  <a:gd name="T0" fmla="*/ 0 w 16"/>
                  <a:gd name="T1" fmla="*/ 151731 h 24"/>
                  <a:gd name="T2" fmla="*/ 94203 w 16"/>
                  <a:gd name="T3" fmla="*/ 214094 h 24"/>
                  <a:gd name="T4" fmla="*/ 137868 w 16"/>
                  <a:gd name="T5" fmla="*/ 98266 h 24"/>
                  <a:gd name="T6" fmla="*/ 43671 w 16"/>
                  <a:gd name="T7" fmla="*/ 0 h 24"/>
                  <a:gd name="T8" fmla="*/ 0 w 16"/>
                  <a:gd name="T9" fmla="*/ 151731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24"/>
                  <a:gd name="T17" fmla="*/ 16 w 16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24">
                    <a:moveTo>
                      <a:pt x="0" y="17"/>
                    </a:moveTo>
                    <a:lnTo>
                      <a:pt x="11" y="24"/>
                    </a:lnTo>
                    <a:lnTo>
                      <a:pt x="16" y="11"/>
                    </a:lnTo>
                    <a:lnTo>
                      <a:pt x="5" y="0"/>
                    </a:lnTo>
                    <a:lnTo>
                      <a:pt x="0" y="1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56" name="Freeform 5904"/>
              <p:cNvSpPr>
                <a:spLocks/>
              </p:cNvSpPr>
              <p:nvPr/>
            </p:nvSpPr>
            <p:spPr bwMode="auto">
              <a:xfrm>
                <a:off x="1608" y="3070"/>
                <a:ext cx="99" cy="99"/>
              </a:xfrm>
              <a:custGeom>
                <a:avLst/>
                <a:gdLst>
                  <a:gd name="T0" fmla="*/ 0 w 99"/>
                  <a:gd name="T1" fmla="*/ 80 h 99"/>
                  <a:gd name="T2" fmla="*/ 68 w 99"/>
                  <a:gd name="T3" fmla="*/ 99 h 99"/>
                  <a:gd name="T4" fmla="*/ 99 w 99"/>
                  <a:gd name="T5" fmla="*/ 13 h 99"/>
                  <a:gd name="T6" fmla="*/ 31 w 99"/>
                  <a:gd name="T7" fmla="*/ 0 h 99"/>
                  <a:gd name="T8" fmla="*/ 0 w 99"/>
                  <a:gd name="T9" fmla="*/ 80 h 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99"/>
                  <a:gd name="T17" fmla="*/ 99 w 99"/>
                  <a:gd name="T18" fmla="*/ 99 h 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99">
                    <a:moveTo>
                      <a:pt x="0" y="80"/>
                    </a:moveTo>
                    <a:lnTo>
                      <a:pt x="68" y="99"/>
                    </a:lnTo>
                    <a:lnTo>
                      <a:pt x="99" y="13"/>
                    </a:lnTo>
                    <a:lnTo>
                      <a:pt x="31" y="0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B3B3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57" name="Freeform 5905"/>
              <p:cNvSpPr>
                <a:spLocks/>
              </p:cNvSpPr>
              <p:nvPr/>
            </p:nvSpPr>
            <p:spPr bwMode="auto">
              <a:xfrm>
                <a:off x="1608" y="3070"/>
                <a:ext cx="99" cy="99"/>
              </a:xfrm>
              <a:custGeom>
                <a:avLst/>
                <a:gdLst>
                  <a:gd name="T0" fmla="*/ 0 w 16"/>
                  <a:gd name="T1" fmla="*/ 117266 h 16"/>
                  <a:gd name="T2" fmla="*/ 99730 w 16"/>
                  <a:gd name="T3" fmla="*/ 145214 h 16"/>
                  <a:gd name="T4" fmla="*/ 145214 w 16"/>
                  <a:gd name="T5" fmla="*/ 17535 h 16"/>
                  <a:gd name="T6" fmla="*/ 45484 w 16"/>
                  <a:gd name="T7" fmla="*/ 0 h 16"/>
                  <a:gd name="T8" fmla="*/ 0 w 16"/>
                  <a:gd name="T9" fmla="*/ 117266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6"/>
                  <a:gd name="T17" fmla="*/ 16 w 16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6">
                    <a:moveTo>
                      <a:pt x="0" y="13"/>
                    </a:moveTo>
                    <a:lnTo>
                      <a:pt x="11" y="16"/>
                    </a:lnTo>
                    <a:lnTo>
                      <a:pt x="16" y="2"/>
                    </a:lnTo>
                    <a:lnTo>
                      <a:pt x="5" y="0"/>
                    </a:lnTo>
                    <a:lnTo>
                      <a:pt x="0" y="13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58" name="Freeform 5906"/>
              <p:cNvSpPr>
                <a:spLocks/>
              </p:cNvSpPr>
              <p:nvPr/>
            </p:nvSpPr>
            <p:spPr bwMode="auto">
              <a:xfrm>
                <a:off x="3960" y="3175"/>
                <a:ext cx="105" cy="62"/>
              </a:xfrm>
              <a:custGeom>
                <a:avLst/>
                <a:gdLst>
                  <a:gd name="T0" fmla="*/ 0 w 105"/>
                  <a:gd name="T1" fmla="*/ 43 h 62"/>
                  <a:gd name="T2" fmla="*/ 74 w 105"/>
                  <a:gd name="T3" fmla="*/ 62 h 62"/>
                  <a:gd name="T4" fmla="*/ 105 w 105"/>
                  <a:gd name="T5" fmla="*/ 19 h 62"/>
                  <a:gd name="T6" fmla="*/ 31 w 105"/>
                  <a:gd name="T7" fmla="*/ 0 h 62"/>
                  <a:gd name="T8" fmla="*/ 0 w 105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2"/>
                  <a:gd name="T17" fmla="*/ 105 w 105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2">
                    <a:moveTo>
                      <a:pt x="0" y="43"/>
                    </a:moveTo>
                    <a:lnTo>
                      <a:pt x="74" y="62"/>
                    </a:lnTo>
                    <a:lnTo>
                      <a:pt x="105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59" name="Freeform 5907"/>
              <p:cNvSpPr>
                <a:spLocks/>
              </p:cNvSpPr>
              <p:nvPr/>
            </p:nvSpPr>
            <p:spPr bwMode="auto">
              <a:xfrm>
                <a:off x="3960" y="3175"/>
                <a:ext cx="105" cy="62"/>
              </a:xfrm>
              <a:custGeom>
                <a:avLst/>
                <a:gdLst>
                  <a:gd name="T0" fmla="*/ 0 w 17"/>
                  <a:gd name="T1" fmla="*/ 63618 h 10"/>
                  <a:gd name="T2" fmla="*/ 107693 w 17"/>
                  <a:gd name="T3" fmla="*/ 91524 h 10"/>
                  <a:gd name="T4" fmla="*/ 152936 w 17"/>
                  <a:gd name="T5" fmla="*/ 28136 h 10"/>
                  <a:gd name="T6" fmla="*/ 45014 w 17"/>
                  <a:gd name="T7" fmla="*/ 0 h 10"/>
                  <a:gd name="T8" fmla="*/ 0 w 17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0"/>
                  <a:gd name="T17" fmla="*/ 17 w 1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0">
                    <a:moveTo>
                      <a:pt x="0" y="7"/>
                    </a:moveTo>
                    <a:lnTo>
                      <a:pt x="12" y="10"/>
                    </a:lnTo>
                    <a:lnTo>
                      <a:pt x="17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60" name="Freeform 5908"/>
              <p:cNvSpPr>
                <a:spLocks/>
              </p:cNvSpPr>
              <p:nvPr/>
            </p:nvSpPr>
            <p:spPr bwMode="auto">
              <a:xfrm>
                <a:off x="2701" y="3008"/>
                <a:ext cx="99" cy="186"/>
              </a:xfrm>
              <a:custGeom>
                <a:avLst/>
                <a:gdLst>
                  <a:gd name="T0" fmla="*/ 0 w 99"/>
                  <a:gd name="T1" fmla="*/ 130 h 186"/>
                  <a:gd name="T2" fmla="*/ 68 w 99"/>
                  <a:gd name="T3" fmla="*/ 186 h 186"/>
                  <a:gd name="T4" fmla="*/ 99 w 99"/>
                  <a:gd name="T5" fmla="*/ 87 h 186"/>
                  <a:gd name="T6" fmla="*/ 31 w 99"/>
                  <a:gd name="T7" fmla="*/ 0 h 186"/>
                  <a:gd name="T8" fmla="*/ 0 w 99"/>
                  <a:gd name="T9" fmla="*/ 130 h 1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86"/>
                  <a:gd name="T17" fmla="*/ 99 w 99"/>
                  <a:gd name="T18" fmla="*/ 186 h 1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86">
                    <a:moveTo>
                      <a:pt x="0" y="130"/>
                    </a:moveTo>
                    <a:lnTo>
                      <a:pt x="68" y="186"/>
                    </a:lnTo>
                    <a:lnTo>
                      <a:pt x="99" y="87"/>
                    </a:lnTo>
                    <a:lnTo>
                      <a:pt x="31" y="0"/>
                    </a:lnTo>
                    <a:lnTo>
                      <a:pt x="0" y="130"/>
                    </a:lnTo>
                    <a:close/>
                  </a:path>
                </a:pathLst>
              </a:custGeom>
              <a:solidFill>
                <a:srgbClr val="7C7C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61" name="Freeform 5909"/>
              <p:cNvSpPr>
                <a:spLocks/>
              </p:cNvSpPr>
              <p:nvPr/>
            </p:nvSpPr>
            <p:spPr bwMode="auto">
              <a:xfrm>
                <a:off x="2701" y="3008"/>
                <a:ext cx="99" cy="186"/>
              </a:xfrm>
              <a:custGeom>
                <a:avLst/>
                <a:gdLst>
                  <a:gd name="T0" fmla="*/ 0 w 16"/>
                  <a:gd name="T1" fmla="*/ 192082 h 30"/>
                  <a:gd name="T2" fmla="*/ 99730 w 16"/>
                  <a:gd name="T3" fmla="*/ 274809 h 30"/>
                  <a:gd name="T4" fmla="*/ 145214 w 16"/>
                  <a:gd name="T5" fmla="*/ 128464 h 30"/>
                  <a:gd name="T6" fmla="*/ 45484 w 16"/>
                  <a:gd name="T7" fmla="*/ 0 h 30"/>
                  <a:gd name="T8" fmla="*/ 0 w 16"/>
                  <a:gd name="T9" fmla="*/ 192082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30"/>
                  <a:gd name="T17" fmla="*/ 16 w 16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30">
                    <a:moveTo>
                      <a:pt x="0" y="21"/>
                    </a:moveTo>
                    <a:lnTo>
                      <a:pt x="11" y="30"/>
                    </a:lnTo>
                    <a:lnTo>
                      <a:pt x="16" y="14"/>
                    </a:lnTo>
                    <a:lnTo>
                      <a:pt x="5" y="0"/>
                    </a:lnTo>
                    <a:lnTo>
                      <a:pt x="0" y="21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62" name="Freeform 5910"/>
              <p:cNvSpPr>
                <a:spLocks/>
              </p:cNvSpPr>
              <p:nvPr/>
            </p:nvSpPr>
            <p:spPr bwMode="auto">
              <a:xfrm>
                <a:off x="1435" y="3120"/>
                <a:ext cx="105" cy="80"/>
              </a:xfrm>
              <a:custGeom>
                <a:avLst/>
                <a:gdLst>
                  <a:gd name="T0" fmla="*/ 0 w 105"/>
                  <a:gd name="T1" fmla="*/ 61 h 80"/>
                  <a:gd name="T2" fmla="*/ 68 w 105"/>
                  <a:gd name="T3" fmla="*/ 80 h 80"/>
                  <a:gd name="T4" fmla="*/ 105 w 105"/>
                  <a:gd name="T5" fmla="*/ 12 h 80"/>
                  <a:gd name="T6" fmla="*/ 37 w 105"/>
                  <a:gd name="T7" fmla="*/ 0 h 80"/>
                  <a:gd name="T8" fmla="*/ 0 w 105"/>
                  <a:gd name="T9" fmla="*/ 61 h 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80"/>
                  <a:gd name="T17" fmla="*/ 105 w 105"/>
                  <a:gd name="T18" fmla="*/ 80 h 8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80">
                    <a:moveTo>
                      <a:pt x="0" y="61"/>
                    </a:moveTo>
                    <a:lnTo>
                      <a:pt x="68" y="80"/>
                    </a:lnTo>
                    <a:lnTo>
                      <a:pt x="105" y="12"/>
                    </a:lnTo>
                    <a:lnTo>
                      <a:pt x="37" y="0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C2C2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63" name="Freeform 5911"/>
              <p:cNvSpPr>
                <a:spLocks/>
              </p:cNvSpPr>
              <p:nvPr/>
            </p:nvSpPr>
            <p:spPr bwMode="auto">
              <a:xfrm>
                <a:off x="1435" y="3120"/>
                <a:ext cx="105" cy="80"/>
              </a:xfrm>
              <a:custGeom>
                <a:avLst/>
                <a:gdLst>
                  <a:gd name="T0" fmla="*/ 0 w 17"/>
                  <a:gd name="T1" fmla="*/ 89034 h 13"/>
                  <a:gd name="T2" fmla="*/ 98959 w 17"/>
                  <a:gd name="T3" fmla="*/ 114671 h 13"/>
                  <a:gd name="T4" fmla="*/ 152936 w 17"/>
                  <a:gd name="T5" fmla="*/ 17231 h 13"/>
                  <a:gd name="T6" fmla="*/ 53945 w 17"/>
                  <a:gd name="T7" fmla="*/ 0 h 13"/>
                  <a:gd name="T8" fmla="*/ 0 w 17"/>
                  <a:gd name="T9" fmla="*/ 89034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3"/>
                  <a:gd name="T17" fmla="*/ 17 w 17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3">
                    <a:moveTo>
                      <a:pt x="0" y="10"/>
                    </a:moveTo>
                    <a:lnTo>
                      <a:pt x="11" y="13"/>
                    </a:lnTo>
                    <a:lnTo>
                      <a:pt x="17" y="2"/>
                    </a:lnTo>
                    <a:lnTo>
                      <a:pt x="6" y="0"/>
                    </a:lnTo>
                    <a:lnTo>
                      <a:pt x="0" y="1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64" name="Freeform 5912"/>
              <p:cNvSpPr>
                <a:spLocks/>
              </p:cNvSpPr>
              <p:nvPr/>
            </p:nvSpPr>
            <p:spPr bwMode="auto">
              <a:xfrm>
                <a:off x="3794" y="3175"/>
                <a:ext cx="98" cy="68"/>
              </a:xfrm>
              <a:custGeom>
                <a:avLst/>
                <a:gdLst>
                  <a:gd name="T0" fmla="*/ 0 w 98"/>
                  <a:gd name="T1" fmla="*/ 50 h 68"/>
                  <a:gd name="T2" fmla="*/ 68 w 98"/>
                  <a:gd name="T3" fmla="*/ 68 h 68"/>
                  <a:gd name="T4" fmla="*/ 98 w 98"/>
                  <a:gd name="T5" fmla="*/ 25 h 68"/>
                  <a:gd name="T6" fmla="*/ 31 w 98"/>
                  <a:gd name="T7" fmla="*/ 0 h 68"/>
                  <a:gd name="T8" fmla="*/ 0 w 98"/>
                  <a:gd name="T9" fmla="*/ 50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8"/>
                  <a:gd name="T17" fmla="*/ 98 w 98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8">
                    <a:moveTo>
                      <a:pt x="0" y="50"/>
                    </a:moveTo>
                    <a:lnTo>
                      <a:pt x="68" y="68"/>
                    </a:lnTo>
                    <a:lnTo>
                      <a:pt x="98" y="25"/>
                    </a:lnTo>
                    <a:lnTo>
                      <a:pt x="31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65" name="Freeform 5913"/>
              <p:cNvSpPr>
                <a:spLocks/>
              </p:cNvSpPr>
              <p:nvPr/>
            </p:nvSpPr>
            <p:spPr bwMode="auto">
              <a:xfrm>
                <a:off x="3794" y="3175"/>
                <a:ext cx="98" cy="68"/>
              </a:xfrm>
              <a:custGeom>
                <a:avLst/>
                <a:gdLst>
                  <a:gd name="T0" fmla="*/ 0 w 16"/>
                  <a:gd name="T1" fmla="*/ 71579 h 11"/>
                  <a:gd name="T2" fmla="*/ 94203 w 16"/>
                  <a:gd name="T3" fmla="*/ 99206 h 11"/>
                  <a:gd name="T4" fmla="*/ 137868 w 16"/>
                  <a:gd name="T5" fmla="*/ 36609 h 11"/>
                  <a:gd name="T6" fmla="*/ 43671 w 16"/>
                  <a:gd name="T7" fmla="*/ 0 h 11"/>
                  <a:gd name="T8" fmla="*/ 0 w 16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8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66" name="Freeform 5914"/>
              <p:cNvSpPr>
                <a:spLocks/>
              </p:cNvSpPr>
              <p:nvPr/>
            </p:nvSpPr>
            <p:spPr bwMode="auto">
              <a:xfrm>
                <a:off x="2528" y="2971"/>
                <a:ext cx="105" cy="204"/>
              </a:xfrm>
              <a:custGeom>
                <a:avLst/>
                <a:gdLst>
                  <a:gd name="T0" fmla="*/ 0 w 105"/>
                  <a:gd name="T1" fmla="*/ 142 h 204"/>
                  <a:gd name="T2" fmla="*/ 68 w 105"/>
                  <a:gd name="T3" fmla="*/ 204 h 204"/>
                  <a:gd name="T4" fmla="*/ 105 w 105"/>
                  <a:gd name="T5" fmla="*/ 93 h 204"/>
                  <a:gd name="T6" fmla="*/ 31 w 105"/>
                  <a:gd name="T7" fmla="*/ 0 h 204"/>
                  <a:gd name="T8" fmla="*/ 0 w 105"/>
                  <a:gd name="T9" fmla="*/ 142 h 20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204"/>
                  <a:gd name="T17" fmla="*/ 105 w 105"/>
                  <a:gd name="T18" fmla="*/ 204 h 20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204">
                    <a:moveTo>
                      <a:pt x="0" y="142"/>
                    </a:moveTo>
                    <a:lnTo>
                      <a:pt x="68" y="204"/>
                    </a:lnTo>
                    <a:lnTo>
                      <a:pt x="105" y="93"/>
                    </a:lnTo>
                    <a:lnTo>
                      <a:pt x="31" y="0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67" name="Freeform 5915"/>
              <p:cNvSpPr>
                <a:spLocks/>
              </p:cNvSpPr>
              <p:nvPr/>
            </p:nvSpPr>
            <p:spPr bwMode="auto">
              <a:xfrm>
                <a:off x="2528" y="2971"/>
                <a:ext cx="105" cy="204"/>
              </a:xfrm>
              <a:custGeom>
                <a:avLst/>
                <a:gdLst>
                  <a:gd name="T0" fmla="*/ 0 w 17"/>
                  <a:gd name="T1" fmla="*/ 207431 h 33"/>
                  <a:gd name="T2" fmla="*/ 98959 w 17"/>
                  <a:gd name="T3" fmla="*/ 297883 h 33"/>
                  <a:gd name="T4" fmla="*/ 152936 w 17"/>
                  <a:gd name="T5" fmla="*/ 135852 h 33"/>
                  <a:gd name="T6" fmla="*/ 45014 w 17"/>
                  <a:gd name="T7" fmla="*/ 0 h 33"/>
                  <a:gd name="T8" fmla="*/ 0 w 17"/>
                  <a:gd name="T9" fmla="*/ 207431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33"/>
                  <a:gd name="T17" fmla="*/ 17 w 17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33">
                    <a:moveTo>
                      <a:pt x="0" y="23"/>
                    </a:moveTo>
                    <a:lnTo>
                      <a:pt x="11" y="33"/>
                    </a:lnTo>
                    <a:lnTo>
                      <a:pt x="17" y="15"/>
                    </a:lnTo>
                    <a:lnTo>
                      <a:pt x="5" y="0"/>
                    </a:lnTo>
                    <a:lnTo>
                      <a:pt x="0" y="23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68" name="Freeform 5916"/>
              <p:cNvSpPr>
                <a:spLocks/>
              </p:cNvSpPr>
              <p:nvPr/>
            </p:nvSpPr>
            <p:spPr bwMode="auto">
              <a:xfrm>
                <a:off x="1268" y="3150"/>
                <a:ext cx="99" cy="68"/>
              </a:xfrm>
              <a:custGeom>
                <a:avLst/>
                <a:gdLst>
                  <a:gd name="T0" fmla="*/ 0 w 99"/>
                  <a:gd name="T1" fmla="*/ 50 h 68"/>
                  <a:gd name="T2" fmla="*/ 68 w 99"/>
                  <a:gd name="T3" fmla="*/ 68 h 68"/>
                  <a:gd name="T4" fmla="*/ 99 w 99"/>
                  <a:gd name="T5" fmla="*/ 13 h 68"/>
                  <a:gd name="T6" fmla="*/ 37 w 99"/>
                  <a:gd name="T7" fmla="*/ 0 h 68"/>
                  <a:gd name="T8" fmla="*/ 0 w 99"/>
                  <a:gd name="T9" fmla="*/ 50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50"/>
                    </a:moveTo>
                    <a:lnTo>
                      <a:pt x="68" y="68"/>
                    </a:lnTo>
                    <a:lnTo>
                      <a:pt x="99" y="13"/>
                    </a:lnTo>
                    <a:lnTo>
                      <a:pt x="37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CACA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69" name="Freeform 5917"/>
              <p:cNvSpPr>
                <a:spLocks/>
              </p:cNvSpPr>
              <p:nvPr/>
            </p:nvSpPr>
            <p:spPr bwMode="auto">
              <a:xfrm>
                <a:off x="1268" y="3150"/>
                <a:ext cx="99" cy="68"/>
              </a:xfrm>
              <a:custGeom>
                <a:avLst/>
                <a:gdLst>
                  <a:gd name="T0" fmla="*/ 0 w 16"/>
                  <a:gd name="T1" fmla="*/ 71579 h 11"/>
                  <a:gd name="T2" fmla="*/ 99730 w 16"/>
                  <a:gd name="T3" fmla="*/ 99206 h 11"/>
                  <a:gd name="T4" fmla="*/ 145214 w 16"/>
                  <a:gd name="T5" fmla="*/ 17464 h 11"/>
                  <a:gd name="T6" fmla="*/ 54252 w 16"/>
                  <a:gd name="T7" fmla="*/ 0 h 11"/>
                  <a:gd name="T8" fmla="*/ 0 w 16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8"/>
                    </a:moveTo>
                    <a:lnTo>
                      <a:pt x="11" y="11"/>
                    </a:lnTo>
                    <a:lnTo>
                      <a:pt x="16" y="2"/>
                    </a:lnTo>
                    <a:lnTo>
                      <a:pt x="6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70" name="Freeform 5918"/>
              <p:cNvSpPr>
                <a:spLocks/>
              </p:cNvSpPr>
              <p:nvPr/>
            </p:nvSpPr>
            <p:spPr bwMode="auto">
              <a:xfrm>
                <a:off x="3621" y="3175"/>
                <a:ext cx="99" cy="68"/>
              </a:xfrm>
              <a:custGeom>
                <a:avLst/>
                <a:gdLst>
                  <a:gd name="T0" fmla="*/ 0 w 99"/>
                  <a:gd name="T1" fmla="*/ 50 h 68"/>
                  <a:gd name="T2" fmla="*/ 68 w 99"/>
                  <a:gd name="T3" fmla="*/ 68 h 68"/>
                  <a:gd name="T4" fmla="*/ 99 w 99"/>
                  <a:gd name="T5" fmla="*/ 25 h 68"/>
                  <a:gd name="T6" fmla="*/ 31 w 99"/>
                  <a:gd name="T7" fmla="*/ 0 h 68"/>
                  <a:gd name="T8" fmla="*/ 0 w 99"/>
                  <a:gd name="T9" fmla="*/ 50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50"/>
                    </a:moveTo>
                    <a:lnTo>
                      <a:pt x="68" y="68"/>
                    </a:lnTo>
                    <a:lnTo>
                      <a:pt x="99" y="25"/>
                    </a:lnTo>
                    <a:lnTo>
                      <a:pt x="31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71" name="Freeform 5919"/>
              <p:cNvSpPr>
                <a:spLocks/>
              </p:cNvSpPr>
              <p:nvPr/>
            </p:nvSpPr>
            <p:spPr bwMode="auto">
              <a:xfrm>
                <a:off x="3621" y="3175"/>
                <a:ext cx="99" cy="68"/>
              </a:xfrm>
              <a:custGeom>
                <a:avLst/>
                <a:gdLst>
                  <a:gd name="T0" fmla="*/ 0 w 16"/>
                  <a:gd name="T1" fmla="*/ 71579 h 11"/>
                  <a:gd name="T2" fmla="*/ 99730 w 16"/>
                  <a:gd name="T3" fmla="*/ 99206 h 11"/>
                  <a:gd name="T4" fmla="*/ 145214 w 16"/>
                  <a:gd name="T5" fmla="*/ 36609 h 11"/>
                  <a:gd name="T6" fmla="*/ 45484 w 16"/>
                  <a:gd name="T7" fmla="*/ 0 h 11"/>
                  <a:gd name="T8" fmla="*/ 0 w 16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8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72" name="Freeform 5920"/>
              <p:cNvSpPr>
                <a:spLocks/>
              </p:cNvSpPr>
              <p:nvPr/>
            </p:nvSpPr>
            <p:spPr bwMode="auto">
              <a:xfrm>
                <a:off x="2355" y="2947"/>
                <a:ext cx="105" cy="216"/>
              </a:xfrm>
              <a:custGeom>
                <a:avLst/>
                <a:gdLst>
                  <a:gd name="T0" fmla="*/ 0 w 105"/>
                  <a:gd name="T1" fmla="*/ 154 h 216"/>
                  <a:gd name="T2" fmla="*/ 74 w 105"/>
                  <a:gd name="T3" fmla="*/ 216 h 216"/>
                  <a:gd name="T4" fmla="*/ 105 w 105"/>
                  <a:gd name="T5" fmla="*/ 92 h 216"/>
                  <a:gd name="T6" fmla="*/ 37 w 105"/>
                  <a:gd name="T7" fmla="*/ 0 h 216"/>
                  <a:gd name="T8" fmla="*/ 0 w 105"/>
                  <a:gd name="T9" fmla="*/ 154 h 2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216"/>
                  <a:gd name="T17" fmla="*/ 105 w 105"/>
                  <a:gd name="T18" fmla="*/ 216 h 2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216">
                    <a:moveTo>
                      <a:pt x="0" y="154"/>
                    </a:moveTo>
                    <a:lnTo>
                      <a:pt x="74" y="216"/>
                    </a:lnTo>
                    <a:lnTo>
                      <a:pt x="105" y="92"/>
                    </a:lnTo>
                    <a:lnTo>
                      <a:pt x="37" y="0"/>
                    </a:lnTo>
                    <a:lnTo>
                      <a:pt x="0" y="154"/>
                    </a:lnTo>
                    <a:close/>
                  </a:path>
                </a:pathLst>
              </a:custGeom>
              <a:solidFill>
                <a:srgbClr val="74747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73" name="Freeform 5921"/>
              <p:cNvSpPr>
                <a:spLocks/>
              </p:cNvSpPr>
              <p:nvPr/>
            </p:nvSpPr>
            <p:spPr bwMode="auto">
              <a:xfrm>
                <a:off x="2355" y="2947"/>
                <a:ext cx="105" cy="216"/>
              </a:xfrm>
              <a:custGeom>
                <a:avLst/>
                <a:gdLst>
                  <a:gd name="T0" fmla="*/ 0 w 17"/>
                  <a:gd name="T1" fmla="*/ 223301 h 35"/>
                  <a:gd name="T2" fmla="*/ 107693 w 17"/>
                  <a:gd name="T3" fmla="*/ 313336 h 35"/>
                  <a:gd name="T4" fmla="*/ 152936 w 17"/>
                  <a:gd name="T5" fmla="*/ 134901 h 35"/>
                  <a:gd name="T6" fmla="*/ 53945 w 17"/>
                  <a:gd name="T7" fmla="*/ 0 h 35"/>
                  <a:gd name="T8" fmla="*/ 0 w 17"/>
                  <a:gd name="T9" fmla="*/ 223301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35"/>
                  <a:gd name="T17" fmla="*/ 17 w 17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35">
                    <a:moveTo>
                      <a:pt x="0" y="25"/>
                    </a:moveTo>
                    <a:lnTo>
                      <a:pt x="12" y="35"/>
                    </a:lnTo>
                    <a:lnTo>
                      <a:pt x="17" y="15"/>
                    </a:lnTo>
                    <a:lnTo>
                      <a:pt x="6" y="0"/>
                    </a:lnTo>
                    <a:lnTo>
                      <a:pt x="0" y="25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74" name="Freeform 5922"/>
              <p:cNvSpPr>
                <a:spLocks/>
              </p:cNvSpPr>
              <p:nvPr/>
            </p:nvSpPr>
            <p:spPr bwMode="auto">
              <a:xfrm>
                <a:off x="3454" y="3175"/>
                <a:ext cx="99" cy="74"/>
              </a:xfrm>
              <a:custGeom>
                <a:avLst/>
                <a:gdLst>
                  <a:gd name="T0" fmla="*/ 0 w 99"/>
                  <a:gd name="T1" fmla="*/ 50 h 74"/>
                  <a:gd name="T2" fmla="*/ 68 w 99"/>
                  <a:gd name="T3" fmla="*/ 74 h 74"/>
                  <a:gd name="T4" fmla="*/ 99 w 99"/>
                  <a:gd name="T5" fmla="*/ 25 h 74"/>
                  <a:gd name="T6" fmla="*/ 31 w 99"/>
                  <a:gd name="T7" fmla="*/ 0 h 74"/>
                  <a:gd name="T8" fmla="*/ 0 w 99"/>
                  <a:gd name="T9" fmla="*/ 50 h 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74"/>
                  <a:gd name="T17" fmla="*/ 99 w 99"/>
                  <a:gd name="T18" fmla="*/ 74 h 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74">
                    <a:moveTo>
                      <a:pt x="0" y="50"/>
                    </a:moveTo>
                    <a:lnTo>
                      <a:pt x="68" y="74"/>
                    </a:lnTo>
                    <a:lnTo>
                      <a:pt x="99" y="25"/>
                    </a:lnTo>
                    <a:lnTo>
                      <a:pt x="31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C9C9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75" name="Freeform 5923"/>
              <p:cNvSpPr>
                <a:spLocks/>
              </p:cNvSpPr>
              <p:nvPr/>
            </p:nvSpPr>
            <p:spPr bwMode="auto">
              <a:xfrm>
                <a:off x="3454" y="3175"/>
                <a:ext cx="99" cy="74"/>
              </a:xfrm>
              <a:custGeom>
                <a:avLst/>
                <a:gdLst>
                  <a:gd name="T0" fmla="*/ 0 w 16"/>
                  <a:gd name="T1" fmla="*/ 70806 h 12"/>
                  <a:gd name="T2" fmla="*/ 99730 w 16"/>
                  <a:gd name="T3" fmla="*/ 106936 h 12"/>
                  <a:gd name="T4" fmla="*/ 145214 w 16"/>
                  <a:gd name="T5" fmla="*/ 36124 h 12"/>
                  <a:gd name="T6" fmla="*/ 45484 w 16"/>
                  <a:gd name="T7" fmla="*/ 0 h 12"/>
                  <a:gd name="T8" fmla="*/ 0 w 16"/>
                  <a:gd name="T9" fmla="*/ 70806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2"/>
                  <a:gd name="T17" fmla="*/ 16 w 16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2">
                    <a:moveTo>
                      <a:pt x="0" y="8"/>
                    </a:moveTo>
                    <a:lnTo>
                      <a:pt x="11" y="12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76" name="Freeform 5924"/>
              <p:cNvSpPr>
                <a:spLocks/>
              </p:cNvSpPr>
              <p:nvPr/>
            </p:nvSpPr>
            <p:spPr bwMode="auto">
              <a:xfrm>
                <a:off x="2188" y="2953"/>
                <a:ext cx="99" cy="204"/>
              </a:xfrm>
              <a:custGeom>
                <a:avLst/>
                <a:gdLst>
                  <a:gd name="T0" fmla="*/ 0 w 99"/>
                  <a:gd name="T1" fmla="*/ 148 h 204"/>
                  <a:gd name="T2" fmla="*/ 68 w 99"/>
                  <a:gd name="T3" fmla="*/ 204 h 204"/>
                  <a:gd name="T4" fmla="*/ 99 w 99"/>
                  <a:gd name="T5" fmla="*/ 74 h 204"/>
                  <a:gd name="T6" fmla="*/ 31 w 99"/>
                  <a:gd name="T7" fmla="*/ 0 h 204"/>
                  <a:gd name="T8" fmla="*/ 0 w 99"/>
                  <a:gd name="T9" fmla="*/ 148 h 20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204"/>
                  <a:gd name="T17" fmla="*/ 99 w 99"/>
                  <a:gd name="T18" fmla="*/ 204 h 20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204">
                    <a:moveTo>
                      <a:pt x="0" y="148"/>
                    </a:moveTo>
                    <a:lnTo>
                      <a:pt x="68" y="204"/>
                    </a:lnTo>
                    <a:lnTo>
                      <a:pt x="99" y="74"/>
                    </a:lnTo>
                    <a:lnTo>
                      <a:pt x="31" y="0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7A7A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77" name="Freeform 5925"/>
              <p:cNvSpPr>
                <a:spLocks/>
              </p:cNvSpPr>
              <p:nvPr/>
            </p:nvSpPr>
            <p:spPr bwMode="auto">
              <a:xfrm>
                <a:off x="2188" y="2953"/>
                <a:ext cx="99" cy="204"/>
              </a:xfrm>
              <a:custGeom>
                <a:avLst/>
                <a:gdLst>
                  <a:gd name="T0" fmla="*/ 0 w 16"/>
                  <a:gd name="T1" fmla="*/ 216141 h 33"/>
                  <a:gd name="T2" fmla="*/ 99730 w 16"/>
                  <a:gd name="T3" fmla="*/ 297883 h 33"/>
                  <a:gd name="T4" fmla="*/ 145214 w 16"/>
                  <a:gd name="T5" fmla="*/ 107959 h 33"/>
                  <a:gd name="T6" fmla="*/ 45484 w 16"/>
                  <a:gd name="T7" fmla="*/ 0 h 33"/>
                  <a:gd name="T8" fmla="*/ 0 w 16"/>
                  <a:gd name="T9" fmla="*/ 216141 h 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33"/>
                  <a:gd name="T17" fmla="*/ 16 w 16"/>
                  <a:gd name="T18" fmla="*/ 33 h 3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33">
                    <a:moveTo>
                      <a:pt x="0" y="24"/>
                    </a:moveTo>
                    <a:lnTo>
                      <a:pt x="11" y="33"/>
                    </a:lnTo>
                    <a:lnTo>
                      <a:pt x="16" y="12"/>
                    </a:lnTo>
                    <a:lnTo>
                      <a:pt x="5" y="0"/>
                    </a:lnTo>
                    <a:lnTo>
                      <a:pt x="0" y="2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78" name="Freeform 5926"/>
              <p:cNvSpPr>
                <a:spLocks/>
              </p:cNvSpPr>
              <p:nvPr/>
            </p:nvSpPr>
            <p:spPr bwMode="auto">
              <a:xfrm>
                <a:off x="3281" y="3169"/>
                <a:ext cx="99" cy="80"/>
              </a:xfrm>
              <a:custGeom>
                <a:avLst/>
                <a:gdLst>
                  <a:gd name="T0" fmla="*/ 0 w 99"/>
                  <a:gd name="T1" fmla="*/ 56 h 80"/>
                  <a:gd name="T2" fmla="*/ 68 w 99"/>
                  <a:gd name="T3" fmla="*/ 80 h 80"/>
                  <a:gd name="T4" fmla="*/ 99 w 99"/>
                  <a:gd name="T5" fmla="*/ 31 h 80"/>
                  <a:gd name="T6" fmla="*/ 31 w 99"/>
                  <a:gd name="T7" fmla="*/ 0 h 80"/>
                  <a:gd name="T8" fmla="*/ 0 w 99"/>
                  <a:gd name="T9" fmla="*/ 56 h 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80"/>
                  <a:gd name="T17" fmla="*/ 99 w 99"/>
                  <a:gd name="T18" fmla="*/ 80 h 8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80">
                    <a:moveTo>
                      <a:pt x="0" y="56"/>
                    </a:moveTo>
                    <a:lnTo>
                      <a:pt x="68" y="80"/>
                    </a:lnTo>
                    <a:lnTo>
                      <a:pt x="99" y="31"/>
                    </a:lnTo>
                    <a:lnTo>
                      <a:pt x="31" y="0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C2C2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79" name="Freeform 5927"/>
              <p:cNvSpPr>
                <a:spLocks/>
              </p:cNvSpPr>
              <p:nvPr/>
            </p:nvSpPr>
            <p:spPr bwMode="auto">
              <a:xfrm>
                <a:off x="3281" y="3169"/>
                <a:ext cx="99" cy="80"/>
              </a:xfrm>
              <a:custGeom>
                <a:avLst/>
                <a:gdLst>
                  <a:gd name="T0" fmla="*/ 0 w 16"/>
                  <a:gd name="T1" fmla="*/ 78769 h 13"/>
                  <a:gd name="T2" fmla="*/ 99730 w 16"/>
                  <a:gd name="T3" fmla="*/ 114671 h 13"/>
                  <a:gd name="T4" fmla="*/ 145214 w 16"/>
                  <a:gd name="T5" fmla="*/ 44498 h 13"/>
                  <a:gd name="T6" fmla="*/ 45484 w 16"/>
                  <a:gd name="T7" fmla="*/ 0 h 13"/>
                  <a:gd name="T8" fmla="*/ 0 w 16"/>
                  <a:gd name="T9" fmla="*/ 78769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3"/>
                  <a:gd name="T17" fmla="*/ 16 w 16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3">
                    <a:moveTo>
                      <a:pt x="0" y="9"/>
                    </a:moveTo>
                    <a:lnTo>
                      <a:pt x="11" y="13"/>
                    </a:lnTo>
                    <a:lnTo>
                      <a:pt x="16" y="5"/>
                    </a:lnTo>
                    <a:lnTo>
                      <a:pt x="5" y="0"/>
                    </a:lnTo>
                    <a:lnTo>
                      <a:pt x="0" y="9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80" name="Freeform 5928"/>
              <p:cNvSpPr>
                <a:spLocks/>
              </p:cNvSpPr>
              <p:nvPr/>
            </p:nvSpPr>
            <p:spPr bwMode="auto">
              <a:xfrm>
                <a:off x="2015" y="2984"/>
                <a:ext cx="99" cy="179"/>
              </a:xfrm>
              <a:custGeom>
                <a:avLst/>
                <a:gdLst>
                  <a:gd name="T0" fmla="*/ 0 w 99"/>
                  <a:gd name="T1" fmla="*/ 129 h 179"/>
                  <a:gd name="T2" fmla="*/ 68 w 99"/>
                  <a:gd name="T3" fmla="*/ 179 h 179"/>
                  <a:gd name="T4" fmla="*/ 99 w 99"/>
                  <a:gd name="T5" fmla="*/ 55 h 179"/>
                  <a:gd name="T6" fmla="*/ 31 w 99"/>
                  <a:gd name="T7" fmla="*/ 0 h 179"/>
                  <a:gd name="T8" fmla="*/ 0 w 99"/>
                  <a:gd name="T9" fmla="*/ 129 h 1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79"/>
                  <a:gd name="T17" fmla="*/ 99 w 99"/>
                  <a:gd name="T18" fmla="*/ 179 h 17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79">
                    <a:moveTo>
                      <a:pt x="0" y="129"/>
                    </a:moveTo>
                    <a:lnTo>
                      <a:pt x="68" y="179"/>
                    </a:lnTo>
                    <a:lnTo>
                      <a:pt x="99" y="55"/>
                    </a:lnTo>
                    <a:lnTo>
                      <a:pt x="31" y="0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87878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81" name="Freeform 5929"/>
              <p:cNvSpPr>
                <a:spLocks/>
              </p:cNvSpPr>
              <p:nvPr/>
            </p:nvSpPr>
            <p:spPr bwMode="auto">
              <a:xfrm>
                <a:off x="2015" y="2984"/>
                <a:ext cx="99" cy="179"/>
              </a:xfrm>
              <a:custGeom>
                <a:avLst/>
                <a:gdLst>
                  <a:gd name="T0" fmla="*/ 0 w 16"/>
                  <a:gd name="T1" fmla="*/ 188586 h 29"/>
                  <a:gd name="T2" fmla="*/ 99730 w 16"/>
                  <a:gd name="T3" fmla="*/ 259871 h 29"/>
                  <a:gd name="T4" fmla="*/ 145214 w 16"/>
                  <a:gd name="T5" fmla="*/ 81377 h 29"/>
                  <a:gd name="T6" fmla="*/ 45484 w 16"/>
                  <a:gd name="T7" fmla="*/ 0 h 29"/>
                  <a:gd name="T8" fmla="*/ 0 w 16"/>
                  <a:gd name="T9" fmla="*/ 188586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29"/>
                  <a:gd name="T17" fmla="*/ 16 w 16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29">
                    <a:moveTo>
                      <a:pt x="0" y="21"/>
                    </a:moveTo>
                    <a:lnTo>
                      <a:pt x="11" y="29"/>
                    </a:lnTo>
                    <a:lnTo>
                      <a:pt x="16" y="9"/>
                    </a:lnTo>
                    <a:lnTo>
                      <a:pt x="5" y="0"/>
                    </a:lnTo>
                    <a:lnTo>
                      <a:pt x="0" y="21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82" name="Freeform 5930"/>
              <p:cNvSpPr>
                <a:spLocks/>
              </p:cNvSpPr>
              <p:nvPr/>
            </p:nvSpPr>
            <p:spPr bwMode="auto">
              <a:xfrm>
                <a:off x="4374" y="3188"/>
                <a:ext cx="99" cy="67"/>
              </a:xfrm>
              <a:custGeom>
                <a:avLst/>
                <a:gdLst>
                  <a:gd name="T0" fmla="*/ 0 w 99"/>
                  <a:gd name="T1" fmla="*/ 43 h 67"/>
                  <a:gd name="T2" fmla="*/ 68 w 99"/>
                  <a:gd name="T3" fmla="*/ 67 h 67"/>
                  <a:gd name="T4" fmla="*/ 99 w 99"/>
                  <a:gd name="T5" fmla="*/ 24 h 67"/>
                  <a:gd name="T6" fmla="*/ 31 w 99"/>
                  <a:gd name="T7" fmla="*/ 0 h 67"/>
                  <a:gd name="T8" fmla="*/ 0 w 99"/>
                  <a:gd name="T9" fmla="*/ 43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7"/>
                  <a:gd name="T17" fmla="*/ 99 w 99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7">
                    <a:moveTo>
                      <a:pt x="0" y="43"/>
                    </a:moveTo>
                    <a:lnTo>
                      <a:pt x="68" y="67"/>
                    </a:lnTo>
                    <a:lnTo>
                      <a:pt x="99" y="24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83" name="Freeform 5931"/>
              <p:cNvSpPr>
                <a:spLocks/>
              </p:cNvSpPr>
              <p:nvPr/>
            </p:nvSpPr>
            <p:spPr bwMode="auto">
              <a:xfrm>
                <a:off x="4374" y="3188"/>
                <a:ext cx="99" cy="67"/>
              </a:xfrm>
              <a:custGeom>
                <a:avLst/>
                <a:gdLst>
                  <a:gd name="T0" fmla="*/ 0 w 16"/>
                  <a:gd name="T1" fmla="*/ 59210 h 11"/>
                  <a:gd name="T2" fmla="*/ 99730 w 16"/>
                  <a:gd name="T3" fmla="*/ 92192 h 11"/>
                  <a:gd name="T4" fmla="*/ 145214 w 16"/>
                  <a:gd name="T5" fmla="*/ 32982 h 11"/>
                  <a:gd name="T6" fmla="*/ 45484 w 16"/>
                  <a:gd name="T7" fmla="*/ 0 h 11"/>
                  <a:gd name="T8" fmla="*/ 0 w 16"/>
                  <a:gd name="T9" fmla="*/ 59210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84" name="Freeform 5932"/>
              <p:cNvSpPr>
                <a:spLocks/>
              </p:cNvSpPr>
              <p:nvPr/>
            </p:nvSpPr>
            <p:spPr bwMode="auto">
              <a:xfrm>
                <a:off x="3108" y="3150"/>
                <a:ext cx="105" cy="99"/>
              </a:xfrm>
              <a:custGeom>
                <a:avLst/>
                <a:gdLst>
                  <a:gd name="T0" fmla="*/ 0 w 105"/>
                  <a:gd name="T1" fmla="*/ 68 h 99"/>
                  <a:gd name="T2" fmla="*/ 74 w 105"/>
                  <a:gd name="T3" fmla="*/ 99 h 99"/>
                  <a:gd name="T4" fmla="*/ 105 w 105"/>
                  <a:gd name="T5" fmla="*/ 44 h 99"/>
                  <a:gd name="T6" fmla="*/ 37 w 105"/>
                  <a:gd name="T7" fmla="*/ 0 h 99"/>
                  <a:gd name="T8" fmla="*/ 0 w 105"/>
                  <a:gd name="T9" fmla="*/ 68 h 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99"/>
                  <a:gd name="T17" fmla="*/ 105 w 105"/>
                  <a:gd name="T18" fmla="*/ 99 h 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99">
                    <a:moveTo>
                      <a:pt x="0" y="68"/>
                    </a:moveTo>
                    <a:lnTo>
                      <a:pt x="74" y="99"/>
                    </a:lnTo>
                    <a:lnTo>
                      <a:pt x="105" y="44"/>
                    </a:lnTo>
                    <a:lnTo>
                      <a:pt x="37" y="0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85" name="Freeform 5933"/>
              <p:cNvSpPr>
                <a:spLocks/>
              </p:cNvSpPr>
              <p:nvPr/>
            </p:nvSpPr>
            <p:spPr bwMode="auto">
              <a:xfrm>
                <a:off x="3108" y="3150"/>
                <a:ext cx="105" cy="99"/>
              </a:xfrm>
              <a:custGeom>
                <a:avLst/>
                <a:gdLst>
                  <a:gd name="T0" fmla="*/ 0 w 17"/>
                  <a:gd name="T1" fmla="*/ 99730 h 16"/>
                  <a:gd name="T2" fmla="*/ 107693 w 17"/>
                  <a:gd name="T3" fmla="*/ 145214 h 16"/>
                  <a:gd name="T4" fmla="*/ 152936 w 17"/>
                  <a:gd name="T5" fmla="*/ 63020 h 16"/>
                  <a:gd name="T6" fmla="*/ 53945 w 17"/>
                  <a:gd name="T7" fmla="*/ 0 h 16"/>
                  <a:gd name="T8" fmla="*/ 0 w 17"/>
                  <a:gd name="T9" fmla="*/ 99730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6"/>
                  <a:gd name="T17" fmla="*/ 17 w 17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6">
                    <a:moveTo>
                      <a:pt x="0" y="11"/>
                    </a:moveTo>
                    <a:lnTo>
                      <a:pt x="12" y="16"/>
                    </a:lnTo>
                    <a:lnTo>
                      <a:pt x="17" y="7"/>
                    </a:lnTo>
                    <a:lnTo>
                      <a:pt x="6" y="0"/>
                    </a:lnTo>
                    <a:lnTo>
                      <a:pt x="0" y="11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86" name="Freeform 5934"/>
              <p:cNvSpPr>
                <a:spLocks/>
              </p:cNvSpPr>
              <p:nvPr/>
            </p:nvSpPr>
            <p:spPr bwMode="auto">
              <a:xfrm>
                <a:off x="1842" y="3033"/>
                <a:ext cx="105" cy="148"/>
              </a:xfrm>
              <a:custGeom>
                <a:avLst/>
                <a:gdLst>
                  <a:gd name="T0" fmla="*/ 0 w 105"/>
                  <a:gd name="T1" fmla="*/ 111 h 148"/>
                  <a:gd name="T2" fmla="*/ 75 w 105"/>
                  <a:gd name="T3" fmla="*/ 148 h 148"/>
                  <a:gd name="T4" fmla="*/ 105 w 105"/>
                  <a:gd name="T5" fmla="*/ 37 h 148"/>
                  <a:gd name="T6" fmla="*/ 38 w 105"/>
                  <a:gd name="T7" fmla="*/ 0 h 148"/>
                  <a:gd name="T8" fmla="*/ 0 w 105"/>
                  <a:gd name="T9" fmla="*/ 111 h 1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148"/>
                  <a:gd name="T17" fmla="*/ 105 w 105"/>
                  <a:gd name="T18" fmla="*/ 148 h 1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148">
                    <a:moveTo>
                      <a:pt x="0" y="111"/>
                    </a:moveTo>
                    <a:lnTo>
                      <a:pt x="75" y="148"/>
                    </a:lnTo>
                    <a:lnTo>
                      <a:pt x="105" y="37"/>
                    </a:lnTo>
                    <a:lnTo>
                      <a:pt x="38" y="0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9898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87" name="Freeform 5935"/>
              <p:cNvSpPr>
                <a:spLocks/>
              </p:cNvSpPr>
              <p:nvPr/>
            </p:nvSpPr>
            <p:spPr bwMode="auto">
              <a:xfrm>
                <a:off x="1842" y="3033"/>
                <a:ext cx="105" cy="148"/>
              </a:xfrm>
              <a:custGeom>
                <a:avLst/>
                <a:gdLst>
                  <a:gd name="T0" fmla="*/ 0 w 17"/>
                  <a:gd name="T1" fmla="*/ 160401 h 24"/>
                  <a:gd name="T2" fmla="*/ 107693 w 17"/>
                  <a:gd name="T3" fmla="*/ 214094 h 24"/>
                  <a:gd name="T4" fmla="*/ 152936 w 17"/>
                  <a:gd name="T5" fmla="*/ 53465 h 24"/>
                  <a:gd name="T6" fmla="*/ 53945 w 17"/>
                  <a:gd name="T7" fmla="*/ 0 h 24"/>
                  <a:gd name="T8" fmla="*/ 0 w 17"/>
                  <a:gd name="T9" fmla="*/ 160401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24"/>
                  <a:gd name="T17" fmla="*/ 17 w 17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24">
                    <a:moveTo>
                      <a:pt x="0" y="18"/>
                    </a:moveTo>
                    <a:lnTo>
                      <a:pt x="12" y="24"/>
                    </a:lnTo>
                    <a:lnTo>
                      <a:pt x="17" y="6"/>
                    </a:lnTo>
                    <a:lnTo>
                      <a:pt x="6" y="0"/>
                    </a:lnTo>
                    <a:lnTo>
                      <a:pt x="0" y="1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88" name="Freeform 5936"/>
              <p:cNvSpPr>
                <a:spLocks/>
              </p:cNvSpPr>
              <p:nvPr/>
            </p:nvSpPr>
            <p:spPr bwMode="auto">
              <a:xfrm>
                <a:off x="4201" y="3194"/>
                <a:ext cx="99" cy="61"/>
              </a:xfrm>
              <a:custGeom>
                <a:avLst/>
                <a:gdLst>
                  <a:gd name="T0" fmla="*/ 0 w 99"/>
                  <a:gd name="T1" fmla="*/ 43 h 61"/>
                  <a:gd name="T2" fmla="*/ 68 w 99"/>
                  <a:gd name="T3" fmla="*/ 61 h 61"/>
                  <a:gd name="T4" fmla="*/ 99 w 99"/>
                  <a:gd name="T5" fmla="*/ 18 h 61"/>
                  <a:gd name="T6" fmla="*/ 31 w 99"/>
                  <a:gd name="T7" fmla="*/ 0 h 61"/>
                  <a:gd name="T8" fmla="*/ 0 w 99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1"/>
                  <a:gd name="T17" fmla="*/ 99 w 99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1">
                    <a:moveTo>
                      <a:pt x="0" y="43"/>
                    </a:moveTo>
                    <a:lnTo>
                      <a:pt x="68" y="61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89" name="Freeform 5937"/>
              <p:cNvSpPr>
                <a:spLocks/>
              </p:cNvSpPr>
              <p:nvPr/>
            </p:nvSpPr>
            <p:spPr bwMode="auto">
              <a:xfrm>
                <a:off x="4201" y="3194"/>
                <a:ext cx="99" cy="61"/>
              </a:xfrm>
              <a:custGeom>
                <a:avLst/>
                <a:gdLst>
                  <a:gd name="T0" fmla="*/ 0 w 16"/>
                  <a:gd name="T1" fmla="*/ 59463 h 10"/>
                  <a:gd name="T2" fmla="*/ 99730 w 16"/>
                  <a:gd name="T3" fmla="*/ 84430 h 10"/>
                  <a:gd name="T4" fmla="*/ 145214 w 16"/>
                  <a:gd name="T5" fmla="*/ 24967 h 10"/>
                  <a:gd name="T6" fmla="*/ 45484 w 16"/>
                  <a:gd name="T7" fmla="*/ 0 h 10"/>
                  <a:gd name="T8" fmla="*/ 0 w 16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90" name="Freeform 5938"/>
              <p:cNvSpPr>
                <a:spLocks/>
              </p:cNvSpPr>
              <p:nvPr/>
            </p:nvSpPr>
            <p:spPr bwMode="auto">
              <a:xfrm>
                <a:off x="2942" y="3126"/>
                <a:ext cx="98" cy="117"/>
              </a:xfrm>
              <a:custGeom>
                <a:avLst/>
                <a:gdLst>
                  <a:gd name="T0" fmla="*/ 0 w 98"/>
                  <a:gd name="T1" fmla="*/ 80 h 117"/>
                  <a:gd name="T2" fmla="*/ 67 w 98"/>
                  <a:gd name="T3" fmla="*/ 117 h 117"/>
                  <a:gd name="T4" fmla="*/ 98 w 98"/>
                  <a:gd name="T5" fmla="*/ 55 h 117"/>
                  <a:gd name="T6" fmla="*/ 30 w 98"/>
                  <a:gd name="T7" fmla="*/ 0 h 117"/>
                  <a:gd name="T8" fmla="*/ 0 w 98"/>
                  <a:gd name="T9" fmla="*/ 8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117"/>
                  <a:gd name="T17" fmla="*/ 98 w 98"/>
                  <a:gd name="T18" fmla="*/ 117 h 1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117">
                    <a:moveTo>
                      <a:pt x="0" y="80"/>
                    </a:moveTo>
                    <a:lnTo>
                      <a:pt x="67" y="117"/>
                    </a:lnTo>
                    <a:lnTo>
                      <a:pt x="98" y="55"/>
                    </a:lnTo>
                    <a:lnTo>
                      <a:pt x="30" y="0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A5A5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91" name="Freeform 5939"/>
              <p:cNvSpPr>
                <a:spLocks/>
              </p:cNvSpPr>
              <p:nvPr/>
            </p:nvSpPr>
            <p:spPr bwMode="auto">
              <a:xfrm>
                <a:off x="2942" y="3126"/>
                <a:ext cx="98" cy="117"/>
              </a:xfrm>
              <a:custGeom>
                <a:avLst/>
                <a:gdLst>
                  <a:gd name="T0" fmla="*/ 0 w 16"/>
                  <a:gd name="T1" fmla="*/ 115122 h 19"/>
                  <a:gd name="T2" fmla="*/ 94203 w 16"/>
                  <a:gd name="T3" fmla="*/ 168135 h 19"/>
                  <a:gd name="T4" fmla="*/ 137868 w 16"/>
                  <a:gd name="T5" fmla="*/ 79178 h 19"/>
                  <a:gd name="T6" fmla="*/ 43671 w 16"/>
                  <a:gd name="T7" fmla="*/ 0 h 19"/>
                  <a:gd name="T8" fmla="*/ 0 w 16"/>
                  <a:gd name="T9" fmla="*/ 115122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9"/>
                  <a:gd name="T17" fmla="*/ 16 w 16"/>
                  <a:gd name="T18" fmla="*/ 19 h 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9">
                    <a:moveTo>
                      <a:pt x="0" y="13"/>
                    </a:moveTo>
                    <a:lnTo>
                      <a:pt x="11" y="19"/>
                    </a:lnTo>
                    <a:lnTo>
                      <a:pt x="16" y="9"/>
                    </a:lnTo>
                    <a:lnTo>
                      <a:pt x="5" y="0"/>
                    </a:lnTo>
                    <a:lnTo>
                      <a:pt x="0" y="13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92" name="Freeform 5940"/>
              <p:cNvSpPr>
                <a:spLocks/>
              </p:cNvSpPr>
              <p:nvPr/>
            </p:nvSpPr>
            <p:spPr bwMode="auto">
              <a:xfrm>
                <a:off x="1676" y="3083"/>
                <a:ext cx="99" cy="117"/>
              </a:xfrm>
              <a:custGeom>
                <a:avLst/>
                <a:gdLst>
                  <a:gd name="T0" fmla="*/ 0 w 99"/>
                  <a:gd name="T1" fmla="*/ 86 h 117"/>
                  <a:gd name="T2" fmla="*/ 68 w 99"/>
                  <a:gd name="T3" fmla="*/ 117 h 117"/>
                  <a:gd name="T4" fmla="*/ 99 w 99"/>
                  <a:gd name="T5" fmla="*/ 24 h 117"/>
                  <a:gd name="T6" fmla="*/ 31 w 99"/>
                  <a:gd name="T7" fmla="*/ 0 h 117"/>
                  <a:gd name="T8" fmla="*/ 0 w 99"/>
                  <a:gd name="T9" fmla="*/ 86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17"/>
                  <a:gd name="T17" fmla="*/ 99 w 99"/>
                  <a:gd name="T18" fmla="*/ 117 h 1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17">
                    <a:moveTo>
                      <a:pt x="0" y="86"/>
                    </a:moveTo>
                    <a:lnTo>
                      <a:pt x="68" y="117"/>
                    </a:lnTo>
                    <a:lnTo>
                      <a:pt x="99" y="24"/>
                    </a:lnTo>
                    <a:lnTo>
                      <a:pt x="31" y="0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AAAA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93" name="Freeform 5941"/>
              <p:cNvSpPr>
                <a:spLocks/>
              </p:cNvSpPr>
              <p:nvPr/>
            </p:nvSpPr>
            <p:spPr bwMode="auto">
              <a:xfrm>
                <a:off x="1676" y="3083"/>
                <a:ext cx="99" cy="117"/>
              </a:xfrm>
              <a:custGeom>
                <a:avLst/>
                <a:gdLst>
                  <a:gd name="T0" fmla="*/ 0 w 16"/>
                  <a:gd name="T1" fmla="*/ 123768 h 19"/>
                  <a:gd name="T2" fmla="*/ 99730 w 16"/>
                  <a:gd name="T3" fmla="*/ 168135 h 19"/>
                  <a:gd name="T4" fmla="*/ 145214 w 16"/>
                  <a:gd name="T5" fmla="*/ 35950 h 19"/>
                  <a:gd name="T6" fmla="*/ 45484 w 16"/>
                  <a:gd name="T7" fmla="*/ 0 h 19"/>
                  <a:gd name="T8" fmla="*/ 0 w 16"/>
                  <a:gd name="T9" fmla="*/ 123768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9"/>
                  <a:gd name="T17" fmla="*/ 16 w 16"/>
                  <a:gd name="T18" fmla="*/ 19 h 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9">
                    <a:moveTo>
                      <a:pt x="0" y="14"/>
                    </a:moveTo>
                    <a:lnTo>
                      <a:pt x="11" y="19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1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94" name="Freeform 5942"/>
              <p:cNvSpPr>
                <a:spLocks/>
              </p:cNvSpPr>
              <p:nvPr/>
            </p:nvSpPr>
            <p:spPr bwMode="auto">
              <a:xfrm>
                <a:off x="4034" y="3194"/>
                <a:ext cx="99" cy="68"/>
              </a:xfrm>
              <a:custGeom>
                <a:avLst/>
                <a:gdLst>
                  <a:gd name="T0" fmla="*/ 0 w 99"/>
                  <a:gd name="T1" fmla="*/ 43 h 68"/>
                  <a:gd name="T2" fmla="*/ 68 w 99"/>
                  <a:gd name="T3" fmla="*/ 68 h 68"/>
                  <a:gd name="T4" fmla="*/ 99 w 99"/>
                  <a:gd name="T5" fmla="*/ 24 h 68"/>
                  <a:gd name="T6" fmla="*/ 31 w 99"/>
                  <a:gd name="T7" fmla="*/ 0 h 68"/>
                  <a:gd name="T8" fmla="*/ 0 w 99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3"/>
                    </a:moveTo>
                    <a:lnTo>
                      <a:pt x="68" y="68"/>
                    </a:lnTo>
                    <a:lnTo>
                      <a:pt x="99" y="24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95" name="Freeform 5943"/>
              <p:cNvSpPr>
                <a:spLocks/>
              </p:cNvSpPr>
              <p:nvPr/>
            </p:nvSpPr>
            <p:spPr bwMode="auto">
              <a:xfrm>
                <a:off x="4034" y="3194"/>
                <a:ext cx="99" cy="68"/>
              </a:xfrm>
              <a:custGeom>
                <a:avLst/>
                <a:gdLst>
                  <a:gd name="T0" fmla="*/ 0 w 16"/>
                  <a:gd name="T1" fmla="*/ 62826 h 11"/>
                  <a:gd name="T2" fmla="*/ 99730 w 16"/>
                  <a:gd name="T3" fmla="*/ 99206 h 11"/>
                  <a:gd name="T4" fmla="*/ 145214 w 16"/>
                  <a:gd name="T5" fmla="*/ 36609 h 11"/>
                  <a:gd name="T6" fmla="*/ 45484 w 16"/>
                  <a:gd name="T7" fmla="*/ 0 h 11"/>
                  <a:gd name="T8" fmla="*/ 0 w 16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96" name="Freeform 5944"/>
              <p:cNvSpPr>
                <a:spLocks/>
              </p:cNvSpPr>
              <p:nvPr/>
            </p:nvSpPr>
            <p:spPr bwMode="auto">
              <a:xfrm>
                <a:off x="2769" y="3095"/>
                <a:ext cx="105" cy="142"/>
              </a:xfrm>
              <a:custGeom>
                <a:avLst/>
                <a:gdLst>
                  <a:gd name="T0" fmla="*/ 0 w 105"/>
                  <a:gd name="T1" fmla="*/ 99 h 142"/>
                  <a:gd name="T2" fmla="*/ 68 w 105"/>
                  <a:gd name="T3" fmla="*/ 142 h 142"/>
                  <a:gd name="T4" fmla="*/ 105 w 105"/>
                  <a:gd name="T5" fmla="*/ 68 h 142"/>
                  <a:gd name="T6" fmla="*/ 31 w 105"/>
                  <a:gd name="T7" fmla="*/ 0 h 142"/>
                  <a:gd name="T8" fmla="*/ 0 w 105"/>
                  <a:gd name="T9" fmla="*/ 99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142"/>
                  <a:gd name="T17" fmla="*/ 105 w 105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142">
                    <a:moveTo>
                      <a:pt x="0" y="99"/>
                    </a:moveTo>
                    <a:lnTo>
                      <a:pt x="68" y="142"/>
                    </a:lnTo>
                    <a:lnTo>
                      <a:pt x="105" y="68"/>
                    </a:lnTo>
                    <a:lnTo>
                      <a:pt x="31" y="0"/>
                    </a:lnTo>
                    <a:lnTo>
                      <a:pt x="0" y="99"/>
                    </a:lnTo>
                    <a:close/>
                  </a:path>
                </a:pathLst>
              </a:custGeom>
              <a:solidFill>
                <a:srgbClr val="94949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97" name="Freeform 5945"/>
              <p:cNvSpPr>
                <a:spLocks/>
              </p:cNvSpPr>
              <p:nvPr/>
            </p:nvSpPr>
            <p:spPr bwMode="auto">
              <a:xfrm>
                <a:off x="2769" y="3095"/>
                <a:ext cx="105" cy="142"/>
              </a:xfrm>
              <a:custGeom>
                <a:avLst/>
                <a:gdLst>
                  <a:gd name="T0" fmla="*/ 0 w 17"/>
                  <a:gd name="T1" fmla="*/ 143778 h 23"/>
                  <a:gd name="T2" fmla="*/ 98959 w 17"/>
                  <a:gd name="T3" fmla="*/ 206406 h 23"/>
                  <a:gd name="T4" fmla="*/ 152936 w 17"/>
                  <a:gd name="T5" fmla="*/ 98838 h 23"/>
                  <a:gd name="T6" fmla="*/ 45014 w 17"/>
                  <a:gd name="T7" fmla="*/ 0 h 23"/>
                  <a:gd name="T8" fmla="*/ 0 w 17"/>
                  <a:gd name="T9" fmla="*/ 143778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23"/>
                  <a:gd name="T17" fmla="*/ 17 w 17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23">
                    <a:moveTo>
                      <a:pt x="0" y="16"/>
                    </a:moveTo>
                    <a:lnTo>
                      <a:pt x="11" y="23"/>
                    </a:lnTo>
                    <a:lnTo>
                      <a:pt x="17" y="11"/>
                    </a:lnTo>
                    <a:lnTo>
                      <a:pt x="5" y="0"/>
                    </a:lnTo>
                    <a:lnTo>
                      <a:pt x="0" y="16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98" name="Freeform 5946"/>
              <p:cNvSpPr>
                <a:spLocks/>
              </p:cNvSpPr>
              <p:nvPr/>
            </p:nvSpPr>
            <p:spPr bwMode="auto">
              <a:xfrm>
                <a:off x="1503" y="3132"/>
                <a:ext cx="105" cy="86"/>
              </a:xfrm>
              <a:custGeom>
                <a:avLst/>
                <a:gdLst>
                  <a:gd name="T0" fmla="*/ 0 w 105"/>
                  <a:gd name="T1" fmla="*/ 68 h 86"/>
                  <a:gd name="T2" fmla="*/ 68 w 105"/>
                  <a:gd name="T3" fmla="*/ 86 h 86"/>
                  <a:gd name="T4" fmla="*/ 105 w 105"/>
                  <a:gd name="T5" fmla="*/ 18 h 86"/>
                  <a:gd name="T6" fmla="*/ 37 w 105"/>
                  <a:gd name="T7" fmla="*/ 0 h 86"/>
                  <a:gd name="T8" fmla="*/ 0 w 105"/>
                  <a:gd name="T9" fmla="*/ 68 h 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86"/>
                  <a:gd name="T17" fmla="*/ 105 w 105"/>
                  <a:gd name="T18" fmla="*/ 86 h 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86">
                    <a:moveTo>
                      <a:pt x="0" y="68"/>
                    </a:moveTo>
                    <a:lnTo>
                      <a:pt x="68" y="86"/>
                    </a:lnTo>
                    <a:lnTo>
                      <a:pt x="105" y="18"/>
                    </a:lnTo>
                    <a:lnTo>
                      <a:pt x="37" y="0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BBBB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99" name="Freeform 5947"/>
              <p:cNvSpPr>
                <a:spLocks/>
              </p:cNvSpPr>
              <p:nvPr/>
            </p:nvSpPr>
            <p:spPr bwMode="auto">
              <a:xfrm>
                <a:off x="1503" y="3132"/>
                <a:ext cx="105" cy="86"/>
              </a:xfrm>
              <a:custGeom>
                <a:avLst/>
                <a:gdLst>
                  <a:gd name="T0" fmla="*/ 0 w 17"/>
                  <a:gd name="T1" fmla="*/ 96904 h 14"/>
                  <a:gd name="T2" fmla="*/ 98959 w 17"/>
                  <a:gd name="T3" fmla="*/ 122372 h 14"/>
                  <a:gd name="T4" fmla="*/ 152936 w 17"/>
                  <a:gd name="T5" fmla="*/ 25732 h 14"/>
                  <a:gd name="T6" fmla="*/ 53945 w 17"/>
                  <a:gd name="T7" fmla="*/ 0 h 14"/>
                  <a:gd name="T8" fmla="*/ 0 w 17"/>
                  <a:gd name="T9" fmla="*/ 96904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4"/>
                  <a:gd name="T17" fmla="*/ 17 w 17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4">
                    <a:moveTo>
                      <a:pt x="0" y="11"/>
                    </a:moveTo>
                    <a:lnTo>
                      <a:pt x="11" y="14"/>
                    </a:lnTo>
                    <a:lnTo>
                      <a:pt x="17" y="3"/>
                    </a:lnTo>
                    <a:lnTo>
                      <a:pt x="6" y="0"/>
                    </a:lnTo>
                    <a:lnTo>
                      <a:pt x="0" y="11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00" name="Freeform 5948"/>
              <p:cNvSpPr>
                <a:spLocks/>
              </p:cNvSpPr>
              <p:nvPr/>
            </p:nvSpPr>
            <p:spPr bwMode="auto">
              <a:xfrm>
                <a:off x="3862" y="3200"/>
                <a:ext cx="98" cy="62"/>
              </a:xfrm>
              <a:custGeom>
                <a:avLst/>
                <a:gdLst>
                  <a:gd name="T0" fmla="*/ 0 w 98"/>
                  <a:gd name="T1" fmla="*/ 43 h 62"/>
                  <a:gd name="T2" fmla="*/ 68 w 98"/>
                  <a:gd name="T3" fmla="*/ 62 h 62"/>
                  <a:gd name="T4" fmla="*/ 98 w 98"/>
                  <a:gd name="T5" fmla="*/ 18 h 62"/>
                  <a:gd name="T6" fmla="*/ 30 w 98"/>
                  <a:gd name="T7" fmla="*/ 0 h 62"/>
                  <a:gd name="T8" fmla="*/ 0 w 98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2"/>
                  <a:gd name="T17" fmla="*/ 98 w 98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8" y="18"/>
                    </a:lnTo>
                    <a:lnTo>
                      <a:pt x="30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01" name="Freeform 5949"/>
              <p:cNvSpPr>
                <a:spLocks/>
              </p:cNvSpPr>
              <p:nvPr/>
            </p:nvSpPr>
            <p:spPr bwMode="auto">
              <a:xfrm>
                <a:off x="3862" y="3200"/>
                <a:ext cx="98" cy="62"/>
              </a:xfrm>
              <a:custGeom>
                <a:avLst/>
                <a:gdLst>
                  <a:gd name="T0" fmla="*/ 0 w 16"/>
                  <a:gd name="T1" fmla="*/ 63618 h 10"/>
                  <a:gd name="T2" fmla="*/ 94203 w 16"/>
                  <a:gd name="T3" fmla="*/ 91524 h 10"/>
                  <a:gd name="T4" fmla="*/ 137868 w 16"/>
                  <a:gd name="T5" fmla="*/ 28136 h 10"/>
                  <a:gd name="T6" fmla="*/ 43671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02" name="Freeform 5950"/>
              <p:cNvSpPr>
                <a:spLocks/>
              </p:cNvSpPr>
              <p:nvPr/>
            </p:nvSpPr>
            <p:spPr bwMode="auto">
              <a:xfrm>
                <a:off x="2596" y="3064"/>
                <a:ext cx="105" cy="161"/>
              </a:xfrm>
              <a:custGeom>
                <a:avLst/>
                <a:gdLst>
                  <a:gd name="T0" fmla="*/ 0 w 105"/>
                  <a:gd name="T1" fmla="*/ 111 h 161"/>
                  <a:gd name="T2" fmla="*/ 74 w 105"/>
                  <a:gd name="T3" fmla="*/ 161 h 161"/>
                  <a:gd name="T4" fmla="*/ 105 w 105"/>
                  <a:gd name="T5" fmla="*/ 74 h 161"/>
                  <a:gd name="T6" fmla="*/ 37 w 105"/>
                  <a:gd name="T7" fmla="*/ 0 h 161"/>
                  <a:gd name="T8" fmla="*/ 0 w 105"/>
                  <a:gd name="T9" fmla="*/ 111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161"/>
                  <a:gd name="T17" fmla="*/ 105 w 105"/>
                  <a:gd name="T18" fmla="*/ 161 h 1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161">
                    <a:moveTo>
                      <a:pt x="0" y="111"/>
                    </a:moveTo>
                    <a:lnTo>
                      <a:pt x="74" y="161"/>
                    </a:lnTo>
                    <a:lnTo>
                      <a:pt x="105" y="74"/>
                    </a:lnTo>
                    <a:lnTo>
                      <a:pt x="37" y="0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86868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03" name="Freeform 5951"/>
              <p:cNvSpPr>
                <a:spLocks/>
              </p:cNvSpPr>
              <p:nvPr/>
            </p:nvSpPr>
            <p:spPr bwMode="auto">
              <a:xfrm>
                <a:off x="2596" y="3064"/>
                <a:ext cx="105" cy="161"/>
              </a:xfrm>
              <a:custGeom>
                <a:avLst/>
                <a:gdLst>
                  <a:gd name="T0" fmla="*/ 0 w 17"/>
                  <a:gd name="T1" fmla="*/ 163118 h 26"/>
                  <a:gd name="T2" fmla="*/ 107693 w 17"/>
                  <a:gd name="T3" fmla="*/ 236738 h 26"/>
                  <a:gd name="T4" fmla="*/ 152936 w 17"/>
                  <a:gd name="T5" fmla="*/ 108743 h 26"/>
                  <a:gd name="T6" fmla="*/ 53945 w 17"/>
                  <a:gd name="T7" fmla="*/ 0 h 26"/>
                  <a:gd name="T8" fmla="*/ 0 w 17"/>
                  <a:gd name="T9" fmla="*/ 163118 h 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26"/>
                  <a:gd name="T17" fmla="*/ 17 w 17"/>
                  <a:gd name="T18" fmla="*/ 26 h 2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26">
                    <a:moveTo>
                      <a:pt x="0" y="18"/>
                    </a:moveTo>
                    <a:lnTo>
                      <a:pt x="12" y="26"/>
                    </a:lnTo>
                    <a:lnTo>
                      <a:pt x="17" y="12"/>
                    </a:lnTo>
                    <a:lnTo>
                      <a:pt x="6" y="0"/>
                    </a:lnTo>
                    <a:lnTo>
                      <a:pt x="0" y="1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04" name="Freeform 5952"/>
              <p:cNvSpPr>
                <a:spLocks/>
              </p:cNvSpPr>
              <p:nvPr/>
            </p:nvSpPr>
            <p:spPr bwMode="auto">
              <a:xfrm>
                <a:off x="1336" y="3163"/>
                <a:ext cx="99" cy="74"/>
              </a:xfrm>
              <a:custGeom>
                <a:avLst/>
                <a:gdLst>
                  <a:gd name="T0" fmla="*/ 0 w 99"/>
                  <a:gd name="T1" fmla="*/ 55 h 74"/>
                  <a:gd name="T2" fmla="*/ 68 w 99"/>
                  <a:gd name="T3" fmla="*/ 74 h 74"/>
                  <a:gd name="T4" fmla="*/ 99 w 99"/>
                  <a:gd name="T5" fmla="*/ 18 h 74"/>
                  <a:gd name="T6" fmla="*/ 31 w 99"/>
                  <a:gd name="T7" fmla="*/ 0 h 74"/>
                  <a:gd name="T8" fmla="*/ 0 w 99"/>
                  <a:gd name="T9" fmla="*/ 55 h 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74"/>
                  <a:gd name="T17" fmla="*/ 99 w 99"/>
                  <a:gd name="T18" fmla="*/ 74 h 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74">
                    <a:moveTo>
                      <a:pt x="0" y="55"/>
                    </a:moveTo>
                    <a:lnTo>
                      <a:pt x="68" y="74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05" name="Freeform 5953"/>
              <p:cNvSpPr>
                <a:spLocks/>
              </p:cNvSpPr>
              <p:nvPr/>
            </p:nvSpPr>
            <p:spPr bwMode="auto">
              <a:xfrm>
                <a:off x="1336" y="3163"/>
                <a:ext cx="99" cy="74"/>
              </a:xfrm>
              <a:custGeom>
                <a:avLst/>
                <a:gdLst>
                  <a:gd name="T0" fmla="*/ 0 w 16"/>
                  <a:gd name="T1" fmla="*/ 80925 h 12"/>
                  <a:gd name="T2" fmla="*/ 99730 w 16"/>
                  <a:gd name="T3" fmla="*/ 106936 h 12"/>
                  <a:gd name="T4" fmla="*/ 145214 w 16"/>
                  <a:gd name="T5" fmla="*/ 27417 h 12"/>
                  <a:gd name="T6" fmla="*/ 45484 w 16"/>
                  <a:gd name="T7" fmla="*/ 0 h 12"/>
                  <a:gd name="T8" fmla="*/ 0 w 16"/>
                  <a:gd name="T9" fmla="*/ 80925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2"/>
                  <a:gd name="T17" fmla="*/ 16 w 16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2">
                    <a:moveTo>
                      <a:pt x="0" y="9"/>
                    </a:moveTo>
                    <a:lnTo>
                      <a:pt x="11" y="12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9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06" name="Freeform 5954"/>
              <p:cNvSpPr>
                <a:spLocks/>
              </p:cNvSpPr>
              <p:nvPr/>
            </p:nvSpPr>
            <p:spPr bwMode="auto">
              <a:xfrm>
                <a:off x="3689" y="3200"/>
                <a:ext cx="105" cy="68"/>
              </a:xfrm>
              <a:custGeom>
                <a:avLst/>
                <a:gdLst>
                  <a:gd name="T0" fmla="*/ 0 w 105"/>
                  <a:gd name="T1" fmla="*/ 43 h 68"/>
                  <a:gd name="T2" fmla="*/ 74 w 105"/>
                  <a:gd name="T3" fmla="*/ 68 h 68"/>
                  <a:gd name="T4" fmla="*/ 105 w 105"/>
                  <a:gd name="T5" fmla="*/ 25 h 68"/>
                  <a:gd name="T6" fmla="*/ 31 w 105"/>
                  <a:gd name="T7" fmla="*/ 0 h 68"/>
                  <a:gd name="T8" fmla="*/ 0 w 105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3"/>
                    </a:moveTo>
                    <a:lnTo>
                      <a:pt x="74" y="68"/>
                    </a:lnTo>
                    <a:lnTo>
                      <a:pt x="105" y="25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07" name="Freeform 5955"/>
              <p:cNvSpPr>
                <a:spLocks/>
              </p:cNvSpPr>
              <p:nvPr/>
            </p:nvSpPr>
            <p:spPr bwMode="auto">
              <a:xfrm>
                <a:off x="3689" y="3200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107693 w 17"/>
                  <a:gd name="T3" fmla="*/ 99206 h 11"/>
                  <a:gd name="T4" fmla="*/ 152936 w 17"/>
                  <a:gd name="T5" fmla="*/ 36609 h 11"/>
                  <a:gd name="T6" fmla="*/ 45014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2" y="11"/>
                    </a:lnTo>
                    <a:lnTo>
                      <a:pt x="17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08" name="Freeform 5956"/>
              <p:cNvSpPr>
                <a:spLocks/>
              </p:cNvSpPr>
              <p:nvPr/>
            </p:nvSpPr>
            <p:spPr bwMode="auto">
              <a:xfrm>
                <a:off x="2429" y="3039"/>
                <a:ext cx="99" cy="179"/>
              </a:xfrm>
              <a:custGeom>
                <a:avLst/>
                <a:gdLst>
                  <a:gd name="T0" fmla="*/ 0 w 99"/>
                  <a:gd name="T1" fmla="*/ 124 h 179"/>
                  <a:gd name="T2" fmla="*/ 68 w 99"/>
                  <a:gd name="T3" fmla="*/ 179 h 179"/>
                  <a:gd name="T4" fmla="*/ 99 w 99"/>
                  <a:gd name="T5" fmla="*/ 74 h 179"/>
                  <a:gd name="T6" fmla="*/ 31 w 99"/>
                  <a:gd name="T7" fmla="*/ 0 h 179"/>
                  <a:gd name="T8" fmla="*/ 0 w 99"/>
                  <a:gd name="T9" fmla="*/ 124 h 1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79"/>
                  <a:gd name="T17" fmla="*/ 99 w 99"/>
                  <a:gd name="T18" fmla="*/ 179 h 17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79">
                    <a:moveTo>
                      <a:pt x="0" y="124"/>
                    </a:moveTo>
                    <a:lnTo>
                      <a:pt x="68" y="179"/>
                    </a:lnTo>
                    <a:lnTo>
                      <a:pt x="99" y="74"/>
                    </a:lnTo>
                    <a:lnTo>
                      <a:pt x="31" y="0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09" name="Freeform 5957"/>
              <p:cNvSpPr>
                <a:spLocks/>
              </p:cNvSpPr>
              <p:nvPr/>
            </p:nvSpPr>
            <p:spPr bwMode="auto">
              <a:xfrm>
                <a:off x="2429" y="3039"/>
                <a:ext cx="99" cy="179"/>
              </a:xfrm>
              <a:custGeom>
                <a:avLst/>
                <a:gdLst>
                  <a:gd name="T0" fmla="*/ 0 w 16"/>
                  <a:gd name="T1" fmla="*/ 178494 h 29"/>
                  <a:gd name="T2" fmla="*/ 99730 w 16"/>
                  <a:gd name="T3" fmla="*/ 259871 h 29"/>
                  <a:gd name="T4" fmla="*/ 145214 w 16"/>
                  <a:gd name="T5" fmla="*/ 107474 h 29"/>
                  <a:gd name="T6" fmla="*/ 45484 w 16"/>
                  <a:gd name="T7" fmla="*/ 0 h 29"/>
                  <a:gd name="T8" fmla="*/ 0 w 16"/>
                  <a:gd name="T9" fmla="*/ 178494 h 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29"/>
                  <a:gd name="T17" fmla="*/ 16 w 16"/>
                  <a:gd name="T18" fmla="*/ 29 h 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29">
                    <a:moveTo>
                      <a:pt x="0" y="20"/>
                    </a:moveTo>
                    <a:lnTo>
                      <a:pt x="11" y="29"/>
                    </a:lnTo>
                    <a:lnTo>
                      <a:pt x="16" y="12"/>
                    </a:lnTo>
                    <a:lnTo>
                      <a:pt x="5" y="0"/>
                    </a:lnTo>
                    <a:lnTo>
                      <a:pt x="0" y="2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10" name="Freeform 5958"/>
              <p:cNvSpPr>
                <a:spLocks/>
              </p:cNvSpPr>
              <p:nvPr/>
            </p:nvSpPr>
            <p:spPr bwMode="auto">
              <a:xfrm>
                <a:off x="1163" y="3188"/>
                <a:ext cx="105" cy="67"/>
              </a:xfrm>
              <a:custGeom>
                <a:avLst/>
                <a:gdLst>
                  <a:gd name="T0" fmla="*/ 0 w 105"/>
                  <a:gd name="T1" fmla="*/ 49 h 67"/>
                  <a:gd name="T2" fmla="*/ 68 w 105"/>
                  <a:gd name="T3" fmla="*/ 67 h 67"/>
                  <a:gd name="T4" fmla="*/ 105 w 105"/>
                  <a:gd name="T5" fmla="*/ 12 h 67"/>
                  <a:gd name="T6" fmla="*/ 37 w 105"/>
                  <a:gd name="T7" fmla="*/ 0 h 67"/>
                  <a:gd name="T8" fmla="*/ 0 w 105"/>
                  <a:gd name="T9" fmla="*/ 49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7"/>
                  <a:gd name="T17" fmla="*/ 105 w 105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7">
                    <a:moveTo>
                      <a:pt x="0" y="49"/>
                    </a:moveTo>
                    <a:lnTo>
                      <a:pt x="68" y="67"/>
                    </a:lnTo>
                    <a:lnTo>
                      <a:pt x="105" y="12"/>
                    </a:lnTo>
                    <a:lnTo>
                      <a:pt x="37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11" name="Freeform 5959"/>
              <p:cNvSpPr>
                <a:spLocks/>
              </p:cNvSpPr>
              <p:nvPr/>
            </p:nvSpPr>
            <p:spPr bwMode="auto">
              <a:xfrm>
                <a:off x="1163" y="3188"/>
                <a:ext cx="105" cy="67"/>
              </a:xfrm>
              <a:custGeom>
                <a:avLst/>
                <a:gdLst>
                  <a:gd name="T0" fmla="*/ 0 w 17"/>
                  <a:gd name="T1" fmla="*/ 67335 h 11"/>
                  <a:gd name="T2" fmla="*/ 98959 w 17"/>
                  <a:gd name="T3" fmla="*/ 92192 h 11"/>
                  <a:gd name="T4" fmla="*/ 152936 w 17"/>
                  <a:gd name="T5" fmla="*/ 16506 h 11"/>
                  <a:gd name="T6" fmla="*/ 53945 w 17"/>
                  <a:gd name="T7" fmla="*/ 0 h 11"/>
                  <a:gd name="T8" fmla="*/ 0 w 17"/>
                  <a:gd name="T9" fmla="*/ 67335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1" y="11"/>
                    </a:lnTo>
                    <a:lnTo>
                      <a:pt x="17" y="2"/>
                    </a:lnTo>
                    <a:lnTo>
                      <a:pt x="6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12" name="Freeform 5960"/>
              <p:cNvSpPr>
                <a:spLocks/>
              </p:cNvSpPr>
              <p:nvPr/>
            </p:nvSpPr>
            <p:spPr bwMode="auto">
              <a:xfrm>
                <a:off x="3522" y="3200"/>
                <a:ext cx="99" cy="68"/>
              </a:xfrm>
              <a:custGeom>
                <a:avLst/>
                <a:gdLst>
                  <a:gd name="T0" fmla="*/ 0 w 99"/>
                  <a:gd name="T1" fmla="*/ 49 h 68"/>
                  <a:gd name="T2" fmla="*/ 68 w 99"/>
                  <a:gd name="T3" fmla="*/ 68 h 68"/>
                  <a:gd name="T4" fmla="*/ 99 w 99"/>
                  <a:gd name="T5" fmla="*/ 25 h 68"/>
                  <a:gd name="T6" fmla="*/ 31 w 99"/>
                  <a:gd name="T7" fmla="*/ 0 h 68"/>
                  <a:gd name="T8" fmla="*/ 0 w 99"/>
                  <a:gd name="T9" fmla="*/ 49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9"/>
                    </a:moveTo>
                    <a:lnTo>
                      <a:pt x="68" y="68"/>
                    </a:lnTo>
                    <a:lnTo>
                      <a:pt x="99" y="25"/>
                    </a:lnTo>
                    <a:lnTo>
                      <a:pt x="31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13" name="Freeform 5961"/>
              <p:cNvSpPr>
                <a:spLocks/>
              </p:cNvSpPr>
              <p:nvPr/>
            </p:nvSpPr>
            <p:spPr bwMode="auto">
              <a:xfrm>
                <a:off x="3522" y="3200"/>
                <a:ext cx="99" cy="68"/>
              </a:xfrm>
              <a:custGeom>
                <a:avLst/>
                <a:gdLst>
                  <a:gd name="T0" fmla="*/ 0 w 16"/>
                  <a:gd name="T1" fmla="*/ 71579 h 11"/>
                  <a:gd name="T2" fmla="*/ 99730 w 16"/>
                  <a:gd name="T3" fmla="*/ 99206 h 11"/>
                  <a:gd name="T4" fmla="*/ 145214 w 16"/>
                  <a:gd name="T5" fmla="*/ 36609 h 11"/>
                  <a:gd name="T6" fmla="*/ 45484 w 16"/>
                  <a:gd name="T7" fmla="*/ 0 h 11"/>
                  <a:gd name="T8" fmla="*/ 0 w 16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8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14" name="Freeform 5962"/>
              <p:cNvSpPr>
                <a:spLocks/>
              </p:cNvSpPr>
              <p:nvPr/>
            </p:nvSpPr>
            <p:spPr bwMode="auto">
              <a:xfrm>
                <a:off x="2256" y="3027"/>
                <a:ext cx="99" cy="185"/>
              </a:xfrm>
              <a:custGeom>
                <a:avLst/>
                <a:gdLst>
                  <a:gd name="T0" fmla="*/ 0 w 99"/>
                  <a:gd name="T1" fmla="*/ 130 h 185"/>
                  <a:gd name="T2" fmla="*/ 68 w 99"/>
                  <a:gd name="T3" fmla="*/ 185 h 185"/>
                  <a:gd name="T4" fmla="*/ 99 w 99"/>
                  <a:gd name="T5" fmla="*/ 74 h 185"/>
                  <a:gd name="T6" fmla="*/ 31 w 99"/>
                  <a:gd name="T7" fmla="*/ 0 h 185"/>
                  <a:gd name="T8" fmla="*/ 0 w 99"/>
                  <a:gd name="T9" fmla="*/ 130 h 18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85"/>
                  <a:gd name="T17" fmla="*/ 99 w 99"/>
                  <a:gd name="T18" fmla="*/ 185 h 18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85">
                    <a:moveTo>
                      <a:pt x="0" y="130"/>
                    </a:moveTo>
                    <a:lnTo>
                      <a:pt x="68" y="185"/>
                    </a:lnTo>
                    <a:lnTo>
                      <a:pt x="99" y="74"/>
                    </a:lnTo>
                    <a:lnTo>
                      <a:pt x="31" y="0"/>
                    </a:lnTo>
                    <a:lnTo>
                      <a:pt x="0" y="130"/>
                    </a:lnTo>
                    <a:close/>
                  </a:path>
                </a:pathLst>
              </a:custGeom>
              <a:solidFill>
                <a:srgbClr val="8181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15" name="Freeform 5963"/>
              <p:cNvSpPr>
                <a:spLocks/>
              </p:cNvSpPr>
              <p:nvPr/>
            </p:nvSpPr>
            <p:spPr bwMode="auto">
              <a:xfrm>
                <a:off x="2256" y="3027"/>
                <a:ext cx="99" cy="185"/>
              </a:xfrm>
              <a:custGeom>
                <a:avLst/>
                <a:gdLst>
                  <a:gd name="T0" fmla="*/ 0 w 16"/>
                  <a:gd name="T1" fmla="*/ 188083 h 30"/>
                  <a:gd name="T2" fmla="*/ 99730 w 16"/>
                  <a:gd name="T3" fmla="*/ 267566 h 30"/>
                  <a:gd name="T4" fmla="*/ 145214 w 16"/>
                  <a:gd name="T5" fmla="*/ 106936 h 30"/>
                  <a:gd name="T6" fmla="*/ 45484 w 16"/>
                  <a:gd name="T7" fmla="*/ 0 h 30"/>
                  <a:gd name="T8" fmla="*/ 0 w 16"/>
                  <a:gd name="T9" fmla="*/ 188083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30"/>
                  <a:gd name="T17" fmla="*/ 16 w 16"/>
                  <a:gd name="T18" fmla="*/ 30 h 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30">
                    <a:moveTo>
                      <a:pt x="0" y="21"/>
                    </a:moveTo>
                    <a:lnTo>
                      <a:pt x="11" y="30"/>
                    </a:lnTo>
                    <a:lnTo>
                      <a:pt x="16" y="12"/>
                    </a:lnTo>
                    <a:lnTo>
                      <a:pt x="5" y="0"/>
                    </a:lnTo>
                    <a:lnTo>
                      <a:pt x="0" y="21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16" name="Freeform 5964"/>
              <p:cNvSpPr>
                <a:spLocks/>
              </p:cNvSpPr>
              <p:nvPr/>
            </p:nvSpPr>
            <p:spPr bwMode="auto">
              <a:xfrm>
                <a:off x="3349" y="3200"/>
                <a:ext cx="105" cy="68"/>
              </a:xfrm>
              <a:custGeom>
                <a:avLst/>
                <a:gdLst>
                  <a:gd name="T0" fmla="*/ 0 w 105"/>
                  <a:gd name="T1" fmla="*/ 49 h 68"/>
                  <a:gd name="T2" fmla="*/ 68 w 105"/>
                  <a:gd name="T3" fmla="*/ 68 h 68"/>
                  <a:gd name="T4" fmla="*/ 105 w 105"/>
                  <a:gd name="T5" fmla="*/ 25 h 68"/>
                  <a:gd name="T6" fmla="*/ 31 w 105"/>
                  <a:gd name="T7" fmla="*/ 0 h 68"/>
                  <a:gd name="T8" fmla="*/ 0 w 105"/>
                  <a:gd name="T9" fmla="*/ 49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9"/>
                    </a:moveTo>
                    <a:lnTo>
                      <a:pt x="68" y="68"/>
                    </a:lnTo>
                    <a:lnTo>
                      <a:pt x="105" y="25"/>
                    </a:lnTo>
                    <a:lnTo>
                      <a:pt x="31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9C9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17" name="Freeform 5965"/>
              <p:cNvSpPr>
                <a:spLocks/>
              </p:cNvSpPr>
              <p:nvPr/>
            </p:nvSpPr>
            <p:spPr bwMode="auto">
              <a:xfrm>
                <a:off x="3349" y="3200"/>
                <a:ext cx="105" cy="68"/>
              </a:xfrm>
              <a:custGeom>
                <a:avLst/>
                <a:gdLst>
                  <a:gd name="T0" fmla="*/ 0 w 17"/>
                  <a:gd name="T1" fmla="*/ 71579 h 11"/>
                  <a:gd name="T2" fmla="*/ 98959 w 17"/>
                  <a:gd name="T3" fmla="*/ 99206 h 11"/>
                  <a:gd name="T4" fmla="*/ 152936 w 17"/>
                  <a:gd name="T5" fmla="*/ 36609 h 11"/>
                  <a:gd name="T6" fmla="*/ 45014 w 17"/>
                  <a:gd name="T7" fmla="*/ 0 h 11"/>
                  <a:gd name="T8" fmla="*/ 0 w 17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1" y="11"/>
                    </a:lnTo>
                    <a:lnTo>
                      <a:pt x="17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18" name="Freeform 5966"/>
              <p:cNvSpPr>
                <a:spLocks/>
              </p:cNvSpPr>
              <p:nvPr/>
            </p:nvSpPr>
            <p:spPr bwMode="auto">
              <a:xfrm>
                <a:off x="2083" y="3039"/>
                <a:ext cx="105" cy="173"/>
              </a:xfrm>
              <a:custGeom>
                <a:avLst/>
                <a:gdLst>
                  <a:gd name="T0" fmla="*/ 0 w 105"/>
                  <a:gd name="T1" fmla="*/ 124 h 173"/>
                  <a:gd name="T2" fmla="*/ 68 w 105"/>
                  <a:gd name="T3" fmla="*/ 173 h 173"/>
                  <a:gd name="T4" fmla="*/ 105 w 105"/>
                  <a:gd name="T5" fmla="*/ 62 h 173"/>
                  <a:gd name="T6" fmla="*/ 31 w 105"/>
                  <a:gd name="T7" fmla="*/ 0 h 173"/>
                  <a:gd name="T8" fmla="*/ 0 w 105"/>
                  <a:gd name="T9" fmla="*/ 124 h 17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173"/>
                  <a:gd name="T17" fmla="*/ 105 w 105"/>
                  <a:gd name="T18" fmla="*/ 173 h 17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173">
                    <a:moveTo>
                      <a:pt x="0" y="124"/>
                    </a:moveTo>
                    <a:lnTo>
                      <a:pt x="68" y="173"/>
                    </a:lnTo>
                    <a:lnTo>
                      <a:pt x="105" y="62"/>
                    </a:lnTo>
                    <a:lnTo>
                      <a:pt x="31" y="0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8888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19" name="Freeform 5967"/>
              <p:cNvSpPr>
                <a:spLocks/>
              </p:cNvSpPr>
              <p:nvPr/>
            </p:nvSpPr>
            <p:spPr bwMode="auto">
              <a:xfrm>
                <a:off x="2083" y="3039"/>
                <a:ext cx="105" cy="173"/>
              </a:xfrm>
              <a:custGeom>
                <a:avLst/>
                <a:gdLst>
                  <a:gd name="T0" fmla="*/ 0 w 17"/>
                  <a:gd name="T1" fmla="*/ 180680 h 28"/>
                  <a:gd name="T2" fmla="*/ 98959 w 17"/>
                  <a:gd name="T3" fmla="*/ 252141 h 28"/>
                  <a:gd name="T4" fmla="*/ 152936 w 17"/>
                  <a:gd name="T5" fmla="*/ 90325 h 28"/>
                  <a:gd name="T6" fmla="*/ 45014 w 17"/>
                  <a:gd name="T7" fmla="*/ 0 h 28"/>
                  <a:gd name="T8" fmla="*/ 0 w 17"/>
                  <a:gd name="T9" fmla="*/ 180680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28"/>
                  <a:gd name="T17" fmla="*/ 17 w 17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28">
                    <a:moveTo>
                      <a:pt x="0" y="20"/>
                    </a:moveTo>
                    <a:lnTo>
                      <a:pt x="11" y="28"/>
                    </a:lnTo>
                    <a:lnTo>
                      <a:pt x="17" y="10"/>
                    </a:lnTo>
                    <a:lnTo>
                      <a:pt x="5" y="0"/>
                    </a:lnTo>
                    <a:lnTo>
                      <a:pt x="0" y="2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20" name="Freeform 5968"/>
              <p:cNvSpPr>
                <a:spLocks/>
              </p:cNvSpPr>
              <p:nvPr/>
            </p:nvSpPr>
            <p:spPr bwMode="auto">
              <a:xfrm>
                <a:off x="4442" y="3212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21" name="Freeform 5969"/>
              <p:cNvSpPr>
                <a:spLocks/>
              </p:cNvSpPr>
              <p:nvPr/>
            </p:nvSpPr>
            <p:spPr bwMode="auto">
              <a:xfrm>
                <a:off x="4442" y="3212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22" name="Freeform 5970"/>
              <p:cNvSpPr>
                <a:spLocks/>
              </p:cNvSpPr>
              <p:nvPr/>
            </p:nvSpPr>
            <p:spPr bwMode="auto">
              <a:xfrm>
                <a:off x="3182" y="3194"/>
                <a:ext cx="99" cy="80"/>
              </a:xfrm>
              <a:custGeom>
                <a:avLst/>
                <a:gdLst>
                  <a:gd name="T0" fmla="*/ 0 w 99"/>
                  <a:gd name="T1" fmla="*/ 55 h 80"/>
                  <a:gd name="T2" fmla="*/ 68 w 99"/>
                  <a:gd name="T3" fmla="*/ 80 h 80"/>
                  <a:gd name="T4" fmla="*/ 99 w 99"/>
                  <a:gd name="T5" fmla="*/ 31 h 80"/>
                  <a:gd name="T6" fmla="*/ 31 w 99"/>
                  <a:gd name="T7" fmla="*/ 0 h 80"/>
                  <a:gd name="T8" fmla="*/ 0 w 99"/>
                  <a:gd name="T9" fmla="*/ 55 h 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80"/>
                  <a:gd name="T17" fmla="*/ 99 w 99"/>
                  <a:gd name="T18" fmla="*/ 80 h 8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80">
                    <a:moveTo>
                      <a:pt x="0" y="55"/>
                    </a:moveTo>
                    <a:lnTo>
                      <a:pt x="68" y="80"/>
                    </a:lnTo>
                    <a:lnTo>
                      <a:pt x="99" y="31"/>
                    </a:lnTo>
                    <a:lnTo>
                      <a:pt x="31" y="0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C3C3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23" name="Freeform 5971"/>
              <p:cNvSpPr>
                <a:spLocks/>
              </p:cNvSpPr>
              <p:nvPr/>
            </p:nvSpPr>
            <p:spPr bwMode="auto">
              <a:xfrm>
                <a:off x="3182" y="3194"/>
                <a:ext cx="99" cy="80"/>
              </a:xfrm>
              <a:custGeom>
                <a:avLst/>
                <a:gdLst>
                  <a:gd name="T0" fmla="*/ 0 w 16"/>
                  <a:gd name="T1" fmla="*/ 78769 h 13"/>
                  <a:gd name="T2" fmla="*/ 99730 w 16"/>
                  <a:gd name="T3" fmla="*/ 114671 h 13"/>
                  <a:gd name="T4" fmla="*/ 145214 w 16"/>
                  <a:gd name="T5" fmla="*/ 44498 h 13"/>
                  <a:gd name="T6" fmla="*/ 45484 w 16"/>
                  <a:gd name="T7" fmla="*/ 0 h 13"/>
                  <a:gd name="T8" fmla="*/ 0 w 16"/>
                  <a:gd name="T9" fmla="*/ 78769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3"/>
                  <a:gd name="T17" fmla="*/ 16 w 16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3">
                    <a:moveTo>
                      <a:pt x="0" y="9"/>
                    </a:moveTo>
                    <a:lnTo>
                      <a:pt x="11" y="13"/>
                    </a:lnTo>
                    <a:lnTo>
                      <a:pt x="16" y="5"/>
                    </a:lnTo>
                    <a:lnTo>
                      <a:pt x="5" y="0"/>
                    </a:lnTo>
                    <a:lnTo>
                      <a:pt x="0" y="9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24" name="Freeform 5972"/>
              <p:cNvSpPr>
                <a:spLocks/>
              </p:cNvSpPr>
              <p:nvPr/>
            </p:nvSpPr>
            <p:spPr bwMode="auto">
              <a:xfrm>
                <a:off x="1917" y="3070"/>
                <a:ext cx="98" cy="148"/>
              </a:xfrm>
              <a:custGeom>
                <a:avLst/>
                <a:gdLst>
                  <a:gd name="T0" fmla="*/ 0 w 98"/>
                  <a:gd name="T1" fmla="*/ 111 h 148"/>
                  <a:gd name="T2" fmla="*/ 67 w 98"/>
                  <a:gd name="T3" fmla="*/ 148 h 148"/>
                  <a:gd name="T4" fmla="*/ 98 w 98"/>
                  <a:gd name="T5" fmla="*/ 43 h 148"/>
                  <a:gd name="T6" fmla="*/ 30 w 98"/>
                  <a:gd name="T7" fmla="*/ 0 h 148"/>
                  <a:gd name="T8" fmla="*/ 0 w 98"/>
                  <a:gd name="T9" fmla="*/ 111 h 1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148"/>
                  <a:gd name="T17" fmla="*/ 98 w 98"/>
                  <a:gd name="T18" fmla="*/ 148 h 1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148">
                    <a:moveTo>
                      <a:pt x="0" y="111"/>
                    </a:moveTo>
                    <a:lnTo>
                      <a:pt x="67" y="148"/>
                    </a:lnTo>
                    <a:lnTo>
                      <a:pt x="98" y="43"/>
                    </a:lnTo>
                    <a:lnTo>
                      <a:pt x="30" y="0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9595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25" name="Freeform 5973"/>
              <p:cNvSpPr>
                <a:spLocks/>
              </p:cNvSpPr>
              <p:nvPr/>
            </p:nvSpPr>
            <p:spPr bwMode="auto">
              <a:xfrm>
                <a:off x="1917" y="3070"/>
                <a:ext cx="98" cy="148"/>
              </a:xfrm>
              <a:custGeom>
                <a:avLst/>
                <a:gdLst>
                  <a:gd name="T0" fmla="*/ 0 w 16"/>
                  <a:gd name="T1" fmla="*/ 160401 h 24"/>
                  <a:gd name="T2" fmla="*/ 94203 w 16"/>
                  <a:gd name="T3" fmla="*/ 214094 h 24"/>
                  <a:gd name="T4" fmla="*/ 137868 w 16"/>
                  <a:gd name="T5" fmla="*/ 62135 h 24"/>
                  <a:gd name="T6" fmla="*/ 43671 w 16"/>
                  <a:gd name="T7" fmla="*/ 0 h 24"/>
                  <a:gd name="T8" fmla="*/ 0 w 16"/>
                  <a:gd name="T9" fmla="*/ 160401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24"/>
                  <a:gd name="T17" fmla="*/ 16 w 16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24">
                    <a:moveTo>
                      <a:pt x="0" y="18"/>
                    </a:moveTo>
                    <a:lnTo>
                      <a:pt x="11" y="24"/>
                    </a:lnTo>
                    <a:lnTo>
                      <a:pt x="16" y="7"/>
                    </a:lnTo>
                    <a:lnTo>
                      <a:pt x="5" y="0"/>
                    </a:lnTo>
                    <a:lnTo>
                      <a:pt x="0" y="1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26" name="Freeform 5974"/>
              <p:cNvSpPr>
                <a:spLocks/>
              </p:cNvSpPr>
              <p:nvPr/>
            </p:nvSpPr>
            <p:spPr bwMode="auto">
              <a:xfrm>
                <a:off x="4269" y="3212"/>
                <a:ext cx="105" cy="68"/>
              </a:xfrm>
              <a:custGeom>
                <a:avLst/>
                <a:gdLst>
                  <a:gd name="T0" fmla="*/ 0 w 105"/>
                  <a:gd name="T1" fmla="*/ 43 h 68"/>
                  <a:gd name="T2" fmla="*/ 74 w 105"/>
                  <a:gd name="T3" fmla="*/ 68 h 68"/>
                  <a:gd name="T4" fmla="*/ 105 w 105"/>
                  <a:gd name="T5" fmla="*/ 19 h 68"/>
                  <a:gd name="T6" fmla="*/ 31 w 105"/>
                  <a:gd name="T7" fmla="*/ 0 h 68"/>
                  <a:gd name="T8" fmla="*/ 0 w 105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3"/>
                    </a:moveTo>
                    <a:lnTo>
                      <a:pt x="74" y="68"/>
                    </a:lnTo>
                    <a:lnTo>
                      <a:pt x="105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27" name="Freeform 5975"/>
              <p:cNvSpPr>
                <a:spLocks/>
              </p:cNvSpPr>
              <p:nvPr/>
            </p:nvSpPr>
            <p:spPr bwMode="auto">
              <a:xfrm>
                <a:off x="4269" y="3212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107693 w 17"/>
                  <a:gd name="T3" fmla="*/ 99206 h 11"/>
                  <a:gd name="T4" fmla="*/ 152936 w 17"/>
                  <a:gd name="T5" fmla="*/ 27627 h 11"/>
                  <a:gd name="T6" fmla="*/ 45014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2" y="11"/>
                    </a:lnTo>
                    <a:lnTo>
                      <a:pt x="17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28" name="Freeform 5976"/>
              <p:cNvSpPr>
                <a:spLocks/>
              </p:cNvSpPr>
              <p:nvPr/>
            </p:nvSpPr>
            <p:spPr bwMode="auto">
              <a:xfrm>
                <a:off x="3009" y="3181"/>
                <a:ext cx="99" cy="93"/>
              </a:xfrm>
              <a:custGeom>
                <a:avLst/>
                <a:gdLst>
                  <a:gd name="T0" fmla="*/ 0 w 99"/>
                  <a:gd name="T1" fmla="*/ 62 h 93"/>
                  <a:gd name="T2" fmla="*/ 68 w 99"/>
                  <a:gd name="T3" fmla="*/ 93 h 93"/>
                  <a:gd name="T4" fmla="*/ 99 w 99"/>
                  <a:gd name="T5" fmla="*/ 37 h 93"/>
                  <a:gd name="T6" fmla="*/ 31 w 99"/>
                  <a:gd name="T7" fmla="*/ 0 h 93"/>
                  <a:gd name="T8" fmla="*/ 0 w 99"/>
                  <a:gd name="T9" fmla="*/ 62 h 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93"/>
                  <a:gd name="T17" fmla="*/ 99 w 99"/>
                  <a:gd name="T18" fmla="*/ 93 h 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93">
                    <a:moveTo>
                      <a:pt x="0" y="62"/>
                    </a:moveTo>
                    <a:lnTo>
                      <a:pt x="68" y="93"/>
                    </a:lnTo>
                    <a:lnTo>
                      <a:pt x="99" y="37"/>
                    </a:lnTo>
                    <a:lnTo>
                      <a:pt x="31" y="0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B8B8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29" name="Freeform 5977"/>
              <p:cNvSpPr>
                <a:spLocks/>
              </p:cNvSpPr>
              <p:nvPr/>
            </p:nvSpPr>
            <p:spPr bwMode="auto">
              <a:xfrm>
                <a:off x="3009" y="3181"/>
                <a:ext cx="99" cy="93"/>
              </a:xfrm>
              <a:custGeom>
                <a:avLst/>
                <a:gdLst>
                  <a:gd name="T0" fmla="*/ 0 w 16"/>
                  <a:gd name="T1" fmla="*/ 91524 h 15"/>
                  <a:gd name="T2" fmla="*/ 99730 w 16"/>
                  <a:gd name="T3" fmla="*/ 137497 h 15"/>
                  <a:gd name="T4" fmla="*/ 145214 w 16"/>
                  <a:gd name="T5" fmla="*/ 54585 h 15"/>
                  <a:gd name="T6" fmla="*/ 45484 w 16"/>
                  <a:gd name="T7" fmla="*/ 0 h 15"/>
                  <a:gd name="T8" fmla="*/ 0 w 16"/>
                  <a:gd name="T9" fmla="*/ 91524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5"/>
                  <a:gd name="T17" fmla="*/ 16 w 16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5">
                    <a:moveTo>
                      <a:pt x="0" y="10"/>
                    </a:moveTo>
                    <a:lnTo>
                      <a:pt x="11" y="15"/>
                    </a:lnTo>
                    <a:lnTo>
                      <a:pt x="16" y="6"/>
                    </a:lnTo>
                    <a:lnTo>
                      <a:pt x="5" y="0"/>
                    </a:lnTo>
                    <a:lnTo>
                      <a:pt x="0" y="1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30" name="Freeform 5978"/>
              <p:cNvSpPr>
                <a:spLocks/>
              </p:cNvSpPr>
              <p:nvPr/>
            </p:nvSpPr>
            <p:spPr bwMode="auto">
              <a:xfrm>
                <a:off x="1744" y="3107"/>
                <a:ext cx="98" cy="124"/>
              </a:xfrm>
              <a:custGeom>
                <a:avLst/>
                <a:gdLst>
                  <a:gd name="T0" fmla="*/ 0 w 98"/>
                  <a:gd name="T1" fmla="*/ 93 h 124"/>
                  <a:gd name="T2" fmla="*/ 68 w 98"/>
                  <a:gd name="T3" fmla="*/ 124 h 124"/>
                  <a:gd name="T4" fmla="*/ 98 w 98"/>
                  <a:gd name="T5" fmla="*/ 37 h 124"/>
                  <a:gd name="T6" fmla="*/ 31 w 98"/>
                  <a:gd name="T7" fmla="*/ 0 h 124"/>
                  <a:gd name="T8" fmla="*/ 0 w 98"/>
                  <a:gd name="T9" fmla="*/ 93 h 1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124"/>
                  <a:gd name="T17" fmla="*/ 98 w 98"/>
                  <a:gd name="T18" fmla="*/ 124 h 1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124">
                    <a:moveTo>
                      <a:pt x="0" y="93"/>
                    </a:moveTo>
                    <a:lnTo>
                      <a:pt x="68" y="124"/>
                    </a:lnTo>
                    <a:lnTo>
                      <a:pt x="98" y="37"/>
                    </a:lnTo>
                    <a:lnTo>
                      <a:pt x="31" y="0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A5A5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31" name="Freeform 5979"/>
              <p:cNvSpPr>
                <a:spLocks/>
              </p:cNvSpPr>
              <p:nvPr/>
            </p:nvSpPr>
            <p:spPr bwMode="auto">
              <a:xfrm>
                <a:off x="1744" y="3107"/>
                <a:ext cx="98" cy="124"/>
              </a:xfrm>
              <a:custGeom>
                <a:avLst/>
                <a:gdLst>
                  <a:gd name="T0" fmla="*/ 0 w 16"/>
                  <a:gd name="T1" fmla="*/ 137497 h 20"/>
                  <a:gd name="T2" fmla="*/ 94203 w 16"/>
                  <a:gd name="T3" fmla="*/ 183284 h 20"/>
                  <a:gd name="T4" fmla="*/ 137868 w 16"/>
                  <a:gd name="T5" fmla="*/ 54585 h 20"/>
                  <a:gd name="T6" fmla="*/ 43671 w 16"/>
                  <a:gd name="T7" fmla="*/ 0 h 20"/>
                  <a:gd name="T8" fmla="*/ 0 w 16"/>
                  <a:gd name="T9" fmla="*/ 137497 h 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20"/>
                  <a:gd name="T17" fmla="*/ 16 w 16"/>
                  <a:gd name="T18" fmla="*/ 20 h 2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20">
                    <a:moveTo>
                      <a:pt x="0" y="15"/>
                    </a:moveTo>
                    <a:lnTo>
                      <a:pt x="11" y="20"/>
                    </a:lnTo>
                    <a:lnTo>
                      <a:pt x="16" y="6"/>
                    </a:lnTo>
                    <a:lnTo>
                      <a:pt x="5" y="0"/>
                    </a:lnTo>
                    <a:lnTo>
                      <a:pt x="0" y="15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32" name="Freeform 5980"/>
              <p:cNvSpPr>
                <a:spLocks/>
              </p:cNvSpPr>
              <p:nvPr/>
            </p:nvSpPr>
            <p:spPr bwMode="auto">
              <a:xfrm>
                <a:off x="4102" y="3218"/>
                <a:ext cx="99" cy="62"/>
              </a:xfrm>
              <a:custGeom>
                <a:avLst/>
                <a:gdLst>
                  <a:gd name="T0" fmla="*/ 0 w 99"/>
                  <a:gd name="T1" fmla="*/ 44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4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33" name="Freeform 5981"/>
              <p:cNvSpPr>
                <a:spLocks/>
              </p:cNvSpPr>
              <p:nvPr/>
            </p:nvSpPr>
            <p:spPr bwMode="auto">
              <a:xfrm>
                <a:off x="4102" y="3218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34" name="Freeform 5982"/>
              <p:cNvSpPr>
                <a:spLocks/>
              </p:cNvSpPr>
              <p:nvPr/>
            </p:nvSpPr>
            <p:spPr bwMode="auto">
              <a:xfrm>
                <a:off x="2837" y="3163"/>
                <a:ext cx="105" cy="105"/>
              </a:xfrm>
              <a:custGeom>
                <a:avLst/>
                <a:gdLst>
                  <a:gd name="T0" fmla="*/ 0 w 105"/>
                  <a:gd name="T1" fmla="*/ 74 h 105"/>
                  <a:gd name="T2" fmla="*/ 68 w 105"/>
                  <a:gd name="T3" fmla="*/ 105 h 105"/>
                  <a:gd name="T4" fmla="*/ 105 w 105"/>
                  <a:gd name="T5" fmla="*/ 43 h 105"/>
                  <a:gd name="T6" fmla="*/ 37 w 105"/>
                  <a:gd name="T7" fmla="*/ 0 h 105"/>
                  <a:gd name="T8" fmla="*/ 0 w 105"/>
                  <a:gd name="T9" fmla="*/ 74 h 1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105"/>
                  <a:gd name="T17" fmla="*/ 105 w 105"/>
                  <a:gd name="T18" fmla="*/ 105 h 1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105">
                    <a:moveTo>
                      <a:pt x="0" y="74"/>
                    </a:moveTo>
                    <a:lnTo>
                      <a:pt x="68" y="105"/>
                    </a:lnTo>
                    <a:lnTo>
                      <a:pt x="105" y="43"/>
                    </a:lnTo>
                    <a:lnTo>
                      <a:pt x="37" y="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AAAA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35" name="Freeform 5983"/>
              <p:cNvSpPr>
                <a:spLocks/>
              </p:cNvSpPr>
              <p:nvPr/>
            </p:nvSpPr>
            <p:spPr bwMode="auto">
              <a:xfrm>
                <a:off x="2837" y="3163"/>
                <a:ext cx="105" cy="105"/>
              </a:xfrm>
              <a:custGeom>
                <a:avLst/>
                <a:gdLst>
                  <a:gd name="T0" fmla="*/ 0 w 17"/>
                  <a:gd name="T1" fmla="*/ 107693 h 17"/>
                  <a:gd name="T2" fmla="*/ 98959 w 17"/>
                  <a:gd name="T3" fmla="*/ 152936 h 17"/>
                  <a:gd name="T4" fmla="*/ 152936 w 17"/>
                  <a:gd name="T5" fmla="*/ 62679 h 17"/>
                  <a:gd name="T6" fmla="*/ 53945 w 17"/>
                  <a:gd name="T7" fmla="*/ 0 h 17"/>
                  <a:gd name="T8" fmla="*/ 0 w 17"/>
                  <a:gd name="T9" fmla="*/ 107693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7"/>
                  <a:gd name="T17" fmla="*/ 17 w 17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7">
                    <a:moveTo>
                      <a:pt x="0" y="12"/>
                    </a:moveTo>
                    <a:lnTo>
                      <a:pt x="11" y="17"/>
                    </a:lnTo>
                    <a:lnTo>
                      <a:pt x="17" y="7"/>
                    </a:lnTo>
                    <a:lnTo>
                      <a:pt x="6" y="0"/>
                    </a:lnTo>
                    <a:lnTo>
                      <a:pt x="0" y="1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36" name="Freeform 5984"/>
              <p:cNvSpPr>
                <a:spLocks/>
              </p:cNvSpPr>
              <p:nvPr/>
            </p:nvSpPr>
            <p:spPr bwMode="auto">
              <a:xfrm>
                <a:off x="1571" y="3150"/>
                <a:ext cx="105" cy="93"/>
              </a:xfrm>
              <a:custGeom>
                <a:avLst/>
                <a:gdLst>
                  <a:gd name="T0" fmla="*/ 0 w 105"/>
                  <a:gd name="T1" fmla="*/ 68 h 93"/>
                  <a:gd name="T2" fmla="*/ 74 w 105"/>
                  <a:gd name="T3" fmla="*/ 93 h 93"/>
                  <a:gd name="T4" fmla="*/ 105 w 105"/>
                  <a:gd name="T5" fmla="*/ 19 h 93"/>
                  <a:gd name="T6" fmla="*/ 37 w 105"/>
                  <a:gd name="T7" fmla="*/ 0 h 93"/>
                  <a:gd name="T8" fmla="*/ 0 w 105"/>
                  <a:gd name="T9" fmla="*/ 68 h 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93"/>
                  <a:gd name="T17" fmla="*/ 105 w 105"/>
                  <a:gd name="T18" fmla="*/ 93 h 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93">
                    <a:moveTo>
                      <a:pt x="0" y="68"/>
                    </a:moveTo>
                    <a:lnTo>
                      <a:pt x="74" y="93"/>
                    </a:lnTo>
                    <a:lnTo>
                      <a:pt x="105" y="19"/>
                    </a:lnTo>
                    <a:lnTo>
                      <a:pt x="37" y="0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B5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37" name="Freeform 5985"/>
              <p:cNvSpPr>
                <a:spLocks/>
              </p:cNvSpPr>
              <p:nvPr/>
            </p:nvSpPr>
            <p:spPr bwMode="auto">
              <a:xfrm>
                <a:off x="1571" y="3150"/>
                <a:ext cx="105" cy="93"/>
              </a:xfrm>
              <a:custGeom>
                <a:avLst/>
                <a:gdLst>
                  <a:gd name="T0" fmla="*/ 0 w 17"/>
                  <a:gd name="T1" fmla="*/ 100558 h 15"/>
                  <a:gd name="T2" fmla="*/ 107693 w 17"/>
                  <a:gd name="T3" fmla="*/ 137497 h 15"/>
                  <a:gd name="T4" fmla="*/ 152936 w 17"/>
                  <a:gd name="T5" fmla="*/ 28136 h 15"/>
                  <a:gd name="T6" fmla="*/ 53945 w 17"/>
                  <a:gd name="T7" fmla="*/ 0 h 15"/>
                  <a:gd name="T8" fmla="*/ 0 w 17"/>
                  <a:gd name="T9" fmla="*/ 100558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5"/>
                  <a:gd name="T17" fmla="*/ 17 w 17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5">
                    <a:moveTo>
                      <a:pt x="0" y="11"/>
                    </a:moveTo>
                    <a:lnTo>
                      <a:pt x="12" y="15"/>
                    </a:lnTo>
                    <a:lnTo>
                      <a:pt x="17" y="3"/>
                    </a:lnTo>
                    <a:lnTo>
                      <a:pt x="6" y="0"/>
                    </a:lnTo>
                    <a:lnTo>
                      <a:pt x="0" y="11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38" name="Freeform 5986"/>
              <p:cNvSpPr>
                <a:spLocks/>
              </p:cNvSpPr>
              <p:nvPr/>
            </p:nvSpPr>
            <p:spPr bwMode="auto">
              <a:xfrm>
                <a:off x="3930" y="3218"/>
                <a:ext cx="104" cy="68"/>
              </a:xfrm>
              <a:custGeom>
                <a:avLst/>
                <a:gdLst>
                  <a:gd name="T0" fmla="*/ 0 w 104"/>
                  <a:gd name="T1" fmla="*/ 44 h 68"/>
                  <a:gd name="T2" fmla="*/ 74 w 104"/>
                  <a:gd name="T3" fmla="*/ 68 h 68"/>
                  <a:gd name="T4" fmla="*/ 104 w 104"/>
                  <a:gd name="T5" fmla="*/ 19 h 68"/>
                  <a:gd name="T6" fmla="*/ 30 w 104"/>
                  <a:gd name="T7" fmla="*/ 0 h 68"/>
                  <a:gd name="T8" fmla="*/ 0 w 104"/>
                  <a:gd name="T9" fmla="*/ 44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4"/>
                  <a:gd name="T16" fmla="*/ 0 h 68"/>
                  <a:gd name="T17" fmla="*/ 104 w 104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4" h="68">
                    <a:moveTo>
                      <a:pt x="0" y="44"/>
                    </a:moveTo>
                    <a:lnTo>
                      <a:pt x="74" y="68"/>
                    </a:lnTo>
                    <a:lnTo>
                      <a:pt x="104" y="19"/>
                    </a:lnTo>
                    <a:lnTo>
                      <a:pt x="30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39" name="Freeform 5987"/>
              <p:cNvSpPr>
                <a:spLocks/>
              </p:cNvSpPr>
              <p:nvPr/>
            </p:nvSpPr>
            <p:spPr bwMode="auto">
              <a:xfrm>
                <a:off x="3930" y="3218"/>
                <a:ext cx="104" cy="68"/>
              </a:xfrm>
              <a:custGeom>
                <a:avLst/>
                <a:gdLst>
                  <a:gd name="T0" fmla="*/ 0 w 17"/>
                  <a:gd name="T1" fmla="*/ 62826 h 11"/>
                  <a:gd name="T2" fmla="*/ 102360 w 17"/>
                  <a:gd name="T3" fmla="*/ 99206 h 11"/>
                  <a:gd name="T4" fmla="*/ 145624 w 17"/>
                  <a:gd name="T5" fmla="*/ 27627 h 11"/>
                  <a:gd name="T6" fmla="*/ 43490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2" y="11"/>
                    </a:lnTo>
                    <a:lnTo>
                      <a:pt x="17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40" name="Freeform 5988"/>
              <p:cNvSpPr>
                <a:spLocks/>
              </p:cNvSpPr>
              <p:nvPr/>
            </p:nvSpPr>
            <p:spPr bwMode="auto">
              <a:xfrm>
                <a:off x="2670" y="3138"/>
                <a:ext cx="99" cy="130"/>
              </a:xfrm>
              <a:custGeom>
                <a:avLst/>
                <a:gdLst>
                  <a:gd name="T0" fmla="*/ 0 w 99"/>
                  <a:gd name="T1" fmla="*/ 87 h 130"/>
                  <a:gd name="T2" fmla="*/ 68 w 99"/>
                  <a:gd name="T3" fmla="*/ 130 h 130"/>
                  <a:gd name="T4" fmla="*/ 99 w 99"/>
                  <a:gd name="T5" fmla="*/ 56 h 130"/>
                  <a:gd name="T6" fmla="*/ 31 w 99"/>
                  <a:gd name="T7" fmla="*/ 0 h 130"/>
                  <a:gd name="T8" fmla="*/ 0 w 99"/>
                  <a:gd name="T9" fmla="*/ 87 h 1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30"/>
                  <a:gd name="T17" fmla="*/ 99 w 99"/>
                  <a:gd name="T18" fmla="*/ 130 h 1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30">
                    <a:moveTo>
                      <a:pt x="0" y="87"/>
                    </a:moveTo>
                    <a:lnTo>
                      <a:pt x="68" y="130"/>
                    </a:lnTo>
                    <a:lnTo>
                      <a:pt x="99" y="56"/>
                    </a:lnTo>
                    <a:lnTo>
                      <a:pt x="31" y="0"/>
                    </a:lnTo>
                    <a:lnTo>
                      <a:pt x="0" y="87"/>
                    </a:lnTo>
                    <a:close/>
                  </a:path>
                </a:pathLst>
              </a:custGeom>
              <a:solidFill>
                <a:srgbClr val="9C9C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41" name="Freeform 5989"/>
              <p:cNvSpPr>
                <a:spLocks/>
              </p:cNvSpPr>
              <p:nvPr/>
            </p:nvSpPr>
            <p:spPr bwMode="auto">
              <a:xfrm>
                <a:off x="2670" y="3138"/>
                <a:ext cx="99" cy="130"/>
              </a:xfrm>
              <a:custGeom>
                <a:avLst/>
                <a:gdLst>
                  <a:gd name="T0" fmla="*/ 0 w 16"/>
                  <a:gd name="T1" fmla="*/ 127883 h 21"/>
                  <a:gd name="T2" fmla="*/ 99730 w 16"/>
                  <a:gd name="T3" fmla="*/ 190958 h 21"/>
                  <a:gd name="T4" fmla="*/ 145214 w 16"/>
                  <a:gd name="T5" fmla="*/ 82315 h 21"/>
                  <a:gd name="T6" fmla="*/ 45484 w 16"/>
                  <a:gd name="T7" fmla="*/ 0 h 21"/>
                  <a:gd name="T8" fmla="*/ 0 w 16"/>
                  <a:gd name="T9" fmla="*/ 127883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21"/>
                  <a:gd name="T17" fmla="*/ 16 w 16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21">
                    <a:moveTo>
                      <a:pt x="0" y="14"/>
                    </a:moveTo>
                    <a:lnTo>
                      <a:pt x="11" y="21"/>
                    </a:lnTo>
                    <a:lnTo>
                      <a:pt x="16" y="9"/>
                    </a:lnTo>
                    <a:lnTo>
                      <a:pt x="5" y="0"/>
                    </a:lnTo>
                    <a:lnTo>
                      <a:pt x="0" y="1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42" name="Freeform 5990"/>
              <p:cNvSpPr>
                <a:spLocks/>
              </p:cNvSpPr>
              <p:nvPr/>
            </p:nvSpPr>
            <p:spPr bwMode="auto">
              <a:xfrm>
                <a:off x="1404" y="3181"/>
                <a:ext cx="99" cy="81"/>
              </a:xfrm>
              <a:custGeom>
                <a:avLst/>
                <a:gdLst>
                  <a:gd name="T0" fmla="*/ 0 w 99"/>
                  <a:gd name="T1" fmla="*/ 56 h 81"/>
                  <a:gd name="T2" fmla="*/ 68 w 99"/>
                  <a:gd name="T3" fmla="*/ 81 h 81"/>
                  <a:gd name="T4" fmla="*/ 99 w 99"/>
                  <a:gd name="T5" fmla="*/ 19 h 81"/>
                  <a:gd name="T6" fmla="*/ 31 w 99"/>
                  <a:gd name="T7" fmla="*/ 0 h 81"/>
                  <a:gd name="T8" fmla="*/ 0 w 99"/>
                  <a:gd name="T9" fmla="*/ 56 h 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81"/>
                  <a:gd name="T17" fmla="*/ 99 w 99"/>
                  <a:gd name="T18" fmla="*/ 81 h 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81">
                    <a:moveTo>
                      <a:pt x="0" y="56"/>
                    </a:moveTo>
                    <a:lnTo>
                      <a:pt x="68" y="81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C2C2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43" name="Freeform 5991"/>
              <p:cNvSpPr>
                <a:spLocks/>
              </p:cNvSpPr>
              <p:nvPr/>
            </p:nvSpPr>
            <p:spPr bwMode="auto">
              <a:xfrm>
                <a:off x="1404" y="3181"/>
                <a:ext cx="99" cy="81"/>
              </a:xfrm>
              <a:custGeom>
                <a:avLst/>
                <a:gdLst>
                  <a:gd name="T0" fmla="*/ 0 w 16"/>
                  <a:gd name="T1" fmla="*/ 84439 h 13"/>
                  <a:gd name="T2" fmla="*/ 99730 w 16"/>
                  <a:gd name="T3" fmla="*/ 122173 h 13"/>
                  <a:gd name="T4" fmla="*/ 145214 w 16"/>
                  <a:gd name="T5" fmla="*/ 28537 h 13"/>
                  <a:gd name="T6" fmla="*/ 45484 w 16"/>
                  <a:gd name="T7" fmla="*/ 0 h 13"/>
                  <a:gd name="T8" fmla="*/ 0 w 16"/>
                  <a:gd name="T9" fmla="*/ 84439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3"/>
                  <a:gd name="T17" fmla="*/ 16 w 16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3">
                    <a:moveTo>
                      <a:pt x="0" y="9"/>
                    </a:moveTo>
                    <a:lnTo>
                      <a:pt x="11" y="13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9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44" name="Freeform 5992"/>
              <p:cNvSpPr>
                <a:spLocks/>
              </p:cNvSpPr>
              <p:nvPr/>
            </p:nvSpPr>
            <p:spPr bwMode="auto">
              <a:xfrm>
                <a:off x="3763" y="3225"/>
                <a:ext cx="99" cy="61"/>
              </a:xfrm>
              <a:custGeom>
                <a:avLst/>
                <a:gdLst>
                  <a:gd name="T0" fmla="*/ 0 w 99"/>
                  <a:gd name="T1" fmla="*/ 43 h 61"/>
                  <a:gd name="T2" fmla="*/ 68 w 99"/>
                  <a:gd name="T3" fmla="*/ 61 h 61"/>
                  <a:gd name="T4" fmla="*/ 99 w 99"/>
                  <a:gd name="T5" fmla="*/ 18 h 61"/>
                  <a:gd name="T6" fmla="*/ 31 w 99"/>
                  <a:gd name="T7" fmla="*/ 0 h 61"/>
                  <a:gd name="T8" fmla="*/ 0 w 99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1"/>
                  <a:gd name="T17" fmla="*/ 99 w 99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1">
                    <a:moveTo>
                      <a:pt x="0" y="43"/>
                    </a:moveTo>
                    <a:lnTo>
                      <a:pt x="68" y="61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45" name="Freeform 5993"/>
              <p:cNvSpPr>
                <a:spLocks/>
              </p:cNvSpPr>
              <p:nvPr/>
            </p:nvSpPr>
            <p:spPr bwMode="auto">
              <a:xfrm>
                <a:off x="3763" y="3225"/>
                <a:ext cx="99" cy="61"/>
              </a:xfrm>
              <a:custGeom>
                <a:avLst/>
                <a:gdLst>
                  <a:gd name="T0" fmla="*/ 0 w 16"/>
                  <a:gd name="T1" fmla="*/ 59463 h 10"/>
                  <a:gd name="T2" fmla="*/ 99730 w 16"/>
                  <a:gd name="T3" fmla="*/ 84430 h 10"/>
                  <a:gd name="T4" fmla="*/ 145214 w 16"/>
                  <a:gd name="T5" fmla="*/ 24967 h 10"/>
                  <a:gd name="T6" fmla="*/ 45484 w 16"/>
                  <a:gd name="T7" fmla="*/ 0 h 10"/>
                  <a:gd name="T8" fmla="*/ 0 w 16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46" name="Freeform 5994"/>
              <p:cNvSpPr>
                <a:spLocks/>
              </p:cNvSpPr>
              <p:nvPr/>
            </p:nvSpPr>
            <p:spPr bwMode="auto">
              <a:xfrm>
                <a:off x="2497" y="3113"/>
                <a:ext cx="99" cy="149"/>
              </a:xfrm>
              <a:custGeom>
                <a:avLst/>
                <a:gdLst>
                  <a:gd name="T0" fmla="*/ 0 w 99"/>
                  <a:gd name="T1" fmla="*/ 105 h 149"/>
                  <a:gd name="T2" fmla="*/ 68 w 99"/>
                  <a:gd name="T3" fmla="*/ 149 h 149"/>
                  <a:gd name="T4" fmla="*/ 99 w 99"/>
                  <a:gd name="T5" fmla="*/ 62 h 149"/>
                  <a:gd name="T6" fmla="*/ 31 w 99"/>
                  <a:gd name="T7" fmla="*/ 0 h 149"/>
                  <a:gd name="T8" fmla="*/ 0 w 99"/>
                  <a:gd name="T9" fmla="*/ 105 h 1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49"/>
                  <a:gd name="T17" fmla="*/ 99 w 99"/>
                  <a:gd name="T18" fmla="*/ 149 h 1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49">
                    <a:moveTo>
                      <a:pt x="0" y="105"/>
                    </a:moveTo>
                    <a:lnTo>
                      <a:pt x="68" y="149"/>
                    </a:lnTo>
                    <a:lnTo>
                      <a:pt x="99" y="62"/>
                    </a:lnTo>
                    <a:lnTo>
                      <a:pt x="31" y="0"/>
                    </a:lnTo>
                    <a:lnTo>
                      <a:pt x="0" y="105"/>
                    </a:lnTo>
                    <a:close/>
                  </a:path>
                </a:pathLst>
              </a:custGeom>
              <a:solidFill>
                <a:srgbClr val="92929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47" name="Freeform 5995"/>
              <p:cNvSpPr>
                <a:spLocks/>
              </p:cNvSpPr>
              <p:nvPr/>
            </p:nvSpPr>
            <p:spPr bwMode="auto">
              <a:xfrm>
                <a:off x="2497" y="3113"/>
                <a:ext cx="99" cy="149"/>
              </a:xfrm>
              <a:custGeom>
                <a:avLst/>
                <a:gdLst>
                  <a:gd name="T0" fmla="*/ 0 w 16"/>
                  <a:gd name="T1" fmla="*/ 157450 h 24"/>
                  <a:gd name="T2" fmla="*/ 99730 w 16"/>
                  <a:gd name="T3" fmla="*/ 221352 h 24"/>
                  <a:gd name="T4" fmla="*/ 145214 w 16"/>
                  <a:gd name="T5" fmla="*/ 92119 h 24"/>
                  <a:gd name="T6" fmla="*/ 45484 w 16"/>
                  <a:gd name="T7" fmla="*/ 0 h 24"/>
                  <a:gd name="T8" fmla="*/ 0 w 16"/>
                  <a:gd name="T9" fmla="*/ 157450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24"/>
                  <a:gd name="T17" fmla="*/ 16 w 16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24">
                    <a:moveTo>
                      <a:pt x="0" y="17"/>
                    </a:moveTo>
                    <a:lnTo>
                      <a:pt x="11" y="24"/>
                    </a:lnTo>
                    <a:lnTo>
                      <a:pt x="16" y="10"/>
                    </a:lnTo>
                    <a:lnTo>
                      <a:pt x="5" y="0"/>
                    </a:lnTo>
                    <a:lnTo>
                      <a:pt x="0" y="1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48" name="Freeform 5996"/>
              <p:cNvSpPr>
                <a:spLocks/>
              </p:cNvSpPr>
              <p:nvPr/>
            </p:nvSpPr>
            <p:spPr bwMode="auto">
              <a:xfrm>
                <a:off x="1231" y="3200"/>
                <a:ext cx="105" cy="74"/>
              </a:xfrm>
              <a:custGeom>
                <a:avLst/>
                <a:gdLst>
                  <a:gd name="T0" fmla="*/ 0 w 105"/>
                  <a:gd name="T1" fmla="*/ 55 h 74"/>
                  <a:gd name="T2" fmla="*/ 68 w 105"/>
                  <a:gd name="T3" fmla="*/ 74 h 74"/>
                  <a:gd name="T4" fmla="*/ 105 w 105"/>
                  <a:gd name="T5" fmla="*/ 18 h 74"/>
                  <a:gd name="T6" fmla="*/ 37 w 105"/>
                  <a:gd name="T7" fmla="*/ 0 h 74"/>
                  <a:gd name="T8" fmla="*/ 0 w 105"/>
                  <a:gd name="T9" fmla="*/ 55 h 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74"/>
                  <a:gd name="T17" fmla="*/ 105 w 105"/>
                  <a:gd name="T18" fmla="*/ 74 h 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74">
                    <a:moveTo>
                      <a:pt x="0" y="55"/>
                    </a:moveTo>
                    <a:lnTo>
                      <a:pt x="68" y="74"/>
                    </a:lnTo>
                    <a:lnTo>
                      <a:pt x="105" y="18"/>
                    </a:lnTo>
                    <a:lnTo>
                      <a:pt x="37" y="0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C9C9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49" name="Freeform 5997"/>
              <p:cNvSpPr>
                <a:spLocks/>
              </p:cNvSpPr>
              <p:nvPr/>
            </p:nvSpPr>
            <p:spPr bwMode="auto">
              <a:xfrm>
                <a:off x="1231" y="3200"/>
                <a:ext cx="105" cy="74"/>
              </a:xfrm>
              <a:custGeom>
                <a:avLst/>
                <a:gdLst>
                  <a:gd name="T0" fmla="*/ 0 w 17"/>
                  <a:gd name="T1" fmla="*/ 80925 h 12"/>
                  <a:gd name="T2" fmla="*/ 98959 w 17"/>
                  <a:gd name="T3" fmla="*/ 106936 h 12"/>
                  <a:gd name="T4" fmla="*/ 152936 w 17"/>
                  <a:gd name="T5" fmla="*/ 27417 h 12"/>
                  <a:gd name="T6" fmla="*/ 53945 w 17"/>
                  <a:gd name="T7" fmla="*/ 0 h 12"/>
                  <a:gd name="T8" fmla="*/ 0 w 17"/>
                  <a:gd name="T9" fmla="*/ 80925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2"/>
                  <a:gd name="T17" fmla="*/ 17 w 17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2">
                    <a:moveTo>
                      <a:pt x="0" y="9"/>
                    </a:moveTo>
                    <a:lnTo>
                      <a:pt x="11" y="12"/>
                    </a:lnTo>
                    <a:lnTo>
                      <a:pt x="17" y="3"/>
                    </a:lnTo>
                    <a:lnTo>
                      <a:pt x="6" y="0"/>
                    </a:lnTo>
                    <a:lnTo>
                      <a:pt x="0" y="9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50" name="Freeform 5998"/>
              <p:cNvSpPr>
                <a:spLocks/>
              </p:cNvSpPr>
              <p:nvPr/>
            </p:nvSpPr>
            <p:spPr bwMode="auto">
              <a:xfrm>
                <a:off x="3590" y="3225"/>
                <a:ext cx="99" cy="68"/>
              </a:xfrm>
              <a:custGeom>
                <a:avLst/>
                <a:gdLst>
                  <a:gd name="T0" fmla="*/ 0 w 99"/>
                  <a:gd name="T1" fmla="*/ 43 h 68"/>
                  <a:gd name="T2" fmla="*/ 68 w 99"/>
                  <a:gd name="T3" fmla="*/ 68 h 68"/>
                  <a:gd name="T4" fmla="*/ 99 w 99"/>
                  <a:gd name="T5" fmla="*/ 18 h 68"/>
                  <a:gd name="T6" fmla="*/ 31 w 99"/>
                  <a:gd name="T7" fmla="*/ 0 h 68"/>
                  <a:gd name="T8" fmla="*/ 0 w 99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3"/>
                    </a:moveTo>
                    <a:lnTo>
                      <a:pt x="68" y="68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51" name="Freeform 5999"/>
              <p:cNvSpPr>
                <a:spLocks/>
              </p:cNvSpPr>
              <p:nvPr/>
            </p:nvSpPr>
            <p:spPr bwMode="auto">
              <a:xfrm>
                <a:off x="3590" y="3225"/>
                <a:ext cx="99" cy="68"/>
              </a:xfrm>
              <a:custGeom>
                <a:avLst/>
                <a:gdLst>
                  <a:gd name="T0" fmla="*/ 0 w 16"/>
                  <a:gd name="T1" fmla="*/ 62826 h 11"/>
                  <a:gd name="T2" fmla="*/ 99730 w 16"/>
                  <a:gd name="T3" fmla="*/ 99206 h 11"/>
                  <a:gd name="T4" fmla="*/ 145214 w 16"/>
                  <a:gd name="T5" fmla="*/ 27627 h 11"/>
                  <a:gd name="T6" fmla="*/ 45484 w 16"/>
                  <a:gd name="T7" fmla="*/ 0 h 11"/>
                  <a:gd name="T8" fmla="*/ 0 w 16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1" y="11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52" name="Freeform 6000"/>
              <p:cNvSpPr>
                <a:spLocks/>
              </p:cNvSpPr>
              <p:nvPr/>
            </p:nvSpPr>
            <p:spPr bwMode="auto">
              <a:xfrm>
                <a:off x="2324" y="3101"/>
                <a:ext cx="105" cy="154"/>
              </a:xfrm>
              <a:custGeom>
                <a:avLst/>
                <a:gdLst>
                  <a:gd name="T0" fmla="*/ 0 w 105"/>
                  <a:gd name="T1" fmla="*/ 111 h 154"/>
                  <a:gd name="T2" fmla="*/ 68 w 105"/>
                  <a:gd name="T3" fmla="*/ 154 h 154"/>
                  <a:gd name="T4" fmla="*/ 105 w 105"/>
                  <a:gd name="T5" fmla="*/ 62 h 154"/>
                  <a:gd name="T6" fmla="*/ 31 w 105"/>
                  <a:gd name="T7" fmla="*/ 0 h 154"/>
                  <a:gd name="T8" fmla="*/ 0 w 105"/>
                  <a:gd name="T9" fmla="*/ 111 h 1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154"/>
                  <a:gd name="T17" fmla="*/ 105 w 105"/>
                  <a:gd name="T18" fmla="*/ 154 h 1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154">
                    <a:moveTo>
                      <a:pt x="0" y="111"/>
                    </a:moveTo>
                    <a:lnTo>
                      <a:pt x="68" y="154"/>
                    </a:lnTo>
                    <a:lnTo>
                      <a:pt x="105" y="62"/>
                    </a:lnTo>
                    <a:lnTo>
                      <a:pt x="31" y="0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8D8D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53" name="Freeform 6001"/>
              <p:cNvSpPr>
                <a:spLocks/>
              </p:cNvSpPr>
              <p:nvPr/>
            </p:nvSpPr>
            <p:spPr bwMode="auto">
              <a:xfrm>
                <a:off x="2324" y="3101"/>
                <a:ext cx="105" cy="154"/>
              </a:xfrm>
              <a:custGeom>
                <a:avLst/>
                <a:gdLst>
                  <a:gd name="T0" fmla="*/ 0 w 17"/>
                  <a:gd name="T1" fmla="*/ 159864 h 25"/>
                  <a:gd name="T2" fmla="*/ 98959 w 17"/>
                  <a:gd name="T3" fmla="*/ 221828 h 25"/>
                  <a:gd name="T4" fmla="*/ 152936 w 17"/>
                  <a:gd name="T5" fmla="*/ 89283 h 25"/>
                  <a:gd name="T6" fmla="*/ 45014 w 17"/>
                  <a:gd name="T7" fmla="*/ 0 h 25"/>
                  <a:gd name="T8" fmla="*/ 0 w 17"/>
                  <a:gd name="T9" fmla="*/ 159864 h 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25"/>
                  <a:gd name="T17" fmla="*/ 17 w 17"/>
                  <a:gd name="T18" fmla="*/ 25 h 2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25">
                    <a:moveTo>
                      <a:pt x="0" y="18"/>
                    </a:moveTo>
                    <a:lnTo>
                      <a:pt x="11" y="25"/>
                    </a:lnTo>
                    <a:lnTo>
                      <a:pt x="17" y="10"/>
                    </a:lnTo>
                    <a:lnTo>
                      <a:pt x="5" y="0"/>
                    </a:lnTo>
                    <a:lnTo>
                      <a:pt x="0" y="1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54" name="Freeform 6002"/>
              <p:cNvSpPr>
                <a:spLocks/>
              </p:cNvSpPr>
              <p:nvPr/>
            </p:nvSpPr>
            <p:spPr bwMode="auto">
              <a:xfrm>
                <a:off x="3417" y="3225"/>
                <a:ext cx="105" cy="68"/>
              </a:xfrm>
              <a:custGeom>
                <a:avLst/>
                <a:gdLst>
                  <a:gd name="T0" fmla="*/ 0 w 105"/>
                  <a:gd name="T1" fmla="*/ 43 h 68"/>
                  <a:gd name="T2" fmla="*/ 74 w 105"/>
                  <a:gd name="T3" fmla="*/ 68 h 68"/>
                  <a:gd name="T4" fmla="*/ 105 w 105"/>
                  <a:gd name="T5" fmla="*/ 24 h 68"/>
                  <a:gd name="T6" fmla="*/ 37 w 105"/>
                  <a:gd name="T7" fmla="*/ 0 h 68"/>
                  <a:gd name="T8" fmla="*/ 0 w 105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3"/>
                    </a:moveTo>
                    <a:lnTo>
                      <a:pt x="74" y="68"/>
                    </a:lnTo>
                    <a:lnTo>
                      <a:pt x="105" y="24"/>
                    </a:lnTo>
                    <a:lnTo>
                      <a:pt x="37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55" name="Freeform 6003"/>
              <p:cNvSpPr>
                <a:spLocks/>
              </p:cNvSpPr>
              <p:nvPr/>
            </p:nvSpPr>
            <p:spPr bwMode="auto">
              <a:xfrm>
                <a:off x="3417" y="3225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107693 w 17"/>
                  <a:gd name="T3" fmla="*/ 99206 h 11"/>
                  <a:gd name="T4" fmla="*/ 152936 w 17"/>
                  <a:gd name="T5" fmla="*/ 36609 h 11"/>
                  <a:gd name="T6" fmla="*/ 53945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2" y="11"/>
                    </a:lnTo>
                    <a:lnTo>
                      <a:pt x="17" y="4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56" name="Freeform 6004"/>
              <p:cNvSpPr>
                <a:spLocks/>
              </p:cNvSpPr>
              <p:nvPr/>
            </p:nvSpPr>
            <p:spPr bwMode="auto">
              <a:xfrm>
                <a:off x="2151" y="3101"/>
                <a:ext cx="105" cy="148"/>
              </a:xfrm>
              <a:custGeom>
                <a:avLst/>
                <a:gdLst>
                  <a:gd name="T0" fmla="*/ 0 w 105"/>
                  <a:gd name="T1" fmla="*/ 111 h 148"/>
                  <a:gd name="T2" fmla="*/ 74 w 105"/>
                  <a:gd name="T3" fmla="*/ 148 h 148"/>
                  <a:gd name="T4" fmla="*/ 105 w 105"/>
                  <a:gd name="T5" fmla="*/ 56 h 148"/>
                  <a:gd name="T6" fmla="*/ 37 w 105"/>
                  <a:gd name="T7" fmla="*/ 0 h 148"/>
                  <a:gd name="T8" fmla="*/ 0 w 105"/>
                  <a:gd name="T9" fmla="*/ 111 h 1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148"/>
                  <a:gd name="T17" fmla="*/ 105 w 105"/>
                  <a:gd name="T18" fmla="*/ 148 h 1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148">
                    <a:moveTo>
                      <a:pt x="0" y="111"/>
                    </a:moveTo>
                    <a:lnTo>
                      <a:pt x="74" y="148"/>
                    </a:lnTo>
                    <a:lnTo>
                      <a:pt x="105" y="56"/>
                    </a:lnTo>
                    <a:lnTo>
                      <a:pt x="37" y="0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rgbClr val="909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57" name="Freeform 6005"/>
              <p:cNvSpPr>
                <a:spLocks/>
              </p:cNvSpPr>
              <p:nvPr/>
            </p:nvSpPr>
            <p:spPr bwMode="auto">
              <a:xfrm>
                <a:off x="2151" y="3101"/>
                <a:ext cx="105" cy="148"/>
              </a:xfrm>
              <a:custGeom>
                <a:avLst/>
                <a:gdLst>
                  <a:gd name="T0" fmla="*/ 0 w 17"/>
                  <a:gd name="T1" fmla="*/ 160401 h 24"/>
                  <a:gd name="T2" fmla="*/ 107693 w 17"/>
                  <a:gd name="T3" fmla="*/ 214094 h 24"/>
                  <a:gd name="T4" fmla="*/ 152936 w 17"/>
                  <a:gd name="T5" fmla="*/ 80925 h 24"/>
                  <a:gd name="T6" fmla="*/ 53945 w 17"/>
                  <a:gd name="T7" fmla="*/ 0 h 24"/>
                  <a:gd name="T8" fmla="*/ 0 w 17"/>
                  <a:gd name="T9" fmla="*/ 160401 h 2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24"/>
                  <a:gd name="T17" fmla="*/ 17 w 17"/>
                  <a:gd name="T18" fmla="*/ 24 h 2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24">
                    <a:moveTo>
                      <a:pt x="0" y="18"/>
                    </a:moveTo>
                    <a:lnTo>
                      <a:pt x="12" y="24"/>
                    </a:lnTo>
                    <a:lnTo>
                      <a:pt x="17" y="9"/>
                    </a:lnTo>
                    <a:lnTo>
                      <a:pt x="6" y="0"/>
                    </a:lnTo>
                    <a:lnTo>
                      <a:pt x="0" y="1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58" name="Freeform 6006"/>
              <p:cNvSpPr>
                <a:spLocks/>
              </p:cNvSpPr>
              <p:nvPr/>
            </p:nvSpPr>
            <p:spPr bwMode="auto">
              <a:xfrm>
                <a:off x="3250" y="3225"/>
                <a:ext cx="99" cy="68"/>
              </a:xfrm>
              <a:custGeom>
                <a:avLst/>
                <a:gdLst>
                  <a:gd name="T0" fmla="*/ 0 w 99"/>
                  <a:gd name="T1" fmla="*/ 49 h 68"/>
                  <a:gd name="T2" fmla="*/ 68 w 99"/>
                  <a:gd name="T3" fmla="*/ 68 h 68"/>
                  <a:gd name="T4" fmla="*/ 99 w 99"/>
                  <a:gd name="T5" fmla="*/ 24 h 68"/>
                  <a:gd name="T6" fmla="*/ 31 w 99"/>
                  <a:gd name="T7" fmla="*/ 0 h 68"/>
                  <a:gd name="T8" fmla="*/ 0 w 99"/>
                  <a:gd name="T9" fmla="*/ 49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9"/>
                    </a:moveTo>
                    <a:lnTo>
                      <a:pt x="68" y="68"/>
                    </a:lnTo>
                    <a:lnTo>
                      <a:pt x="99" y="24"/>
                    </a:lnTo>
                    <a:lnTo>
                      <a:pt x="31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9C9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59" name="Freeform 6007"/>
              <p:cNvSpPr>
                <a:spLocks/>
              </p:cNvSpPr>
              <p:nvPr/>
            </p:nvSpPr>
            <p:spPr bwMode="auto">
              <a:xfrm>
                <a:off x="3250" y="3225"/>
                <a:ext cx="99" cy="68"/>
              </a:xfrm>
              <a:custGeom>
                <a:avLst/>
                <a:gdLst>
                  <a:gd name="T0" fmla="*/ 0 w 16"/>
                  <a:gd name="T1" fmla="*/ 71579 h 11"/>
                  <a:gd name="T2" fmla="*/ 99730 w 16"/>
                  <a:gd name="T3" fmla="*/ 99206 h 11"/>
                  <a:gd name="T4" fmla="*/ 145214 w 16"/>
                  <a:gd name="T5" fmla="*/ 36609 h 11"/>
                  <a:gd name="T6" fmla="*/ 45484 w 16"/>
                  <a:gd name="T7" fmla="*/ 0 h 11"/>
                  <a:gd name="T8" fmla="*/ 0 w 16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8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60" name="Freeform 6008"/>
              <p:cNvSpPr>
                <a:spLocks/>
              </p:cNvSpPr>
              <p:nvPr/>
            </p:nvSpPr>
            <p:spPr bwMode="auto">
              <a:xfrm>
                <a:off x="1984" y="3113"/>
                <a:ext cx="99" cy="142"/>
              </a:xfrm>
              <a:custGeom>
                <a:avLst/>
                <a:gdLst>
                  <a:gd name="T0" fmla="*/ 0 w 99"/>
                  <a:gd name="T1" fmla="*/ 105 h 142"/>
                  <a:gd name="T2" fmla="*/ 68 w 99"/>
                  <a:gd name="T3" fmla="*/ 142 h 142"/>
                  <a:gd name="T4" fmla="*/ 99 w 99"/>
                  <a:gd name="T5" fmla="*/ 50 h 142"/>
                  <a:gd name="T6" fmla="*/ 31 w 99"/>
                  <a:gd name="T7" fmla="*/ 0 h 142"/>
                  <a:gd name="T8" fmla="*/ 0 w 99"/>
                  <a:gd name="T9" fmla="*/ 105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42"/>
                  <a:gd name="T17" fmla="*/ 99 w 99"/>
                  <a:gd name="T18" fmla="*/ 142 h 14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42">
                    <a:moveTo>
                      <a:pt x="0" y="105"/>
                    </a:moveTo>
                    <a:lnTo>
                      <a:pt x="68" y="142"/>
                    </a:lnTo>
                    <a:lnTo>
                      <a:pt x="99" y="50"/>
                    </a:lnTo>
                    <a:lnTo>
                      <a:pt x="31" y="0"/>
                    </a:lnTo>
                    <a:lnTo>
                      <a:pt x="0" y="105"/>
                    </a:lnTo>
                    <a:close/>
                  </a:path>
                </a:pathLst>
              </a:custGeom>
              <a:solidFill>
                <a:srgbClr val="9898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61" name="Freeform 6009"/>
              <p:cNvSpPr>
                <a:spLocks/>
              </p:cNvSpPr>
              <p:nvPr/>
            </p:nvSpPr>
            <p:spPr bwMode="auto">
              <a:xfrm>
                <a:off x="1984" y="3113"/>
                <a:ext cx="99" cy="142"/>
              </a:xfrm>
              <a:custGeom>
                <a:avLst/>
                <a:gdLst>
                  <a:gd name="T0" fmla="*/ 0 w 16"/>
                  <a:gd name="T1" fmla="*/ 152508 h 23"/>
                  <a:gd name="T2" fmla="*/ 99730 w 16"/>
                  <a:gd name="T3" fmla="*/ 206406 h 23"/>
                  <a:gd name="T4" fmla="*/ 145214 w 16"/>
                  <a:gd name="T5" fmla="*/ 71315 h 23"/>
                  <a:gd name="T6" fmla="*/ 45484 w 16"/>
                  <a:gd name="T7" fmla="*/ 0 h 23"/>
                  <a:gd name="T8" fmla="*/ 0 w 16"/>
                  <a:gd name="T9" fmla="*/ 152508 h 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23"/>
                  <a:gd name="T17" fmla="*/ 16 w 16"/>
                  <a:gd name="T18" fmla="*/ 23 h 2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23">
                    <a:moveTo>
                      <a:pt x="0" y="17"/>
                    </a:moveTo>
                    <a:lnTo>
                      <a:pt x="11" y="23"/>
                    </a:lnTo>
                    <a:lnTo>
                      <a:pt x="16" y="8"/>
                    </a:lnTo>
                    <a:lnTo>
                      <a:pt x="5" y="0"/>
                    </a:lnTo>
                    <a:lnTo>
                      <a:pt x="0" y="1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62" name="Freeform 6010"/>
              <p:cNvSpPr>
                <a:spLocks/>
              </p:cNvSpPr>
              <p:nvPr/>
            </p:nvSpPr>
            <p:spPr bwMode="auto">
              <a:xfrm>
                <a:off x="4343" y="3231"/>
                <a:ext cx="99" cy="68"/>
              </a:xfrm>
              <a:custGeom>
                <a:avLst/>
                <a:gdLst>
                  <a:gd name="T0" fmla="*/ 0 w 99"/>
                  <a:gd name="T1" fmla="*/ 49 h 68"/>
                  <a:gd name="T2" fmla="*/ 68 w 99"/>
                  <a:gd name="T3" fmla="*/ 68 h 68"/>
                  <a:gd name="T4" fmla="*/ 99 w 99"/>
                  <a:gd name="T5" fmla="*/ 24 h 68"/>
                  <a:gd name="T6" fmla="*/ 31 w 99"/>
                  <a:gd name="T7" fmla="*/ 0 h 68"/>
                  <a:gd name="T8" fmla="*/ 0 w 99"/>
                  <a:gd name="T9" fmla="*/ 49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9"/>
                    </a:moveTo>
                    <a:lnTo>
                      <a:pt x="68" y="68"/>
                    </a:lnTo>
                    <a:lnTo>
                      <a:pt x="99" y="24"/>
                    </a:lnTo>
                    <a:lnTo>
                      <a:pt x="31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63" name="Freeform 6011"/>
              <p:cNvSpPr>
                <a:spLocks/>
              </p:cNvSpPr>
              <p:nvPr/>
            </p:nvSpPr>
            <p:spPr bwMode="auto">
              <a:xfrm>
                <a:off x="4343" y="3231"/>
                <a:ext cx="99" cy="68"/>
              </a:xfrm>
              <a:custGeom>
                <a:avLst/>
                <a:gdLst>
                  <a:gd name="T0" fmla="*/ 0 w 16"/>
                  <a:gd name="T1" fmla="*/ 71579 h 11"/>
                  <a:gd name="T2" fmla="*/ 99730 w 16"/>
                  <a:gd name="T3" fmla="*/ 99206 h 11"/>
                  <a:gd name="T4" fmla="*/ 145214 w 16"/>
                  <a:gd name="T5" fmla="*/ 36609 h 11"/>
                  <a:gd name="T6" fmla="*/ 45484 w 16"/>
                  <a:gd name="T7" fmla="*/ 0 h 11"/>
                  <a:gd name="T8" fmla="*/ 0 w 16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8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64" name="Freeform 6012"/>
              <p:cNvSpPr>
                <a:spLocks/>
              </p:cNvSpPr>
              <p:nvPr/>
            </p:nvSpPr>
            <p:spPr bwMode="auto">
              <a:xfrm>
                <a:off x="3077" y="3218"/>
                <a:ext cx="105" cy="81"/>
              </a:xfrm>
              <a:custGeom>
                <a:avLst/>
                <a:gdLst>
                  <a:gd name="T0" fmla="*/ 0 w 105"/>
                  <a:gd name="T1" fmla="*/ 56 h 81"/>
                  <a:gd name="T2" fmla="*/ 68 w 105"/>
                  <a:gd name="T3" fmla="*/ 81 h 81"/>
                  <a:gd name="T4" fmla="*/ 105 w 105"/>
                  <a:gd name="T5" fmla="*/ 31 h 81"/>
                  <a:gd name="T6" fmla="*/ 31 w 105"/>
                  <a:gd name="T7" fmla="*/ 0 h 81"/>
                  <a:gd name="T8" fmla="*/ 0 w 105"/>
                  <a:gd name="T9" fmla="*/ 56 h 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81"/>
                  <a:gd name="T17" fmla="*/ 105 w 105"/>
                  <a:gd name="T18" fmla="*/ 81 h 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81">
                    <a:moveTo>
                      <a:pt x="0" y="56"/>
                    </a:moveTo>
                    <a:lnTo>
                      <a:pt x="68" y="81"/>
                    </a:lnTo>
                    <a:lnTo>
                      <a:pt x="105" y="31"/>
                    </a:lnTo>
                    <a:lnTo>
                      <a:pt x="31" y="0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C4C4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65" name="Freeform 6013"/>
              <p:cNvSpPr>
                <a:spLocks/>
              </p:cNvSpPr>
              <p:nvPr/>
            </p:nvSpPr>
            <p:spPr bwMode="auto">
              <a:xfrm>
                <a:off x="3077" y="3218"/>
                <a:ext cx="105" cy="81"/>
              </a:xfrm>
              <a:custGeom>
                <a:avLst/>
                <a:gdLst>
                  <a:gd name="T0" fmla="*/ 0 w 17"/>
                  <a:gd name="T1" fmla="*/ 84439 h 13"/>
                  <a:gd name="T2" fmla="*/ 98959 w 17"/>
                  <a:gd name="T3" fmla="*/ 122173 h 13"/>
                  <a:gd name="T4" fmla="*/ 152936 w 17"/>
                  <a:gd name="T5" fmla="*/ 46706 h 13"/>
                  <a:gd name="T6" fmla="*/ 45014 w 17"/>
                  <a:gd name="T7" fmla="*/ 0 h 13"/>
                  <a:gd name="T8" fmla="*/ 0 w 17"/>
                  <a:gd name="T9" fmla="*/ 84439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3"/>
                  <a:gd name="T17" fmla="*/ 17 w 17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3">
                    <a:moveTo>
                      <a:pt x="0" y="9"/>
                    </a:moveTo>
                    <a:lnTo>
                      <a:pt x="11" y="13"/>
                    </a:lnTo>
                    <a:lnTo>
                      <a:pt x="17" y="5"/>
                    </a:lnTo>
                    <a:lnTo>
                      <a:pt x="5" y="0"/>
                    </a:lnTo>
                    <a:lnTo>
                      <a:pt x="0" y="9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66" name="Freeform 6014"/>
              <p:cNvSpPr>
                <a:spLocks/>
              </p:cNvSpPr>
              <p:nvPr/>
            </p:nvSpPr>
            <p:spPr bwMode="auto">
              <a:xfrm>
                <a:off x="1812" y="3144"/>
                <a:ext cx="105" cy="118"/>
              </a:xfrm>
              <a:custGeom>
                <a:avLst/>
                <a:gdLst>
                  <a:gd name="T0" fmla="*/ 0 w 105"/>
                  <a:gd name="T1" fmla="*/ 87 h 118"/>
                  <a:gd name="T2" fmla="*/ 68 w 105"/>
                  <a:gd name="T3" fmla="*/ 118 h 118"/>
                  <a:gd name="T4" fmla="*/ 105 w 105"/>
                  <a:gd name="T5" fmla="*/ 37 h 118"/>
                  <a:gd name="T6" fmla="*/ 30 w 105"/>
                  <a:gd name="T7" fmla="*/ 0 h 118"/>
                  <a:gd name="T8" fmla="*/ 0 w 105"/>
                  <a:gd name="T9" fmla="*/ 87 h 1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118"/>
                  <a:gd name="T17" fmla="*/ 105 w 105"/>
                  <a:gd name="T18" fmla="*/ 118 h 1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118">
                    <a:moveTo>
                      <a:pt x="0" y="87"/>
                    </a:moveTo>
                    <a:lnTo>
                      <a:pt x="68" y="118"/>
                    </a:lnTo>
                    <a:lnTo>
                      <a:pt x="105" y="37"/>
                    </a:lnTo>
                    <a:lnTo>
                      <a:pt x="30" y="0"/>
                    </a:lnTo>
                    <a:lnTo>
                      <a:pt x="0" y="87"/>
                    </a:lnTo>
                    <a:close/>
                  </a:path>
                </a:pathLst>
              </a:custGeom>
              <a:solidFill>
                <a:srgbClr val="A4A4A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67" name="Freeform 6015"/>
              <p:cNvSpPr>
                <a:spLocks/>
              </p:cNvSpPr>
              <p:nvPr/>
            </p:nvSpPr>
            <p:spPr bwMode="auto">
              <a:xfrm>
                <a:off x="1812" y="3144"/>
                <a:ext cx="105" cy="118"/>
              </a:xfrm>
              <a:custGeom>
                <a:avLst/>
                <a:gdLst>
                  <a:gd name="T0" fmla="*/ 0 w 17"/>
                  <a:gd name="T1" fmla="*/ 129365 h 19"/>
                  <a:gd name="T2" fmla="*/ 98959 w 17"/>
                  <a:gd name="T3" fmla="*/ 175572 h 19"/>
                  <a:gd name="T4" fmla="*/ 152936 w 17"/>
                  <a:gd name="T5" fmla="*/ 55081 h 19"/>
                  <a:gd name="T6" fmla="*/ 45014 w 17"/>
                  <a:gd name="T7" fmla="*/ 0 h 19"/>
                  <a:gd name="T8" fmla="*/ 0 w 17"/>
                  <a:gd name="T9" fmla="*/ 129365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9"/>
                  <a:gd name="T17" fmla="*/ 17 w 17"/>
                  <a:gd name="T18" fmla="*/ 19 h 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9">
                    <a:moveTo>
                      <a:pt x="0" y="14"/>
                    </a:moveTo>
                    <a:lnTo>
                      <a:pt x="11" y="19"/>
                    </a:lnTo>
                    <a:lnTo>
                      <a:pt x="17" y="6"/>
                    </a:lnTo>
                    <a:lnTo>
                      <a:pt x="5" y="0"/>
                    </a:lnTo>
                    <a:lnTo>
                      <a:pt x="0" y="1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68" name="Freeform 6016"/>
              <p:cNvSpPr>
                <a:spLocks/>
              </p:cNvSpPr>
              <p:nvPr/>
            </p:nvSpPr>
            <p:spPr bwMode="auto">
              <a:xfrm>
                <a:off x="4170" y="3237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74 w 99"/>
                  <a:gd name="T3" fmla="*/ 62 h 62"/>
                  <a:gd name="T4" fmla="*/ 99 w 99"/>
                  <a:gd name="T5" fmla="*/ 18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74" y="62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69" name="Freeform 6017"/>
              <p:cNvSpPr>
                <a:spLocks/>
              </p:cNvSpPr>
              <p:nvPr/>
            </p:nvSpPr>
            <p:spPr bwMode="auto">
              <a:xfrm>
                <a:off x="4170" y="3237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108498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2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70" name="Freeform 6018"/>
              <p:cNvSpPr>
                <a:spLocks/>
              </p:cNvSpPr>
              <p:nvPr/>
            </p:nvSpPr>
            <p:spPr bwMode="auto">
              <a:xfrm>
                <a:off x="2905" y="3206"/>
                <a:ext cx="104" cy="93"/>
              </a:xfrm>
              <a:custGeom>
                <a:avLst/>
                <a:gdLst>
                  <a:gd name="T0" fmla="*/ 0 w 104"/>
                  <a:gd name="T1" fmla="*/ 62 h 93"/>
                  <a:gd name="T2" fmla="*/ 74 w 104"/>
                  <a:gd name="T3" fmla="*/ 93 h 93"/>
                  <a:gd name="T4" fmla="*/ 104 w 104"/>
                  <a:gd name="T5" fmla="*/ 37 h 93"/>
                  <a:gd name="T6" fmla="*/ 37 w 104"/>
                  <a:gd name="T7" fmla="*/ 0 h 93"/>
                  <a:gd name="T8" fmla="*/ 0 w 104"/>
                  <a:gd name="T9" fmla="*/ 62 h 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4"/>
                  <a:gd name="T16" fmla="*/ 0 h 93"/>
                  <a:gd name="T17" fmla="*/ 104 w 104"/>
                  <a:gd name="T18" fmla="*/ 93 h 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4" h="93">
                    <a:moveTo>
                      <a:pt x="0" y="62"/>
                    </a:moveTo>
                    <a:lnTo>
                      <a:pt x="74" y="93"/>
                    </a:lnTo>
                    <a:lnTo>
                      <a:pt x="104" y="37"/>
                    </a:lnTo>
                    <a:lnTo>
                      <a:pt x="37" y="0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BBBB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71" name="Freeform 6019"/>
              <p:cNvSpPr>
                <a:spLocks/>
              </p:cNvSpPr>
              <p:nvPr/>
            </p:nvSpPr>
            <p:spPr bwMode="auto">
              <a:xfrm>
                <a:off x="2905" y="3206"/>
                <a:ext cx="104" cy="93"/>
              </a:xfrm>
              <a:custGeom>
                <a:avLst/>
                <a:gdLst>
                  <a:gd name="T0" fmla="*/ 0 w 17"/>
                  <a:gd name="T1" fmla="*/ 91524 h 15"/>
                  <a:gd name="T2" fmla="*/ 102360 w 17"/>
                  <a:gd name="T3" fmla="*/ 137497 h 15"/>
                  <a:gd name="T4" fmla="*/ 145624 w 17"/>
                  <a:gd name="T5" fmla="*/ 54585 h 15"/>
                  <a:gd name="T6" fmla="*/ 51761 w 17"/>
                  <a:gd name="T7" fmla="*/ 0 h 15"/>
                  <a:gd name="T8" fmla="*/ 0 w 17"/>
                  <a:gd name="T9" fmla="*/ 91524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5"/>
                  <a:gd name="T17" fmla="*/ 17 w 17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5">
                    <a:moveTo>
                      <a:pt x="0" y="10"/>
                    </a:moveTo>
                    <a:lnTo>
                      <a:pt x="12" y="15"/>
                    </a:lnTo>
                    <a:lnTo>
                      <a:pt x="17" y="6"/>
                    </a:lnTo>
                    <a:lnTo>
                      <a:pt x="6" y="0"/>
                    </a:lnTo>
                    <a:lnTo>
                      <a:pt x="0" y="1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72" name="Freeform 6020"/>
              <p:cNvSpPr>
                <a:spLocks/>
              </p:cNvSpPr>
              <p:nvPr/>
            </p:nvSpPr>
            <p:spPr bwMode="auto">
              <a:xfrm>
                <a:off x="1645" y="3169"/>
                <a:ext cx="99" cy="105"/>
              </a:xfrm>
              <a:custGeom>
                <a:avLst/>
                <a:gdLst>
                  <a:gd name="T0" fmla="*/ 0 w 99"/>
                  <a:gd name="T1" fmla="*/ 74 h 105"/>
                  <a:gd name="T2" fmla="*/ 68 w 99"/>
                  <a:gd name="T3" fmla="*/ 105 h 105"/>
                  <a:gd name="T4" fmla="*/ 99 w 99"/>
                  <a:gd name="T5" fmla="*/ 31 h 105"/>
                  <a:gd name="T6" fmla="*/ 31 w 99"/>
                  <a:gd name="T7" fmla="*/ 0 h 105"/>
                  <a:gd name="T8" fmla="*/ 0 w 99"/>
                  <a:gd name="T9" fmla="*/ 74 h 1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05"/>
                  <a:gd name="T17" fmla="*/ 99 w 99"/>
                  <a:gd name="T18" fmla="*/ 105 h 1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05">
                    <a:moveTo>
                      <a:pt x="0" y="74"/>
                    </a:moveTo>
                    <a:lnTo>
                      <a:pt x="68" y="105"/>
                    </a:lnTo>
                    <a:lnTo>
                      <a:pt x="99" y="31"/>
                    </a:lnTo>
                    <a:lnTo>
                      <a:pt x="31" y="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73" name="Freeform 6021"/>
              <p:cNvSpPr>
                <a:spLocks/>
              </p:cNvSpPr>
              <p:nvPr/>
            </p:nvSpPr>
            <p:spPr bwMode="auto">
              <a:xfrm>
                <a:off x="1645" y="3169"/>
                <a:ext cx="99" cy="105"/>
              </a:xfrm>
              <a:custGeom>
                <a:avLst/>
                <a:gdLst>
                  <a:gd name="T0" fmla="*/ 0 w 16"/>
                  <a:gd name="T1" fmla="*/ 107693 h 17"/>
                  <a:gd name="T2" fmla="*/ 99730 w 16"/>
                  <a:gd name="T3" fmla="*/ 152936 h 17"/>
                  <a:gd name="T4" fmla="*/ 145214 w 16"/>
                  <a:gd name="T5" fmla="*/ 45014 h 17"/>
                  <a:gd name="T6" fmla="*/ 45484 w 16"/>
                  <a:gd name="T7" fmla="*/ 0 h 17"/>
                  <a:gd name="T8" fmla="*/ 0 w 16"/>
                  <a:gd name="T9" fmla="*/ 107693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7"/>
                  <a:gd name="T17" fmla="*/ 16 w 16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7">
                    <a:moveTo>
                      <a:pt x="0" y="12"/>
                    </a:moveTo>
                    <a:lnTo>
                      <a:pt x="11" y="17"/>
                    </a:lnTo>
                    <a:lnTo>
                      <a:pt x="16" y="5"/>
                    </a:lnTo>
                    <a:lnTo>
                      <a:pt x="5" y="0"/>
                    </a:lnTo>
                    <a:lnTo>
                      <a:pt x="0" y="1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74" name="Freeform 6022"/>
              <p:cNvSpPr>
                <a:spLocks/>
              </p:cNvSpPr>
              <p:nvPr/>
            </p:nvSpPr>
            <p:spPr bwMode="auto">
              <a:xfrm>
                <a:off x="4004" y="3237"/>
                <a:ext cx="98" cy="68"/>
              </a:xfrm>
              <a:custGeom>
                <a:avLst/>
                <a:gdLst>
                  <a:gd name="T0" fmla="*/ 0 w 98"/>
                  <a:gd name="T1" fmla="*/ 49 h 68"/>
                  <a:gd name="T2" fmla="*/ 68 w 98"/>
                  <a:gd name="T3" fmla="*/ 68 h 68"/>
                  <a:gd name="T4" fmla="*/ 98 w 98"/>
                  <a:gd name="T5" fmla="*/ 25 h 68"/>
                  <a:gd name="T6" fmla="*/ 30 w 98"/>
                  <a:gd name="T7" fmla="*/ 0 h 68"/>
                  <a:gd name="T8" fmla="*/ 0 w 98"/>
                  <a:gd name="T9" fmla="*/ 49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8"/>
                  <a:gd name="T17" fmla="*/ 98 w 98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8">
                    <a:moveTo>
                      <a:pt x="0" y="49"/>
                    </a:moveTo>
                    <a:lnTo>
                      <a:pt x="68" y="68"/>
                    </a:lnTo>
                    <a:lnTo>
                      <a:pt x="98" y="25"/>
                    </a:lnTo>
                    <a:lnTo>
                      <a:pt x="30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75" name="Freeform 6023"/>
              <p:cNvSpPr>
                <a:spLocks/>
              </p:cNvSpPr>
              <p:nvPr/>
            </p:nvSpPr>
            <p:spPr bwMode="auto">
              <a:xfrm>
                <a:off x="4004" y="3237"/>
                <a:ext cx="98" cy="68"/>
              </a:xfrm>
              <a:custGeom>
                <a:avLst/>
                <a:gdLst>
                  <a:gd name="T0" fmla="*/ 0 w 16"/>
                  <a:gd name="T1" fmla="*/ 71579 h 11"/>
                  <a:gd name="T2" fmla="*/ 94203 w 16"/>
                  <a:gd name="T3" fmla="*/ 99206 h 11"/>
                  <a:gd name="T4" fmla="*/ 137868 w 16"/>
                  <a:gd name="T5" fmla="*/ 36609 h 11"/>
                  <a:gd name="T6" fmla="*/ 43671 w 16"/>
                  <a:gd name="T7" fmla="*/ 0 h 11"/>
                  <a:gd name="T8" fmla="*/ 0 w 16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8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76" name="Freeform 6024"/>
              <p:cNvSpPr>
                <a:spLocks/>
              </p:cNvSpPr>
              <p:nvPr/>
            </p:nvSpPr>
            <p:spPr bwMode="auto">
              <a:xfrm>
                <a:off x="2738" y="3194"/>
                <a:ext cx="99" cy="99"/>
              </a:xfrm>
              <a:custGeom>
                <a:avLst/>
                <a:gdLst>
                  <a:gd name="T0" fmla="*/ 0 w 99"/>
                  <a:gd name="T1" fmla="*/ 74 h 99"/>
                  <a:gd name="T2" fmla="*/ 68 w 99"/>
                  <a:gd name="T3" fmla="*/ 99 h 99"/>
                  <a:gd name="T4" fmla="*/ 99 w 99"/>
                  <a:gd name="T5" fmla="*/ 43 h 99"/>
                  <a:gd name="T6" fmla="*/ 31 w 99"/>
                  <a:gd name="T7" fmla="*/ 0 h 99"/>
                  <a:gd name="T8" fmla="*/ 0 w 99"/>
                  <a:gd name="T9" fmla="*/ 74 h 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99"/>
                  <a:gd name="T17" fmla="*/ 99 w 99"/>
                  <a:gd name="T18" fmla="*/ 99 h 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99">
                    <a:moveTo>
                      <a:pt x="0" y="74"/>
                    </a:moveTo>
                    <a:lnTo>
                      <a:pt x="68" y="99"/>
                    </a:lnTo>
                    <a:lnTo>
                      <a:pt x="99" y="43"/>
                    </a:lnTo>
                    <a:lnTo>
                      <a:pt x="31" y="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1B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77" name="Freeform 6025"/>
              <p:cNvSpPr>
                <a:spLocks/>
              </p:cNvSpPr>
              <p:nvPr/>
            </p:nvSpPr>
            <p:spPr bwMode="auto">
              <a:xfrm>
                <a:off x="2738" y="3194"/>
                <a:ext cx="99" cy="99"/>
              </a:xfrm>
              <a:custGeom>
                <a:avLst/>
                <a:gdLst>
                  <a:gd name="T0" fmla="*/ 0 w 16"/>
                  <a:gd name="T1" fmla="*/ 108498 h 16"/>
                  <a:gd name="T2" fmla="*/ 99730 w 16"/>
                  <a:gd name="T3" fmla="*/ 145214 h 16"/>
                  <a:gd name="T4" fmla="*/ 145214 w 16"/>
                  <a:gd name="T5" fmla="*/ 63020 h 16"/>
                  <a:gd name="T6" fmla="*/ 45484 w 16"/>
                  <a:gd name="T7" fmla="*/ 0 h 16"/>
                  <a:gd name="T8" fmla="*/ 0 w 16"/>
                  <a:gd name="T9" fmla="*/ 108498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6"/>
                  <a:gd name="T17" fmla="*/ 16 w 16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6">
                    <a:moveTo>
                      <a:pt x="0" y="12"/>
                    </a:moveTo>
                    <a:lnTo>
                      <a:pt x="11" y="16"/>
                    </a:lnTo>
                    <a:lnTo>
                      <a:pt x="16" y="7"/>
                    </a:lnTo>
                    <a:lnTo>
                      <a:pt x="5" y="0"/>
                    </a:lnTo>
                    <a:lnTo>
                      <a:pt x="0" y="1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78" name="Freeform 6026"/>
              <p:cNvSpPr>
                <a:spLocks/>
              </p:cNvSpPr>
              <p:nvPr/>
            </p:nvSpPr>
            <p:spPr bwMode="auto">
              <a:xfrm>
                <a:off x="1472" y="3200"/>
                <a:ext cx="99" cy="86"/>
              </a:xfrm>
              <a:custGeom>
                <a:avLst/>
                <a:gdLst>
                  <a:gd name="T0" fmla="*/ 0 w 99"/>
                  <a:gd name="T1" fmla="*/ 62 h 86"/>
                  <a:gd name="T2" fmla="*/ 68 w 99"/>
                  <a:gd name="T3" fmla="*/ 86 h 86"/>
                  <a:gd name="T4" fmla="*/ 99 w 99"/>
                  <a:gd name="T5" fmla="*/ 18 h 86"/>
                  <a:gd name="T6" fmla="*/ 31 w 99"/>
                  <a:gd name="T7" fmla="*/ 0 h 86"/>
                  <a:gd name="T8" fmla="*/ 0 w 99"/>
                  <a:gd name="T9" fmla="*/ 62 h 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86"/>
                  <a:gd name="T17" fmla="*/ 99 w 99"/>
                  <a:gd name="T18" fmla="*/ 86 h 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86">
                    <a:moveTo>
                      <a:pt x="0" y="62"/>
                    </a:moveTo>
                    <a:lnTo>
                      <a:pt x="68" y="86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BEBE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79" name="Freeform 6027"/>
              <p:cNvSpPr>
                <a:spLocks/>
              </p:cNvSpPr>
              <p:nvPr/>
            </p:nvSpPr>
            <p:spPr bwMode="auto">
              <a:xfrm>
                <a:off x="1472" y="3200"/>
                <a:ext cx="99" cy="86"/>
              </a:xfrm>
              <a:custGeom>
                <a:avLst/>
                <a:gdLst>
                  <a:gd name="T0" fmla="*/ 0 w 16"/>
                  <a:gd name="T1" fmla="*/ 86940 h 14"/>
                  <a:gd name="T2" fmla="*/ 99730 w 16"/>
                  <a:gd name="T3" fmla="*/ 122372 h 14"/>
                  <a:gd name="T4" fmla="*/ 145214 w 16"/>
                  <a:gd name="T5" fmla="*/ 25732 h 14"/>
                  <a:gd name="T6" fmla="*/ 45484 w 16"/>
                  <a:gd name="T7" fmla="*/ 0 h 14"/>
                  <a:gd name="T8" fmla="*/ 0 w 16"/>
                  <a:gd name="T9" fmla="*/ 86940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4"/>
                  <a:gd name="T17" fmla="*/ 16 w 16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4">
                    <a:moveTo>
                      <a:pt x="0" y="10"/>
                    </a:moveTo>
                    <a:lnTo>
                      <a:pt x="11" y="14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1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80" name="Freeform 6028"/>
              <p:cNvSpPr>
                <a:spLocks/>
              </p:cNvSpPr>
              <p:nvPr/>
            </p:nvSpPr>
            <p:spPr bwMode="auto">
              <a:xfrm>
                <a:off x="3831" y="3243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81" name="Freeform 6029"/>
              <p:cNvSpPr>
                <a:spLocks/>
              </p:cNvSpPr>
              <p:nvPr/>
            </p:nvSpPr>
            <p:spPr bwMode="auto">
              <a:xfrm>
                <a:off x="3831" y="3243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82" name="Freeform 6030"/>
              <p:cNvSpPr>
                <a:spLocks/>
              </p:cNvSpPr>
              <p:nvPr/>
            </p:nvSpPr>
            <p:spPr bwMode="auto">
              <a:xfrm>
                <a:off x="2565" y="3175"/>
                <a:ext cx="105" cy="118"/>
              </a:xfrm>
              <a:custGeom>
                <a:avLst/>
                <a:gdLst>
                  <a:gd name="T0" fmla="*/ 0 w 105"/>
                  <a:gd name="T1" fmla="*/ 87 h 118"/>
                  <a:gd name="T2" fmla="*/ 68 w 105"/>
                  <a:gd name="T3" fmla="*/ 118 h 118"/>
                  <a:gd name="T4" fmla="*/ 105 w 105"/>
                  <a:gd name="T5" fmla="*/ 50 h 118"/>
                  <a:gd name="T6" fmla="*/ 31 w 105"/>
                  <a:gd name="T7" fmla="*/ 0 h 118"/>
                  <a:gd name="T8" fmla="*/ 0 w 105"/>
                  <a:gd name="T9" fmla="*/ 87 h 1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118"/>
                  <a:gd name="T17" fmla="*/ 105 w 105"/>
                  <a:gd name="T18" fmla="*/ 118 h 1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118">
                    <a:moveTo>
                      <a:pt x="0" y="87"/>
                    </a:moveTo>
                    <a:lnTo>
                      <a:pt x="68" y="118"/>
                    </a:lnTo>
                    <a:lnTo>
                      <a:pt x="105" y="50"/>
                    </a:lnTo>
                    <a:lnTo>
                      <a:pt x="31" y="0"/>
                    </a:lnTo>
                    <a:lnTo>
                      <a:pt x="0" y="87"/>
                    </a:ln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83" name="Freeform 6031"/>
              <p:cNvSpPr>
                <a:spLocks/>
              </p:cNvSpPr>
              <p:nvPr/>
            </p:nvSpPr>
            <p:spPr bwMode="auto">
              <a:xfrm>
                <a:off x="2565" y="3175"/>
                <a:ext cx="105" cy="118"/>
              </a:xfrm>
              <a:custGeom>
                <a:avLst/>
                <a:gdLst>
                  <a:gd name="T0" fmla="*/ 0 w 17"/>
                  <a:gd name="T1" fmla="*/ 129365 h 19"/>
                  <a:gd name="T2" fmla="*/ 98959 w 17"/>
                  <a:gd name="T3" fmla="*/ 175572 h 19"/>
                  <a:gd name="T4" fmla="*/ 152936 w 17"/>
                  <a:gd name="T5" fmla="*/ 74483 h 19"/>
                  <a:gd name="T6" fmla="*/ 45014 w 17"/>
                  <a:gd name="T7" fmla="*/ 0 h 19"/>
                  <a:gd name="T8" fmla="*/ 0 w 17"/>
                  <a:gd name="T9" fmla="*/ 129365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9"/>
                  <a:gd name="T17" fmla="*/ 17 w 17"/>
                  <a:gd name="T18" fmla="*/ 19 h 1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9">
                    <a:moveTo>
                      <a:pt x="0" y="14"/>
                    </a:moveTo>
                    <a:lnTo>
                      <a:pt x="11" y="19"/>
                    </a:lnTo>
                    <a:lnTo>
                      <a:pt x="17" y="8"/>
                    </a:lnTo>
                    <a:lnTo>
                      <a:pt x="5" y="0"/>
                    </a:lnTo>
                    <a:lnTo>
                      <a:pt x="0" y="14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84" name="Freeform 6032"/>
              <p:cNvSpPr>
                <a:spLocks/>
              </p:cNvSpPr>
              <p:nvPr/>
            </p:nvSpPr>
            <p:spPr bwMode="auto">
              <a:xfrm>
                <a:off x="1299" y="3218"/>
                <a:ext cx="105" cy="75"/>
              </a:xfrm>
              <a:custGeom>
                <a:avLst/>
                <a:gdLst>
                  <a:gd name="T0" fmla="*/ 0 w 105"/>
                  <a:gd name="T1" fmla="*/ 56 h 75"/>
                  <a:gd name="T2" fmla="*/ 68 w 105"/>
                  <a:gd name="T3" fmla="*/ 75 h 75"/>
                  <a:gd name="T4" fmla="*/ 105 w 105"/>
                  <a:gd name="T5" fmla="*/ 19 h 75"/>
                  <a:gd name="T6" fmla="*/ 37 w 105"/>
                  <a:gd name="T7" fmla="*/ 0 h 75"/>
                  <a:gd name="T8" fmla="*/ 0 w 105"/>
                  <a:gd name="T9" fmla="*/ 56 h 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75"/>
                  <a:gd name="T17" fmla="*/ 105 w 105"/>
                  <a:gd name="T18" fmla="*/ 75 h 7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75">
                    <a:moveTo>
                      <a:pt x="0" y="56"/>
                    </a:moveTo>
                    <a:lnTo>
                      <a:pt x="68" y="75"/>
                    </a:lnTo>
                    <a:lnTo>
                      <a:pt x="105" y="19"/>
                    </a:lnTo>
                    <a:lnTo>
                      <a:pt x="37" y="0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85" name="Freeform 6033"/>
              <p:cNvSpPr>
                <a:spLocks/>
              </p:cNvSpPr>
              <p:nvPr/>
            </p:nvSpPr>
            <p:spPr bwMode="auto">
              <a:xfrm>
                <a:off x="1299" y="3218"/>
                <a:ext cx="105" cy="75"/>
              </a:xfrm>
              <a:custGeom>
                <a:avLst/>
                <a:gdLst>
                  <a:gd name="T0" fmla="*/ 0 w 17"/>
                  <a:gd name="T1" fmla="*/ 85469 h 12"/>
                  <a:gd name="T2" fmla="*/ 98959 w 17"/>
                  <a:gd name="T3" fmla="*/ 114494 h 12"/>
                  <a:gd name="T4" fmla="*/ 152936 w 17"/>
                  <a:gd name="T5" fmla="*/ 29063 h 12"/>
                  <a:gd name="T6" fmla="*/ 53945 w 17"/>
                  <a:gd name="T7" fmla="*/ 0 h 12"/>
                  <a:gd name="T8" fmla="*/ 0 w 17"/>
                  <a:gd name="T9" fmla="*/ 85469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2"/>
                  <a:gd name="T17" fmla="*/ 17 w 17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2">
                    <a:moveTo>
                      <a:pt x="0" y="9"/>
                    </a:moveTo>
                    <a:lnTo>
                      <a:pt x="11" y="12"/>
                    </a:lnTo>
                    <a:lnTo>
                      <a:pt x="17" y="3"/>
                    </a:lnTo>
                    <a:lnTo>
                      <a:pt x="6" y="0"/>
                    </a:lnTo>
                    <a:lnTo>
                      <a:pt x="0" y="9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86" name="Freeform 6034"/>
              <p:cNvSpPr>
                <a:spLocks/>
              </p:cNvSpPr>
              <p:nvPr/>
            </p:nvSpPr>
            <p:spPr bwMode="auto">
              <a:xfrm>
                <a:off x="3658" y="3243"/>
                <a:ext cx="105" cy="68"/>
              </a:xfrm>
              <a:custGeom>
                <a:avLst/>
                <a:gdLst>
                  <a:gd name="T0" fmla="*/ 0 w 105"/>
                  <a:gd name="T1" fmla="*/ 50 h 68"/>
                  <a:gd name="T2" fmla="*/ 74 w 105"/>
                  <a:gd name="T3" fmla="*/ 68 h 68"/>
                  <a:gd name="T4" fmla="*/ 105 w 105"/>
                  <a:gd name="T5" fmla="*/ 25 h 68"/>
                  <a:gd name="T6" fmla="*/ 31 w 105"/>
                  <a:gd name="T7" fmla="*/ 0 h 68"/>
                  <a:gd name="T8" fmla="*/ 0 w 105"/>
                  <a:gd name="T9" fmla="*/ 50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50"/>
                    </a:moveTo>
                    <a:lnTo>
                      <a:pt x="74" y="68"/>
                    </a:lnTo>
                    <a:lnTo>
                      <a:pt x="105" y="25"/>
                    </a:lnTo>
                    <a:lnTo>
                      <a:pt x="31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87" name="Freeform 6035"/>
              <p:cNvSpPr>
                <a:spLocks/>
              </p:cNvSpPr>
              <p:nvPr/>
            </p:nvSpPr>
            <p:spPr bwMode="auto">
              <a:xfrm>
                <a:off x="3658" y="3243"/>
                <a:ext cx="105" cy="68"/>
              </a:xfrm>
              <a:custGeom>
                <a:avLst/>
                <a:gdLst>
                  <a:gd name="T0" fmla="*/ 0 w 17"/>
                  <a:gd name="T1" fmla="*/ 71579 h 11"/>
                  <a:gd name="T2" fmla="*/ 107693 w 17"/>
                  <a:gd name="T3" fmla="*/ 99206 h 11"/>
                  <a:gd name="T4" fmla="*/ 152936 w 17"/>
                  <a:gd name="T5" fmla="*/ 36609 h 11"/>
                  <a:gd name="T6" fmla="*/ 45014 w 17"/>
                  <a:gd name="T7" fmla="*/ 0 h 11"/>
                  <a:gd name="T8" fmla="*/ 0 w 17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2" y="11"/>
                    </a:lnTo>
                    <a:lnTo>
                      <a:pt x="17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88" name="Freeform 6036"/>
              <p:cNvSpPr>
                <a:spLocks/>
              </p:cNvSpPr>
              <p:nvPr/>
            </p:nvSpPr>
            <p:spPr bwMode="auto">
              <a:xfrm>
                <a:off x="2392" y="3163"/>
                <a:ext cx="105" cy="130"/>
              </a:xfrm>
              <a:custGeom>
                <a:avLst/>
                <a:gdLst>
                  <a:gd name="T0" fmla="*/ 0 w 105"/>
                  <a:gd name="T1" fmla="*/ 92 h 130"/>
                  <a:gd name="T2" fmla="*/ 74 w 105"/>
                  <a:gd name="T3" fmla="*/ 130 h 130"/>
                  <a:gd name="T4" fmla="*/ 105 w 105"/>
                  <a:gd name="T5" fmla="*/ 55 h 130"/>
                  <a:gd name="T6" fmla="*/ 37 w 105"/>
                  <a:gd name="T7" fmla="*/ 0 h 130"/>
                  <a:gd name="T8" fmla="*/ 0 w 105"/>
                  <a:gd name="T9" fmla="*/ 92 h 1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130"/>
                  <a:gd name="T17" fmla="*/ 105 w 105"/>
                  <a:gd name="T18" fmla="*/ 130 h 1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130">
                    <a:moveTo>
                      <a:pt x="0" y="92"/>
                    </a:moveTo>
                    <a:lnTo>
                      <a:pt x="74" y="130"/>
                    </a:lnTo>
                    <a:lnTo>
                      <a:pt x="105" y="55"/>
                    </a:lnTo>
                    <a:lnTo>
                      <a:pt x="37" y="0"/>
                    </a:lnTo>
                    <a:lnTo>
                      <a:pt x="0" y="92"/>
                    </a:lnTo>
                    <a:close/>
                  </a:path>
                </a:pathLst>
              </a:custGeom>
              <a:solidFill>
                <a:srgbClr val="9E9E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89" name="Freeform 6037"/>
              <p:cNvSpPr>
                <a:spLocks/>
              </p:cNvSpPr>
              <p:nvPr/>
            </p:nvSpPr>
            <p:spPr bwMode="auto">
              <a:xfrm>
                <a:off x="2392" y="3163"/>
                <a:ext cx="105" cy="130"/>
              </a:xfrm>
              <a:custGeom>
                <a:avLst/>
                <a:gdLst>
                  <a:gd name="T0" fmla="*/ 0 w 17"/>
                  <a:gd name="T1" fmla="*/ 136655 h 21"/>
                  <a:gd name="T2" fmla="*/ 107693 w 17"/>
                  <a:gd name="T3" fmla="*/ 190958 h 21"/>
                  <a:gd name="T4" fmla="*/ 152936 w 17"/>
                  <a:gd name="T5" fmla="*/ 82315 h 21"/>
                  <a:gd name="T6" fmla="*/ 53945 w 17"/>
                  <a:gd name="T7" fmla="*/ 0 h 21"/>
                  <a:gd name="T8" fmla="*/ 0 w 17"/>
                  <a:gd name="T9" fmla="*/ 136655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21"/>
                  <a:gd name="T17" fmla="*/ 17 w 17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21">
                    <a:moveTo>
                      <a:pt x="0" y="15"/>
                    </a:moveTo>
                    <a:lnTo>
                      <a:pt x="12" y="21"/>
                    </a:lnTo>
                    <a:lnTo>
                      <a:pt x="17" y="9"/>
                    </a:lnTo>
                    <a:lnTo>
                      <a:pt x="6" y="0"/>
                    </a:lnTo>
                    <a:lnTo>
                      <a:pt x="0" y="15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90" name="Freeform 6038"/>
              <p:cNvSpPr>
                <a:spLocks/>
              </p:cNvSpPr>
              <p:nvPr/>
            </p:nvSpPr>
            <p:spPr bwMode="auto">
              <a:xfrm>
                <a:off x="1132" y="3237"/>
                <a:ext cx="99" cy="68"/>
              </a:xfrm>
              <a:custGeom>
                <a:avLst/>
                <a:gdLst>
                  <a:gd name="T0" fmla="*/ 0 w 99"/>
                  <a:gd name="T1" fmla="*/ 49 h 68"/>
                  <a:gd name="T2" fmla="*/ 68 w 99"/>
                  <a:gd name="T3" fmla="*/ 68 h 68"/>
                  <a:gd name="T4" fmla="*/ 99 w 99"/>
                  <a:gd name="T5" fmla="*/ 18 h 68"/>
                  <a:gd name="T6" fmla="*/ 31 w 99"/>
                  <a:gd name="T7" fmla="*/ 0 h 68"/>
                  <a:gd name="T8" fmla="*/ 0 w 99"/>
                  <a:gd name="T9" fmla="*/ 49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9"/>
                    </a:moveTo>
                    <a:lnTo>
                      <a:pt x="68" y="68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B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91" name="Freeform 6039"/>
              <p:cNvSpPr>
                <a:spLocks/>
              </p:cNvSpPr>
              <p:nvPr/>
            </p:nvSpPr>
            <p:spPr bwMode="auto">
              <a:xfrm>
                <a:off x="1132" y="3237"/>
                <a:ext cx="99" cy="68"/>
              </a:xfrm>
              <a:custGeom>
                <a:avLst/>
                <a:gdLst>
                  <a:gd name="T0" fmla="*/ 0 w 16"/>
                  <a:gd name="T1" fmla="*/ 71579 h 11"/>
                  <a:gd name="T2" fmla="*/ 99730 w 16"/>
                  <a:gd name="T3" fmla="*/ 99206 h 11"/>
                  <a:gd name="T4" fmla="*/ 145214 w 16"/>
                  <a:gd name="T5" fmla="*/ 27627 h 11"/>
                  <a:gd name="T6" fmla="*/ 45484 w 16"/>
                  <a:gd name="T7" fmla="*/ 0 h 11"/>
                  <a:gd name="T8" fmla="*/ 0 w 16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8"/>
                    </a:moveTo>
                    <a:lnTo>
                      <a:pt x="11" y="11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92" name="Freeform 6040"/>
              <p:cNvSpPr>
                <a:spLocks/>
              </p:cNvSpPr>
              <p:nvPr/>
            </p:nvSpPr>
            <p:spPr bwMode="auto">
              <a:xfrm>
                <a:off x="3491" y="3249"/>
                <a:ext cx="99" cy="62"/>
              </a:xfrm>
              <a:custGeom>
                <a:avLst/>
                <a:gdLst>
                  <a:gd name="T0" fmla="*/ 0 w 99"/>
                  <a:gd name="T1" fmla="*/ 44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4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93" name="Freeform 6041"/>
              <p:cNvSpPr>
                <a:spLocks/>
              </p:cNvSpPr>
              <p:nvPr/>
            </p:nvSpPr>
            <p:spPr bwMode="auto">
              <a:xfrm>
                <a:off x="3491" y="3249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94" name="Freeform 6042"/>
              <p:cNvSpPr>
                <a:spLocks/>
              </p:cNvSpPr>
              <p:nvPr/>
            </p:nvSpPr>
            <p:spPr bwMode="auto">
              <a:xfrm>
                <a:off x="2225" y="3157"/>
                <a:ext cx="99" cy="129"/>
              </a:xfrm>
              <a:custGeom>
                <a:avLst/>
                <a:gdLst>
                  <a:gd name="T0" fmla="*/ 0 w 99"/>
                  <a:gd name="T1" fmla="*/ 92 h 129"/>
                  <a:gd name="T2" fmla="*/ 68 w 99"/>
                  <a:gd name="T3" fmla="*/ 129 h 129"/>
                  <a:gd name="T4" fmla="*/ 99 w 99"/>
                  <a:gd name="T5" fmla="*/ 55 h 129"/>
                  <a:gd name="T6" fmla="*/ 31 w 99"/>
                  <a:gd name="T7" fmla="*/ 0 h 129"/>
                  <a:gd name="T8" fmla="*/ 0 w 99"/>
                  <a:gd name="T9" fmla="*/ 92 h 1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29"/>
                  <a:gd name="T17" fmla="*/ 99 w 99"/>
                  <a:gd name="T18" fmla="*/ 129 h 1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29">
                    <a:moveTo>
                      <a:pt x="0" y="92"/>
                    </a:moveTo>
                    <a:lnTo>
                      <a:pt x="68" y="129"/>
                    </a:lnTo>
                    <a:lnTo>
                      <a:pt x="99" y="55"/>
                    </a:lnTo>
                    <a:lnTo>
                      <a:pt x="31" y="0"/>
                    </a:lnTo>
                    <a:lnTo>
                      <a:pt x="0" y="92"/>
                    </a:lnTo>
                    <a:close/>
                  </a:path>
                </a:pathLst>
              </a:custGeom>
              <a:solidFill>
                <a:srgbClr val="9C9C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95" name="Freeform 6043"/>
              <p:cNvSpPr>
                <a:spLocks/>
              </p:cNvSpPr>
              <p:nvPr/>
            </p:nvSpPr>
            <p:spPr bwMode="auto">
              <a:xfrm>
                <a:off x="2225" y="3157"/>
                <a:ext cx="99" cy="129"/>
              </a:xfrm>
              <a:custGeom>
                <a:avLst/>
                <a:gdLst>
                  <a:gd name="T0" fmla="*/ 0 w 16"/>
                  <a:gd name="T1" fmla="*/ 130978 h 21"/>
                  <a:gd name="T2" fmla="*/ 99730 w 16"/>
                  <a:gd name="T3" fmla="*/ 183579 h 21"/>
                  <a:gd name="T4" fmla="*/ 145214 w 16"/>
                  <a:gd name="T5" fmla="*/ 78340 h 21"/>
                  <a:gd name="T6" fmla="*/ 45484 w 16"/>
                  <a:gd name="T7" fmla="*/ 0 h 21"/>
                  <a:gd name="T8" fmla="*/ 0 w 16"/>
                  <a:gd name="T9" fmla="*/ 130978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21"/>
                  <a:gd name="T17" fmla="*/ 16 w 16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21">
                    <a:moveTo>
                      <a:pt x="0" y="15"/>
                    </a:moveTo>
                    <a:lnTo>
                      <a:pt x="11" y="21"/>
                    </a:lnTo>
                    <a:lnTo>
                      <a:pt x="16" y="9"/>
                    </a:lnTo>
                    <a:lnTo>
                      <a:pt x="5" y="0"/>
                    </a:lnTo>
                    <a:lnTo>
                      <a:pt x="0" y="15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96" name="Freeform 6044"/>
              <p:cNvSpPr>
                <a:spLocks/>
              </p:cNvSpPr>
              <p:nvPr/>
            </p:nvSpPr>
            <p:spPr bwMode="auto">
              <a:xfrm>
                <a:off x="3318" y="3249"/>
                <a:ext cx="99" cy="68"/>
              </a:xfrm>
              <a:custGeom>
                <a:avLst/>
                <a:gdLst>
                  <a:gd name="T0" fmla="*/ 0 w 99"/>
                  <a:gd name="T1" fmla="*/ 44 h 68"/>
                  <a:gd name="T2" fmla="*/ 68 w 99"/>
                  <a:gd name="T3" fmla="*/ 68 h 68"/>
                  <a:gd name="T4" fmla="*/ 99 w 99"/>
                  <a:gd name="T5" fmla="*/ 19 h 68"/>
                  <a:gd name="T6" fmla="*/ 31 w 99"/>
                  <a:gd name="T7" fmla="*/ 0 h 68"/>
                  <a:gd name="T8" fmla="*/ 0 w 99"/>
                  <a:gd name="T9" fmla="*/ 44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4"/>
                    </a:moveTo>
                    <a:lnTo>
                      <a:pt x="68" y="68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97" name="Freeform 6045"/>
              <p:cNvSpPr>
                <a:spLocks/>
              </p:cNvSpPr>
              <p:nvPr/>
            </p:nvSpPr>
            <p:spPr bwMode="auto">
              <a:xfrm>
                <a:off x="3318" y="3249"/>
                <a:ext cx="99" cy="68"/>
              </a:xfrm>
              <a:custGeom>
                <a:avLst/>
                <a:gdLst>
                  <a:gd name="T0" fmla="*/ 0 w 16"/>
                  <a:gd name="T1" fmla="*/ 62826 h 11"/>
                  <a:gd name="T2" fmla="*/ 99730 w 16"/>
                  <a:gd name="T3" fmla="*/ 99206 h 11"/>
                  <a:gd name="T4" fmla="*/ 145214 w 16"/>
                  <a:gd name="T5" fmla="*/ 27627 h 11"/>
                  <a:gd name="T6" fmla="*/ 45484 w 16"/>
                  <a:gd name="T7" fmla="*/ 0 h 11"/>
                  <a:gd name="T8" fmla="*/ 0 w 16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1" y="11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98" name="Freeform 6046"/>
              <p:cNvSpPr>
                <a:spLocks/>
              </p:cNvSpPr>
              <p:nvPr/>
            </p:nvSpPr>
            <p:spPr bwMode="auto">
              <a:xfrm>
                <a:off x="2052" y="3163"/>
                <a:ext cx="99" cy="130"/>
              </a:xfrm>
              <a:custGeom>
                <a:avLst/>
                <a:gdLst>
                  <a:gd name="T0" fmla="*/ 0 w 99"/>
                  <a:gd name="T1" fmla="*/ 92 h 130"/>
                  <a:gd name="T2" fmla="*/ 68 w 99"/>
                  <a:gd name="T3" fmla="*/ 130 h 130"/>
                  <a:gd name="T4" fmla="*/ 99 w 99"/>
                  <a:gd name="T5" fmla="*/ 49 h 130"/>
                  <a:gd name="T6" fmla="*/ 31 w 99"/>
                  <a:gd name="T7" fmla="*/ 0 h 130"/>
                  <a:gd name="T8" fmla="*/ 0 w 99"/>
                  <a:gd name="T9" fmla="*/ 92 h 1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30"/>
                  <a:gd name="T17" fmla="*/ 99 w 99"/>
                  <a:gd name="T18" fmla="*/ 130 h 13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30">
                    <a:moveTo>
                      <a:pt x="0" y="92"/>
                    </a:moveTo>
                    <a:lnTo>
                      <a:pt x="68" y="130"/>
                    </a:lnTo>
                    <a:lnTo>
                      <a:pt x="99" y="49"/>
                    </a:lnTo>
                    <a:lnTo>
                      <a:pt x="31" y="0"/>
                    </a:lnTo>
                    <a:lnTo>
                      <a:pt x="0" y="92"/>
                    </a:lnTo>
                    <a:close/>
                  </a:path>
                </a:pathLst>
              </a:custGeom>
              <a:solidFill>
                <a:srgbClr val="9F9F9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599" name="Freeform 6047"/>
              <p:cNvSpPr>
                <a:spLocks/>
              </p:cNvSpPr>
              <p:nvPr/>
            </p:nvSpPr>
            <p:spPr bwMode="auto">
              <a:xfrm>
                <a:off x="2052" y="3163"/>
                <a:ext cx="99" cy="130"/>
              </a:xfrm>
              <a:custGeom>
                <a:avLst/>
                <a:gdLst>
                  <a:gd name="T0" fmla="*/ 0 w 16"/>
                  <a:gd name="T1" fmla="*/ 136655 h 21"/>
                  <a:gd name="T2" fmla="*/ 99730 w 16"/>
                  <a:gd name="T3" fmla="*/ 190958 h 21"/>
                  <a:gd name="T4" fmla="*/ 145214 w 16"/>
                  <a:gd name="T5" fmla="*/ 73543 h 21"/>
                  <a:gd name="T6" fmla="*/ 45484 w 16"/>
                  <a:gd name="T7" fmla="*/ 0 h 21"/>
                  <a:gd name="T8" fmla="*/ 0 w 16"/>
                  <a:gd name="T9" fmla="*/ 136655 h 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21"/>
                  <a:gd name="T17" fmla="*/ 16 w 16"/>
                  <a:gd name="T18" fmla="*/ 21 h 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21">
                    <a:moveTo>
                      <a:pt x="0" y="15"/>
                    </a:moveTo>
                    <a:lnTo>
                      <a:pt x="11" y="21"/>
                    </a:lnTo>
                    <a:lnTo>
                      <a:pt x="16" y="8"/>
                    </a:lnTo>
                    <a:lnTo>
                      <a:pt x="5" y="0"/>
                    </a:lnTo>
                    <a:lnTo>
                      <a:pt x="0" y="15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00" name="Freeform 6048"/>
              <p:cNvSpPr>
                <a:spLocks/>
              </p:cNvSpPr>
              <p:nvPr/>
            </p:nvSpPr>
            <p:spPr bwMode="auto">
              <a:xfrm>
                <a:off x="4411" y="3255"/>
                <a:ext cx="99" cy="62"/>
              </a:xfrm>
              <a:custGeom>
                <a:avLst/>
                <a:gdLst>
                  <a:gd name="T0" fmla="*/ 0 w 99"/>
                  <a:gd name="T1" fmla="*/ 44 h 62"/>
                  <a:gd name="T2" fmla="*/ 74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4"/>
                    </a:moveTo>
                    <a:lnTo>
                      <a:pt x="74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01" name="Freeform 6049"/>
              <p:cNvSpPr>
                <a:spLocks/>
              </p:cNvSpPr>
              <p:nvPr/>
            </p:nvSpPr>
            <p:spPr bwMode="auto">
              <a:xfrm>
                <a:off x="4411" y="3255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108498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2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02" name="Freeform 6050"/>
              <p:cNvSpPr>
                <a:spLocks/>
              </p:cNvSpPr>
              <p:nvPr/>
            </p:nvSpPr>
            <p:spPr bwMode="auto">
              <a:xfrm>
                <a:off x="3145" y="3249"/>
                <a:ext cx="105" cy="68"/>
              </a:xfrm>
              <a:custGeom>
                <a:avLst/>
                <a:gdLst>
                  <a:gd name="T0" fmla="*/ 0 w 105"/>
                  <a:gd name="T1" fmla="*/ 50 h 68"/>
                  <a:gd name="T2" fmla="*/ 74 w 105"/>
                  <a:gd name="T3" fmla="*/ 68 h 68"/>
                  <a:gd name="T4" fmla="*/ 105 w 105"/>
                  <a:gd name="T5" fmla="*/ 25 h 68"/>
                  <a:gd name="T6" fmla="*/ 37 w 105"/>
                  <a:gd name="T7" fmla="*/ 0 h 68"/>
                  <a:gd name="T8" fmla="*/ 0 w 105"/>
                  <a:gd name="T9" fmla="*/ 50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50"/>
                    </a:moveTo>
                    <a:lnTo>
                      <a:pt x="74" y="68"/>
                    </a:lnTo>
                    <a:lnTo>
                      <a:pt x="105" y="25"/>
                    </a:lnTo>
                    <a:lnTo>
                      <a:pt x="37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CACA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03" name="Freeform 6051"/>
              <p:cNvSpPr>
                <a:spLocks/>
              </p:cNvSpPr>
              <p:nvPr/>
            </p:nvSpPr>
            <p:spPr bwMode="auto">
              <a:xfrm>
                <a:off x="3145" y="3249"/>
                <a:ext cx="105" cy="68"/>
              </a:xfrm>
              <a:custGeom>
                <a:avLst/>
                <a:gdLst>
                  <a:gd name="T0" fmla="*/ 0 w 17"/>
                  <a:gd name="T1" fmla="*/ 71579 h 11"/>
                  <a:gd name="T2" fmla="*/ 107693 w 17"/>
                  <a:gd name="T3" fmla="*/ 99206 h 11"/>
                  <a:gd name="T4" fmla="*/ 152936 w 17"/>
                  <a:gd name="T5" fmla="*/ 36609 h 11"/>
                  <a:gd name="T6" fmla="*/ 53945 w 17"/>
                  <a:gd name="T7" fmla="*/ 0 h 11"/>
                  <a:gd name="T8" fmla="*/ 0 w 17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2" y="11"/>
                    </a:lnTo>
                    <a:lnTo>
                      <a:pt x="17" y="4"/>
                    </a:lnTo>
                    <a:lnTo>
                      <a:pt x="6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04" name="Freeform 6052"/>
              <p:cNvSpPr>
                <a:spLocks/>
              </p:cNvSpPr>
              <p:nvPr/>
            </p:nvSpPr>
            <p:spPr bwMode="auto">
              <a:xfrm>
                <a:off x="1880" y="3181"/>
                <a:ext cx="104" cy="112"/>
              </a:xfrm>
              <a:custGeom>
                <a:avLst/>
                <a:gdLst>
                  <a:gd name="T0" fmla="*/ 0 w 104"/>
                  <a:gd name="T1" fmla="*/ 81 h 112"/>
                  <a:gd name="T2" fmla="*/ 67 w 104"/>
                  <a:gd name="T3" fmla="*/ 112 h 112"/>
                  <a:gd name="T4" fmla="*/ 104 w 104"/>
                  <a:gd name="T5" fmla="*/ 37 h 112"/>
                  <a:gd name="T6" fmla="*/ 37 w 104"/>
                  <a:gd name="T7" fmla="*/ 0 h 112"/>
                  <a:gd name="T8" fmla="*/ 0 w 104"/>
                  <a:gd name="T9" fmla="*/ 81 h 1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4"/>
                  <a:gd name="T16" fmla="*/ 0 h 112"/>
                  <a:gd name="T17" fmla="*/ 104 w 104"/>
                  <a:gd name="T18" fmla="*/ 112 h 1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4" h="112">
                    <a:moveTo>
                      <a:pt x="0" y="81"/>
                    </a:moveTo>
                    <a:lnTo>
                      <a:pt x="67" y="112"/>
                    </a:lnTo>
                    <a:lnTo>
                      <a:pt x="104" y="37"/>
                    </a:lnTo>
                    <a:lnTo>
                      <a:pt x="37" y="0"/>
                    </a:lnTo>
                    <a:lnTo>
                      <a:pt x="0" y="81"/>
                    </a:lnTo>
                    <a:close/>
                  </a:path>
                </a:pathLst>
              </a:custGeom>
              <a:solidFill>
                <a:srgbClr val="A7A7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05" name="Freeform 6053"/>
              <p:cNvSpPr>
                <a:spLocks/>
              </p:cNvSpPr>
              <p:nvPr/>
            </p:nvSpPr>
            <p:spPr bwMode="auto">
              <a:xfrm>
                <a:off x="1880" y="3181"/>
                <a:ext cx="104" cy="112"/>
              </a:xfrm>
              <a:custGeom>
                <a:avLst/>
                <a:gdLst>
                  <a:gd name="T0" fmla="*/ 0 w 17"/>
                  <a:gd name="T1" fmla="*/ 121414 h 18"/>
                  <a:gd name="T2" fmla="*/ 93863 w 17"/>
                  <a:gd name="T3" fmla="*/ 167913 h 18"/>
                  <a:gd name="T4" fmla="*/ 145624 w 17"/>
                  <a:gd name="T5" fmla="*/ 55403 h 18"/>
                  <a:gd name="T6" fmla="*/ 51761 w 17"/>
                  <a:gd name="T7" fmla="*/ 0 h 18"/>
                  <a:gd name="T8" fmla="*/ 0 w 17"/>
                  <a:gd name="T9" fmla="*/ 121414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8"/>
                  <a:gd name="T17" fmla="*/ 17 w 17"/>
                  <a:gd name="T18" fmla="*/ 18 h 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8">
                    <a:moveTo>
                      <a:pt x="0" y="13"/>
                    </a:moveTo>
                    <a:lnTo>
                      <a:pt x="11" y="18"/>
                    </a:lnTo>
                    <a:lnTo>
                      <a:pt x="17" y="6"/>
                    </a:lnTo>
                    <a:lnTo>
                      <a:pt x="6" y="0"/>
                    </a:lnTo>
                    <a:lnTo>
                      <a:pt x="0" y="13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06" name="Freeform 6054"/>
              <p:cNvSpPr>
                <a:spLocks/>
              </p:cNvSpPr>
              <p:nvPr/>
            </p:nvSpPr>
            <p:spPr bwMode="auto">
              <a:xfrm>
                <a:off x="4244" y="3255"/>
                <a:ext cx="99" cy="68"/>
              </a:xfrm>
              <a:custGeom>
                <a:avLst/>
                <a:gdLst>
                  <a:gd name="T0" fmla="*/ 0 w 99"/>
                  <a:gd name="T1" fmla="*/ 44 h 68"/>
                  <a:gd name="T2" fmla="*/ 68 w 99"/>
                  <a:gd name="T3" fmla="*/ 68 h 68"/>
                  <a:gd name="T4" fmla="*/ 99 w 99"/>
                  <a:gd name="T5" fmla="*/ 25 h 68"/>
                  <a:gd name="T6" fmla="*/ 25 w 99"/>
                  <a:gd name="T7" fmla="*/ 0 h 68"/>
                  <a:gd name="T8" fmla="*/ 0 w 99"/>
                  <a:gd name="T9" fmla="*/ 44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4"/>
                    </a:moveTo>
                    <a:lnTo>
                      <a:pt x="68" y="68"/>
                    </a:lnTo>
                    <a:lnTo>
                      <a:pt x="99" y="25"/>
                    </a:lnTo>
                    <a:lnTo>
                      <a:pt x="25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07" name="Freeform 6055"/>
              <p:cNvSpPr>
                <a:spLocks/>
              </p:cNvSpPr>
              <p:nvPr/>
            </p:nvSpPr>
            <p:spPr bwMode="auto">
              <a:xfrm>
                <a:off x="4244" y="3255"/>
                <a:ext cx="99" cy="68"/>
              </a:xfrm>
              <a:custGeom>
                <a:avLst/>
                <a:gdLst>
                  <a:gd name="T0" fmla="*/ 0 w 16"/>
                  <a:gd name="T1" fmla="*/ 62826 h 11"/>
                  <a:gd name="T2" fmla="*/ 99730 w 16"/>
                  <a:gd name="T3" fmla="*/ 99206 h 11"/>
                  <a:gd name="T4" fmla="*/ 145214 w 16"/>
                  <a:gd name="T5" fmla="*/ 36609 h 11"/>
                  <a:gd name="T6" fmla="*/ 36717 w 16"/>
                  <a:gd name="T7" fmla="*/ 0 h 11"/>
                  <a:gd name="T8" fmla="*/ 0 w 16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4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08" name="Freeform 6056"/>
              <p:cNvSpPr>
                <a:spLocks/>
              </p:cNvSpPr>
              <p:nvPr/>
            </p:nvSpPr>
            <p:spPr bwMode="auto">
              <a:xfrm>
                <a:off x="2979" y="3243"/>
                <a:ext cx="98" cy="74"/>
              </a:xfrm>
              <a:custGeom>
                <a:avLst/>
                <a:gdLst>
                  <a:gd name="T0" fmla="*/ 0 w 98"/>
                  <a:gd name="T1" fmla="*/ 56 h 74"/>
                  <a:gd name="T2" fmla="*/ 68 w 98"/>
                  <a:gd name="T3" fmla="*/ 74 h 74"/>
                  <a:gd name="T4" fmla="*/ 98 w 98"/>
                  <a:gd name="T5" fmla="*/ 31 h 74"/>
                  <a:gd name="T6" fmla="*/ 30 w 98"/>
                  <a:gd name="T7" fmla="*/ 0 h 74"/>
                  <a:gd name="T8" fmla="*/ 0 w 98"/>
                  <a:gd name="T9" fmla="*/ 56 h 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74"/>
                  <a:gd name="T17" fmla="*/ 98 w 98"/>
                  <a:gd name="T18" fmla="*/ 74 h 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74">
                    <a:moveTo>
                      <a:pt x="0" y="56"/>
                    </a:moveTo>
                    <a:lnTo>
                      <a:pt x="68" y="74"/>
                    </a:lnTo>
                    <a:lnTo>
                      <a:pt x="98" y="31"/>
                    </a:lnTo>
                    <a:lnTo>
                      <a:pt x="30" y="0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C5C5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09" name="Freeform 6057"/>
              <p:cNvSpPr>
                <a:spLocks/>
              </p:cNvSpPr>
              <p:nvPr/>
            </p:nvSpPr>
            <p:spPr bwMode="auto">
              <a:xfrm>
                <a:off x="2979" y="3243"/>
                <a:ext cx="98" cy="74"/>
              </a:xfrm>
              <a:custGeom>
                <a:avLst/>
                <a:gdLst>
                  <a:gd name="T0" fmla="*/ 0 w 16"/>
                  <a:gd name="T1" fmla="*/ 80925 h 12"/>
                  <a:gd name="T2" fmla="*/ 94203 w 16"/>
                  <a:gd name="T3" fmla="*/ 106936 h 12"/>
                  <a:gd name="T4" fmla="*/ 137868 w 16"/>
                  <a:gd name="T5" fmla="*/ 44795 h 12"/>
                  <a:gd name="T6" fmla="*/ 43671 w 16"/>
                  <a:gd name="T7" fmla="*/ 0 h 12"/>
                  <a:gd name="T8" fmla="*/ 0 w 16"/>
                  <a:gd name="T9" fmla="*/ 80925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2"/>
                  <a:gd name="T17" fmla="*/ 16 w 16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2">
                    <a:moveTo>
                      <a:pt x="0" y="9"/>
                    </a:moveTo>
                    <a:lnTo>
                      <a:pt x="11" y="12"/>
                    </a:lnTo>
                    <a:lnTo>
                      <a:pt x="16" y="5"/>
                    </a:lnTo>
                    <a:lnTo>
                      <a:pt x="5" y="0"/>
                    </a:lnTo>
                    <a:lnTo>
                      <a:pt x="0" y="9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10" name="Freeform 6058"/>
              <p:cNvSpPr>
                <a:spLocks/>
              </p:cNvSpPr>
              <p:nvPr/>
            </p:nvSpPr>
            <p:spPr bwMode="auto">
              <a:xfrm>
                <a:off x="1713" y="3200"/>
                <a:ext cx="99" cy="99"/>
              </a:xfrm>
              <a:custGeom>
                <a:avLst/>
                <a:gdLst>
                  <a:gd name="T0" fmla="*/ 0 w 99"/>
                  <a:gd name="T1" fmla="*/ 74 h 99"/>
                  <a:gd name="T2" fmla="*/ 68 w 99"/>
                  <a:gd name="T3" fmla="*/ 99 h 99"/>
                  <a:gd name="T4" fmla="*/ 99 w 99"/>
                  <a:gd name="T5" fmla="*/ 31 h 99"/>
                  <a:gd name="T6" fmla="*/ 31 w 99"/>
                  <a:gd name="T7" fmla="*/ 0 h 99"/>
                  <a:gd name="T8" fmla="*/ 0 w 99"/>
                  <a:gd name="T9" fmla="*/ 74 h 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99"/>
                  <a:gd name="T17" fmla="*/ 99 w 99"/>
                  <a:gd name="T18" fmla="*/ 99 h 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99">
                    <a:moveTo>
                      <a:pt x="0" y="74"/>
                    </a:moveTo>
                    <a:lnTo>
                      <a:pt x="68" y="99"/>
                    </a:lnTo>
                    <a:lnTo>
                      <a:pt x="99" y="31"/>
                    </a:lnTo>
                    <a:lnTo>
                      <a:pt x="31" y="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11" name="Freeform 6059"/>
              <p:cNvSpPr>
                <a:spLocks/>
              </p:cNvSpPr>
              <p:nvPr/>
            </p:nvSpPr>
            <p:spPr bwMode="auto">
              <a:xfrm>
                <a:off x="1713" y="3200"/>
                <a:ext cx="99" cy="99"/>
              </a:xfrm>
              <a:custGeom>
                <a:avLst/>
                <a:gdLst>
                  <a:gd name="T0" fmla="*/ 0 w 16"/>
                  <a:gd name="T1" fmla="*/ 108498 h 16"/>
                  <a:gd name="T2" fmla="*/ 99730 w 16"/>
                  <a:gd name="T3" fmla="*/ 145214 h 16"/>
                  <a:gd name="T4" fmla="*/ 145214 w 16"/>
                  <a:gd name="T5" fmla="*/ 45484 h 16"/>
                  <a:gd name="T6" fmla="*/ 45484 w 16"/>
                  <a:gd name="T7" fmla="*/ 0 h 16"/>
                  <a:gd name="T8" fmla="*/ 0 w 16"/>
                  <a:gd name="T9" fmla="*/ 108498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6"/>
                  <a:gd name="T17" fmla="*/ 16 w 16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6">
                    <a:moveTo>
                      <a:pt x="0" y="12"/>
                    </a:moveTo>
                    <a:lnTo>
                      <a:pt x="11" y="16"/>
                    </a:lnTo>
                    <a:lnTo>
                      <a:pt x="16" y="5"/>
                    </a:lnTo>
                    <a:lnTo>
                      <a:pt x="5" y="0"/>
                    </a:lnTo>
                    <a:lnTo>
                      <a:pt x="0" y="1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12" name="Freeform 6060"/>
              <p:cNvSpPr>
                <a:spLocks/>
              </p:cNvSpPr>
              <p:nvPr/>
            </p:nvSpPr>
            <p:spPr bwMode="auto">
              <a:xfrm>
                <a:off x="4072" y="3262"/>
                <a:ext cx="98" cy="61"/>
              </a:xfrm>
              <a:custGeom>
                <a:avLst/>
                <a:gdLst>
                  <a:gd name="T0" fmla="*/ 0 w 98"/>
                  <a:gd name="T1" fmla="*/ 43 h 61"/>
                  <a:gd name="T2" fmla="*/ 67 w 98"/>
                  <a:gd name="T3" fmla="*/ 61 h 61"/>
                  <a:gd name="T4" fmla="*/ 98 w 98"/>
                  <a:gd name="T5" fmla="*/ 18 h 61"/>
                  <a:gd name="T6" fmla="*/ 30 w 98"/>
                  <a:gd name="T7" fmla="*/ 0 h 61"/>
                  <a:gd name="T8" fmla="*/ 0 w 98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1"/>
                  <a:gd name="T17" fmla="*/ 98 w 98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1">
                    <a:moveTo>
                      <a:pt x="0" y="43"/>
                    </a:moveTo>
                    <a:lnTo>
                      <a:pt x="67" y="61"/>
                    </a:lnTo>
                    <a:lnTo>
                      <a:pt x="98" y="18"/>
                    </a:lnTo>
                    <a:lnTo>
                      <a:pt x="30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13" name="Freeform 6061"/>
              <p:cNvSpPr>
                <a:spLocks/>
              </p:cNvSpPr>
              <p:nvPr/>
            </p:nvSpPr>
            <p:spPr bwMode="auto">
              <a:xfrm>
                <a:off x="4072" y="3262"/>
                <a:ext cx="98" cy="61"/>
              </a:xfrm>
              <a:custGeom>
                <a:avLst/>
                <a:gdLst>
                  <a:gd name="T0" fmla="*/ 0 w 16"/>
                  <a:gd name="T1" fmla="*/ 59463 h 10"/>
                  <a:gd name="T2" fmla="*/ 94203 w 16"/>
                  <a:gd name="T3" fmla="*/ 84430 h 10"/>
                  <a:gd name="T4" fmla="*/ 137868 w 16"/>
                  <a:gd name="T5" fmla="*/ 24967 h 10"/>
                  <a:gd name="T6" fmla="*/ 43671 w 16"/>
                  <a:gd name="T7" fmla="*/ 0 h 10"/>
                  <a:gd name="T8" fmla="*/ 0 w 16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14" name="Freeform 6062"/>
              <p:cNvSpPr>
                <a:spLocks/>
              </p:cNvSpPr>
              <p:nvPr/>
            </p:nvSpPr>
            <p:spPr bwMode="auto">
              <a:xfrm>
                <a:off x="2806" y="3237"/>
                <a:ext cx="99" cy="86"/>
              </a:xfrm>
              <a:custGeom>
                <a:avLst/>
                <a:gdLst>
                  <a:gd name="T0" fmla="*/ 0 w 99"/>
                  <a:gd name="T1" fmla="*/ 56 h 86"/>
                  <a:gd name="T2" fmla="*/ 68 w 99"/>
                  <a:gd name="T3" fmla="*/ 86 h 86"/>
                  <a:gd name="T4" fmla="*/ 99 w 99"/>
                  <a:gd name="T5" fmla="*/ 31 h 86"/>
                  <a:gd name="T6" fmla="*/ 31 w 99"/>
                  <a:gd name="T7" fmla="*/ 0 h 86"/>
                  <a:gd name="T8" fmla="*/ 0 w 99"/>
                  <a:gd name="T9" fmla="*/ 56 h 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86"/>
                  <a:gd name="T17" fmla="*/ 99 w 99"/>
                  <a:gd name="T18" fmla="*/ 86 h 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86">
                    <a:moveTo>
                      <a:pt x="0" y="56"/>
                    </a:moveTo>
                    <a:lnTo>
                      <a:pt x="68" y="86"/>
                    </a:lnTo>
                    <a:lnTo>
                      <a:pt x="99" y="31"/>
                    </a:lnTo>
                    <a:lnTo>
                      <a:pt x="31" y="0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15" name="Freeform 6063"/>
              <p:cNvSpPr>
                <a:spLocks/>
              </p:cNvSpPr>
              <p:nvPr/>
            </p:nvSpPr>
            <p:spPr bwMode="auto">
              <a:xfrm>
                <a:off x="2806" y="3237"/>
                <a:ext cx="99" cy="86"/>
              </a:xfrm>
              <a:custGeom>
                <a:avLst/>
                <a:gdLst>
                  <a:gd name="T0" fmla="*/ 0 w 16"/>
                  <a:gd name="T1" fmla="*/ 78340 h 14"/>
                  <a:gd name="T2" fmla="*/ 99730 w 16"/>
                  <a:gd name="T3" fmla="*/ 122372 h 14"/>
                  <a:gd name="T4" fmla="*/ 145214 w 16"/>
                  <a:gd name="T5" fmla="*/ 44038 h 14"/>
                  <a:gd name="T6" fmla="*/ 45484 w 16"/>
                  <a:gd name="T7" fmla="*/ 0 h 14"/>
                  <a:gd name="T8" fmla="*/ 0 w 16"/>
                  <a:gd name="T9" fmla="*/ 78340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4"/>
                  <a:gd name="T17" fmla="*/ 16 w 16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4">
                    <a:moveTo>
                      <a:pt x="0" y="9"/>
                    </a:moveTo>
                    <a:lnTo>
                      <a:pt x="11" y="14"/>
                    </a:lnTo>
                    <a:lnTo>
                      <a:pt x="16" y="5"/>
                    </a:lnTo>
                    <a:lnTo>
                      <a:pt x="5" y="0"/>
                    </a:lnTo>
                    <a:lnTo>
                      <a:pt x="0" y="9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16" name="Freeform 6064"/>
              <p:cNvSpPr>
                <a:spLocks/>
              </p:cNvSpPr>
              <p:nvPr/>
            </p:nvSpPr>
            <p:spPr bwMode="auto">
              <a:xfrm>
                <a:off x="1540" y="3218"/>
                <a:ext cx="105" cy="93"/>
              </a:xfrm>
              <a:custGeom>
                <a:avLst/>
                <a:gdLst>
                  <a:gd name="T0" fmla="*/ 0 w 105"/>
                  <a:gd name="T1" fmla="*/ 68 h 93"/>
                  <a:gd name="T2" fmla="*/ 68 w 105"/>
                  <a:gd name="T3" fmla="*/ 93 h 93"/>
                  <a:gd name="T4" fmla="*/ 105 w 105"/>
                  <a:gd name="T5" fmla="*/ 25 h 93"/>
                  <a:gd name="T6" fmla="*/ 31 w 105"/>
                  <a:gd name="T7" fmla="*/ 0 h 93"/>
                  <a:gd name="T8" fmla="*/ 0 w 105"/>
                  <a:gd name="T9" fmla="*/ 68 h 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93"/>
                  <a:gd name="T17" fmla="*/ 105 w 105"/>
                  <a:gd name="T18" fmla="*/ 93 h 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93">
                    <a:moveTo>
                      <a:pt x="0" y="68"/>
                    </a:moveTo>
                    <a:lnTo>
                      <a:pt x="68" y="93"/>
                    </a:lnTo>
                    <a:lnTo>
                      <a:pt x="105" y="25"/>
                    </a:lnTo>
                    <a:lnTo>
                      <a:pt x="31" y="0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BDBD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17" name="Freeform 6065"/>
              <p:cNvSpPr>
                <a:spLocks/>
              </p:cNvSpPr>
              <p:nvPr/>
            </p:nvSpPr>
            <p:spPr bwMode="auto">
              <a:xfrm>
                <a:off x="1540" y="3218"/>
                <a:ext cx="105" cy="93"/>
              </a:xfrm>
              <a:custGeom>
                <a:avLst/>
                <a:gdLst>
                  <a:gd name="T0" fmla="*/ 0 w 17"/>
                  <a:gd name="T1" fmla="*/ 100558 h 15"/>
                  <a:gd name="T2" fmla="*/ 98959 w 17"/>
                  <a:gd name="T3" fmla="*/ 137497 h 15"/>
                  <a:gd name="T4" fmla="*/ 152936 w 17"/>
                  <a:gd name="T5" fmla="*/ 36940 h 15"/>
                  <a:gd name="T6" fmla="*/ 45014 w 17"/>
                  <a:gd name="T7" fmla="*/ 0 h 15"/>
                  <a:gd name="T8" fmla="*/ 0 w 17"/>
                  <a:gd name="T9" fmla="*/ 100558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5"/>
                  <a:gd name="T17" fmla="*/ 17 w 17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5">
                    <a:moveTo>
                      <a:pt x="0" y="11"/>
                    </a:moveTo>
                    <a:lnTo>
                      <a:pt x="11" y="15"/>
                    </a:lnTo>
                    <a:lnTo>
                      <a:pt x="17" y="4"/>
                    </a:lnTo>
                    <a:lnTo>
                      <a:pt x="5" y="0"/>
                    </a:lnTo>
                    <a:lnTo>
                      <a:pt x="0" y="11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18" name="Freeform 6066"/>
              <p:cNvSpPr>
                <a:spLocks/>
              </p:cNvSpPr>
              <p:nvPr/>
            </p:nvSpPr>
            <p:spPr bwMode="auto">
              <a:xfrm>
                <a:off x="3899" y="3262"/>
                <a:ext cx="105" cy="68"/>
              </a:xfrm>
              <a:custGeom>
                <a:avLst/>
                <a:gdLst>
                  <a:gd name="T0" fmla="*/ 0 w 105"/>
                  <a:gd name="T1" fmla="*/ 43 h 68"/>
                  <a:gd name="T2" fmla="*/ 74 w 105"/>
                  <a:gd name="T3" fmla="*/ 68 h 68"/>
                  <a:gd name="T4" fmla="*/ 105 w 105"/>
                  <a:gd name="T5" fmla="*/ 24 h 68"/>
                  <a:gd name="T6" fmla="*/ 31 w 105"/>
                  <a:gd name="T7" fmla="*/ 0 h 68"/>
                  <a:gd name="T8" fmla="*/ 0 w 105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3"/>
                    </a:moveTo>
                    <a:lnTo>
                      <a:pt x="74" y="68"/>
                    </a:lnTo>
                    <a:lnTo>
                      <a:pt x="105" y="24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19" name="Freeform 6067"/>
              <p:cNvSpPr>
                <a:spLocks/>
              </p:cNvSpPr>
              <p:nvPr/>
            </p:nvSpPr>
            <p:spPr bwMode="auto">
              <a:xfrm>
                <a:off x="3899" y="3262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107693 w 17"/>
                  <a:gd name="T3" fmla="*/ 99206 h 11"/>
                  <a:gd name="T4" fmla="*/ 152936 w 17"/>
                  <a:gd name="T5" fmla="*/ 36609 h 11"/>
                  <a:gd name="T6" fmla="*/ 45014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2" y="11"/>
                    </a:lnTo>
                    <a:lnTo>
                      <a:pt x="17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20" name="Freeform 6068"/>
              <p:cNvSpPr>
                <a:spLocks/>
              </p:cNvSpPr>
              <p:nvPr/>
            </p:nvSpPr>
            <p:spPr bwMode="auto">
              <a:xfrm>
                <a:off x="2633" y="3225"/>
                <a:ext cx="105" cy="98"/>
              </a:xfrm>
              <a:custGeom>
                <a:avLst/>
                <a:gdLst>
                  <a:gd name="T0" fmla="*/ 0 w 105"/>
                  <a:gd name="T1" fmla="*/ 68 h 98"/>
                  <a:gd name="T2" fmla="*/ 68 w 105"/>
                  <a:gd name="T3" fmla="*/ 98 h 98"/>
                  <a:gd name="T4" fmla="*/ 105 w 105"/>
                  <a:gd name="T5" fmla="*/ 43 h 98"/>
                  <a:gd name="T6" fmla="*/ 37 w 105"/>
                  <a:gd name="T7" fmla="*/ 0 h 98"/>
                  <a:gd name="T8" fmla="*/ 0 w 105"/>
                  <a:gd name="T9" fmla="*/ 68 h 9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98"/>
                  <a:gd name="T17" fmla="*/ 105 w 105"/>
                  <a:gd name="T18" fmla="*/ 98 h 9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98">
                    <a:moveTo>
                      <a:pt x="0" y="68"/>
                    </a:moveTo>
                    <a:lnTo>
                      <a:pt x="68" y="98"/>
                    </a:lnTo>
                    <a:lnTo>
                      <a:pt x="105" y="43"/>
                    </a:lnTo>
                    <a:lnTo>
                      <a:pt x="37" y="0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21" name="Freeform 6069"/>
              <p:cNvSpPr>
                <a:spLocks/>
              </p:cNvSpPr>
              <p:nvPr/>
            </p:nvSpPr>
            <p:spPr bwMode="auto">
              <a:xfrm>
                <a:off x="2633" y="3225"/>
                <a:ext cx="105" cy="98"/>
              </a:xfrm>
              <a:custGeom>
                <a:avLst/>
                <a:gdLst>
                  <a:gd name="T0" fmla="*/ 0 w 17"/>
                  <a:gd name="T1" fmla="*/ 94203 h 16"/>
                  <a:gd name="T2" fmla="*/ 98959 w 17"/>
                  <a:gd name="T3" fmla="*/ 137868 h 16"/>
                  <a:gd name="T4" fmla="*/ 152936 w 17"/>
                  <a:gd name="T5" fmla="*/ 60435 h 16"/>
                  <a:gd name="T6" fmla="*/ 53945 w 17"/>
                  <a:gd name="T7" fmla="*/ 0 h 16"/>
                  <a:gd name="T8" fmla="*/ 0 w 17"/>
                  <a:gd name="T9" fmla="*/ 94203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6"/>
                  <a:gd name="T17" fmla="*/ 17 w 17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6">
                    <a:moveTo>
                      <a:pt x="0" y="11"/>
                    </a:moveTo>
                    <a:lnTo>
                      <a:pt x="11" y="16"/>
                    </a:lnTo>
                    <a:lnTo>
                      <a:pt x="17" y="7"/>
                    </a:lnTo>
                    <a:lnTo>
                      <a:pt x="6" y="0"/>
                    </a:lnTo>
                    <a:lnTo>
                      <a:pt x="0" y="11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622" name="Freeform 6070"/>
              <p:cNvSpPr>
                <a:spLocks/>
              </p:cNvSpPr>
              <p:nvPr/>
            </p:nvSpPr>
            <p:spPr bwMode="auto">
              <a:xfrm>
                <a:off x="1367" y="3237"/>
                <a:ext cx="105" cy="80"/>
              </a:xfrm>
              <a:custGeom>
                <a:avLst/>
                <a:gdLst>
                  <a:gd name="T0" fmla="*/ 0 w 105"/>
                  <a:gd name="T1" fmla="*/ 56 h 80"/>
                  <a:gd name="T2" fmla="*/ 68 w 105"/>
                  <a:gd name="T3" fmla="*/ 80 h 80"/>
                  <a:gd name="T4" fmla="*/ 105 w 105"/>
                  <a:gd name="T5" fmla="*/ 25 h 80"/>
                  <a:gd name="T6" fmla="*/ 37 w 105"/>
                  <a:gd name="T7" fmla="*/ 0 h 80"/>
                  <a:gd name="T8" fmla="*/ 0 w 105"/>
                  <a:gd name="T9" fmla="*/ 56 h 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80"/>
                  <a:gd name="T17" fmla="*/ 105 w 105"/>
                  <a:gd name="T18" fmla="*/ 80 h 8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80">
                    <a:moveTo>
                      <a:pt x="0" y="56"/>
                    </a:moveTo>
                    <a:lnTo>
                      <a:pt x="68" y="80"/>
                    </a:lnTo>
                    <a:lnTo>
                      <a:pt x="105" y="25"/>
                    </a:lnTo>
                    <a:lnTo>
                      <a:pt x="37" y="0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C5C5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4378" name="Group 6071"/>
            <p:cNvGrpSpPr>
              <a:grpSpLocks/>
            </p:cNvGrpSpPr>
            <p:nvPr/>
          </p:nvGrpSpPr>
          <p:grpSpPr bwMode="auto">
            <a:xfrm>
              <a:off x="1095" y="3212"/>
              <a:ext cx="3390" cy="229"/>
              <a:chOff x="1095" y="3212"/>
              <a:chExt cx="3390" cy="229"/>
            </a:xfrm>
          </p:grpSpPr>
          <p:sp>
            <p:nvSpPr>
              <p:cNvPr id="15223" name="Freeform 6072"/>
              <p:cNvSpPr>
                <a:spLocks/>
              </p:cNvSpPr>
              <p:nvPr/>
            </p:nvSpPr>
            <p:spPr bwMode="auto">
              <a:xfrm>
                <a:off x="1367" y="3237"/>
                <a:ext cx="105" cy="80"/>
              </a:xfrm>
              <a:custGeom>
                <a:avLst/>
                <a:gdLst>
                  <a:gd name="T0" fmla="*/ 0 w 17"/>
                  <a:gd name="T1" fmla="*/ 78769 h 13"/>
                  <a:gd name="T2" fmla="*/ 98959 w 17"/>
                  <a:gd name="T3" fmla="*/ 114671 h 13"/>
                  <a:gd name="T4" fmla="*/ 152936 w 17"/>
                  <a:gd name="T5" fmla="*/ 35902 h 13"/>
                  <a:gd name="T6" fmla="*/ 53945 w 17"/>
                  <a:gd name="T7" fmla="*/ 0 h 13"/>
                  <a:gd name="T8" fmla="*/ 0 w 17"/>
                  <a:gd name="T9" fmla="*/ 78769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3"/>
                  <a:gd name="T17" fmla="*/ 17 w 17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3">
                    <a:moveTo>
                      <a:pt x="0" y="9"/>
                    </a:moveTo>
                    <a:lnTo>
                      <a:pt x="11" y="13"/>
                    </a:lnTo>
                    <a:lnTo>
                      <a:pt x="17" y="4"/>
                    </a:lnTo>
                    <a:lnTo>
                      <a:pt x="6" y="0"/>
                    </a:lnTo>
                    <a:lnTo>
                      <a:pt x="0" y="9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24" name="Freeform 6073"/>
              <p:cNvSpPr>
                <a:spLocks/>
              </p:cNvSpPr>
              <p:nvPr/>
            </p:nvSpPr>
            <p:spPr bwMode="auto">
              <a:xfrm>
                <a:off x="3732" y="3268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8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25" name="Freeform 6074"/>
              <p:cNvSpPr>
                <a:spLocks/>
              </p:cNvSpPr>
              <p:nvPr/>
            </p:nvSpPr>
            <p:spPr bwMode="auto">
              <a:xfrm>
                <a:off x="3732" y="3268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26" name="Freeform 6075"/>
              <p:cNvSpPr>
                <a:spLocks/>
              </p:cNvSpPr>
              <p:nvPr/>
            </p:nvSpPr>
            <p:spPr bwMode="auto">
              <a:xfrm>
                <a:off x="2466" y="3218"/>
                <a:ext cx="99" cy="105"/>
              </a:xfrm>
              <a:custGeom>
                <a:avLst/>
                <a:gdLst>
                  <a:gd name="T0" fmla="*/ 0 w 99"/>
                  <a:gd name="T1" fmla="*/ 75 h 105"/>
                  <a:gd name="T2" fmla="*/ 68 w 99"/>
                  <a:gd name="T3" fmla="*/ 105 h 105"/>
                  <a:gd name="T4" fmla="*/ 99 w 99"/>
                  <a:gd name="T5" fmla="*/ 44 h 105"/>
                  <a:gd name="T6" fmla="*/ 31 w 99"/>
                  <a:gd name="T7" fmla="*/ 0 h 105"/>
                  <a:gd name="T8" fmla="*/ 0 w 99"/>
                  <a:gd name="T9" fmla="*/ 75 h 1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05"/>
                  <a:gd name="T17" fmla="*/ 99 w 99"/>
                  <a:gd name="T18" fmla="*/ 105 h 1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05">
                    <a:moveTo>
                      <a:pt x="0" y="75"/>
                    </a:moveTo>
                    <a:lnTo>
                      <a:pt x="68" y="105"/>
                    </a:lnTo>
                    <a:lnTo>
                      <a:pt x="99" y="44"/>
                    </a:lnTo>
                    <a:lnTo>
                      <a:pt x="31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AFAF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27" name="Freeform 6076"/>
              <p:cNvSpPr>
                <a:spLocks/>
              </p:cNvSpPr>
              <p:nvPr/>
            </p:nvSpPr>
            <p:spPr bwMode="auto">
              <a:xfrm>
                <a:off x="2466" y="3218"/>
                <a:ext cx="99" cy="105"/>
              </a:xfrm>
              <a:custGeom>
                <a:avLst/>
                <a:gdLst>
                  <a:gd name="T0" fmla="*/ 0 w 16"/>
                  <a:gd name="T1" fmla="*/ 107693 h 17"/>
                  <a:gd name="T2" fmla="*/ 99730 w 16"/>
                  <a:gd name="T3" fmla="*/ 152936 h 17"/>
                  <a:gd name="T4" fmla="*/ 145214 w 16"/>
                  <a:gd name="T5" fmla="*/ 62679 h 17"/>
                  <a:gd name="T6" fmla="*/ 45484 w 16"/>
                  <a:gd name="T7" fmla="*/ 0 h 17"/>
                  <a:gd name="T8" fmla="*/ 0 w 16"/>
                  <a:gd name="T9" fmla="*/ 107693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7"/>
                  <a:gd name="T17" fmla="*/ 16 w 16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7">
                    <a:moveTo>
                      <a:pt x="0" y="12"/>
                    </a:moveTo>
                    <a:lnTo>
                      <a:pt x="11" y="17"/>
                    </a:lnTo>
                    <a:lnTo>
                      <a:pt x="16" y="7"/>
                    </a:lnTo>
                    <a:lnTo>
                      <a:pt x="5" y="0"/>
                    </a:lnTo>
                    <a:lnTo>
                      <a:pt x="0" y="1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28" name="Freeform 6077"/>
              <p:cNvSpPr>
                <a:spLocks/>
              </p:cNvSpPr>
              <p:nvPr/>
            </p:nvSpPr>
            <p:spPr bwMode="auto">
              <a:xfrm>
                <a:off x="1200" y="3255"/>
                <a:ext cx="99" cy="68"/>
              </a:xfrm>
              <a:custGeom>
                <a:avLst/>
                <a:gdLst>
                  <a:gd name="T0" fmla="*/ 0 w 99"/>
                  <a:gd name="T1" fmla="*/ 50 h 68"/>
                  <a:gd name="T2" fmla="*/ 68 w 99"/>
                  <a:gd name="T3" fmla="*/ 68 h 68"/>
                  <a:gd name="T4" fmla="*/ 99 w 99"/>
                  <a:gd name="T5" fmla="*/ 19 h 68"/>
                  <a:gd name="T6" fmla="*/ 31 w 99"/>
                  <a:gd name="T7" fmla="*/ 0 h 68"/>
                  <a:gd name="T8" fmla="*/ 0 w 99"/>
                  <a:gd name="T9" fmla="*/ 50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50"/>
                    </a:moveTo>
                    <a:lnTo>
                      <a:pt x="68" y="68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CACA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29" name="Freeform 6078"/>
              <p:cNvSpPr>
                <a:spLocks/>
              </p:cNvSpPr>
              <p:nvPr/>
            </p:nvSpPr>
            <p:spPr bwMode="auto">
              <a:xfrm>
                <a:off x="1200" y="3255"/>
                <a:ext cx="99" cy="68"/>
              </a:xfrm>
              <a:custGeom>
                <a:avLst/>
                <a:gdLst>
                  <a:gd name="T0" fmla="*/ 0 w 16"/>
                  <a:gd name="T1" fmla="*/ 71579 h 11"/>
                  <a:gd name="T2" fmla="*/ 99730 w 16"/>
                  <a:gd name="T3" fmla="*/ 99206 h 11"/>
                  <a:gd name="T4" fmla="*/ 145214 w 16"/>
                  <a:gd name="T5" fmla="*/ 27627 h 11"/>
                  <a:gd name="T6" fmla="*/ 45484 w 16"/>
                  <a:gd name="T7" fmla="*/ 0 h 11"/>
                  <a:gd name="T8" fmla="*/ 0 w 16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8"/>
                    </a:moveTo>
                    <a:lnTo>
                      <a:pt x="11" y="11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30" name="Freeform 6079"/>
              <p:cNvSpPr>
                <a:spLocks/>
              </p:cNvSpPr>
              <p:nvPr/>
            </p:nvSpPr>
            <p:spPr bwMode="auto">
              <a:xfrm>
                <a:off x="3559" y="3268"/>
                <a:ext cx="99" cy="68"/>
              </a:xfrm>
              <a:custGeom>
                <a:avLst/>
                <a:gdLst>
                  <a:gd name="T0" fmla="*/ 0 w 99"/>
                  <a:gd name="T1" fmla="*/ 43 h 68"/>
                  <a:gd name="T2" fmla="*/ 68 w 99"/>
                  <a:gd name="T3" fmla="*/ 68 h 68"/>
                  <a:gd name="T4" fmla="*/ 99 w 99"/>
                  <a:gd name="T5" fmla="*/ 25 h 68"/>
                  <a:gd name="T6" fmla="*/ 31 w 99"/>
                  <a:gd name="T7" fmla="*/ 0 h 68"/>
                  <a:gd name="T8" fmla="*/ 0 w 99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3"/>
                    </a:moveTo>
                    <a:lnTo>
                      <a:pt x="68" y="68"/>
                    </a:lnTo>
                    <a:lnTo>
                      <a:pt x="99" y="25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31" name="Freeform 6080"/>
              <p:cNvSpPr>
                <a:spLocks/>
              </p:cNvSpPr>
              <p:nvPr/>
            </p:nvSpPr>
            <p:spPr bwMode="auto">
              <a:xfrm>
                <a:off x="3559" y="3268"/>
                <a:ext cx="99" cy="68"/>
              </a:xfrm>
              <a:custGeom>
                <a:avLst/>
                <a:gdLst>
                  <a:gd name="T0" fmla="*/ 0 w 16"/>
                  <a:gd name="T1" fmla="*/ 62826 h 11"/>
                  <a:gd name="T2" fmla="*/ 99730 w 16"/>
                  <a:gd name="T3" fmla="*/ 99206 h 11"/>
                  <a:gd name="T4" fmla="*/ 145214 w 16"/>
                  <a:gd name="T5" fmla="*/ 36609 h 11"/>
                  <a:gd name="T6" fmla="*/ 45484 w 16"/>
                  <a:gd name="T7" fmla="*/ 0 h 11"/>
                  <a:gd name="T8" fmla="*/ 0 w 16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32" name="Freeform 6081"/>
              <p:cNvSpPr>
                <a:spLocks/>
              </p:cNvSpPr>
              <p:nvPr/>
            </p:nvSpPr>
            <p:spPr bwMode="auto">
              <a:xfrm>
                <a:off x="2293" y="3212"/>
                <a:ext cx="99" cy="111"/>
              </a:xfrm>
              <a:custGeom>
                <a:avLst/>
                <a:gdLst>
                  <a:gd name="T0" fmla="*/ 0 w 99"/>
                  <a:gd name="T1" fmla="*/ 74 h 111"/>
                  <a:gd name="T2" fmla="*/ 68 w 99"/>
                  <a:gd name="T3" fmla="*/ 111 h 111"/>
                  <a:gd name="T4" fmla="*/ 99 w 99"/>
                  <a:gd name="T5" fmla="*/ 43 h 111"/>
                  <a:gd name="T6" fmla="*/ 31 w 99"/>
                  <a:gd name="T7" fmla="*/ 0 h 111"/>
                  <a:gd name="T8" fmla="*/ 0 w 99"/>
                  <a:gd name="T9" fmla="*/ 74 h 1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111"/>
                  <a:gd name="T17" fmla="*/ 99 w 99"/>
                  <a:gd name="T18" fmla="*/ 111 h 1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111">
                    <a:moveTo>
                      <a:pt x="0" y="74"/>
                    </a:moveTo>
                    <a:lnTo>
                      <a:pt x="68" y="111"/>
                    </a:lnTo>
                    <a:lnTo>
                      <a:pt x="99" y="43"/>
                    </a:lnTo>
                    <a:lnTo>
                      <a:pt x="31" y="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ABAB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33" name="Freeform 6082"/>
              <p:cNvSpPr>
                <a:spLocks/>
              </p:cNvSpPr>
              <p:nvPr/>
            </p:nvSpPr>
            <p:spPr bwMode="auto">
              <a:xfrm>
                <a:off x="2293" y="3212"/>
                <a:ext cx="99" cy="111"/>
              </a:xfrm>
              <a:custGeom>
                <a:avLst/>
                <a:gdLst>
                  <a:gd name="T0" fmla="*/ 0 w 16"/>
                  <a:gd name="T1" fmla="*/ 106936 h 18"/>
                  <a:gd name="T2" fmla="*/ 99730 w 16"/>
                  <a:gd name="T3" fmla="*/ 160401 h 18"/>
                  <a:gd name="T4" fmla="*/ 145214 w 16"/>
                  <a:gd name="T5" fmla="*/ 62135 h 18"/>
                  <a:gd name="T6" fmla="*/ 45484 w 16"/>
                  <a:gd name="T7" fmla="*/ 0 h 18"/>
                  <a:gd name="T8" fmla="*/ 0 w 16"/>
                  <a:gd name="T9" fmla="*/ 106936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8"/>
                  <a:gd name="T17" fmla="*/ 16 w 16"/>
                  <a:gd name="T18" fmla="*/ 18 h 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8">
                    <a:moveTo>
                      <a:pt x="0" y="12"/>
                    </a:moveTo>
                    <a:lnTo>
                      <a:pt x="11" y="18"/>
                    </a:lnTo>
                    <a:lnTo>
                      <a:pt x="16" y="7"/>
                    </a:lnTo>
                    <a:lnTo>
                      <a:pt x="5" y="0"/>
                    </a:lnTo>
                    <a:lnTo>
                      <a:pt x="0" y="1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34" name="Freeform 6083"/>
              <p:cNvSpPr>
                <a:spLocks/>
              </p:cNvSpPr>
              <p:nvPr/>
            </p:nvSpPr>
            <p:spPr bwMode="auto">
              <a:xfrm>
                <a:off x="3386" y="3268"/>
                <a:ext cx="105" cy="68"/>
              </a:xfrm>
              <a:custGeom>
                <a:avLst/>
                <a:gdLst>
                  <a:gd name="T0" fmla="*/ 0 w 105"/>
                  <a:gd name="T1" fmla="*/ 49 h 68"/>
                  <a:gd name="T2" fmla="*/ 74 w 105"/>
                  <a:gd name="T3" fmla="*/ 68 h 68"/>
                  <a:gd name="T4" fmla="*/ 105 w 105"/>
                  <a:gd name="T5" fmla="*/ 25 h 68"/>
                  <a:gd name="T6" fmla="*/ 31 w 105"/>
                  <a:gd name="T7" fmla="*/ 0 h 68"/>
                  <a:gd name="T8" fmla="*/ 0 w 105"/>
                  <a:gd name="T9" fmla="*/ 49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9"/>
                    </a:moveTo>
                    <a:lnTo>
                      <a:pt x="74" y="68"/>
                    </a:lnTo>
                    <a:lnTo>
                      <a:pt x="105" y="25"/>
                    </a:lnTo>
                    <a:lnTo>
                      <a:pt x="31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35" name="Freeform 6084"/>
              <p:cNvSpPr>
                <a:spLocks/>
              </p:cNvSpPr>
              <p:nvPr/>
            </p:nvSpPr>
            <p:spPr bwMode="auto">
              <a:xfrm>
                <a:off x="3386" y="3268"/>
                <a:ext cx="105" cy="68"/>
              </a:xfrm>
              <a:custGeom>
                <a:avLst/>
                <a:gdLst>
                  <a:gd name="T0" fmla="*/ 0 w 17"/>
                  <a:gd name="T1" fmla="*/ 71579 h 11"/>
                  <a:gd name="T2" fmla="*/ 107693 w 17"/>
                  <a:gd name="T3" fmla="*/ 99206 h 11"/>
                  <a:gd name="T4" fmla="*/ 152936 w 17"/>
                  <a:gd name="T5" fmla="*/ 36609 h 11"/>
                  <a:gd name="T6" fmla="*/ 45014 w 17"/>
                  <a:gd name="T7" fmla="*/ 0 h 11"/>
                  <a:gd name="T8" fmla="*/ 0 w 17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2" y="11"/>
                    </a:lnTo>
                    <a:lnTo>
                      <a:pt x="17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36" name="Freeform 6085"/>
              <p:cNvSpPr>
                <a:spLocks/>
              </p:cNvSpPr>
              <p:nvPr/>
            </p:nvSpPr>
            <p:spPr bwMode="auto">
              <a:xfrm>
                <a:off x="2120" y="3212"/>
                <a:ext cx="105" cy="111"/>
              </a:xfrm>
              <a:custGeom>
                <a:avLst/>
                <a:gdLst>
                  <a:gd name="T0" fmla="*/ 0 w 105"/>
                  <a:gd name="T1" fmla="*/ 81 h 111"/>
                  <a:gd name="T2" fmla="*/ 68 w 105"/>
                  <a:gd name="T3" fmla="*/ 111 h 111"/>
                  <a:gd name="T4" fmla="*/ 105 w 105"/>
                  <a:gd name="T5" fmla="*/ 37 h 111"/>
                  <a:gd name="T6" fmla="*/ 31 w 105"/>
                  <a:gd name="T7" fmla="*/ 0 h 111"/>
                  <a:gd name="T8" fmla="*/ 0 w 105"/>
                  <a:gd name="T9" fmla="*/ 81 h 1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111"/>
                  <a:gd name="T17" fmla="*/ 105 w 105"/>
                  <a:gd name="T18" fmla="*/ 111 h 1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111">
                    <a:moveTo>
                      <a:pt x="0" y="81"/>
                    </a:moveTo>
                    <a:lnTo>
                      <a:pt x="68" y="111"/>
                    </a:lnTo>
                    <a:lnTo>
                      <a:pt x="105" y="37"/>
                    </a:lnTo>
                    <a:lnTo>
                      <a:pt x="31" y="0"/>
                    </a:lnTo>
                    <a:lnTo>
                      <a:pt x="0" y="81"/>
                    </a:lnTo>
                    <a:close/>
                  </a:path>
                </a:pathLst>
              </a:custGeom>
              <a:solidFill>
                <a:srgbClr val="AAAA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37" name="Freeform 6086"/>
              <p:cNvSpPr>
                <a:spLocks/>
              </p:cNvSpPr>
              <p:nvPr/>
            </p:nvSpPr>
            <p:spPr bwMode="auto">
              <a:xfrm>
                <a:off x="2120" y="3212"/>
                <a:ext cx="105" cy="111"/>
              </a:xfrm>
              <a:custGeom>
                <a:avLst/>
                <a:gdLst>
                  <a:gd name="T0" fmla="*/ 0 w 17"/>
                  <a:gd name="T1" fmla="*/ 115607 h 18"/>
                  <a:gd name="T2" fmla="*/ 98959 w 17"/>
                  <a:gd name="T3" fmla="*/ 160401 h 18"/>
                  <a:gd name="T4" fmla="*/ 152936 w 17"/>
                  <a:gd name="T5" fmla="*/ 53465 h 18"/>
                  <a:gd name="T6" fmla="*/ 45014 w 17"/>
                  <a:gd name="T7" fmla="*/ 0 h 18"/>
                  <a:gd name="T8" fmla="*/ 0 w 17"/>
                  <a:gd name="T9" fmla="*/ 115607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8"/>
                  <a:gd name="T17" fmla="*/ 17 w 17"/>
                  <a:gd name="T18" fmla="*/ 18 h 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8">
                    <a:moveTo>
                      <a:pt x="0" y="13"/>
                    </a:moveTo>
                    <a:lnTo>
                      <a:pt x="11" y="18"/>
                    </a:lnTo>
                    <a:lnTo>
                      <a:pt x="17" y="6"/>
                    </a:lnTo>
                    <a:lnTo>
                      <a:pt x="5" y="0"/>
                    </a:lnTo>
                    <a:lnTo>
                      <a:pt x="0" y="13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38" name="Freeform 6087"/>
              <p:cNvSpPr>
                <a:spLocks/>
              </p:cNvSpPr>
              <p:nvPr/>
            </p:nvSpPr>
            <p:spPr bwMode="auto">
              <a:xfrm>
                <a:off x="3219" y="3274"/>
                <a:ext cx="99" cy="68"/>
              </a:xfrm>
              <a:custGeom>
                <a:avLst/>
                <a:gdLst>
                  <a:gd name="T0" fmla="*/ 0 w 99"/>
                  <a:gd name="T1" fmla="*/ 43 h 68"/>
                  <a:gd name="T2" fmla="*/ 68 w 99"/>
                  <a:gd name="T3" fmla="*/ 68 h 68"/>
                  <a:gd name="T4" fmla="*/ 99 w 99"/>
                  <a:gd name="T5" fmla="*/ 19 h 68"/>
                  <a:gd name="T6" fmla="*/ 31 w 99"/>
                  <a:gd name="T7" fmla="*/ 0 h 68"/>
                  <a:gd name="T8" fmla="*/ 0 w 99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3"/>
                    </a:moveTo>
                    <a:lnTo>
                      <a:pt x="68" y="68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DCD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39" name="Freeform 6088"/>
              <p:cNvSpPr>
                <a:spLocks/>
              </p:cNvSpPr>
              <p:nvPr/>
            </p:nvSpPr>
            <p:spPr bwMode="auto">
              <a:xfrm>
                <a:off x="3219" y="3274"/>
                <a:ext cx="99" cy="68"/>
              </a:xfrm>
              <a:custGeom>
                <a:avLst/>
                <a:gdLst>
                  <a:gd name="T0" fmla="*/ 0 w 16"/>
                  <a:gd name="T1" fmla="*/ 62826 h 11"/>
                  <a:gd name="T2" fmla="*/ 99730 w 16"/>
                  <a:gd name="T3" fmla="*/ 99206 h 11"/>
                  <a:gd name="T4" fmla="*/ 145214 w 16"/>
                  <a:gd name="T5" fmla="*/ 27627 h 11"/>
                  <a:gd name="T6" fmla="*/ 45484 w 16"/>
                  <a:gd name="T7" fmla="*/ 0 h 11"/>
                  <a:gd name="T8" fmla="*/ 0 w 16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1" y="11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40" name="Freeform 6089"/>
              <p:cNvSpPr>
                <a:spLocks/>
              </p:cNvSpPr>
              <p:nvPr/>
            </p:nvSpPr>
            <p:spPr bwMode="auto">
              <a:xfrm>
                <a:off x="1947" y="3218"/>
                <a:ext cx="105" cy="105"/>
              </a:xfrm>
              <a:custGeom>
                <a:avLst/>
                <a:gdLst>
                  <a:gd name="T0" fmla="*/ 0 w 105"/>
                  <a:gd name="T1" fmla="*/ 75 h 105"/>
                  <a:gd name="T2" fmla="*/ 75 w 105"/>
                  <a:gd name="T3" fmla="*/ 105 h 105"/>
                  <a:gd name="T4" fmla="*/ 105 w 105"/>
                  <a:gd name="T5" fmla="*/ 37 h 105"/>
                  <a:gd name="T6" fmla="*/ 37 w 105"/>
                  <a:gd name="T7" fmla="*/ 0 h 105"/>
                  <a:gd name="T8" fmla="*/ 0 w 105"/>
                  <a:gd name="T9" fmla="*/ 75 h 1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105"/>
                  <a:gd name="T17" fmla="*/ 105 w 105"/>
                  <a:gd name="T18" fmla="*/ 105 h 10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105">
                    <a:moveTo>
                      <a:pt x="0" y="75"/>
                    </a:moveTo>
                    <a:lnTo>
                      <a:pt x="75" y="105"/>
                    </a:lnTo>
                    <a:lnTo>
                      <a:pt x="105" y="37"/>
                    </a:lnTo>
                    <a:lnTo>
                      <a:pt x="37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41" name="Freeform 6090"/>
              <p:cNvSpPr>
                <a:spLocks/>
              </p:cNvSpPr>
              <p:nvPr/>
            </p:nvSpPr>
            <p:spPr bwMode="auto">
              <a:xfrm>
                <a:off x="1947" y="3218"/>
                <a:ext cx="105" cy="105"/>
              </a:xfrm>
              <a:custGeom>
                <a:avLst/>
                <a:gdLst>
                  <a:gd name="T0" fmla="*/ 0 w 17"/>
                  <a:gd name="T1" fmla="*/ 107693 h 17"/>
                  <a:gd name="T2" fmla="*/ 107693 w 17"/>
                  <a:gd name="T3" fmla="*/ 152936 h 17"/>
                  <a:gd name="T4" fmla="*/ 152936 w 17"/>
                  <a:gd name="T5" fmla="*/ 53945 h 17"/>
                  <a:gd name="T6" fmla="*/ 53945 w 17"/>
                  <a:gd name="T7" fmla="*/ 0 h 17"/>
                  <a:gd name="T8" fmla="*/ 0 w 17"/>
                  <a:gd name="T9" fmla="*/ 107693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7"/>
                  <a:gd name="T17" fmla="*/ 17 w 17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7">
                    <a:moveTo>
                      <a:pt x="0" y="12"/>
                    </a:moveTo>
                    <a:lnTo>
                      <a:pt x="12" y="17"/>
                    </a:lnTo>
                    <a:lnTo>
                      <a:pt x="17" y="6"/>
                    </a:lnTo>
                    <a:lnTo>
                      <a:pt x="6" y="0"/>
                    </a:lnTo>
                    <a:lnTo>
                      <a:pt x="0" y="1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42" name="Freeform 6091"/>
              <p:cNvSpPr>
                <a:spLocks/>
              </p:cNvSpPr>
              <p:nvPr/>
            </p:nvSpPr>
            <p:spPr bwMode="auto">
              <a:xfrm>
                <a:off x="4312" y="3280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43" name="Freeform 6092"/>
              <p:cNvSpPr>
                <a:spLocks/>
              </p:cNvSpPr>
              <p:nvPr/>
            </p:nvSpPr>
            <p:spPr bwMode="auto">
              <a:xfrm>
                <a:off x="4312" y="3280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44" name="Freeform 6093"/>
              <p:cNvSpPr>
                <a:spLocks/>
              </p:cNvSpPr>
              <p:nvPr/>
            </p:nvSpPr>
            <p:spPr bwMode="auto">
              <a:xfrm>
                <a:off x="3047" y="3274"/>
                <a:ext cx="98" cy="68"/>
              </a:xfrm>
              <a:custGeom>
                <a:avLst/>
                <a:gdLst>
                  <a:gd name="T0" fmla="*/ 0 w 98"/>
                  <a:gd name="T1" fmla="*/ 43 h 68"/>
                  <a:gd name="T2" fmla="*/ 67 w 98"/>
                  <a:gd name="T3" fmla="*/ 68 h 68"/>
                  <a:gd name="T4" fmla="*/ 98 w 98"/>
                  <a:gd name="T5" fmla="*/ 25 h 68"/>
                  <a:gd name="T6" fmla="*/ 30 w 98"/>
                  <a:gd name="T7" fmla="*/ 0 h 68"/>
                  <a:gd name="T8" fmla="*/ 0 w 98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8"/>
                  <a:gd name="T17" fmla="*/ 98 w 98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8">
                    <a:moveTo>
                      <a:pt x="0" y="43"/>
                    </a:moveTo>
                    <a:lnTo>
                      <a:pt x="67" y="68"/>
                    </a:lnTo>
                    <a:lnTo>
                      <a:pt x="98" y="25"/>
                    </a:lnTo>
                    <a:lnTo>
                      <a:pt x="30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ACA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45" name="Freeform 6094"/>
              <p:cNvSpPr>
                <a:spLocks/>
              </p:cNvSpPr>
              <p:nvPr/>
            </p:nvSpPr>
            <p:spPr bwMode="auto">
              <a:xfrm>
                <a:off x="3047" y="3274"/>
                <a:ext cx="98" cy="68"/>
              </a:xfrm>
              <a:custGeom>
                <a:avLst/>
                <a:gdLst>
                  <a:gd name="T0" fmla="*/ 0 w 16"/>
                  <a:gd name="T1" fmla="*/ 62826 h 11"/>
                  <a:gd name="T2" fmla="*/ 94203 w 16"/>
                  <a:gd name="T3" fmla="*/ 99206 h 11"/>
                  <a:gd name="T4" fmla="*/ 137868 w 16"/>
                  <a:gd name="T5" fmla="*/ 36609 h 11"/>
                  <a:gd name="T6" fmla="*/ 43671 w 16"/>
                  <a:gd name="T7" fmla="*/ 0 h 11"/>
                  <a:gd name="T8" fmla="*/ 0 w 16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46" name="Freeform 6095"/>
              <p:cNvSpPr>
                <a:spLocks/>
              </p:cNvSpPr>
              <p:nvPr/>
            </p:nvSpPr>
            <p:spPr bwMode="auto">
              <a:xfrm>
                <a:off x="1781" y="3231"/>
                <a:ext cx="99" cy="99"/>
              </a:xfrm>
              <a:custGeom>
                <a:avLst/>
                <a:gdLst>
                  <a:gd name="T0" fmla="*/ 0 w 99"/>
                  <a:gd name="T1" fmla="*/ 68 h 99"/>
                  <a:gd name="T2" fmla="*/ 68 w 99"/>
                  <a:gd name="T3" fmla="*/ 99 h 99"/>
                  <a:gd name="T4" fmla="*/ 99 w 99"/>
                  <a:gd name="T5" fmla="*/ 31 h 99"/>
                  <a:gd name="T6" fmla="*/ 31 w 99"/>
                  <a:gd name="T7" fmla="*/ 0 h 99"/>
                  <a:gd name="T8" fmla="*/ 0 w 99"/>
                  <a:gd name="T9" fmla="*/ 68 h 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99"/>
                  <a:gd name="T17" fmla="*/ 99 w 99"/>
                  <a:gd name="T18" fmla="*/ 99 h 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99">
                    <a:moveTo>
                      <a:pt x="0" y="68"/>
                    </a:moveTo>
                    <a:lnTo>
                      <a:pt x="68" y="99"/>
                    </a:lnTo>
                    <a:lnTo>
                      <a:pt x="99" y="31"/>
                    </a:lnTo>
                    <a:lnTo>
                      <a:pt x="31" y="0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B5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47" name="Freeform 6096"/>
              <p:cNvSpPr>
                <a:spLocks/>
              </p:cNvSpPr>
              <p:nvPr/>
            </p:nvSpPr>
            <p:spPr bwMode="auto">
              <a:xfrm>
                <a:off x="1781" y="3231"/>
                <a:ext cx="99" cy="99"/>
              </a:xfrm>
              <a:custGeom>
                <a:avLst/>
                <a:gdLst>
                  <a:gd name="T0" fmla="*/ 0 w 16"/>
                  <a:gd name="T1" fmla="*/ 99730 h 16"/>
                  <a:gd name="T2" fmla="*/ 99730 w 16"/>
                  <a:gd name="T3" fmla="*/ 145214 h 16"/>
                  <a:gd name="T4" fmla="*/ 145214 w 16"/>
                  <a:gd name="T5" fmla="*/ 45484 h 16"/>
                  <a:gd name="T6" fmla="*/ 45484 w 16"/>
                  <a:gd name="T7" fmla="*/ 0 h 16"/>
                  <a:gd name="T8" fmla="*/ 0 w 16"/>
                  <a:gd name="T9" fmla="*/ 99730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6"/>
                  <a:gd name="T17" fmla="*/ 16 w 16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6">
                    <a:moveTo>
                      <a:pt x="0" y="11"/>
                    </a:moveTo>
                    <a:lnTo>
                      <a:pt x="11" y="16"/>
                    </a:lnTo>
                    <a:lnTo>
                      <a:pt x="16" y="5"/>
                    </a:lnTo>
                    <a:lnTo>
                      <a:pt x="5" y="0"/>
                    </a:lnTo>
                    <a:lnTo>
                      <a:pt x="0" y="11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48" name="Freeform 6097"/>
              <p:cNvSpPr>
                <a:spLocks/>
              </p:cNvSpPr>
              <p:nvPr/>
            </p:nvSpPr>
            <p:spPr bwMode="auto">
              <a:xfrm>
                <a:off x="4139" y="3280"/>
                <a:ext cx="105" cy="68"/>
              </a:xfrm>
              <a:custGeom>
                <a:avLst/>
                <a:gdLst>
                  <a:gd name="T0" fmla="*/ 0 w 105"/>
                  <a:gd name="T1" fmla="*/ 43 h 68"/>
                  <a:gd name="T2" fmla="*/ 75 w 105"/>
                  <a:gd name="T3" fmla="*/ 68 h 68"/>
                  <a:gd name="T4" fmla="*/ 105 w 105"/>
                  <a:gd name="T5" fmla="*/ 19 h 68"/>
                  <a:gd name="T6" fmla="*/ 31 w 105"/>
                  <a:gd name="T7" fmla="*/ 0 h 68"/>
                  <a:gd name="T8" fmla="*/ 0 w 105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3"/>
                    </a:moveTo>
                    <a:lnTo>
                      <a:pt x="75" y="68"/>
                    </a:lnTo>
                    <a:lnTo>
                      <a:pt x="105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49" name="Freeform 6098"/>
              <p:cNvSpPr>
                <a:spLocks/>
              </p:cNvSpPr>
              <p:nvPr/>
            </p:nvSpPr>
            <p:spPr bwMode="auto">
              <a:xfrm>
                <a:off x="4139" y="3280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107693 w 17"/>
                  <a:gd name="T3" fmla="*/ 99206 h 11"/>
                  <a:gd name="T4" fmla="*/ 152936 w 17"/>
                  <a:gd name="T5" fmla="*/ 27627 h 11"/>
                  <a:gd name="T6" fmla="*/ 45014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2" y="11"/>
                    </a:lnTo>
                    <a:lnTo>
                      <a:pt x="17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50" name="Freeform 6099"/>
              <p:cNvSpPr>
                <a:spLocks/>
              </p:cNvSpPr>
              <p:nvPr/>
            </p:nvSpPr>
            <p:spPr bwMode="auto">
              <a:xfrm>
                <a:off x="2874" y="3268"/>
                <a:ext cx="105" cy="74"/>
              </a:xfrm>
              <a:custGeom>
                <a:avLst/>
                <a:gdLst>
                  <a:gd name="T0" fmla="*/ 0 w 105"/>
                  <a:gd name="T1" fmla="*/ 55 h 74"/>
                  <a:gd name="T2" fmla="*/ 68 w 105"/>
                  <a:gd name="T3" fmla="*/ 74 h 74"/>
                  <a:gd name="T4" fmla="*/ 105 w 105"/>
                  <a:gd name="T5" fmla="*/ 31 h 74"/>
                  <a:gd name="T6" fmla="*/ 31 w 105"/>
                  <a:gd name="T7" fmla="*/ 0 h 74"/>
                  <a:gd name="T8" fmla="*/ 0 w 105"/>
                  <a:gd name="T9" fmla="*/ 55 h 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74"/>
                  <a:gd name="T17" fmla="*/ 105 w 105"/>
                  <a:gd name="T18" fmla="*/ 74 h 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74">
                    <a:moveTo>
                      <a:pt x="0" y="55"/>
                    </a:moveTo>
                    <a:lnTo>
                      <a:pt x="68" y="74"/>
                    </a:lnTo>
                    <a:lnTo>
                      <a:pt x="105" y="31"/>
                    </a:lnTo>
                    <a:lnTo>
                      <a:pt x="31" y="0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51" name="Freeform 6100"/>
              <p:cNvSpPr>
                <a:spLocks/>
              </p:cNvSpPr>
              <p:nvPr/>
            </p:nvSpPr>
            <p:spPr bwMode="auto">
              <a:xfrm>
                <a:off x="2874" y="3268"/>
                <a:ext cx="105" cy="74"/>
              </a:xfrm>
              <a:custGeom>
                <a:avLst/>
                <a:gdLst>
                  <a:gd name="T0" fmla="*/ 0 w 17"/>
                  <a:gd name="T1" fmla="*/ 80925 h 12"/>
                  <a:gd name="T2" fmla="*/ 98959 w 17"/>
                  <a:gd name="T3" fmla="*/ 106936 h 12"/>
                  <a:gd name="T4" fmla="*/ 152936 w 17"/>
                  <a:gd name="T5" fmla="*/ 44795 h 12"/>
                  <a:gd name="T6" fmla="*/ 45014 w 17"/>
                  <a:gd name="T7" fmla="*/ 0 h 12"/>
                  <a:gd name="T8" fmla="*/ 0 w 17"/>
                  <a:gd name="T9" fmla="*/ 80925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2"/>
                  <a:gd name="T17" fmla="*/ 17 w 17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2">
                    <a:moveTo>
                      <a:pt x="0" y="9"/>
                    </a:moveTo>
                    <a:lnTo>
                      <a:pt x="11" y="12"/>
                    </a:lnTo>
                    <a:lnTo>
                      <a:pt x="17" y="5"/>
                    </a:lnTo>
                    <a:lnTo>
                      <a:pt x="5" y="0"/>
                    </a:lnTo>
                    <a:lnTo>
                      <a:pt x="0" y="9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52" name="Freeform 6101"/>
              <p:cNvSpPr>
                <a:spLocks/>
              </p:cNvSpPr>
              <p:nvPr/>
            </p:nvSpPr>
            <p:spPr bwMode="auto">
              <a:xfrm>
                <a:off x="1608" y="3243"/>
                <a:ext cx="105" cy="93"/>
              </a:xfrm>
              <a:custGeom>
                <a:avLst/>
                <a:gdLst>
                  <a:gd name="T0" fmla="*/ 0 w 105"/>
                  <a:gd name="T1" fmla="*/ 68 h 93"/>
                  <a:gd name="T2" fmla="*/ 68 w 105"/>
                  <a:gd name="T3" fmla="*/ 93 h 93"/>
                  <a:gd name="T4" fmla="*/ 105 w 105"/>
                  <a:gd name="T5" fmla="*/ 31 h 93"/>
                  <a:gd name="T6" fmla="*/ 37 w 105"/>
                  <a:gd name="T7" fmla="*/ 0 h 93"/>
                  <a:gd name="T8" fmla="*/ 0 w 105"/>
                  <a:gd name="T9" fmla="*/ 68 h 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93"/>
                  <a:gd name="T17" fmla="*/ 105 w 105"/>
                  <a:gd name="T18" fmla="*/ 93 h 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93">
                    <a:moveTo>
                      <a:pt x="0" y="68"/>
                    </a:moveTo>
                    <a:lnTo>
                      <a:pt x="68" y="93"/>
                    </a:lnTo>
                    <a:lnTo>
                      <a:pt x="105" y="31"/>
                    </a:lnTo>
                    <a:lnTo>
                      <a:pt x="37" y="0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BDBD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53" name="Freeform 6102"/>
              <p:cNvSpPr>
                <a:spLocks/>
              </p:cNvSpPr>
              <p:nvPr/>
            </p:nvSpPr>
            <p:spPr bwMode="auto">
              <a:xfrm>
                <a:off x="1608" y="3243"/>
                <a:ext cx="105" cy="93"/>
              </a:xfrm>
              <a:custGeom>
                <a:avLst/>
                <a:gdLst>
                  <a:gd name="T0" fmla="*/ 0 w 17"/>
                  <a:gd name="T1" fmla="*/ 100558 h 15"/>
                  <a:gd name="T2" fmla="*/ 98959 w 17"/>
                  <a:gd name="T3" fmla="*/ 137497 h 15"/>
                  <a:gd name="T4" fmla="*/ 152936 w 17"/>
                  <a:gd name="T5" fmla="*/ 45744 h 15"/>
                  <a:gd name="T6" fmla="*/ 53945 w 17"/>
                  <a:gd name="T7" fmla="*/ 0 h 15"/>
                  <a:gd name="T8" fmla="*/ 0 w 17"/>
                  <a:gd name="T9" fmla="*/ 100558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5"/>
                  <a:gd name="T17" fmla="*/ 17 w 17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5">
                    <a:moveTo>
                      <a:pt x="0" y="11"/>
                    </a:moveTo>
                    <a:lnTo>
                      <a:pt x="11" y="15"/>
                    </a:lnTo>
                    <a:lnTo>
                      <a:pt x="17" y="5"/>
                    </a:lnTo>
                    <a:lnTo>
                      <a:pt x="6" y="0"/>
                    </a:lnTo>
                    <a:lnTo>
                      <a:pt x="0" y="11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54" name="Freeform 6103"/>
              <p:cNvSpPr>
                <a:spLocks/>
              </p:cNvSpPr>
              <p:nvPr/>
            </p:nvSpPr>
            <p:spPr bwMode="auto">
              <a:xfrm>
                <a:off x="3973" y="3286"/>
                <a:ext cx="99" cy="62"/>
              </a:xfrm>
              <a:custGeom>
                <a:avLst/>
                <a:gdLst>
                  <a:gd name="T0" fmla="*/ 0 w 99"/>
                  <a:gd name="T1" fmla="*/ 44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4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55" name="Freeform 6104"/>
              <p:cNvSpPr>
                <a:spLocks/>
              </p:cNvSpPr>
              <p:nvPr/>
            </p:nvSpPr>
            <p:spPr bwMode="auto">
              <a:xfrm>
                <a:off x="3973" y="3286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56" name="Freeform 6105"/>
              <p:cNvSpPr>
                <a:spLocks/>
              </p:cNvSpPr>
              <p:nvPr/>
            </p:nvSpPr>
            <p:spPr bwMode="auto">
              <a:xfrm>
                <a:off x="2701" y="3268"/>
                <a:ext cx="105" cy="80"/>
              </a:xfrm>
              <a:custGeom>
                <a:avLst/>
                <a:gdLst>
                  <a:gd name="T0" fmla="*/ 0 w 105"/>
                  <a:gd name="T1" fmla="*/ 55 h 80"/>
                  <a:gd name="T2" fmla="*/ 74 w 105"/>
                  <a:gd name="T3" fmla="*/ 80 h 80"/>
                  <a:gd name="T4" fmla="*/ 105 w 105"/>
                  <a:gd name="T5" fmla="*/ 25 h 80"/>
                  <a:gd name="T6" fmla="*/ 37 w 105"/>
                  <a:gd name="T7" fmla="*/ 0 h 80"/>
                  <a:gd name="T8" fmla="*/ 0 w 105"/>
                  <a:gd name="T9" fmla="*/ 55 h 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80"/>
                  <a:gd name="T17" fmla="*/ 105 w 105"/>
                  <a:gd name="T18" fmla="*/ 80 h 8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80">
                    <a:moveTo>
                      <a:pt x="0" y="55"/>
                    </a:moveTo>
                    <a:lnTo>
                      <a:pt x="74" y="80"/>
                    </a:lnTo>
                    <a:lnTo>
                      <a:pt x="105" y="25"/>
                    </a:lnTo>
                    <a:lnTo>
                      <a:pt x="37" y="0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C2C2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57" name="Freeform 6106"/>
              <p:cNvSpPr>
                <a:spLocks/>
              </p:cNvSpPr>
              <p:nvPr/>
            </p:nvSpPr>
            <p:spPr bwMode="auto">
              <a:xfrm>
                <a:off x="2701" y="3268"/>
                <a:ext cx="105" cy="80"/>
              </a:xfrm>
              <a:custGeom>
                <a:avLst/>
                <a:gdLst>
                  <a:gd name="T0" fmla="*/ 0 w 17"/>
                  <a:gd name="T1" fmla="*/ 78769 h 13"/>
                  <a:gd name="T2" fmla="*/ 107693 w 17"/>
                  <a:gd name="T3" fmla="*/ 114671 h 13"/>
                  <a:gd name="T4" fmla="*/ 152936 w 17"/>
                  <a:gd name="T5" fmla="*/ 35902 h 13"/>
                  <a:gd name="T6" fmla="*/ 53945 w 17"/>
                  <a:gd name="T7" fmla="*/ 0 h 13"/>
                  <a:gd name="T8" fmla="*/ 0 w 17"/>
                  <a:gd name="T9" fmla="*/ 78769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3"/>
                  <a:gd name="T17" fmla="*/ 17 w 17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3">
                    <a:moveTo>
                      <a:pt x="0" y="9"/>
                    </a:moveTo>
                    <a:lnTo>
                      <a:pt x="12" y="13"/>
                    </a:lnTo>
                    <a:lnTo>
                      <a:pt x="17" y="4"/>
                    </a:lnTo>
                    <a:lnTo>
                      <a:pt x="6" y="0"/>
                    </a:lnTo>
                    <a:lnTo>
                      <a:pt x="0" y="9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58" name="Freeform 6107"/>
              <p:cNvSpPr>
                <a:spLocks/>
              </p:cNvSpPr>
              <p:nvPr/>
            </p:nvSpPr>
            <p:spPr bwMode="auto">
              <a:xfrm>
                <a:off x="1435" y="3262"/>
                <a:ext cx="105" cy="80"/>
              </a:xfrm>
              <a:custGeom>
                <a:avLst/>
                <a:gdLst>
                  <a:gd name="T0" fmla="*/ 0 w 105"/>
                  <a:gd name="T1" fmla="*/ 55 h 80"/>
                  <a:gd name="T2" fmla="*/ 68 w 105"/>
                  <a:gd name="T3" fmla="*/ 80 h 80"/>
                  <a:gd name="T4" fmla="*/ 105 w 105"/>
                  <a:gd name="T5" fmla="*/ 24 h 80"/>
                  <a:gd name="T6" fmla="*/ 37 w 105"/>
                  <a:gd name="T7" fmla="*/ 0 h 80"/>
                  <a:gd name="T8" fmla="*/ 0 w 105"/>
                  <a:gd name="T9" fmla="*/ 55 h 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80"/>
                  <a:gd name="T17" fmla="*/ 105 w 105"/>
                  <a:gd name="T18" fmla="*/ 80 h 8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80">
                    <a:moveTo>
                      <a:pt x="0" y="55"/>
                    </a:moveTo>
                    <a:lnTo>
                      <a:pt x="68" y="80"/>
                    </a:lnTo>
                    <a:lnTo>
                      <a:pt x="105" y="24"/>
                    </a:lnTo>
                    <a:lnTo>
                      <a:pt x="37" y="0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C4C4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59" name="Freeform 6108"/>
              <p:cNvSpPr>
                <a:spLocks/>
              </p:cNvSpPr>
              <p:nvPr/>
            </p:nvSpPr>
            <p:spPr bwMode="auto">
              <a:xfrm>
                <a:off x="1435" y="3262"/>
                <a:ext cx="105" cy="80"/>
              </a:xfrm>
              <a:custGeom>
                <a:avLst/>
                <a:gdLst>
                  <a:gd name="T0" fmla="*/ 0 w 17"/>
                  <a:gd name="T1" fmla="*/ 78769 h 13"/>
                  <a:gd name="T2" fmla="*/ 98959 w 17"/>
                  <a:gd name="T3" fmla="*/ 114671 h 13"/>
                  <a:gd name="T4" fmla="*/ 152936 w 17"/>
                  <a:gd name="T5" fmla="*/ 35902 h 13"/>
                  <a:gd name="T6" fmla="*/ 53945 w 17"/>
                  <a:gd name="T7" fmla="*/ 0 h 13"/>
                  <a:gd name="T8" fmla="*/ 0 w 17"/>
                  <a:gd name="T9" fmla="*/ 78769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3"/>
                  <a:gd name="T17" fmla="*/ 17 w 17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3">
                    <a:moveTo>
                      <a:pt x="0" y="9"/>
                    </a:moveTo>
                    <a:lnTo>
                      <a:pt x="11" y="13"/>
                    </a:lnTo>
                    <a:lnTo>
                      <a:pt x="17" y="4"/>
                    </a:lnTo>
                    <a:lnTo>
                      <a:pt x="6" y="0"/>
                    </a:lnTo>
                    <a:lnTo>
                      <a:pt x="0" y="9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60" name="Freeform 6109"/>
              <p:cNvSpPr>
                <a:spLocks/>
              </p:cNvSpPr>
              <p:nvPr/>
            </p:nvSpPr>
            <p:spPr bwMode="auto">
              <a:xfrm>
                <a:off x="3800" y="3286"/>
                <a:ext cx="99" cy="68"/>
              </a:xfrm>
              <a:custGeom>
                <a:avLst/>
                <a:gdLst>
                  <a:gd name="T0" fmla="*/ 0 w 99"/>
                  <a:gd name="T1" fmla="*/ 44 h 68"/>
                  <a:gd name="T2" fmla="*/ 68 w 99"/>
                  <a:gd name="T3" fmla="*/ 68 h 68"/>
                  <a:gd name="T4" fmla="*/ 99 w 99"/>
                  <a:gd name="T5" fmla="*/ 19 h 68"/>
                  <a:gd name="T6" fmla="*/ 31 w 99"/>
                  <a:gd name="T7" fmla="*/ 0 h 68"/>
                  <a:gd name="T8" fmla="*/ 0 w 99"/>
                  <a:gd name="T9" fmla="*/ 44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4"/>
                    </a:moveTo>
                    <a:lnTo>
                      <a:pt x="68" y="68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61" name="Freeform 6110"/>
              <p:cNvSpPr>
                <a:spLocks/>
              </p:cNvSpPr>
              <p:nvPr/>
            </p:nvSpPr>
            <p:spPr bwMode="auto">
              <a:xfrm>
                <a:off x="3800" y="3286"/>
                <a:ext cx="99" cy="68"/>
              </a:xfrm>
              <a:custGeom>
                <a:avLst/>
                <a:gdLst>
                  <a:gd name="T0" fmla="*/ 0 w 16"/>
                  <a:gd name="T1" fmla="*/ 62826 h 11"/>
                  <a:gd name="T2" fmla="*/ 99730 w 16"/>
                  <a:gd name="T3" fmla="*/ 99206 h 11"/>
                  <a:gd name="T4" fmla="*/ 145214 w 16"/>
                  <a:gd name="T5" fmla="*/ 27627 h 11"/>
                  <a:gd name="T6" fmla="*/ 45484 w 16"/>
                  <a:gd name="T7" fmla="*/ 0 h 11"/>
                  <a:gd name="T8" fmla="*/ 0 w 16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1" y="11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62" name="Freeform 6111"/>
              <p:cNvSpPr>
                <a:spLocks/>
              </p:cNvSpPr>
              <p:nvPr/>
            </p:nvSpPr>
            <p:spPr bwMode="auto">
              <a:xfrm>
                <a:off x="2534" y="3262"/>
                <a:ext cx="99" cy="86"/>
              </a:xfrm>
              <a:custGeom>
                <a:avLst/>
                <a:gdLst>
                  <a:gd name="T0" fmla="*/ 0 w 99"/>
                  <a:gd name="T1" fmla="*/ 61 h 86"/>
                  <a:gd name="T2" fmla="*/ 68 w 99"/>
                  <a:gd name="T3" fmla="*/ 86 h 86"/>
                  <a:gd name="T4" fmla="*/ 99 w 99"/>
                  <a:gd name="T5" fmla="*/ 31 h 86"/>
                  <a:gd name="T6" fmla="*/ 31 w 99"/>
                  <a:gd name="T7" fmla="*/ 0 h 86"/>
                  <a:gd name="T8" fmla="*/ 0 w 99"/>
                  <a:gd name="T9" fmla="*/ 61 h 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86"/>
                  <a:gd name="T17" fmla="*/ 99 w 99"/>
                  <a:gd name="T18" fmla="*/ 86 h 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86">
                    <a:moveTo>
                      <a:pt x="0" y="61"/>
                    </a:moveTo>
                    <a:lnTo>
                      <a:pt x="68" y="86"/>
                    </a:lnTo>
                    <a:lnTo>
                      <a:pt x="99" y="31"/>
                    </a:lnTo>
                    <a:lnTo>
                      <a:pt x="31" y="0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BDBD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63" name="Freeform 6112"/>
              <p:cNvSpPr>
                <a:spLocks/>
              </p:cNvSpPr>
              <p:nvPr/>
            </p:nvSpPr>
            <p:spPr bwMode="auto">
              <a:xfrm>
                <a:off x="2534" y="3262"/>
                <a:ext cx="99" cy="86"/>
              </a:xfrm>
              <a:custGeom>
                <a:avLst/>
                <a:gdLst>
                  <a:gd name="T0" fmla="*/ 0 w 16"/>
                  <a:gd name="T1" fmla="*/ 86940 h 14"/>
                  <a:gd name="T2" fmla="*/ 99730 w 16"/>
                  <a:gd name="T3" fmla="*/ 122372 h 14"/>
                  <a:gd name="T4" fmla="*/ 145214 w 16"/>
                  <a:gd name="T5" fmla="*/ 44038 h 14"/>
                  <a:gd name="T6" fmla="*/ 45484 w 16"/>
                  <a:gd name="T7" fmla="*/ 0 h 14"/>
                  <a:gd name="T8" fmla="*/ 0 w 16"/>
                  <a:gd name="T9" fmla="*/ 86940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4"/>
                  <a:gd name="T17" fmla="*/ 16 w 16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4">
                    <a:moveTo>
                      <a:pt x="0" y="10"/>
                    </a:moveTo>
                    <a:lnTo>
                      <a:pt x="11" y="14"/>
                    </a:lnTo>
                    <a:lnTo>
                      <a:pt x="16" y="5"/>
                    </a:lnTo>
                    <a:lnTo>
                      <a:pt x="5" y="0"/>
                    </a:lnTo>
                    <a:lnTo>
                      <a:pt x="0" y="1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64" name="Freeform 6113"/>
              <p:cNvSpPr>
                <a:spLocks/>
              </p:cNvSpPr>
              <p:nvPr/>
            </p:nvSpPr>
            <p:spPr bwMode="auto">
              <a:xfrm>
                <a:off x="1268" y="3274"/>
                <a:ext cx="99" cy="74"/>
              </a:xfrm>
              <a:custGeom>
                <a:avLst/>
                <a:gdLst>
                  <a:gd name="T0" fmla="*/ 0 w 99"/>
                  <a:gd name="T1" fmla="*/ 49 h 74"/>
                  <a:gd name="T2" fmla="*/ 68 w 99"/>
                  <a:gd name="T3" fmla="*/ 74 h 74"/>
                  <a:gd name="T4" fmla="*/ 99 w 99"/>
                  <a:gd name="T5" fmla="*/ 19 h 74"/>
                  <a:gd name="T6" fmla="*/ 31 w 99"/>
                  <a:gd name="T7" fmla="*/ 0 h 74"/>
                  <a:gd name="T8" fmla="*/ 0 w 99"/>
                  <a:gd name="T9" fmla="*/ 49 h 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74"/>
                  <a:gd name="T17" fmla="*/ 99 w 99"/>
                  <a:gd name="T18" fmla="*/ 74 h 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74">
                    <a:moveTo>
                      <a:pt x="0" y="49"/>
                    </a:moveTo>
                    <a:lnTo>
                      <a:pt x="68" y="74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9C9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65" name="Freeform 6114"/>
              <p:cNvSpPr>
                <a:spLocks/>
              </p:cNvSpPr>
              <p:nvPr/>
            </p:nvSpPr>
            <p:spPr bwMode="auto">
              <a:xfrm>
                <a:off x="1268" y="3274"/>
                <a:ext cx="99" cy="74"/>
              </a:xfrm>
              <a:custGeom>
                <a:avLst/>
                <a:gdLst>
                  <a:gd name="T0" fmla="*/ 0 w 16"/>
                  <a:gd name="T1" fmla="*/ 70806 h 12"/>
                  <a:gd name="T2" fmla="*/ 99730 w 16"/>
                  <a:gd name="T3" fmla="*/ 106936 h 12"/>
                  <a:gd name="T4" fmla="*/ 145214 w 16"/>
                  <a:gd name="T5" fmla="*/ 27417 h 12"/>
                  <a:gd name="T6" fmla="*/ 45484 w 16"/>
                  <a:gd name="T7" fmla="*/ 0 h 12"/>
                  <a:gd name="T8" fmla="*/ 0 w 16"/>
                  <a:gd name="T9" fmla="*/ 70806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2"/>
                  <a:gd name="T17" fmla="*/ 16 w 16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2">
                    <a:moveTo>
                      <a:pt x="0" y="8"/>
                    </a:moveTo>
                    <a:lnTo>
                      <a:pt x="11" y="12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66" name="Freeform 6115"/>
              <p:cNvSpPr>
                <a:spLocks/>
              </p:cNvSpPr>
              <p:nvPr/>
            </p:nvSpPr>
            <p:spPr bwMode="auto">
              <a:xfrm>
                <a:off x="3627" y="3293"/>
                <a:ext cx="105" cy="61"/>
              </a:xfrm>
              <a:custGeom>
                <a:avLst/>
                <a:gdLst>
                  <a:gd name="T0" fmla="*/ 0 w 105"/>
                  <a:gd name="T1" fmla="*/ 43 h 61"/>
                  <a:gd name="T2" fmla="*/ 74 w 105"/>
                  <a:gd name="T3" fmla="*/ 61 h 61"/>
                  <a:gd name="T4" fmla="*/ 105 w 105"/>
                  <a:gd name="T5" fmla="*/ 18 h 61"/>
                  <a:gd name="T6" fmla="*/ 31 w 105"/>
                  <a:gd name="T7" fmla="*/ 0 h 61"/>
                  <a:gd name="T8" fmla="*/ 0 w 105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1"/>
                  <a:gd name="T17" fmla="*/ 105 w 105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1">
                    <a:moveTo>
                      <a:pt x="0" y="43"/>
                    </a:moveTo>
                    <a:lnTo>
                      <a:pt x="74" y="61"/>
                    </a:lnTo>
                    <a:lnTo>
                      <a:pt x="105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67" name="Freeform 6116"/>
              <p:cNvSpPr>
                <a:spLocks/>
              </p:cNvSpPr>
              <p:nvPr/>
            </p:nvSpPr>
            <p:spPr bwMode="auto">
              <a:xfrm>
                <a:off x="3627" y="3293"/>
                <a:ext cx="105" cy="61"/>
              </a:xfrm>
              <a:custGeom>
                <a:avLst/>
                <a:gdLst>
                  <a:gd name="T0" fmla="*/ 0 w 17"/>
                  <a:gd name="T1" fmla="*/ 59463 h 10"/>
                  <a:gd name="T2" fmla="*/ 107693 w 17"/>
                  <a:gd name="T3" fmla="*/ 84430 h 10"/>
                  <a:gd name="T4" fmla="*/ 152936 w 17"/>
                  <a:gd name="T5" fmla="*/ 24967 h 10"/>
                  <a:gd name="T6" fmla="*/ 45014 w 17"/>
                  <a:gd name="T7" fmla="*/ 0 h 10"/>
                  <a:gd name="T8" fmla="*/ 0 w 17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0"/>
                  <a:gd name="T17" fmla="*/ 17 w 1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0">
                    <a:moveTo>
                      <a:pt x="0" y="7"/>
                    </a:moveTo>
                    <a:lnTo>
                      <a:pt x="12" y="10"/>
                    </a:lnTo>
                    <a:lnTo>
                      <a:pt x="17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68" name="Freeform 6117"/>
              <p:cNvSpPr>
                <a:spLocks/>
              </p:cNvSpPr>
              <p:nvPr/>
            </p:nvSpPr>
            <p:spPr bwMode="auto">
              <a:xfrm>
                <a:off x="2361" y="3255"/>
                <a:ext cx="105" cy="93"/>
              </a:xfrm>
              <a:custGeom>
                <a:avLst/>
                <a:gdLst>
                  <a:gd name="T0" fmla="*/ 0 w 105"/>
                  <a:gd name="T1" fmla="*/ 68 h 93"/>
                  <a:gd name="T2" fmla="*/ 68 w 105"/>
                  <a:gd name="T3" fmla="*/ 93 h 93"/>
                  <a:gd name="T4" fmla="*/ 105 w 105"/>
                  <a:gd name="T5" fmla="*/ 38 h 93"/>
                  <a:gd name="T6" fmla="*/ 31 w 105"/>
                  <a:gd name="T7" fmla="*/ 0 h 93"/>
                  <a:gd name="T8" fmla="*/ 0 w 105"/>
                  <a:gd name="T9" fmla="*/ 68 h 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93"/>
                  <a:gd name="T17" fmla="*/ 105 w 105"/>
                  <a:gd name="T18" fmla="*/ 93 h 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93">
                    <a:moveTo>
                      <a:pt x="0" y="68"/>
                    </a:moveTo>
                    <a:lnTo>
                      <a:pt x="68" y="93"/>
                    </a:lnTo>
                    <a:lnTo>
                      <a:pt x="105" y="38"/>
                    </a:lnTo>
                    <a:lnTo>
                      <a:pt x="31" y="0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B8B8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69" name="Freeform 6118"/>
              <p:cNvSpPr>
                <a:spLocks/>
              </p:cNvSpPr>
              <p:nvPr/>
            </p:nvSpPr>
            <p:spPr bwMode="auto">
              <a:xfrm>
                <a:off x="2361" y="3255"/>
                <a:ext cx="105" cy="93"/>
              </a:xfrm>
              <a:custGeom>
                <a:avLst/>
                <a:gdLst>
                  <a:gd name="T0" fmla="*/ 0 w 17"/>
                  <a:gd name="T1" fmla="*/ 100558 h 15"/>
                  <a:gd name="T2" fmla="*/ 98959 w 17"/>
                  <a:gd name="T3" fmla="*/ 137497 h 15"/>
                  <a:gd name="T4" fmla="*/ 152936 w 17"/>
                  <a:gd name="T5" fmla="*/ 54585 h 15"/>
                  <a:gd name="T6" fmla="*/ 45014 w 17"/>
                  <a:gd name="T7" fmla="*/ 0 h 15"/>
                  <a:gd name="T8" fmla="*/ 0 w 17"/>
                  <a:gd name="T9" fmla="*/ 100558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5"/>
                  <a:gd name="T17" fmla="*/ 17 w 17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5">
                    <a:moveTo>
                      <a:pt x="0" y="11"/>
                    </a:moveTo>
                    <a:lnTo>
                      <a:pt x="11" y="15"/>
                    </a:lnTo>
                    <a:lnTo>
                      <a:pt x="17" y="6"/>
                    </a:lnTo>
                    <a:lnTo>
                      <a:pt x="5" y="0"/>
                    </a:lnTo>
                    <a:lnTo>
                      <a:pt x="0" y="11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70" name="Freeform 6119"/>
              <p:cNvSpPr>
                <a:spLocks/>
              </p:cNvSpPr>
              <p:nvPr/>
            </p:nvSpPr>
            <p:spPr bwMode="auto">
              <a:xfrm>
                <a:off x="1095" y="3286"/>
                <a:ext cx="105" cy="68"/>
              </a:xfrm>
              <a:custGeom>
                <a:avLst/>
                <a:gdLst>
                  <a:gd name="T0" fmla="*/ 0 w 105"/>
                  <a:gd name="T1" fmla="*/ 44 h 68"/>
                  <a:gd name="T2" fmla="*/ 68 w 105"/>
                  <a:gd name="T3" fmla="*/ 68 h 68"/>
                  <a:gd name="T4" fmla="*/ 105 w 105"/>
                  <a:gd name="T5" fmla="*/ 19 h 68"/>
                  <a:gd name="T6" fmla="*/ 37 w 105"/>
                  <a:gd name="T7" fmla="*/ 0 h 68"/>
                  <a:gd name="T8" fmla="*/ 0 w 105"/>
                  <a:gd name="T9" fmla="*/ 44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4"/>
                    </a:moveTo>
                    <a:lnTo>
                      <a:pt x="68" y="68"/>
                    </a:lnTo>
                    <a:lnTo>
                      <a:pt x="105" y="19"/>
                    </a:lnTo>
                    <a:lnTo>
                      <a:pt x="37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71" name="Freeform 6120"/>
              <p:cNvSpPr>
                <a:spLocks/>
              </p:cNvSpPr>
              <p:nvPr/>
            </p:nvSpPr>
            <p:spPr bwMode="auto">
              <a:xfrm>
                <a:off x="1095" y="3286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98959 w 17"/>
                  <a:gd name="T3" fmla="*/ 99206 h 11"/>
                  <a:gd name="T4" fmla="*/ 152936 w 17"/>
                  <a:gd name="T5" fmla="*/ 27627 h 11"/>
                  <a:gd name="T6" fmla="*/ 53945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1" y="11"/>
                    </a:lnTo>
                    <a:lnTo>
                      <a:pt x="17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72" name="Freeform 6121"/>
              <p:cNvSpPr>
                <a:spLocks/>
              </p:cNvSpPr>
              <p:nvPr/>
            </p:nvSpPr>
            <p:spPr bwMode="auto">
              <a:xfrm>
                <a:off x="3460" y="3293"/>
                <a:ext cx="99" cy="67"/>
              </a:xfrm>
              <a:custGeom>
                <a:avLst/>
                <a:gdLst>
                  <a:gd name="T0" fmla="*/ 0 w 99"/>
                  <a:gd name="T1" fmla="*/ 43 h 67"/>
                  <a:gd name="T2" fmla="*/ 68 w 99"/>
                  <a:gd name="T3" fmla="*/ 67 h 67"/>
                  <a:gd name="T4" fmla="*/ 99 w 99"/>
                  <a:gd name="T5" fmla="*/ 18 h 67"/>
                  <a:gd name="T6" fmla="*/ 31 w 99"/>
                  <a:gd name="T7" fmla="*/ 0 h 67"/>
                  <a:gd name="T8" fmla="*/ 0 w 99"/>
                  <a:gd name="T9" fmla="*/ 43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7"/>
                  <a:gd name="T17" fmla="*/ 99 w 99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7">
                    <a:moveTo>
                      <a:pt x="0" y="43"/>
                    </a:moveTo>
                    <a:lnTo>
                      <a:pt x="68" y="67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73" name="Freeform 6122"/>
              <p:cNvSpPr>
                <a:spLocks/>
              </p:cNvSpPr>
              <p:nvPr/>
            </p:nvSpPr>
            <p:spPr bwMode="auto">
              <a:xfrm>
                <a:off x="3460" y="3293"/>
                <a:ext cx="99" cy="67"/>
              </a:xfrm>
              <a:custGeom>
                <a:avLst/>
                <a:gdLst>
                  <a:gd name="T0" fmla="*/ 0 w 16"/>
                  <a:gd name="T1" fmla="*/ 59210 h 11"/>
                  <a:gd name="T2" fmla="*/ 99730 w 16"/>
                  <a:gd name="T3" fmla="*/ 92192 h 11"/>
                  <a:gd name="T4" fmla="*/ 145214 w 16"/>
                  <a:gd name="T5" fmla="*/ 24857 h 11"/>
                  <a:gd name="T6" fmla="*/ 45484 w 16"/>
                  <a:gd name="T7" fmla="*/ 0 h 11"/>
                  <a:gd name="T8" fmla="*/ 0 w 16"/>
                  <a:gd name="T9" fmla="*/ 59210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1" y="11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74" name="Freeform 6123"/>
              <p:cNvSpPr>
                <a:spLocks/>
              </p:cNvSpPr>
              <p:nvPr/>
            </p:nvSpPr>
            <p:spPr bwMode="auto">
              <a:xfrm>
                <a:off x="2188" y="3249"/>
                <a:ext cx="105" cy="99"/>
              </a:xfrm>
              <a:custGeom>
                <a:avLst/>
                <a:gdLst>
                  <a:gd name="T0" fmla="*/ 0 w 105"/>
                  <a:gd name="T1" fmla="*/ 74 h 99"/>
                  <a:gd name="T2" fmla="*/ 68 w 105"/>
                  <a:gd name="T3" fmla="*/ 99 h 99"/>
                  <a:gd name="T4" fmla="*/ 105 w 105"/>
                  <a:gd name="T5" fmla="*/ 37 h 99"/>
                  <a:gd name="T6" fmla="*/ 37 w 105"/>
                  <a:gd name="T7" fmla="*/ 0 h 99"/>
                  <a:gd name="T8" fmla="*/ 0 w 105"/>
                  <a:gd name="T9" fmla="*/ 74 h 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99"/>
                  <a:gd name="T17" fmla="*/ 105 w 105"/>
                  <a:gd name="T18" fmla="*/ 99 h 9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99">
                    <a:moveTo>
                      <a:pt x="0" y="74"/>
                    </a:moveTo>
                    <a:lnTo>
                      <a:pt x="68" y="99"/>
                    </a:lnTo>
                    <a:lnTo>
                      <a:pt x="105" y="37"/>
                    </a:lnTo>
                    <a:lnTo>
                      <a:pt x="37" y="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5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75" name="Freeform 6124"/>
              <p:cNvSpPr>
                <a:spLocks/>
              </p:cNvSpPr>
              <p:nvPr/>
            </p:nvSpPr>
            <p:spPr bwMode="auto">
              <a:xfrm>
                <a:off x="2188" y="3249"/>
                <a:ext cx="105" cy="99"/>
              </a:xfrm>
              <a:custGeom>
                <a:avLst/>
                <a:gdLst>
                  <a:gd name="T0" fmla="*/ 0 w 17"/>
                  <a:gd name="T1" fmla="*/ 108498 h 16"/>
                  <a:gd name="T2" fmla="*/ 98959 w 17"/>
                  <a:gd name="T3" fmla="*/ 145214 h 16"/>
                  <a:gd name="T4" fmla="*/ 152936 w 17"/>
                  <a:gd name="T5" fmla="*/ 54252 h 16"/>
                  <a:gd name="T6" fmla="*/ 53945 w 17"/>
                  <a:gd name="T7" fmla="*/ 0 h 16"/>
                  <a:gd name="T8" fmla="*/ 0 w 17"/>
                  <a:gd name="T9" fmla="*/ 108498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6"/>
                  <a:gd name="T17" fmla="*/ 17 w 17"/>
                  <a:gd name="T18" fmla="*/ 16 h 1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6">
                    <a:moveTo>
                      <a:pt x="0" y="12"/>
                    </a:moveTo>
                    <a:lnTo>
                      <a:pt x="11" y="16"/>
                    </a:lnTo>
                    <a:lnTo>
                      <a:pt x="17" y="6"/>
                    </a:lnTo>
                    <a:lnTo>
                      <a:pt x="6" y="0"/>
                    </a:lnTo>
                    <a:lnTo>
                      <a:pt x="0" y="12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76" name="Freeform 6125"/>
              <p:cNvSpPr>
                <a:spLocks/>
              </p:cNvSpPr>
              <p:nvPr/>
            </p:nvSpPr>
            <p:spPr bwMode="auto">
              <a:xfrm>
                <a:off x="3287" y="3293"/>
                <a:ext cx="99" cy="67"/>
              </a:xfrm>
              <a:custGeom>
                <a:avLst/>
                <a:gdLst>
                  <a:gd name="T0" fmla="*/ 0 w 99"/>
                  <a:gd name="T1" fmla="*/ 49 h 67"/>
                  <a:gd name="T2" fmla="*/ 68 w 99"/>
                  <a:gd name="T3" fmla="*/ 67 h 67"/>
                  <a:gd name="T4" fmla="*/ 99 w 99"/>
                  <a:gd name="T5" fmla="*/ 24 h 67"/>
                  <a:gd name="T6" fmla="*/ 31 w 99"/>
                  <a:gd name="T7" fmla="*/ 0 h 67"/>
                  <a:gd name="T8" fmla="*/ 0 w 99"/>
                  <a:gd name="T9" fmla="*/ 49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7"/>
                  <a:gd name="T17" fmla="*/ 99 w 99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7">
                    <a:moveTo>
                      <a:pt x="0" y="49"/>
                    </a:moveTo>
                    <a:lnTo>
                      <a:pt x="68" y="67"/>
                    </a:lnTo>
                    <a:lnTo>
                      <a:pt x="99" y="24"/>
                    </a:lnTo>
                    <a:lnTo>
                      <a:pt x="31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77" name="Freeform 6126"/>
              <p:cNvSpPr>
                <a:spLocks/>
              </p:cNvSpPr>
              <p:nvPr/>
            </p:nvSpPr>
            <p:spPr bwMode="auto">
              <a:xfrm>
                <a:off x="3287" y="3293"/>
                <a:ext cx="99" cy="67"/>
              </a:xfrm>
              <a:custGeom>
                <a:avLst/>
                <a:gdLst>
                  <a:gd name="T0" fmla="*/ 0 w 16"/>
                  <a:gd name="T1" fmla="*/ 67335 h 11"/>
                  <a:gd name="T2" fmla="*/ 99730 w 16"/>
                  <a:gd name="T3" fmla="*/ 92192 h 11"/>
                  <a:gd name="T4" fmla="*/ 145214 w 16"/>
                  <a:gd name="T5" fmla="*/ 32982 h 11"/>
                  <a:gd name="T6" fmla="*/ 45484 w 16"/>
                  <a:gd name="T7" fmla="*/ 0 h 11"/>
                  <a:gd name="T8" fmla="*/ 0 w 16"/>
                  <a:gd name="T9" fmla="*/ 67335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8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78" name="Freeform 6127"/>
              <p:cNvSpPr>
                <a:spLocks/>
              </p:cNvSpPr>
              <p:nvPr/>
            </p:nvSpPr>
            <p:spPr bwMode="auto">
              <a:xfrm>
                <a:off x="2022" y="3255"/>
                <a:ext cx="98" cy="93"/>
              </a:xfrm>
              <a:custGeom>
                <a:avLst/>
                <a:gdLst>
                  <a:gd name="T0" fmla="*/ 0 w 98"/>
                  <a:gd name="T1" fmla="*/ 68 h 93"/>
                  <a:gd name="T2" fmla="*/ 67 w 98"/>
                  <a:gd name="T3" fmla="*/ 93 h 93"/>
                  <a:gd name="T4" fmla="*/ 98 w 98"/>
                  <a:gd name="T5" fmla="*/ 38 h 93"/>
                  <a:gd name="T6" fmla="*/ 30 w 98"/>
                  <a:gd name="T7" fmla="*/ 0 h 93"/>
                  <a:gd name="T8" fmla="*/ 0 w 98"/>
                  <a:gd name="T9" fmla="*/ 68 h 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93"/>
                  <a:gd name="T17" fmla="*/ 98 w 98"/>
                  <a:gd name="T18" fmla="*/ 93 h 9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93">
                    <a:moveTo>
                      <a:pt x="0" y="68"/>
                    </a:moveTo>
                    <a:lnTo>
                      <a:pt x="67" y="93"/>
                    </a:lnTo>
                    <a:lnTo>
                      <a:pt x="98" y="38"/>
                    </a:lnTo>
                    <a:lnTo>
                      <a:pt x="30" y="0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79" name="Freeform 6128"/>
              <p:cNvSpPr>
                <a:spLocks/>
              </p:cNvSpPr>
              <p:nvPr/>
            </p:nvSpPr>
            <p:spPr bwMode="auto">
              <a:xfrm>
                <a:off x="2022" y="3255"/>
                <a:ext cx="98" cy="93"/>
              </a:xfrm>
              <a:custGeom>
                <a:avLst/>
                <a:gdLst>
                  <a:gd name="T0" fmla="*/ 0 w 16"/>
                  <a:gd name="T1" fmla="*/ 100558 h 15"/>
                  <a:gd name="T2" fmla="*/ 94203 w 16"/>
                  <a:gd name="T3" fmla="*/ 137497 h 15"/>
                  <a:gd name="T4" fmla="*/ 137868 w 16"/>
                  <a:gd name="T5" fmla="*/ 54585 h 15"/>
                  <a:gd name="T6" fmla="*/ 43671 w 16"/>
                  <a:gd name="T7" fmla="*/ 0 h 15"/>
                  <a:gd name="T8" fmla="*/ 0 w 16"/>
                  <a:gd name="T9" fmla="*/ 100558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5"/>
                  <a:gd name="T17" fmla="*/ 16 w 16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5">
                    <a:moveTo>
                      <a:pt x="0" y="11"/>
                    </a:moveTo>
                    <a:lnTo>
                      <a:pt x="11" y="15"/>
                    </a:lnTo>
                    <a:lnTo>
                      <a:pt x="16" y="6"/>
                    </a:lnTo>
                    <a:lnTo>
                      <a:pt x="5" y="0"/>
                    </a:lnTo>
                    <a:lnTo>
                      <a:pt x="0" y="11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80" name="Freeform 6129"/>
              <p:cNvSpPr>
                <a:spLocks/>
              </p:cNvSpPr>
              <p:nvPr/>
            </p:nvSpPr>
            <p:spPr bwMode="auto">
              <a:xfrm>
                <a:off x="4380" y="3299"/>
                <a:ext cx="105" cy="61"/>
              </a:xfrm>
              <a:custGeom>
                <a:avLst/>
                <a:gdLst>
                  <a:gd name="T0" fmla="*/ 0 w 105"/>
                  <a:gd name="T1" fmla="*/ 43 h 61"/>
                  <a:gd name="T2" fmla="*/ 74 w 105"/>
                  <a:gd name="T3" fmla="*/ 61 h 61"/>
                  <a:gd name="T4" fmla="*/ 105 w 105"/>
                  <a:gd name="T5" fmla="*/ 18 h 61"/>
                  <a:gd name="T6" fmla="*/ 31 w 105"/>
                  <a:gd name="T7" fmla="*/ 0 h 61"/>
                  <a:gd name="T8" fmla="*/ 0 w 105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1"/>
                  <a:gd name="T17" fmla="*/ 105 w 105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1">
                    <a:moveTo>
                      <a:pt x="0" y="43"/>
                    </a:moveTo>
                    <a:lnTo>
                      <a:pt x="74" y="61"/>
                    </a:lnTo>
                    <a:lnTo>
                      <a:pt x="105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81" name="Freeform 6130"/>
              <p:cNvSpPr>
                <a:spLocks/>
              </p:cNvSpPr>
              <p:nvPr/>
            </p:nvSpPr>
            <p:spPr bwMode="auto">
              <a:xfrm>
                <a:off x="4380" y="3299"/>
                <a:ext cx="105" cy="61"/>
              </a:xfrm>
              <a:custGeom>
                <a:avLst/>
                <a:gdLst>
                  <a:gd name="T0" fmla="*/ 0 w 17"/>
                  <a:gd name="T1" fmla="*/ 59463 h 10"/>
                  <a:gd name="T2" fmla="*/ 107693 w 17"/>
                  <a:gd name="T3" fmla="*/ 84430 h 10"/>
                  <a:gd name="T4" fmla="*/ 152936 w 17"/>
                  <a:gd name="T5" fmla="*/ 24967 h 10"/>
                  <a:gd name="T6" fmla="*/ 45014 w 17"/>
                  <a:gd name="T7" fmla="*/ 0 h 10"/>
                  <a:gd name="T8" fmla="*/ 0 w 17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0"/>
                  <a:gd name="T17" fmla="*/ 17 w 1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0">
                    <a:moveTo>
                      <a:pt x="0" y="7"/>
                    </a:moveTo>
                    <a:lnTo>
                      <a:pt x="12" y="10"/>
                    </a:lnTo>
                    <a:lnTo>
                      <a:pt x="17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82" name="Freeform 6131"/>
              <p:cNvSpPr>
                <a:spLocks/>
              </p:cNvSpPr>
              <p:nvPr/>
            </p:nvSpPr>
            <p:spPr bwMode="auto">
              <a:xfrm>
                <a:off x="3114" y="3299"/>
                <a:ext cx="105" cy="61"/>
              </a:xfrm>
              <a:custGeom>
                <a:avLst/>
                <a:gdLst>
                  <a:gd name="T0" fmla="*/ 0 w 105"/>
                  <a:gd name="T1" fmla="*/ 43 h 61"/>
                  <a:gd name="T2" fmla="*/ 68 w 105"/>
                  <a:gd name="T3" fmla="*/ 61 h 61"/>
                  <a:gd name="T4" fmla="*/ 105 w 105"/>
                  <a:gd name="T5" fmla="*/ 18 h 61"/>
                  <a:gd name="T6" fmla="*/ 31 w 105"/>
                  <a:gd name="T7" fmla="*/ 0 h 61"/>
                  <a:gd name="T8" fmla="*/ 0 w 105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1"/>
                  <a:gd name="T17" fmla="*/ 105 w 105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1">
                    <a:moveTo>
                      <a:pt x="0" y="43"/>
                    </a:moveTo>
                    <a:lnTo>
                      <a:pt x="68" y="61"/>
                    </a:lnTo>
                    <a:lnTo>
                      <a:pt x="105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DCD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83" name="Freeform 6132"/>
              <p:cNvSpPr>
                <a:spLocks/>
              </p:cNvSpPr>
              <p:nvPr/>
            </p:nvSpPr>
            <p:spPr bwMode="auto">
              <a:xfrm>
                <a:off x="3114" y="3299"/>
                <a:ext cx="105" cy="61"/>
              </a:xfrm>
              <a:custGeom>
                <a:avLst/>
                <a:gdLst>
                  <a:gd name="T0" fmla="*/ 0 w 17"/>
                  <a:gd name="T1" fmla="*/ 59463 h 10"/>
                  <a:gd name="T2" fmla="*/ 98959 w 17"/>
                  <a:gd name="T3" fmla="*/ 84430 h 10"/>
                  <a:gd name="T4" fmla="*/ 152936 w 17"/>
                  <a:gd name="T5" fmla="*/ 24967 h 10"/>
                  <a:gd name="T6" fmla="*/ 45014 w 17"/>
                  <a:gd name="T7" fmla="*/ 0 h 10"/>
                  <a:gd name="T8" fmla="*/ 0 w 17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0"/>
                  <a:gd name="T17" fmla="*/ 17 w 1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0">
                    <a:moveTo>
                      <a:pt x="0" y="7"/>
                    </a:moveTo>
                    <a:lnTo>
                      <a:pt x="11" y="10"/>
                    </a:lnTo>
                    <a:lnTo>
                      <a:pt x="17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84" name="Freeform 6133"/>
              <p:cNvSpPr>
                <a:spLocks/>
              </p:cNvSpPr>
              <p:nvPr/>
            </p:nvSpPr>
            <p:spPr bwMode="auto">
              <a:xfrm>
                <a:off x="1849" y="3262"/>
                <a:ext cx="98" cy="92"/>
              </a:xfrm>
              <a:custGeom>
                <a:avLst/>
                <a:gdLst>
                  <a:gd name="T0" fmla="*/ 0 w 98"/>
                  <a:gd name="T1" fmla="*/ 68 h 92"/>
                  <a:gd name="T2" fmla="*/ 68 w 98"/>
                  <a:gd name="T3" fmla="*/ 92 h 92"/>
                  <a:gd name="T4" fmla="*/ 98 w 98"/>
                  <a:gd name="T5" fmla="*/ 31 h 92"/>
                  <a:gd name="T6" fmla="*/ 31 w 98"/>
                  <a:gd name="T7" fmla="*/ 0 h 92"/>
                  <a:gd name="T8" fmla="*/ 0 w 98"/>
                  <a:gd name="T9" fmla="*/ 68 h 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92"/>
                  <a:gd name="T17" fmla="*/ 98 w 98"/>
                  <a:gd name="T18" fmla="*/ 92 h 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92">
                    <a:moveTo>
                      <a:pt x="0" y="68"/>
                    </a:moveTo>
                    <a:lnTo>
                      <a:pt x="68" y="92"/>
                    </a:lnTo>
                    <a:lnTo>
                      <a:pt x="98" y="31"/>
                    </a:lnTo>
                    <a:lnTo>
                      <a:pt x="31" y="0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BABAB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85" name="Freeform 6134"/>
              <p:cNvSpPr>
                <a:spLocks/>
              </p:cNvSpPr>
              <p:nvPr/>
            </p:nvSpPr>
            <p:spPr bwMode="auto">
              <a:xfrm>
                <a:off x="1849" y="3262"/>
                <a:ext cx="98" cy="92"/>
              </a:xfrm>
              <a:custGeom>
                <a:avLst/>
                <a:gdLst>
                  <a:gd name="T0" fmla="*/ 0 w 16"/>
                  <a:gd name="T1" fmla="*/ 94834 h 15"/>
                  <a:gd name="T2" fmla="*/ 94203 w 16"/>
                  <a:gd name="T3" fmla="*/ 130119 h 15"/>
                  <a:gd name="T4" fmla="*/ 137868 w 16"/>
                  <a:gd name="T5" fmla="*/ 43823 h 15"/>
                  <a:gd name="T6" fmla="*/ 43671 w 16"/>
                  <a:gd name="T7" fmla="*/ 0 h 15"/>
                  <a:gd name="T8" fmla="*/ 0 w 16"/>
                  <a:gd name="T9" fmla="*/ 94834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5"/>
                  <a:gd name="T17" fmla="*/ 16 w 16"/>
                  <a:gd name="T18" fmla="*/ 15 h 1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5">
                    <a:moveTo>
                      <a:pt x="0" y="11"/>
                    </a:moveTo>
                    <a:lnTo>
                      <a:pt x="11" y="15"/>
                    </a:lnTo>
                    <a:lnTo>
                      <a:pt x="16" y="5"/>
                    </a:lnTo>
                    <a:lnTo>
                      <a:pt x="5" y="0"/>
                    </a:lnTo>
                    <a:lnTo>
                      <a:pt x="0" y="11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86" name="Freeform 6135"/>
              <p:cNvSpPr>
                <a:spLocks/>
              </p:cNvSpPr>
              <p:nvPr/>
            </p:nvSpPr>
            <p:spPr bwMode="auto">
              <a:xfrm>
                <a:off x="4214" y="3299"/>
                <a:ext cx="98" cy="68"/>
              </a:xfrm>
              <a:custGeom>
                <a:avLst/>
                <a:gdLst>
                  <a:gd name="T0" fmla="*/ 0 w 98"/>
                  <a:gd name="T1" fmla="*/ 49 h 68"/>
                  <a:gd name="T2" fmla="*/ 67 w 98"/>
                  <a:gd name="T3" fmla="*/ 68 h 68"/>
                  <a:gd name="T4" fmla="*/ 98 w 98"/>
                  <a:gd name="T5" fmla="*/ 24 h 68"/>
                  <a:gd name="T6" fmla="*/ 30 w 98"/>
                  <a:gd name="T7" fmla="*/ 0 h 68"/>
                  <a:gd name="T8" fmla="*/ 0 w 98"/>
                  <a:gd name="T9" fmla="*/ 49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8"/>
                  <a:gd name="T17" fmla="*/ 98 w 98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8">
                    <a:moveTo>
                      <a:pt x="0" y="49"/>
                    </a:moveTo>
                    <a:lnTo>
                      <a:pt x="67" y="68"/>
                    </a:lnTo>
                    <a:lnTo>
                      <a:pt x="98" y="24"/>
                    </a:lnTo>
                    <a:lnTo>
                      <a:pt x="30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87" name="Freeform 6136"/>
              <p:cNvSpPr>
                <a:spLocks/>
              </p:cNvSpPr>
              <p:nvPr/>
            </p:nvSpPr>
            <p:spPr bwMode="auto">
              <a:xfrm>
                <a:off x="4214" y="3299"/>
                <a:ext cx="98" cy="68"/>
              </a:xfrm>
              <a:custGeom>
                <a:avLst/>
                <a:gdLst>
                  <a:gd name="T0" fmla="*/ 0 w 16"/>
                  <a:gd name="T1" fmla="*/ 71579 h 11"/>
                  <a:gd name="T2" fmla="*/ 94203 w 16"/>
                  <a:gd name="T3" fmla="*/ 99206 h 11"/>
                  <a:gd name="T4" fmla="*/ 137868 w 16"/>
                  <a:gd name="T5" fmla="*/ 36609 h 11"/>
                  <a:gd name="T6" fmla="*/ 43671 w 16"/>
                  <a:gd name="T7" fmla="*/ 0 h 11"/>
                  <a:gd name="T8" fmla="*/ 0 w 16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8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88" name="Freeform 6137"/>
              <p:cNvSpPr>
                <a:spLocks/>
              </p:cNvSpPr>
              <p:nvPr/>
            </p:nvSpPr>
            <p:spPr bwMode="auto">
              <a:xfrm>
                <a:off x="2942" y="3299"/>
                <a:ext cx="105" cy="68"/>
              </a:xfrm>
              <a:custGeom>
                <a:avLst/>
                <a:gdLst>
                  <a:gd name="T0" fmla="*/ 0 w 105"/>
                  <a:gd name="T1" fmla="*/ 43 h 68"/>
                  <a:gd name="T2" fmla="*/ 74 w 105"/>
                  <a:gd name="T3" fmla="*/ 68 h 68"/>
                  <a:gd name="T4" fmla="*/ 105 w 105"/>
                  <a:gd name="T5" fmla="*/ 18 h 68"/>
                  <a:gd name="T6" fmla="*/ 37 w 105"/>
                  <a:gd name="T7" fmla="*/ 0 h 68"/>
                  <a:gd name="T8" fmla="*/ 0 w 105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3"/>
                    </a:moveTo>
                    <a:lnTo>
                      <a:pt x="74" y="68"/>
                    </a:lnTo>
                    <a:lnTo>
                      <a:pt x="105" y="18"/>
                    </a:lnTo>
                    <a:lnTo>
                      <a:pt x="37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B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89" name="Freeform 6138"/>
              <p:cNvSpPr>
                <a:spLocks/>
              </p:cNvSpPr>
              <p:nvPr/>
            </p:nvSpPr>
            <p:spPr bwMode="auto">
              <a:xfrm>
                <a:off x="2942" y="3299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107693 w 17"/>
                  <a:gd name="T3" fmla="*/ 99206 h 11"/>
                  <a:gd name="T4" fmla="*/ 152936 w 17"/>
                  <a:gd name="T5" fmla="*/ 27627 h 11"/>
                  <a:gd name="T6" fmla="*/ 53945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2" y="11"/>
                    </a:lnTo>
                    <a:lnTo>
                      <a:pt x="17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90" name="Freeform 6139"/>
              <p:cNvSpPr>
                <a:spLocks/>
              </p:cNvSpPr>
              <p:nvPr/>
            </p:nvSpPr>
            <p:spPr bwMode="auto">
              <a:xfrm>
                <a:off x="1676" y="3274"/>
                <a:ext cx="105" cy="86"/>
              </a:xfrm>
              <a:custGeom>
                <a:avLst/>
                <a:gdLst>
                  <a:gd name="T0" fmla="*/ 0 w 105"/>
                  <a:gd name="T1" fmla="*/ 62 h 86"/>
                  <a:gd name="T2" fmla="*/ 68 w 105"/>
                  <a:gd name="T3" fmla="*/ 86 h 86"/>
                  <a:gd name="T4" fmla="*/ 105 w 105"/>
                  <a:gd name="T5" fmla="*/ 25 h 86"/>
                  <a:gd name="T6" fmla="*/ 37 w 105"/>
                  <a:gd name="T7" fmla="*/ 0 h 86"/>
                  <a:gd name="T8" fmla="*/ 0 w 105"/>
                  <a:gd name="T9" fmla="*/ 62 h 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86"/>
                  <a:gd name="T17" fmla="*/ 105 w 105"/>
                  <a:gd name="T18" fmla="*/ 86 h 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86">
                    <a:moveTo>
                      <a:pt x="0" y="62"/>
                    </a:moveTo>
                    <a:lnTo>
                      <a:pt x="68" y="86"/>
                    </a:lnTo>
                    <a:lnTo>
                      <a:pt x="105" y="25"/>
                    </a:lnTo>
                    <a:lnTo>
                      <a:pt x="37" y="0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91" name="Freeform 6140"/>
              <p:cNvSpPr>
                <a:spLocks/>
              </p:cNvSpPr>
              <p:nvPr/>
            </p:nvSpPr>
            <p:spPr bwMode="auto">
              <a:xfrm>
                <a:off x="1676" y="3274"/>
                <a:ext cx="105" cy="86"/>
              </a:xfrm>
              <a:custGeom>
                <a:avLst/>
                <a:gdLst>
                  <a:gd name="T0" fmla="*/ 0 w 17"/>
                  <a:gd name="T1" fmla="*/ 86940 h 14"/>
                  <a:gd name="T2" fmla="*/ 98959 w 17"/>
                  <a:gd name="T3" fmla="*/ 122372 h 14"/>
                  <a:gd name="T4" fmla="*/ 152936 w 17"/>
                  <a:gd name="T5" fmla="*/ 35696 h 14"/>
                  <a:gd name="T6" fmla="*/ 53945 w 17"/>
                  <a:gd name="T7" fmla="*/ 0 h 14"/>
                  <a:gd name="T8" fmla="*/ 0 w 17"/>
                  <a:gd name="T9" fmla="*/ 86940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4"/>
                  <a:gd name="T17" fmla="*/ 17 w 17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4">
                    <a:moveTo>
                      <a:pt x="0" y="10"/>
                    </a:moveTo>
                    <a:lnTo>
                      <a:pt x="11" y="14"/>
                    </a:lnTo>
                    <a:lnTo>
                      <a:pt x="17" y="4"/>
                    </a:lnTo>
                    <a:lnTo>
                      <a:pt x="6" y="0"/>
                    </a:lnTo>
                    <a:lnTo>
                      <a:pt x="0" y="1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92" name="Freeform 6141"/>
              <p:cNvSpPr>
                <a:spLocks/>
              </p:cNvSpPr>
              <p:nvPr/>
            </p:nvSpPr>
            <p:spPr bwMode="auto">
              <a:xfrm>
                <a:off x="4041" y="3305"/>
                <a:ext cx="98" cy="62"/>
              </a:xfrm>
              <a:custGeom>
                <a:avLst/>
                <a:gdLst>
                  <a:gd name="T0" fmla="*/ 0 w 98"/>
                  <a:gd name="T1" fmla="*/ 43 h 62"/>
                  <a:gd name="T2" fmla="*/ 68 w 98"/>
                  <a:gd name="T3" fmla="*/ 62 h 62"/>
                  <a:gd name="T4" fmla="*/ 98 w 98"/>
                  <a:gd name="T5" fmla="*/ 18 h 62"/>
                  <a:gd name="T6" fmla="*/ 31 w 98"/>
                  <a:gd name="T7" fmla="*/ 0 h 62"/>
                  <a:gd name="T8" fmla="*/ 0 w 98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2"/>
                  <a:gd name="T17" fmla="*/ 98 w 98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8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93" name="Freeform 6142"/>
              <p:cNvSpPr>
                <a:spLocks/>
              </p:cNvSpPr>
              <p:nvPr/>
            </p:nvSpPr>
            <p:spPr bwMode="auto">
              <a:xfrm>
                <a:off x="4041" y="3305"/>
                <a:ext cx="98" cy="62"/>
              </a:xfrm>
              <a:custGeom>
                <a:avLst/>
                <a:gdLst>
                  <a:gd name="T0" fmla="*/ 0 w 16"/>
                  <a:gd name="T1" fmla="*/ 63618 h 10"/>
                  <a:gd name="T2" fmla="*/ 94203 w 16"/>
                  <a:gd name="T3" fmla="*/ 91524 h 10"/>
                  <a:gd name="T4" fmla="*/ 137868 w 16"/>
                  <a:gd name="T5" fmla="*/ 28136 h 10"/>
                  <a:gd name="T6" fmla="*/ 43671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94" name="Freeform 6143"/>
              <p:cNvSpPr>
                <a:spLocks/>
              </p:cNvSpPr>
              <p:nvPr/>
            </p:nvSpPr>
            <p:spPr bwMode="auto">
              <a:xfrm>
                <a:off x="2775" y="3293"/>
                <a:ext cx="99" cy="74"/>
              </a:xfrm>
              <a:custGeom>
                <a:avLst/>
                <a:gdLst>
                  <a:gd name="T0" fmla="*/ 0 w 99"/>
                  <a:gd name="T1" fmla="*/ 55 h 74"/>
                  <a:gd name="T2" fmla="*/ 68 w 99"/>
                  <a:gd name="T3" fmla="*/ 74 h 74"/>
                  <a:gd name="T4" fmla="*/ 99 w 99"/>
                  <a:gd name="T5" fmla="*/ 30 h 74"/>
                  <a:gd name="T6" fmla="*/ 31 w 99"/>
                  <a:gd name="T7" fmla="*/ 0 h 74"/>
                  <a:gd name="T8" fmla="*/ 0 w 99"/>
                  <a:gd name="T9" fmla="*/ 55 h 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74"/>
                  <a:gd name="T17" fmla="*/ 99 w 99"/>
                  <a:gd name="T18" fmla="*/ 74 h 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74">
                    <a:moveTo>
                      <a:pt x="0" y="55"/>
                    </a:moveTo>
                    <a:lnTo>
                      <a:pt x="68" y="74"/>
                    </a:lnTo>
                    <a:lnTo>
                      <a:pt x="99" y="30"/>
                    </a:lnTo>
                    <a:lnTo>
                      <a:pt x="31" y="0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C9C9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95" name="Freeform 6144"/>
              <p:cNvSpPr>
                <a:spLocks/>
              </p:cNvSpPr>
              <p:nvPr/>
            </p:nvSpPr>
            <p:spPr bwMode="auto">
              <a:xfrm>
                <a:off x="2775" y="3293"/>
                <a:ext cx="99" cy="74"/>
              </a:xfrm>
              <a:custGeom>
                <a:avLst/>
                <a:gdLst>
                  <a:gd name="T0" fmla="*/ 0 w 16"/>
                  <a:gd name="T1" fmla="*/ 80925 h 12"/>
                  <a:gd name="T2" fmla="*/ 99730 w 16"/>
                  <a:gd name="T3" fmla="*/ 106936 h 12"/>
                  <a:gd name="T4" fmla="*/ 145214 w 16"/>
                  <a:gd name="T5" fmla="*/ 44795 h 12"/>
                  <a:gd name="T6" fmla="*/ 45484 w 16"/>
                  <a:gd name="T7" fmla="*/ 0 h 12"/>
                  <a:gd name="T8" fmla="*/ 0 w 16"/>
                  <a:gd name="T9" fmla="*/ 80925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2"/>
                  <a:gd name="T17" fmla="*/ 16 w 16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2">
                    <a:moveTo>
                      <a:pt x="0" y="9"/>
                    </a:moveTo>
                    <a:lnTo>
                      <a:pt x="11" y="12"/>
                    </a:lnTo>
                    <a:lnTo>
                      <a:pt x="16" y="5"/>
                    </a:lnTo>
                    <a:lnTo>
                      <a:pt x="5" y="0"/>
                    </a:lnTo>
                    <a:lnTo>
                      <a:pt x="0" y="9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96" name="Freeform 6145"/>
              <p:cNvSpPr>
                <a:spLocks/>
              </p:cNvSpPr>
              <p:nvPr/>
            </p:nvSpPr>
            <p:spPr bwMode="auto">
              <a:xfrm>
                <a:off x="1503" y="3286"/>
                <a:ext cx="105" cy="74"/>
              </a:xfrm>
              <a:custGeom>
                <a:avLst/>
                <a:gdLst>
                  <a:gd name="T0" fmla="*/ 0 w 105"/>
                  <a:gd name="T1" fmla="*/ 56 h 74"/>
                  <a:gd name="T2" fmla="*/ 68 w 105"/>
                  <a:gd name="T3" fmla="*/ 74 h 74"/>
                  <a:gd name="T4" fmla="*/ 105 w 105"/>
                  <a:gd name="T5" fmla="*/ 25 h 74"/>
                  <a:gd name="T6" fmla="*/ 37 w 105"/>
                  <a:gd name="T7" fmla="*/ 0 h 74"/>
                  <a:gd name="T8" fmla="*/ 0 w 105"/>
                  <a:gd name="T9" fmla="*/ 56 h 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74"/>
                  <a:gd name="T17" fmla="*/ 105 w 105"/>
                  <a:gd name="T18" fmla="*/ 74 h 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74">
                    <a:moveTo>
                      <a:pt x="0" y="56"/>
                    </a:moveTo>
                    <a:lnTo>
                      <a:pt x="68" y="74"/>
                    </a:lnTo>
                    <a:lnTo>
                      <a:pt x="105" y="25"/>
                    </a:lnTo>
                    <a:lnTo>
                      <a:pt x="37" y="0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C4C4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97" name="Freeform 6146"/>
              <p:cNvSpPr>
                <a:spLocks/>
              </p:cNvSpPr>
              <p:nvPr/>
            </p:nvSpPr>
            <p:spPr bwMode="auto">
              <a:xfrm>
                <a:off x="1503" y="3286"/>
                <a:ext cx="105" cy="74"/>
              </a:xfrm>
              <a:custGeom>
                <a:avLst/>
                <a:gdLst>
                  <a:gd name="T0" fmla="*/ 0 w 17"/>
                  <a:gd name="T1" fmla="*/ 80925 h 12"/>
                  <a:gd name="T2" fmla="*/ 98959 w 17"/>
                  <a:gd name="T3" fmla="*/ 106936 h 12"/>
                  <a:gd name="T4" fmla="*/ 152936 w 17"/>
                  <a:gd name="T5" fmla="*/ 36124 h 12"/>
                  <a:gd name="T6" fmla="*/ 53945 w 17"/>
                  <a:gd name="T7" fmla="*/ 0 h 12"/>
                  <a:gd name="T8" fmla="*/ 0 w 17"/>
                  <a:gd name="T9" fmla="*/ 80925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2"/>
                  <a:gd name="T17" fmla="*/ 17 w 17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2">
                    <a:moveTo>
                      <a:pt x="0" y="9"/>
                    </a:moveTo>
                    <a:lnTo>
                      <a:pt x="11" y="12"/>
                    </a:lnTo>
                    <a:lnTo>
                      <a:pt x="17" y="4"/>
                    </a:lnTo>
                    <a:lnTo>
                      <a:pt x="6" y="0"/>
                    </a:lnTo>
                    <a:lnTo>
                      <a:pt x="0" y="9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98" name="Freeform 6147"/>
              <p:cNvSpPr>
                <a:spLocks/>
              </p:cNvSpPr>
              <p:nvPr/>
            </p:nvSpPr>
            <p:spPr bwMode="auto">
              <a:xfrm>
                <a:off x="3868" y="3305"/>
                <a:ext cx="105" cy="68"/>
              </a:xfrm>
              <a:custGeom>
                <a:avLst/>
                <a:gdLst>
                  <a:gd name="T0" fmla="*/ 0 w 105"/>
                  <a:gd name="T1" fmla="*/ 49 h 68"/>
                  <a:gd name="T2" fmla="*/ 74 w 105"/>
                  <a:gd name="T3" fmla="*/ 68 h 68"/>
                  <a:gd name="T4" fmla="*/ 105 w 105"/>
                  <a:gd name="T5" fmla="*/ 25 h 68"/>
                  <a:gd name="T6" fmla="*/ 31 w 105"/>
                  <a:gd name="T7" fmla="*/ 0 h 68"/>
                  <a:gd name="T8" fmla="*/ 0 w 105"/>
                  <a:gd name="T9" fmla="*/ 49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9"/>
                    </a:moveTo>
                    <a:lnTo>
                      <a:pt x="74" y="68"/>
                    </a:lnTo>
                    <a:lnTo>
                      <a:pt x="105" y="25"/>
                    </a:lnTo>
                    <a:lnTo>
                      <a:pt x="31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99" name="Freeform 6148"/>
              <p:cNvSpPr>
                <a:spLocks/>
              </p:cNvSpPr>
              <p:nvPr/>
            </p:nvSpPr>
            <p:spPr bwMode="auto">
              <a:xfrm>
                <a:off x="3868" y="3305"/>
                <a:ext cx="105" cy="68"/>
              </a:xfrm>
              <a:custGeom>
                <a:avLst/>
                <a:gdLst>
                  <a:gd name="T0" fmla="*/ 0 w 17"/>
                  <a:gd name="T1" fmla="*/ 71579 h 11"/>
                  <a:gd name="T2" fmla="*/ 107693 w 17"/>
                  <a:gd name="T3" fmla="*/ 99206 h 11"/>
                  <a:gd name="T4" fmla="*/ 152936 w 17"/>
                  <a:gd name="T5" fmla="*/ 36609 h 11"/>
                  <a:gd name="T6" fmla="*/ 45014 w 17"/>
                  <a:gd name="T7" fmla="*/ 0 h 11"/>
                  <a:gd name="T8" fmla="*/ 0 w 17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2" y="11"/>
                    </a:lnTo>
                    <a:lnTo>
                      <a:pt x="17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00" name="Freeform 6149"/>
              <p:cNvSpPr>
                <a:spLocks/>
              </p:cNvSpPr>
              <p:nvPr/>
            </p:nvSpPr>
            <p:spPr bwMode="auto">
              <a:xfrm>
                <a:off x="2602" y="3293"/>
                <a:ext cx="99" cy="80"/>
              </a:xfrm>
              <a:custGeom>
                <a:avLst/>
                <a:gdLst>
                  <a:gd name="T0" fmla="*/ 0 w 99"/>
                  <a:gd name="T1" fmla="*/ 55 h 80"/>
                  <a:gd name="T2" fmla="*/ 68 w 99"/>
                  <a:gd name="T3" fmla="*/ 80 h 80"/>
                  <a:gd name="T4" fmla="*/ 99 w 99"/>
                  <a:gd name="T5" fmla="*/ 30 h 80"/>
                  <a:gd name="T6" fmla="*/ 31 w 99"/>
                  <a:gd name="T7" fmla="*/ 0 h 80"/>
                  <a:gd name="T8" fmla="*/ 0 w 99"/>
                  <a:gd name="T9" fmla="*/ 55 h 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80"/>
                  <a:gd name="T17" fmla="*/ 99 w 99"/>
                  <a:gd name="T18" fmla="*/ 80 h 8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80">
                    <a:moveTo>
                      <a:pt x="0" y="55"/>
                    </a:moveTo>
                    <a:lnTo>
                      <a:pt x="68" y="80"/>
                    </a:lnTo>
                    <a:lnTo>
                      <a:pt x="99" y="30"/>
                    </a:lnTo>
                    <a:lnTo>
                      <a:pt x="31" y="0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C5C5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01" name="Freeform 6150"/>
              <p:cNvSpPr>
                <a:spLocks/>
              </p:cNvSpPr>
              <p:nvPr/>
            </p:nvSpPr>
            <p:spPr bwMode="auto">
              <a:xfrm>
                <a:off x="2602" y="3293"/>
                <a:ext cx="99" cy="80"/>
              </a:xfrm>
              <a:custGeom>
                <a:avLst/>
                <a:gdLst>
                  <a:gd name="T0" fmla="*/ 0 w 16"/>
                  <a:gd name="T1" fmla="*/ 78769 h 13"/>
                  <a:gd name="T2" fmla="*/ 99730 w 16"/>
                  <a:gd name="T3" fmla="*/ 114671 h 13"/>
                  <a:gd name="T4" fmla="*/ 145214 w 16"/>
                  <a:gd name="T5" fmla="*/ 44498 h 13"/>
                  <a:gd name="T6" fmla="*/ 45484 w 16"/>
                  <a:gd name="T7" fmla="*/ 0 h 13"/>
                  <a:gd name="T8" fmla="*/ 0 w 16"/>
                  <a:gd name="T9" fmla="*/ 78769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3"/>
                  <a:gd name="T17" fmla="*/ 16 w 16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3">
                    <a:moveTo>
                      <a:pt x="0" y="9"/>
                    </a:moveTo>
                    <a:lnTo>
                      <a:pt x="11" y="13"/>
                    </a:lnTo>
                    <a:lnTo>
                      <a:pt x="16" y="5"/>
                    </a:lnTo>
                    <a:lnTo>
                      <a:pt x="5" y="0"/>
                    </a:lnTo>
                    <a:lnTo>
                      <a:pt x="0" y="9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02" name="Freeform 6151"/>
              <p:cNvSpPr>
                <a:spLocks/>
              </p:cNvSpPr>
              <p:nvPr/>
            </p:nvSpPr>
            <p:spPr bwMode="auto">
              <a:xfrm>
                <a:off x="1336" y="3293"/>
                <a:ext cx="99" cy="74"/>
              </a:xfrm>
              <a:custGeom>
                <a:avLst/>
                <a:gdLst>
                  <a:gd name="T0" fmla="*/ 0 w 99"/>
                  <a:gd name="T1" fmla="*/ 55 h 74"/>
                  <a:gd name="T2" fmla="*/ 68 w 99"/>
                  <a:gd name="T3" fmla="*/ 74 h 74"/>
                  <a:gd name="T4" fmla="*/ 99 w 99"/>
                  <a:gd name="T5" fmla="*/ 24 h 74"/>
                  <a:gd name="T6" fmla="*/ 31 w 99"/>
                  <a:gd name="T7" fmla="*/ 0 h 74"/>
                  <a:gd name="T8" fmla="*/ 0 w 99"/>
                  <a:gd name="T9" fmla="*/ 55 h 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74"/>
                  <a:gd name="T17" fmla="*/ 99 w 99"/>
                  <a:gd name="T18" fmla="*/ 74 h 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74">
                    <a:moveTo>
                      <a:pt x="0" y="55"/>
                    </a:moveTo>
                    <a:lnTo>
                      <a:pt x="68" y="74"/>
                    </a:lnTo>
                    <a:lnTo>
                      <a:pt x="99" y="24"/>
                    </a:lnTo>
                    <a:lnTo>
                      <a:pt x="31" y="0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C9C9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03" name="Freeform 6152"/>
              <p:cNvSpPr>
                <a:spLocks/>
              </p:cNvSpPr>
              <p:nvPr/>
            </p:nvSpPr>
            <p:spPr bwMode="auto">
              <a:xfrm>
                <a:off x="1336" y="3293"/>
                <a:ext cx="99" cy="74"/>
              </a:xfrm>
              <a:custGeom>
                <a:avLst/>
                <a:gdLst>
                  <a:gd name="T0" fmla="*/ 0 w 16"/>
                  <a:gd name="T1" fmla="*/ 80925 h 12"/>
                  <a:gd name="T2" fmla="*/ 99730 w 16"/>
                  <a:gd name="T3" fmla="*/ 106936 h 12"/>
                  <a:gd name="T4" fmla="*/ 145214 w 16"/>
                  <a:gd name="T5" fmla="*/ 36124 h 12"/>
                  <a:gd name="T6" fmla="*/ 45484 w 16"/>
                  <a:gd name="T7" fmla="*/ 0 h 12"/>
                  <a:gd name="T8" fmla="*/ 0 w 16"/>
                  <a:gd name="T9" fmla="*/ 80925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2"/>
                  <a:gd name="T17" fmla="*/ 16 w 16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2">
                    <a:moveTo>
                      <a:pt x="0" y="9"/>
                    </a:moveTo>
                    <a:lnTo>
                      <a:pt x="11" y="12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9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04" name="Freeform 6153"/>
              <p:cNvSpPr>
                <a:spLocks/>
              </p:cNvSpPr>
              <p:nvPr/>
            </p:nvSpPr>
            <p:spPr bwMode="auto">
              <a:xfrm>
                <a:off x="3701" y="3311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05" name="Freeform 6154"/>
              <p:cNvSpPr>
                <a:spLocks/>
              </p:cNvSpPr>
              <p:nvPr/>
            </p:nvSpPr>
            <p:spPr bwMode="auto">
              <a:xfrm>
                <a:off x="3701" y="3311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06" name="Freeform 6155"/>
              <p:cNvSpPr>
                <a:spLocks/>
              </p:cNvSpPr>
              <p:nvPr/>
            </p:nvSpPr>
            <p:spPr bwMode="auto">
              <a:xfrm>
                <a:off x="2429" y="3293"/>
                <a:ext cx="105" cy="80"/>
              </a:xfrm>
              <a:custGeom>
                <a:avLst/>
                <a:gdLst>
                  <a:gd name="T0" fmla="*/ 0 w 105"/>
                  <a:gd name="T1" fmla="*/ 55 h 80"/>
                  <a:gd name="T2" fmla="*/ 68 w 105"/>
                  <a:gd name="T3" fmla="*/ 80 h 80"/>
                  <a:gd name="T4" fmla="*/ 105 w 105"/>
                  <a:gd name="T5" fmla="*/ 30 h 80"/>
                  <a:gd name="T6" fmla="*/ 37 w 105"/>
                  <a:gd name="T7" fmla="*/ 0 h 80"/>
                  <a:gd name="T8" fmla="*/ 0 w 105"/>
                  <a:gd name="T9" fmla="*/ 55 h 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80"/>
                  <a:gd name="T17" fmla="*/ 105 w 105"/>
                  <a:gd name="T18" fmla="*/ 80 h 8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80">
                    <a:moveTo>
                      <a:pt x="0" y="55"/>
                    </a:moveTo>
                    <a:lnTo>
                      <a:pt x="68" y="80"/>
                    </a:lnTo>
                    <a:lnTo>
                      <a:pt x="105" y="30"/>
                    </a:lnTo>
                    <a:lnTo>
                      <a:pt x="37" y="0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C2C2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07" name="Freeform 6156"/>
              <p:cNvSpPr>
                <a:spLocks/>
              </p:cNvSpPr>
              <p:nvPr/>
            </p:nvSpPr>
            <p:spPr bwMode="auto">
              <a:xfrm>
                <a:off x="2429" y="3293"/>
                <a:ext cx="105" cy="80"/>
              </a:xfrm>
              <a:custGeom>
                <a:avLst/>
                <a:gdLst>
                  <a:gd name="T0" fmla="*/ 0 w 17"/>
                  <a:gd name="T1" fmla="*/ 78769 h 13"/>
                  <a:gd name="T2" fmla="*/ 98959 w 17"/>
                  <a:gd name="T3" fmla="*/ 114671 h 13"/>
                  <a:gd name="T4" fmla="*/ 152936 w 17"/>
                  <a:gd name="T5" fmla="*/ 44498 h 13"/>
                  <a:gd name="T6" fmla="*/ 53945 w 17"/>
                  <a:gd name="T7" fmla="*/ 0 h 13"/>
                  <a:gd name="T8" fmla="*/ 0 w 17"/>
                  <a:gd name="T9" fmla="*/ 78769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3"/>
                  <a:gd name="T17" fmla="*/ 17 w 17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3">
                    <a:moveTo>
                      <a:pt x="0" y="9"/>
                    </a:moveTo>
                    <a:lnTo>
                      <a:pt x="11" y="13"/>
                    </a:lnTo>
                    <a:lnTo>
                      <a:pt x="17" y="5"/>
                    </a:lnTo>
                    <a:lnTo>
                      <a:pt x="6" y="0"/>
                    </a:lnTo>
                    <a:lnTo>
                      <a:pt x="0" y="9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08" name="Freeform 6157"/>
              <p:cNvSpPr>
                <a:spLocks/>
              </p:cNvSpPr>
              <p:nvPr/>
            </p:nvSpPr>
            <p:spPr bwMode="auto">
              <a:xfrm>
                <a:off x="1163" y="3305"/>
                <a:ext cx="105" cy="68"/>
              </a:xfrm>
              <a:custGeom>
                <a:avLst/>
                <a:gdLst>
                  <a:gd name="T0" fmla="*/ 0 w 105"/>
                  <a:gd name="T1" fmla="*/ 49 h 68"/>
                  <a:gd name="T2" fmla="*/ 68 w 105"/>
                  <a:gd name="T3" fmla="*/ 68 h 68"/>
                  <a:gd name="T4" fmla="*/ 105 w 105"/>
                  <a:gd name="T5" fmla="*/ 18 h 68"/>
                  <a:gd name="T6" fmla="*/ 37 w 105"/>
                  <a:gd name="T7" fmla="*/ 0 h 68"/>
                  <a:gd name="T8" fmla="*/ 0 w 105"/>
                  <a:gd name="T9" fmla="*/ 49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9"/>
                    </a:moveTo>
                    <a:lnTo>
                      <a:pt x="68" y="68"/>
                    </a:lnTo>
                    <a:lnTo>
                      <a:pt x="105" y="18"/>
                    </a:lnTo>
                    <a:lnTo>
                      <a:pt x="37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09" name="Freeform 6158"/>
              <p:cNvSpPr>
                <a:spLocks/>
              </p:cNvSpPr>
              <p:nvPr/>
            </p:nvSpPr>
            <p:spPr bwMode="auto">
              <a:xfrm>
                <a:off x="1163" y="3305"/>
                <a:ext cx="105" cy="68"/>
              </a:xfrm>
              <a:custGeom>
                <a:avLst/>
                <a:gdLst>
                  <a:gd name="T0" fmla="*/ 0 w 17"/>
                  <a:gd name="T1" fmla="*/ 71579 h 11"/>
                  <a:gd name="T2" fmla="*/ 98959 w 17"/>
                  <a:gd name="T3" fmla="*/ 99206 h 11"/>
                  <a:gd name="T4" fmla="*/ 152936 w 17"/>
                  <a:gd name="T5" fmla="*/ 27627 h 11"/>
                  <a:gd name="T6" fmla="*/ 53945 w 17"/>
                  <a:gd name="T7" fmla="*/ 0 h 11"/>
                  <a:gd name="T8" fmla="*/ 0 w 17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1" y="11"/>
                    </a:lnTo>
                    <a:lnTo>
                      <a:pt x="17" y="3"/>
                    </a:lnTo>
                    <a:lnTo>
                      <a:pt x="6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10" name="Freeform 6159"/>
              <p:cNvSpPr>
                <a:spLocks/>
              </p:cNvSpPr>
              <p:nvPr/>
            </p:nvSpPr>
            <p:spPr bwMode="auto">
              <a:xfrm>
                <a:off x="3528" y="3311"/>
                <a:ext cx="99" cy="68"/>
              </a:xfrm>
              <a:custGeom>
                <a:avLst/>
                <a:gdLst>
                  <a:gd name="T0" fmla="*/ 0 w 99"/>
                  <a:gd name="T1" fmla="*/ 49 h 68"/>
                  <a:gd name="T2" fmla="*/ 68 w 99"/>
                  <a:gd name="T3" fmla="*/ 68 h 68"/>
                  <a:gd name="T4" fmla="*/ 99 w 99"/>
                  <a:gd name="T5" fmla="*/ 25 h 68"/>
                  <a:gd name="T6" fmla="*/ 31 w 99"/>
                  <a:gd name="T7" fmla="*/ 0 h 68"/>
                  <a:gd name="T8" fmla="*/ 0 w 99"/>
                  <a:gd name="T9" fmla="*/ 49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9"/>
                    </a:moveTo>
                    <a:lnTo>
                      <a:pt x="68" y="68"/>
                    </a:lnTo>
                    <a:lnTo>
                      <a:pt x="99" y="25"/>
                    </a:lnTo>
                    <a:lnTo>
                      <a:pt x="31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11" name="Freeform 6160"/>
              <p:cNvSpPr>
                <a:spLocks/>
              </p:cNvSpPr>
              <p:nvPr/>
            </p:nvSpPr>
            <p:spPr bwMode="auto">
              <a:xfrm>
                <a:off x="3528" y="3311"/>
                <a:ext cx="99" cy="68"/>
              </a:xfrm>
              <a:custGeom>
                <a:avLst/>
                <a:gdLst>
                  <a:gd name="T0" fmla="*/ 0 w 16"/>
                  <a:gd name="T1" fmla="*/ 71579 h 11"/>
                  <a:gd name="T2" fmla="*/ 99730 w 16"/>
                  <a:gd name="T3" fmla="*/ 99206 h 11"/>
                  <a:gd name="T4" fmla="*/ 145214 w 16"/>
                  <a:gd name="T5" fmla="*/ 36609 h 11"/>
                  <a:gd name="T6" fmla="*/ 45484 w 16"/>
                  <a:gd name="T7" fmla="*/ 0 h 11"/>
                  <a:gd name="T8" fmla="*/ 0 w 16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8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12" name="Freeform 6161"/>
              <p:cNvSpPr>
                <a:spLocks/>
              </p:cNvSpPr>
              <p:nvPr/>
            </p:nvSpPr>
            <p:spPr bwMode="auto">
              <a:xfrm>
                <a:off x="2256" y="3286"/>
                <a:ext cx="105" cy="87"/>
              </a:xfrm>
              <a:custGeom>
                <a:avLst/>
                <a:gdLst>
                  <a:gd name="T0" fmla="*/ 0 w 105"/>
                  <a:gd name="T1" fmla="*/ 62 h 87"/>
                  <a:gd name="T2" fmla="*/ 74 w 105"/>
                  <a:gd name="T3" fmla="*/ 87 h 87"/>
                  <a:gd name="T4" fmla="*/ 105 w 105"/>
                  <a:gd name="T5" fmla="*/ 37 h 87"/>
                  <a:gd name="T6" fmla="*/ 37 w 105"/>
                  <a:gd name="T7" fmla="*/ 0 h 87"/>
                  <a:gd name="T8" fmla="*/ 0 w 105"/>
                  <a:gd name="T9" fmla="*/ 62 h 8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87"/>
                  <a:gd name="T17" fmla="*/ 105 w 105"/>
                  <a:gd name="T18" fmla="*/ 87 h 8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87">
                    <a:moveTo>
                      <a:pt x="0" y="62"/>
                    </a:moveTo>
                    <a:lnTo>
                      <a:pt x="74" y="87"/>
                    </a:lnTo>
                    <a:lnTo>
                      <a:pt x="105" y="37"/>
                    </a:lnTo>
                    <a:lnTo>
                      <a:pt x="37" y="0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13" name="Freeform 6162"/>
              <p:cNvSpPr>
                <a:spLocks/>
              </p:cNvSpPr>
              <p:nvPr/>
            </p:nvSpPr>
            <p:spPr bwMode="auto">
              <a:xfrm>
                <a:off x="2256" y="3286"/>
                <a:ext cx="105" cy="87"/>
              </a:xfrm>
              <a:custGeom>
                <a:avLst/>
                <a:gdLst>
                  <a:gd name="T0" fmla="*/ 0 w 17"/>
                  <a:gd name="T1" fmla="*/ 92413 h 14"/>
                  <a:gd name="T2" fmla="*/ 107693 w 17"/>
                  <a:gd name="T3" fmla="*/ 129829 h 14"/>
                  <a:gd name="T4" fmla="*/ 152936 w 17"/>
                  <a:gd name="T5" fmla="*/ 55183 h 14"/>
                  <a:gd name="T6" fmla="*/ 53945 w 17"/>
                  <a:gd name="T7" fmla="*/ 0 h 14"/>
                  <a:gd name="T8" fmla="*/ 0 w 17"/>
                  <a:gd name="T9" fmla="*/ 92413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4"/>
                  <a:gd name="T17" fmla="*/ 17 w 17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4">
                    <a:moveTo>
                      <a:pt x="0" y="10"/>
                    </a:moveTo>
                    <a:lnTo>
                      <a:pt x="12" y="14"/>
                    </a:lnTo>
                    <a:lnTo>
                      <a:pt x="17" y="6"/>
                    </a:lnTo>
                    <a:lnTo>
                      <a:pt x="6" y="0"/>
                    </a:lnTo>
                    <a:lnTo>
                      <a:pt x="0" y="1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14" name="Freeform 6163"/>
              <p:cNvSpPr>
                <a:spLocks/>
              </p:cNvSpPr>
              <p:nvPr/>
            </p:nvSpPr>
            <p:spPr bwMode="auto">
              <a:xfrm>
                <a:off x="3355" y="3317"/>
                <a:ext cx="105" cy="62"/>
              </a:xfrm>
              <a:custGeom>
                <a:avLst/>
                <a:gdLst>
                  <a:gd name="T0" fmla="*/ 0 w 105"/>
                  <a:gd name="T1" fmla="*/ 43 h 62"/>
                  <a:gd name="T2" fmla="*/ 68 w 105"/>
                  <a:gd name="T3" fmla="*/ 62 h 62"/>
                  <a:gd name="T4" fmla="*/ 105 w 105"/>
                  <a:gd name="T5" fmla="*/ 19 h 62"/>
                  <a:gd name="T6" fmla="*/ 31 w 105"/>
                  <a:gd name="T7" fmla="*/ 0 h 62"/>
                  <a:gd name="T8" fmla="*/ 0 w 105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2"/>
                  <a:gd name="T17" fmla="*/ 105 w 105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2">
                    <a:moveTo>
                      <a:pt x="0" y="43"/>
                    </a:moveTo>
                    <a:lnTo>
                      <a:pt x="68" y="62"/>
                    </a:lnTo>
                    <a:lnTo>
                      <a:pt x="105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15" name="Freeform 6164"/>
              <p:cNvSpPr>
                <a:spLocks/>
              </p:cNvSpPr>
              <p:nvPr/>
            </p:nvSpPr>
            <p:spPr bwMode="auto">
              <a:xfrm>
                <a:off x="3355" y="3317"/>
                <a:ext cx="105" cy="62"/>
              </a:xfrm>
              <a:custGeom>
                <a:avLst/>
                <a:gdLst>
                  <a:gd name="T0" fmla="*/ 0 w 17"/>
                  <a:gd name="T1" fmla="*/ 63618 h 10"/>
                  <a:gd name="T2" fmla="*/ 98959 w 17"/>
                  <a:gd name="T3" fmla="*/ 91524 h 10"/>
                  <a:gd name="T4" fmla="*/ 152936 w 17"/>
                  <a:gd name="T5" fmla="*/ 28136 h 10"/>
                  <a:gd name="T6" fmla="*/ 45014 w 17"/>
                  <a:gd name="T7" fmla="*/ 0 h 10"/>
                  <a:gd name="T8" fmla="*/ 0 w 17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0"/>
                  <a:gd name="T17" fmla="*/ 17 w 1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0">
                    <a:moveTo>
                      <a:pt x="0" y="7"/>
                    </a:moveTo>
                    <a:lnTo>
                      <a:pt x="11" y="10"/>
                    </a:lnTo>
                    <a:lnTo>
                      <a:pt x="17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16" name="Freeform 6165"/>
              <p:cNvSpPr>
                <a:spLocks/>
              </p:cNvSpPr>
              <p:nvPr/>
            </p:nvSpPr>
            <p:spPr bwMode="auto">
              <a:xfrm>
                <a:off x="2089" y="3293"/>
                <a:ext cx="99" cy="80"/>
              </a:xfrm>
              <a:custGeom>
                <a:avLst/>
                <a:gdLst>
                  <a:gd name="T0" fmla="*/ 0 w 99"/>
                  <a:gd name="T1" fmla="*/ 55 h 80"/>
                  <a:gd name="T2" fmla="*/ 68 w 99"/>
                  <a:gd name="T3" fmla="*/ 80 h 80"/>
                  <a:gd name="T4" fmla="*/ 99 w 99"/>
                  <a:gd name="T5" fmla="*/ 30 h 80"/>
                  <a:gd name="T6" fmla="*/ 31 w 99"/>
                  <a:gd name="T7" fmla="*/ 0 h 80"/>
                  <a:gd name="T8" fmla="*/ 0 w 99"/>
                  <a:gd name="T9" fmla="*/ 55 h 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80"/>
                  <a:gd name="T17" fmla="*/ 99 w 99"/>
                  <a:gd name="T18" fmla="*/ 80 h 8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80">
                    <a:moveTo>
                      <a:pt x="0" y="55"/>
                    </a:moveTo>
                    <a:lnTo>
                      <a:pt x="68" y="80"/>
                    </a:lnTo>
                    <a:lnTo>
                      <a:pt x="99" y="30"/>
                    </a:lnTo>
                    <a:lnTo>
                      <a:pt x="31" y="0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BEBEB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17" name="Freeform 6166"/>
              <p:cNvSpPr>
                <a:spLocks/>
              </p:cNvSpPr>
              <p:nvPr/>
            </p:nvSpPr>
            <p:spPr bwMode="auto">
              <a:xfrm>
                <a:off x="2089" y="3293"/>
                <a:ext cx="99" cy="80"/>
              </a:xfrm>
              <a:custGeom>
                <a:avLst/>
                <a:gdLst>
                  <a:gd name="T0" fmla="*/ 0 w 16"/>
                  <a:gd name="T1" fmla="*/ 78769 h 13"/>
                  <a:gd name="T2" fmla="*/ 99730 w 16"/>
                  <a:gd name="T3" fmla="*/ 114671 h 13"/>
                  <a:gd name="T4" fmla="*/ 145214 w 16"/>
                  <a:gd name="T5" fmla="*/ 44498 h 13"/>
                  <a:gd name="T6" fmla="*/ 45484 w 16"/>
                  <a:gd name="T7" fmla="*/ 0 h 13"/>
                  <a:gd name="T8" fmla="*/ 0 w 16"/>
                  <a:gd name="T9" fmla="*/ 78769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3"/>
                  <a:gd name="T17" fmla="*/ 16 w 16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3">
                    <a:moveTo>
                      <a:pt x="0" y="9"/>
                    </a:moveTo>
                    <a:lnTo>
                      <a:pt x="11" y="13"/>
                    </a:lnTo>
                    <a:lnTo>
                      <a:pt x="16" y="5"/>
                    </a:lnTo>
                    <a:lnTo>
                      <a:pt x="5" y="0"/>
                    </a:lnTo>
                    <a:lnTo>
                      <a:pt x="0" y="9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18" name="Freeform 6167"/>
              <p:cNvSpPr>
                <a:spLocks/>
              </p:cNvSpPr>
              <p:nvPr/>
            </p:nvSpPr>
            <p:spPr bwMode="auto">
              <a:xfrm>
                <a:off x="3182" y="3317"/>
                <a:ext cx="105" cy="68"/>
              </a:xfrm>
              <a:custGeom>
                <a:avLst/>
                <a:gdLst>
                  <a:gd name="T0" fmla="*/ 0 w 105"/>
                  <a:gd name="T1" fmla="*/ 43 h 68"/>
                  <a:gd name="T2" fmla="*/ 74 w 105"/>
                  <a:gd name="T3" fmla="*/ 68 h 68"/>
                  <a:gd name="T4" fmla="*/ 105 w 105"/>
                  <a:gd name="T5" fmla="*/ 25 h 68"/>
                  <a:gd name="T6" fmla="*/ 37 w 105"/>
                  <a:gd name="T7" fmla="*/ 0 h 68"/>
                  <a:gd name="T8" fmla="*/ 0 w 105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3"/>
                    </a:moveTo>
                    <a:lnTo>
                      <a:pt x="74" y="68"/>
                    </a:lnTo>
                    <a:lnTo>
                      <a:pt x="105" y="25"/>
                    </a:lnTo>
                    <a:lnTo>
                      <a:pt x="37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19" name="Freeform 6168"/>
              <p:cNvSpPr>
                <a:spLocks/>
              </p:cNvSpPr>
              <p:nvPr/>
            </p:nvSpPr>
            <p:spPr bwMode="auto">
              <a:xfrm>
                <a:off x="3182" y="3317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107693 w 17"/>
                  <a:gd name="T3" fmla="*/ 99206 h 11"/>
                  <a:gd name="T4" fmla="*/ 152936 w 17"/>
                  <a:gd name="T5" fmla="*/ 36609 h 11"/>
                  <a:gd name="T6" fmla="*/ 53945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2" y="11"/>
                    </a:lnTo>
                    <a:lnTo>
                      <a:pt x="17" y="4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20" name="Freeform 6169"/>
              <p:cNvSpPr>
                <a:spLocks/>
              </p:cNvSpPr>
              <p:nvPr/>
            </p:nvSpPr>
            <p:spPr bwMode="auto">
              <a:xfrm>
                <a:off x="1917" y="3293"/>
                <a:ext cx="105" cy="86"/>
              </a:xfrm>
              <a:custGeom>
                <a:avLst/>
                <a:gdLst>
                  <a:gd name="T0" fmla="*/ 0 w 105"/>
                  <a:gd name="T1" fmla="*/ 61 h 86"/>
                  <a:gd name="T2" fmla="*/ 67 w 105"/>
                  <a:gd name="T3" fmla="*/ 86 h 86"/>
                  <a:gd name="T4" fmla="*/ 105 w 105"/>
                  <a:gd name="T5" fmla="*/ 30 h 86"/>
                  <a:gd name="T6" fmla="*/ 30 w 105"/>
                  <a:gd name="T7" fmla="*/ 0 h 86"/>
                  <a:gd name="T8" fmla="*/ 0 w 105"/>
                  <a:gd name="T9" fmla="*/ 61 h 8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86"/>
                  <a:gd name="T17" fmla="*/ 105 w 105"/>
                  <a:gd name="T18" fmla="*/ 86 h 8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86">
                    <a:moveTo>
                      <a:pt x="0" y="61"/>
                    </a:moveTo>
                    <a:lnTo>
                      <a:pt x="67" y="86"/>
                    </a:lnTo>
                    <a:lnTo>
                      <a:pt x="105" y="30"/>
                    </a:lnTo>
                    <a:lnTo>
                      <a:pt x="30" y="0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21" name="Freeform 6170"/>
              <p:cNvSpPr>
                <a:spLocks/>
              </p:cNvSpPr>
              <p:nvPr/>
            </p:nvSpPr>
            <p:spPr bwMode="auto">
              <a:xfrm>
                <a:off x="1917" y="3293"/>
                <a:ext cx="105" cy="86"/>
              </a:xfrm>
              <a:custGeom>
                <a:avLst/>
                <a:gdLst>
                  <a:gd name="T0" fmla="*/ 0 w 17"/>
                  <a:gd name="T1" fmla="*/ 86940 h 14"/>
                  <a:gd name="T2" fmla="*/ 98959 w 17"/>
                  <a:gd name="T3" fmla="*/ 122372 h 14"/>
                  <a:gd name="T4" fmla="*/ 152936 w 17"/>
                  <a:gd name="T5" fmla="*/ 44038 h 14"/>
                  <a:gd name="T6" fmla="*/ 45014 w 17"/>
                  <a:gd name="T7" fmla="*/ 0 h 14"/>
                  <a:gd name="T8" fmla="*/ 0 w 17"/>
                  <a:gd name="T9" fmla="*/ 86940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4"/>
                  <a:gd name="T17" fmla="*/ 17 w 17"/>
                  <a:gd name="T18" fmla="*/ 14 h 1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4">
                    <a:moveTo>
                      <a:pt x="0" y="10"/>
                    </a:moveTo>
                    <a:lnTo>
                      <a:pt x="11" y="14"/>
                    </a:lnTo>
                    <a:lnTo>
                      <a:pt x="17" y="5"/>
                    </a:lnTo>
                    <a:lnTo>
                      <a:pt x="5" y="0"/>
                    </a:lnTo>
                    <a:lnTo>
                      <a:pt x="0" y="1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22" name="Freeform 6171"/>
              <p:cNvSpPr>
                <a:spLocks/>
              </p:cNvSpPr>
              <p:nvPr/>
            </p:nvSpPr>
            <p:spPr bwMode="auto">
              <a:xfrm>
                <a:off x="4281" y="3323"/>
                <a:ext cx="99" cy="62"/>
              </a:xfrm>
              <a:custGeom>
                <a:avLst/>
                <a:gdLst>
                  <a:gd name="T0" fmla="*/ 0 w 99"/>
                  <a:gd name="T1" fmla="*/ 44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4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23" name="Freeform 6172"/>
              <p:cNvSpPr>
                <a:spLocks/>
              </p:cNvSpPr>
              <p:nvPr/>
            </p:nvSpPr>
            <p:spPr bwMode="auto">
              <a:xfrm>
                <a:off x="4281" y="3323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24" name="Freeform 6173"/>
              <p:cNvSpPr>
                <a:spLocks/>
              </p:cNvSpPr>
              <p:nvPr/>
            </p:nvSpPr>
            <p:spPr bwMode="auto">
              <a:xfrm>
                <a:off x="3016" y="3317"/>
                <a:ext cx="98" cy="68"/>
              </a:xfrm>
              <a:custGeom>
                <a:avLst/>
                <a:gdLst>
                  <a:gd name="T0" fmla="*/ 0 w 98"/>
                  <a:gd name="T1" fmla="*/ 50 h 68"/>
                  <a:gd name="T2" fmla="*/ 68 w 98"/>
                  <a:gd name="T3" fmla="*/ 68 h 68"/>
                  <a:gd name="T4" fmla="*/ 98 w 98"/>
                  <a:gd name="T5" fmla="*/ 25 h 68"/>
                  <a:gd name="T6" fmla="*/ 31 w 98"/>
                  <a:gd name="T7" fmla="*/ 0 h 68"/>
                  <a:gd name="T8" fmla="*/ 0 w 98"/>
                  <a:gd name="T9" fmla="*/ 50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8"/>
                  <a:gd name="T17" fmla="*/ 98 w 98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8">
                    <a:moveTo>
                      <a:pt x="0" y="50"/>
                    </a:moveTo>
                    <a:lnTo>
                      <a:pt x="68" y="68"/>
                    </a:lnTo>
                    <a:lnTo>
                      <a:pt x="98" y="25"/>
                    </a:lnTo>
                    <a:lnTo>
                      <a:pt x="31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CDCD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25" name="Freeform 6174"/>
              <p:cNvSpPr>
                <a:spLocks/>
              </p:cNvSpPr>
              <p:nvPr/>
            </p:nvSpPr>
            <p:spPr bwMode="auto">
              <a:xfrm>
                <a:off x="3016" y="3317"/>
                <a:ext cx="98" cy="68"/>
              </a:xfrm>
              <a:custGeom>
                <a:avLst/>
                <a:gdLst>
                  <a:gd name="T0" fmla="*/ 0 w 16"/>
                  <a:gd name="T1" fmla="*/ 71579 h 11"/>
                  <a:gd name="T2" fmla="*/ 94203 w 16"/>
                  <a:gd name="T3" fmla="*/ 99206 h 11"/>
                  <a:gd name="T4" fmla="*/ 137868 w 16"/>
                  <a:gd name="T5" fmla="*/ 36609 h 11"/>
                  <a:gd name="T6" fmla="*/ 43671 w 16"/>
                  <a:gd name="T7" fmla="*/ 0 h 11"/>
                  <a:gd name="T8" fmla="*/ 0 w 16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8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26" name="Freeform 6175"/>
              <p:cNvSpPr>
                <a:spLocks/>
              </p:cNvSpPr>
              <p:nvPr/>
            </p:nvSpPr>
            <p:spPr bwMode="auto">
              <a:xfrm>
                <a:off x="1744" y="3299"/>
                <a:ext cx="105" cy="80"/>
              </a:xfrm>
              <a:custGeom>
                <a:avLst/>
                <a:gdLst>
                  <a:gd name="T0" fmla="*/ 0 w 105"/>
                  <a:gd name="T1" fmla="*/ 61 h 80"/>
                  <a:gd name="T2" fmla="*/ 68 w 105"/>
                  <a:gd name="T3" fmla="*/ 80 h 80"/>
                  <a:gd name="T4" fmla="*/ 105 w 105"/>
                  <a:gd name="T5" fmla="*/ 31 h 80"/>
                  <a:gd name="T6" fmla="*/ 37 w 105"/>
                  <a:gd name="T7" fmla="*/ 0 h 80"/>
                  <a:gd name="T8" fmla="*/ 0 w 105"/>
                  <a:gd name="T9" fmla="*/ 61 h 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80"/>
                  <a:gd name="T17" fmla="*/ 105 w 105"/>
                  <a:gd name="T18" fmla="*/ 80 h 8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80">
                    <a:moveTo>
                      <a:pt x="0" y="61"/>
                    </a:moveTo>
                    <a:lnTo>
                      <a:pt x="68" y="80"/>
                    </a:lnTo>
                    <a:lnTo>
                      <a:pt x="105" y="31"/>
                    </a:lnTo>
                    <a:lnTo>
                      <a:pt x="37" y="0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C2C2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27" name="Freeform 6176"/>
              <p:cNvSpPr>
                <a:spLocks/>
              </p:cNvSpPr>
              <p:nvPr/>
            </p:nvSpPr>
            <p:spPr bwMode="auto">
              <a:xfrm>
                <a:off x="1744" y="3299"/>
                <a:ext cx="105" cy="80"/>
              </a:xfrm>
              <a:custGeom>
                <a:avLst/>
                <a:gdLst>
                  <a:gd name="T0" fmla="*/ 0 w 17"/>
                  <a:gd name="T1" fmla="*/ 89034 h 13"/>
                  <a:gd name="T2" fmla="*/ 98959 w 17"/>
                  <a:gd name="T3" fmla="*/ 114671 h 13"/>
                  <a:gd name="T4" fmla="*/ 152936 w 17"/>
                  <a:gd name="T5" fmla="*/ 44498 h 13"/>
                  <a:gd name="T6" fmla="*/ 53945 w 17"/>
                  <a:gd name="T7" fmla="*/ 0 h 13"/>
                  <a:gd name="T8" fmla="*/ 0 w 17"/>
                  <a:gd name="T9" fmla="*/ 89034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3"/>
                  <a:gd name="T17" fmla="*/ 17 w 17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3">
                    <a:moveTo>
                      <a:pt x="0" y="10"/>
                    </a:moveTo>
                    <a:lnTo>
                      <a:pt x="11" y="13"/>
                    </a:lnTo>
                    <a:lnTo>
                      <a:pt x="17" y="5"/>
                    </a:lnTo>
                    <a:lnTo>
                      <a:pt x="6" y="0"/>
                    </a:lnTo>
                    <a:lnTo>
                      <a:pt x="0" y="10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28" name="Freeform 6177"/>
              <p:cNvSpPr>
                <a:spLocks/>
              </p:cNvSpPr>
              <p:nvPr/>
            </p:nvSpPr>
            <p:spPr bwMode="auto">
              <a:xfrm>
                <a:off x="4109" y="3323"/>
                <a:ext cx="105" cy="68"/>
              </a:xfrm>
              <a:custGeom>
                <a:avLst/>
                <a:gdLst>
                  <a:gd name="T0" fmla="*/ 0 w 105"/>
                  <a:gd name="T1" fmla="*/ 44 h 68"/>
                  <a:gd name="T2" fmla="*/ 74 w 105"/>
                  <a:gd name="T3" fmla="*/ 68 h 68"/>
                  <a:gd name="T4" fmla="*/ 105 w 105"/>
                  <a:gd name="T5" fmla="*/ 25 h 68"/>
                  <a:gd name="T6" fmla="*/ 30 w 105"/>
                  <a:gd name="T7" fmla="*/ 0 h 68"/>
                  <a:gd name="T8" fmla="*/ 0 w 105"/>
                  <a:gd name="T9" fmla="*/ 44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4"/>
                    </a:moveTo>
                    <a:lnTo>
                      <a:pt x="74" y="68"/>
                    </a:lnTo>
                    <a:lnTo>
                      <a:pt x="105" y="25"/>
                    </a:lnTo>
                    <a:lnTo>
                      <a:pt x="30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29" name="Freeform 6178"/>
              <p:cNvSpPr>
                <a:spLocks/>
              </p:cNvSpPr>
              <p:nvPr/>
            </p:nvSpPr>
            <p:spPr bwMode="auto">
              <a:xfrm>
                <a:off x="4109" y="3323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107693 w 17"/>
                  <a:gd name="T3" fmla="*/ 99206 h 11"/>
                  <a:gd name="T4" fmla="*/ 152936 w 17"/>
                  <a:gd name="T5" fmla="*/ 36609 h 11"/>
                  <a:gd name="T6" fmla="*/ 45014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2" y="11"/>
                    </a:lnTo>
                    <a:lnTo>
                      <a:pt x="17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30" name="Freeform 6179"/>
              <p:cNvSpPr>
                <a:spLocks/>
              </p:cNvSpPr>
              <p:nvPr/>
            </p:nvSpPr>
            <p:spPr bwMode="auto">
              <a:xfrm>
                <a:off x="2843" y="3323"/>
                <a:ext cx="99" cy="68"/>
              </a:xfrm>
              <a:custGeom>
                <a:avLst/>
                <a:gdLst>
                  <a:gd name="T0" fmla="*/ 0 w 99"/>
                  <a:gd name="T1" fmla="*/ 44 h 68"/>
                  <a:gd name="T2" fmla="*/ 68 w 99"/>
                  <a:gd name="T3" fmla="*/ 68 h 68"/>
                  <a:gd name="T4" fmla="*/ 99 w 99"/>
                  <a:gd name="T5" fmla="*/ 19 h 68"/>
                  <a:gd name="T6" fmla="*/ 31 w 99"/>
                  <a:gd name="T7" fmla="*/ 0 h 68"/>
                  <a:gd name="T8" fmla="*/ 0 w 99"/>
                  <a:gd name="T9" fmla="*/ 44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4"/>
                    </a:moveTo>
                    <a:lnTo>
                      <a:pt x="68" y="68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31" name="Freeform 6180"/>
              <p:cNvSpPr>
                <a:spLocks/>
              </p:cNvSpPr>
              <p:nvPr/>
            </p:nvSpPr>
            <p:spPr bwMode="auto">
              <a:xfrm>
                <a:off x="2843" y="3323"/>
                <a:ext cx="99" cy="68"/>
              </a:xfrm>
              <a:custGeom>
                <a:avLst/>
                <a:gdLst>
                  <a:gd name="T0" fmla="*/ 0 w 16"/>
                  <a:gd name="T1" fmla="*/ 62826 h 11"/>
                  <a:gd name="T2" fmla="*/ 99730 w 16"/>
                  <a:gd name="T3" fmla="*/ 99206 h 11"/>
                  <a:gd name="T4" fmla="*/ 145214 w 16"/>
                  <a:gd name="T5" fmla="*/ 27627 h 11"/>
                  <a:gd name="T6" fmla="*/ 45484 w 16"/>
                  <a:gd name="T7" fmla="*/ 0 h 11"/>
                  <a:gd name="T8" fmla="*/ 0 w 16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1" y="11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32" name="Freeform 6181"/>
              <p:cNvSpPr>
                <a:spLocks/>
              </p:cNvSpPr>
              <p:nvPr/>
            </p:nvSpPr>
            <p:spPr bwMode="auto">
              <a:xfrm>
                <a:off x="1571" y="3311"/>
                <a:ext cx="105" cy="74"/>
              </a:xfrm>
              <a:custGeom>
                <a:avLst/>
                <a:gdLst>
                  <a:gd name="T0" fmla="*/ 0 w 105"/>
                  <a:gd name="T1" fmla="*/ 49 h 74"/>
                  <a:gd name="T2" fmla="*/ 68 w 105"/>
                  <a:gd name="T3" fmla="*/ 74 h 74"/>
                  <a:gd name="T4" fmla="*/ 105 w 105"/>
                  <a:gd name="T5" fmla="*/ 25 h 74"/>
                  <a:gd name="T6" fmla="*/ 37 w 105"/>
                  <a:gd name="T7" fmla="*/ 0 h 74"/>
                  <a:gd name="T8" fmla="*/ 0 w 105"/>
                  <a:gd name="T9" fmla="*/ 49 h 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74"/>
                  <a:gd name="T17" fmla="*/ 105 w 105"/>
                  <a:gd name="T18" fmla="*/ 74 h 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74">
                    <a:moveTo>
                      <a:pt x="0" y="49"/>
                    </a:moveTo>
                    <a:lnTo>
                      <a:pt x="68" y="74"/>
                    </a:lnTo>
                    <a:lnTo>
                      <a:pt x="105" y="25"/>
                    </a:lnTo>
                    <a:lnTo>
                      <a:pt x="37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5C5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33" name="Freeform 6182"/>
              <p:cNvSpPr>
                <a:spLocks/>
              </p:cNvSpPr>
              <p:nvPr/>
            </p:nvSpPr>
            <p:spPr bwMode="auto">
              <a:xfrm>
                <a:off x="1571" y="3311"/>
                <a:ext cx="105" cy="74"/>
              </a:xfrm>
              <a:custGeom>
                <a:avLst/>
                <a:gdLst>
                  <a:gd name="T0" fmla="*/ 0 w 17"/>
                  <a:gd name="T1" fmla="*/ 70806 h 12"/>
                  <a:gd name="T2" fmla="*/ 98959 w 17"/>
                  <a:gd name="T3" fmla="*/ 106936 h 12"/>
                  <a:gd name="T4" fmla="*/ 152936 w 17"/>
                  <a:gd name="T5" fmla="*/ 36124 h 12"/>
                  <a:gd name="T6" fmla="*/ 53945 w 17"/>
                  <a:gd name="T7" fmla="*/ 0 h 12"/>
                  <a:gd name="T8" fmla="*/ 0 w 17"/>
                  <a:gd name="T9" fmla="*/ 70806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2"/>
                  <a:gd name="T17" fmla="*/ 17 w 17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2">
                    <a:moveTo>
                      <a:pt x="0" y="8"/>
                    </a:moveTo>
                    <a:lnTo>
                      <a:pt x="11" y="12"/>
                    </a:lnTo>
                    <a:lnTo>
                      <a:pt x="17" y="4"/>
                    </a:lnTo>
                    <a:lnTo>
                      <a:pt x="6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34" name="Freeform 6183"/>
              <p:cNvSpPr>
                <a:spLocks/>
              </p:cNvSpPr>
              <p:nvPr/>
            </p:nvSpPr>
            <p:spPr bwMode="auto">
              <a:xfrm>
                <a:off x="3942" y="3330"/>
                <a:ext cx="99" cy="61"/>
              </a:xfrm>
              <a:custGeom>
                <a:avLst/>
                <a:gdLst>
                  <a:gd name="T0" fmla="*/ 0 w 99"/>
                  <a:gd name="T1" fmla="*/ 43 h 61"/>
                  <a:gd name="T2" fmla="*/ 68 w 99"/>
                  <a:gd name="T3" fmla="*/ 61 h 61"/>
                  <a:gd name="T4" fmla="*/ 99 w 99"/>
                  <a:gd name="T5" fmla="*/ 18 h 61"/>
                  <a:gd name="T6" fmla="*/ 31 w 99"/>
                  <a:gd name="T7" fmla="*/ 0 h 61"/>
                  <a:gd name="T8" fmla="*/ 0 w 99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1"/>
                  <a:gd name="T17" fmla="*/ 99 w 99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1">
                    <a:moveTo>
                      <a:pt x="0" y="43"/>
                    </a:moveTo>
                    <a:lnTo>
                      <a:pt x="68" y="61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35" name="Freeform 6184"/>
              <p:cNvSpPr>
                <a:spLocks/>
              </p:cNvSpPr>
              <p:nvPr/>
            </p:nvSpPr>
            <p:spPr bwMode="auto">
              <a:xfrm>
                <a:off x="3942" y="3330"/>
                <a:ext cx="99" cy="61"/>
              </a:xfrm>
              <a:custGeom>
                <a:avLst/>
                <a:gdLst>
                  <a:gd name="T0" fmla="*/ 0 w 16"/>
                  <a:gd name="T1" fmla="*/ 59463 h 10"/>
                  <a:gd name="T2" fmla="*/ 99730 w 16"/>
                  <a:gd name="T3" fmla="*/ 84430 h 10"/>
                  <a:gd name="T4" fmla="*/ 145214 w 16"/>
                  <a:gd name="T5" fmla="*/ 24967 h 10"/>
                  <a:gd name="T6" fmla="*/ 45484 w 16"/>
                  <a:gd name="T7" fmla="*/ 0 h 10"/>
                  <a:gd name="T8" fmla="*/ 0 w 16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36" name="Freeform 6185"/>
              <p:cNvSpPr>
                <a:spLocks/>
              </p:cNvSpPr>
              <p:nvPr/>
            </p:nvSpPr>
            <p:spPr bwMode="auto">
              <a:xfrm>
                <a:off x="2670" y="3323"/>
                <a:ext cx="105" cy="68"/>
              </a:xfrm>
              <a:custGeom>
                <a:avLst/>
                <a:gdLst>
                  <a:gd name="T0" fmla="*/ 0 w 105"/>
                  <a:gd name="T1" fmla="*/ 50 h 68"/>
                  <a:gd name="T2" fmla="*/ 68 w 105"/>
                  <a:gd name="T3" fmla="*/ 68 h 68"/>
                  <a:gd name="T4" fmla="*/ 105 w 105"/>
                  <a:gd name="T5" fmla="*/ 25 h 68"/>
                  <a:gd name="T6" fmla="*/ 31 w 105"/>
                  <a:gd name="T7" fmla="*/ 0 h 68"/>
                  <a:gd name="T8" fmla="*/ 0 w 105"/>
                  <a:gd name="T9" fmla="*/ 50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50"/>
                    </a:moveTo>
                    <a:lnTo>
                      <a:pt x="68" y="68"/>
                    </a:lnTo>
                    <a:lnTo>
                      <a:pt x="105" y="25"/>
                    </a:lnTo>
                    <a:lnTo>
                      <a:pt x="31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CACA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37" name="Freeform 6186"/>
              <p:cNvSpPr>
                <a:spLocks/>
              </p:cNvSpPr>
              <p:nvPr/>
            </p:nvSpPr>
            <p:spPr bwMode="auto">
              <a:xfrm>
                <a:off x="2670" y="3323"/>
                <a:ext cx="105" cy="68"/>
              </a:xfrm>
              <a:custGeom>
                <a:avLst/>
                <a:gdLst>
                  <a:gd name="T0" fmla="*/ 0 w 17"/>
                  <a:gd name="T1" fmla="*/ 71579 h 11"/>
                  <a:gd name="T2" fmla="*/ 98959 w 17"/>
                  <a:gd name="T3" fmla="*/ 99206 h 11"/>
                  <a:gd name="T4" fmla="*/ 152936 w 17"/>
                  <a:gd name="T5" fmla="*/ 36609 h 11"/>
                  <a:gd name="T6" fmla="*/ 45014 w 17"/>
                  <a:gd name="T7" fmla="*/ 0 h 11"/>
                  <a:gd name="T8" fmla="*/ 0 w 17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1" y="11"/>
                    </a:lnTo>
                    <a:lnTo>
                      <a:pt x="17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38" name="Freeform 6187"/>
              <p:cNvSpPr>
                <a:spLocks/>
              </p:cNvSpPr>
              <p:nvPr/>
            </p:nvSpPr>
            <p:spPr bwMode="auto">
              <a:xfrm>
                <a:off x="1404" y="3317"/>
                <a:ext cx="99" cy="74"/>
              </a:xfrm>
              <a:custGeom>
                <a:avLst/>
                <a:gdLst>
                  <a:gd name="T0" fmla="*/ 0 w 99"/>
                  <a:gd name="T1" fmla="*/ 50 h 74"/>
                  <a:gd name="T2" fmla="*/ 68 w 99"/>
                  <a:gd name="T3" fmla="*/ 74 h 74"/>
                  <a:gd name="T4" fmla="*/ 99 w 99"/>
                  <a:gd name="T5" fmla="*/ 25 h 74"/>
                  <a:gd name="T6" fmla="*/ 31 w 99"/>
                  <a:gd name="T7" fmla="*/ 0 h 74"/>
                  <a:gd name="T8" fmla="*/ 0 w 99"/>
                  <a:gd name="T9" fmla="*/ 50 h 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74"/>
                  <a:gd name="T17" fmla="*/ 99 w 99"/>
                  <a:gd name="T18" fmla="*/ 74 h 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74">
                    <a:moveTo>
                      <a:pt x="0" y="50"/>
                    </a:moveTo>
                    <a:lnTo>
                      <a:pt x="68" y="74"/>
                    </a:lnTo>
                    <a:lnTo>
                      <a:pt x="99" y="25"/>
                    </a:lnTo>
                    <a:lnTo>
                      <a:pt x="31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C9C9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39" name="Freeform 6188"/>
              <p:cNvSpPr>
                <a:spLocks/>
              </p:cNvSpPr>
              <p:nvPr/>
            </p:nvSpPr>
            <p:spPr bwMode="auto">
              <a:xfrm>
                <a:off x="1404" y="3317"/>
                <a:ext cx="99" cy="74"/>
              </a:xfrm>
              <a:custGeom>
                <a:avLst/>
                <a:gdLst>
                  <a:gd name="T0" fmla="*/ 0 w 16"/>
                  <a:gd name="T1" fmla="*/ 70806 h 12"/>
                  <a:gd name="T2" fmla="*/ 99730 w 16"/>
                  <a:gd name="T3" fmla="*/ 106936 h 12"/>
                  <a:gd name="T4" fmla="*/ 145214 w 16"/>
                  <a:gd name="T5" fmla="*/ 36124 h 12"/>
                  <a:gd name="T6" fmla="*/ 45484 w 16"/>
                  <a:gd name="T7" fmla="*/ 0 h 12"/>
                  <a:gd name="T8" fmla="*/ 0 w 16"/>
                  <a:gd name="T9" fmla="*/ 70806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2"/>
                  <a:gd name="T17" fmla="*/ 16 w 16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2">
                    <a:moveTo>
                      <a:pt x="0" y="8"/>
                    </a:moveTo>
                    <a:lnTo>
                      <a:pt x="11" y="12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40" name="Freeform 6189"/>
              <p:cNvSpPr>
                <a:spLocks/>
              </p:cNvSpPr>
              <p:nvPr/>
            </p:nvSpPr>
            <p:spPr bwMode="auto">
              <a:xfrm>
                <a:off x="3769" y="3330"/>
                <a:ext cx="99" cy="67"/>
              </a:xfrm>
              <a:custGeom>
                <a:avLst/>
                <a:gdLst>
                  <a:gd name="T0" fmla="*/ 0 w 99"/>
                  <a:gd name="T1" fmla="*/ 43 h 67"/>
                  <a:gd name="T2" fmla="*/ 68 w 99"/>
                  <a:gd name="T3" fmla="*/ 67 h 67"/>
                  <a:gd name="T4" fmla="*/ 99 w 99"/>
                  <a:gd name="T5" fmla="*/ 24 h 67"/>
                  <a:gd name="T6" fmla="*/ 31 w 99"/>
                  <a:gd name="T7" fmla="*/ 0 h 67"/>
                  <a:gd name="T8" fmla="*/ 0 w 99"/>
                  <a:gd name="T9" fmla="*/ 43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7"/>
                  <a:gd name="T17" fmla="*/ 99 w 99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7">
                    <a:moveTo>
                      <a:pt x="0" y="43"/>
                    </a:moveTo>
                    <a:lnTo>
                      <a:pt x="68" y="67"/>
                    </a:lnTo>
                    <a:lnTo>
                      <a:pt x="99" y="24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41" name="Freeform 6190"/>
              <p:cNvSpPr>
                <a:spLocks/>
              </p:cNvSpPr>
              <p:nvPr/>
            </p:nvSpPr>
            <p:spPr bwMode="auto">
              <a:xfrm>
                <a:off x="3769" y="3330"/>
                <a:ext cx="99" cy="67"/>
              </a:xfrm>
              <a:custGeom>
                <a:avLst/>
                <a:gdLst>
                  <a:gd name="T0" fmla="*/ 0 w 16"/>
                  <a:gd name="T1" fmla="*/ 59210 h 11"/>
                  <a:gd name="T2" fmla="*/ 99730 w 16"/>
                  <a:gd name="T3" fmla="*/ 92192 h 11"/>
                  <a:gd name="T4" fmla="*/ 145214 w 16"/>
                  <a:gd name="T5" fmla="*/ 32982 h 11"/>
                  <a:gd name="T6" fmla="*/ 45484 w 16"/>
                  <a:gd name="T7" fmla="*/ 0 h 11"/>
                  <a:gd name="T8" fmla="*/ 0 w 16"/>
                  <a:gd name="T9" fmla="*/ 59210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42" name="Freeform 6191"/>
              <p:cNvSpPr>
                <a:spLocks/>
              </p:cNvSpPr>
              <p:nvPr/>
            </p:nvSpPr>
            <p:spPr bwMode="auto">
              <a:xfrm>
                <a:off x="2497" y="3323"/>
                <a:ext cx="105" cy="74"/>
              </a:xfrm>
              <a:custGeom>
                <a:avLst/>
                <a:gdLst>
                  <a:gd name="T0" fmla="*/ 0 w 105"/>
                  <a:gd name="T1" fmla="*/ 50 h 74"/>
                  <a:gd name="T2" fmla="*/ 74 w 105"/>
                  <a:gd name="T3" fmla="*/ 74 h 74"/>
                  <a:gd name="T4" fmla="*/ 105 w 105"/>
                  <a:gd name="T5" fmla="*/ 25 h 74"/>
                  <a:gd name="T6" fmla="*/ 37 w 105"/>
                  <a:gd name="T7" fmla="*/ 0 h 74"/>
                  <a:gd name="T8" fmla="*/ 0 w 105"/>
                  <a:gd name="T9" fmla="*/ 50 h 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74"/>
                  <a:gd name="T17" fmla="*/ 105 w 105"/>
                  <a:gd name="T18" fmla="*/ 74 h 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74">
                    <a:moveTo>
                      <a:pt x="0" y="50"/>
                    </a:moveTo>
                    <a:lnTo>
                      <a:pt x="74" y="74"/>
                    </a:lnTo>
                    <a:lnTo>
                      <a:pt x="105" y="25"/>
                    </a:lnTo>
                    <a:lnTo>
                      <a:pt x="37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43" name="Freeform 6192"/>
              <p:cNvSpPr>
                <a:spLocks/>
              </p:cNvSpPr>
              <p:nvPr/>
            </p:nvSpPr>
            <p:spPr bwMode="auto">
              <a:xfrm>
                <a:off x="2497" y="3323"/>
                <a:ext cx="105" cy="74"/>
              </a:xfrm>
              <a:custGeom>
                <a:avLst/>
                <a:gdLst>
                  <a:gd name="T0" fmla="*/ 0 w 17"/>
                  <a:gd name="T1" fmla="*/ 70806 h 12"/>
                  <a:gd name="T2" fmla="*/ 107693 w 17"/>
                  <a:gd name="T3" fmla="*/ 106936 h 12"/>
                  <a:gd name="T4" fmla="*/ 152936 w 17"/>
                  <a:gd name="T5" fmla="*/ 36124 h 12"/>
                  <a:gd name="T6" fmla="*/ 53945 w 17"/>
                  <a:gd name="T7" fmla="*/ 0 h 12"/>
                  <a:gd name="T8" fmla="*/ 0 w 17"/>
                  <a:gd name="T9" fmla="*/ 70806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2"/>
                  <a:gd name="T17" fmla="*/ 17 w 17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2">
                    <a:moveTo>
                      <a:pt x="0" y="8"/>
                    </a:moveTo>
                    <a:lnTo>
                      <a:pt x="12" y="12"/>
                    </a:lnTo>
                    <a:lnTo>
                      <a:pt x="17" y="4"/>
                    </a:lnTo>
                    <a:lnTo>
                      <a:pt x="6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44" name="Freeform 6193"/>
              <p:cNvSpPr>
                <a:spLocks/>
              </p:cNvSpPr>
              <p:nvPr/>
            </p:nvSpPr>
            <p:spPr bwMode="auto">
              <a:xfrm>
                <a:off x="1231" y="3323"/>
                <a:ext cx="105" cy="68"/>
              </a:xfrm>
              <a:custGeom>
                <a:avLst/>
                <a:gdLst>
                  <a:gd name="T0" fmla="*/ 0 w 105"/>
                  <a:gd name="T1" fmla="*/ 50 h 68"/>
                  <a:gd name="T2" fmla="*/ 68 w 105"/>
                  <a:gd name="T3" fmla="*/ 68 h 68"/>
                  <a:gd name="T4" fmla="*/ 105 w 105"/>
                  <a:gd name="T5" fmla="*/ 25 h 68"/>
                  <a:gd name="T6" fmla="*/ 37 w 105"/>
                  <a:gd name="T7" fmla="*/ 0 h 68"/>
                  <a:gd name="T8" fmla="*/ 0 w 105"/>
                  <a:gd name="T9" fmla="*/ 50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50"/>
                    </a:moveTo>
                    <a:lnTo>
                      <a:pt x="68" y="68"/>
                    </a:lnTo>
                    <a:lnTo>
                      <a:pt x="105" y="25"/>
                    </a:lnTo>
                    <a:lnTo>
                      <a:pt x="37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CB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45" name="Freeform 6194"/>
              <p:cNvSpPr>
                <a:spLocks/>
              </p:cNvSpPr>
              <p:nvPr/>
            </p:nvSpPr>
            <p:spPr bwMode="auto">
              <a:xfrm>
                <a:off x="1231" y="3323"/>
                <a:ext cx="105" cy="68"/>
              </a:xfrm>
              <a:custGeom>
                <a:avLst/>
                <a:gdLst>
                  <a:gd name="T0" fmla="*/ 0 w 17"/>
                  <a:gd name="T1" fmla="*/ 71579 h 11"/>
                  <a:gd name="T2" fmla="*/ 98959 w 17"/>
                  <a:gd name="T3" fmla="*/ 99206 h 11"/>
                  <a:gd name="T4" fmla="*/ 152936 w 17"/>
                  <a:gd name="T5" fmla="*/ 36609 h 11"/>
                  <a:gd name="T6" fmla="*/ 53945 w 17"/>
                  <a:gd name="T7" fmla="*/ 0 h 11"/>
                  <a:gd name="T8" fmla="*/ 0 w 17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1" y="11"/>
                    </a:lnTo>
                    <a:lnTo>
                      <a:pt x="17" y="4"/>
                    </a:lnTo>
                    <a:lnTo>
                      <a:pt x="6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46" name="Freeform 6195"/>
              <p:cNvSpPr>
                <a:spLocks/>
              </p:cNvSpPr>
              <p:nvPr/>
            </p:nvSpPr>
            <p:spPr bwMode="auto">
              <a:xfrm>
                <a:off x="3596" y="3336"/>
                <a:ext cx="105" cy="61"/>
              </a:xfrm>
              <a:custGeom>
                <a:avLst/>
                <a:gdLst>
                  <a:gd name="T0" fmla="*/ 0 w 105"/>
                  <a:gd name="T1" fmla="*/ 43 h 61"/>
                  <a:gd name="T2" fmla="*/ 68 w 105"/>
                  <a:gd name="T3" fmla="*/ 61 h 61"/>
                  <a:gd name="T4" fmla="*/ 105 w 105"/>
                  <a:gd name="T5" fmla="*/ 18 h 61"/>
                  <a:gd name="T6" fmla="*/ 31 w 105"/>
                  <a:gd name="T7" fmla="*/ 0 h 61"/>
                  <a:gd name="T8" fmla="*/ 0 w 105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1"/>
                  <a:gd name="T17" fmla="*/ 105 w 105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1">
                    <a:moveTo>
                      <a:pt x="0" y="43"/>
                    </a:moveTo>
                    <a:lnTo>
                      <a:pt x="68" y="61"/>
                    </a:lnTo>
                    <a:lnTo>
                      <a:pt x="105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47" name="Freeform 6196"/>
              <p:cNvSpPr>
                <a:spLocks/>
              </p:cNvSpPr>
              <p:nvPr/>
            </p:nvSpPr>
            <p:spPr bwMode="auto">
              <a:xfrm>
                <a:off x="3596" y="3336"/>
                <a:ext cx="105" cy="61"/>
              </a:xfrm>
              <a:custGeom>
                <a:avLst/>
                <a:gdLst>
                  <a:gd name="T0" fmla="*/ 0 w 17"/>
                  <a:gd name="T1" fmla="*/ 59463 h 10"/>
                  <a:gd name="T2" fmla="*/ 98959 w 17"/>
                  <a:gd name="T3" fmla="*/ 84430 h 10"/>
                  <a:gd name="T4" fmla="*/ 152936 w 17"/>
                  <a:gd name="T5" fmla="*/ 24967 h 10"/>
                  <a:gd name="T6" fmla="*/ 45014 w 17"/>
                  <a:gd name="T7" fmla="*/ 0 h 10"/>
                  <a:gd name="T8" fmla="*/ 0 w 17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0"/>
                  <a:gd name="T17" fmla="*/ 17 w 1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0">
                    <a:moveTo>
                      <a:pt x="0" y="7"/>
                    </a:moveTo>
                    <a:lnTo>
                      <a:pt x="11" y="10"/>
                    </a:lnTo>
                    <a:lnTo>
                      <a:pt x="17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48" name="Freeform 6197"/>
              <p:cNvSpPr>
                <a:spLocks/>
              </p:cNvSpPr>
              <p:nvPr/>
            </p:nvSpPr>
            <p:spPr bwMode="auto">
              <a:xfrm>
                <a:off x="2330" y="3323"/>
                <a:ext cx="99" cy="74"/>
              </a:xfrm>
              <a:custGeom>
                <a:avLst/>
                <a:gdLst>
                  <a:gd name="T0" fmla="*/ 0 w 99"/>
                  <a:gd name="T1" fmla="*/ 50 h 74"/>
                  <a:gd name="T2" fmla="*/ 68 w 99"/>
                  <a:gd name="T3" fmla="*/ 74 h 74"/>
                  <a:gd name="T4" fmla="*/ 99 w 99"/>
                  <a:gd name="T5" fmla="*/ 25 h 74"/>
                  <a:gd name="T6" fmla="*/ 31 w 99"/>
                  <a:gd name="T7" fmla="*/ 0 h 74"/>
                  <a:gd name="T8" fmla="*/ 0 w 99"/>
                  <a:gd name="T9" fmla="*/ 50 h 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74"/>
                  <a:gd name="T17" fmla="*/ 99 w 99"/>
                  <a:gd name="T18" fmla="*/ 74 h 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74">
                    <a:moveTo>
                      <a:pt x="0" y="50"/>
                    </a:moveTo>
                    <a:lnTo>
                      <a:pt x="68" y="74"/>
                    </a:lnTo>
                    <a:lnTo>
                      <a:pt x="99" y="25"/>
                    </a:lnTo>
                    <a:lnTo>
                      <a:pt x="31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C6C6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49" name="Freeform 6198"/>
              <p:cNvSpPr>
                <a:spLocks/>
              </p:cNvSpPr>
              <p:nvPr/>
            </p:nvSpPr>
            <p:spPr bwMode="auto">
              <a:xfrm>
                <a:off x="2330" y="3323"/>
                <a:ext cx="99" cy="74"/>
              </a:xfrm>
              <a:custGeom>
                <a:avLst/>
                <a:gdLst>
                  <a:gd name="T0" fmla="*/ 0 w 16"/>
                  <a:gd name="T1" fmla="*/ 70806 h 12"/>
                  <a:gd name="T2" fmla="*/ 99730 w 16"/>
                  <a:gd name="T3" fmla="*/ 106936 h 12"/>
                  <a:gd name="T4" fmla="*/ 145214 w 16"/>
                  <a:gd name="T5" fmla="*/ 36124 h 12"/>
                  <a:gd name="T6" fmla="*/ 45484 w 16"/>
                  <a:gd name="T7" fmla="*/ 0 h 12"/>
                  <a:gd name="T8" fmla="*/ 0 w 16"/>
                  <a:gd name="T9" fmla="*/ 70806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2"/>
                  <a:gd name="T17" fmla="*/ 16 w 16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2">
                    <a:moveTo>
                      <a:pt x="0" y="8"/>
                    </a:moveTo>
                    <a:lnTo>
                      <a:pt x="11" y="12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50" name="Freeform 6199"/>
              <p:cNvSpPr>
                <a:spLocks/>
              </p:cNvSpPr>
              <p:nvPr/>
            </p:nvSpPr>
            <p:spPr bwMode="auto">
              <a:xfrm>
                <a:off x="3423" y="3336"/>
                <a:ext cx="105" cy="68"/>
              </a:xfrm>
              <a:custGeom>
                <a:avLst/>
                <a:gdLst>
                  <a:gd name="T0" fmla="*/ 0 w 105"/>
                  <a:gd name="T1" fmla="*/ 43 h 68"/>
                  <a:gd name="T2" fmla="*/ 74 w 105"/>
                  <a:gd name="T3" fmla="*/ 68 h 68"/>
                  <a:gd name="T4" fmla="*/ 105 w 105"/>
                  <a:gd name="T5" fmla="*/ 24 h 68"/>
                  <a:gd name="T6" fmla="*/ 37 w 105"/>
                  <a:gd name="T7" fmla="*/ 0 h 68"/>
                  <a:gd name="T8" fmla="*/ 0 w 105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3"/>
                    </a:moveTo>
                    <a:lnTo>
                      <a:pt x="74" y="68"/>
                    </a:lnTo>
                    <a:lnTo>
                      <a:pt x="105" y="24"/>
                    </a:lnTo>
                    <a:lnTo>
                      <a:pt x="37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51" name="Freeform 6200"/>
              <p:cNvSpPr>
                <a:spLocks/>
              </p:cNvSpPr>
              <p:nvPr/>
            </p:nvSpPr>
            <p:spPr bwMode="auto">
              <a:xfrm>
                <a:off x="3423" y="3336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107693 w 17"/>
                  <a:gd name="T3" fmla="*/ 99206 h 11"/>
                  <a:gd name="T4" fmla="*/ 152936 w 17"/>
                  <a:gd name="T5" fmla="*/ 36609 h 11"/>
                  <a:gd name="T6" fmla="*/ 53945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2" y="11"/>
                    </a:lnTo>
                    <a:lnTo>
                      <a:pt x="17" y="4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52" name="Freeform 6201"/>
              <p:cNvSpPr>
                <a:spLocks/>
              </p:cNvSpPr>
              <p:nvPr/>
            </p:nvSpPr>
            <p:spPr bwMode="auto">
              <a:xfrm>
                <a:off x="2157" y="3323"/>
                <a:ext cx="99" cy="74"/>
              </a:xfrm>
              <a:custGeom>
                <a:avLst/>
                <a:gdLst>
                  <a:gd name="T0" fmla="*/ 0 w 99"/>
                  <a:gd name="T1" fmla="*/ 50 h 74"/>
                  <a:gd name="T2" fmla="*/ 68 w 99"/>
                  <a:gd name="T3" fmla="*/ 74 h 74"/>
                  <a:gd name="T4" fmla="*/ 99 w 99"/>
                  <a:gd name="T5" fmla="*/ 25 h 74"/>
                  <a:gd name="T6" fmla="*/ 31 w 99"/>
                  <a:gd name="T7" fmla="*/ 0 h 74"/>
                  <a:gd name="T8" fmla="*/ 0 w 99"/>
                  <a:gd name="T9" fmla="*/ 50 h 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74"/>
                  <a:gd name="T17" fmla="*/ 99 w 99"/>
                  <a:gd name="T18" fmla="*/ 74 h 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74">
                    <a:moveTo>
                      <a:pt x="0" y="50"/>
                    </a:moveTo>
                    <a:lnTo>
                      <a:pt x="68" y="74"/>
                    </a:lnTo>
                    <a:lnTo>
                      <a:pt x="99" y="25"/>
                    </a:lnTo>
                    <a:lnTo>
                      <a:pt x="31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C4C4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53" name="Freeform 6202"/>
              <p:cNvSpPr>
                <a:spLocks/>
              </p:cNvSpPr>
              <p:nvPr/>
            </p:nvSpPr>
            <p:spPr bwMode="auto">
              <a:xfrm>
                <a:off x="2157" y="3323"/>
                <a:ext cx="99" cy="74"/>
              </a:xfrm>
              <a:custGeom>
                <a:avLst/>
                <a:gdLst>
                  <a:gd name="T0" fmla="*/ 0 w 16"/>
                  <a:gd name="T1" fmla="*/ 70806 h 12"/>
                  <a:gd name="T2" fmla="*/ 99730 w 16"/>
                  <a:gd name="T3" fmla="*/ 106936 h 12"/>
                  <a:gd name="T4" fmla="*/ 145214 w 16"/>
                  <a:gd name="T5" fmla="*/ 36124 h 12"/>
                  <a:gd name="T6" fmla="*/ 45484 w 16"/>
                  <a:gd name="T7" fmla="*/ 0 h 12"/>
                  <a:gd name="T8" fmla="*/ 0 w 16"/>
                  <a:gd name="T9" fmla="*/ 70806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2"/>
                  <a:gd name="T17" fmla="*/ 16 w 16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2">
                    <a:moveTo>
                      <a:pt x="0" y="8"/>
                    </a:moveTo>
                    <a:lnTo>
                      <a:pt x="11" y="12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54" name="Freeform 6203"/>
              <p:cNvSpPr>
                <a:spLocks/>
              </p:cNvSpPr>
              <p:nvPr/>
            </p:nvSpPr>
            <p:spPr bwMode="auto">
              <a:xfrm>
                <a:off x="3256" y="3342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8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55" name="Freeform 6204"/>
              <p:cNvSpPr>
                <a:spLocks/>
              </p:cNvSpPr>
              <p:nvPr/>
            </p:nvSpPr>
            <p:spPr bwMode="auto">
              <a:xfrm>
                <a:off x="3256" y="3342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56" name="Freeform 6205"/>
              <p:cNvSpPr>
                <a:spLocks/>
              </p:cNvSpPr>
              <p:nvPr/>
            </p:nvSpPr>
            <p:spPr bwMode="auto">
              <a:xfrm>
                <a:off x="1984" y="3323"/>
                <a:ext cx="105" cy="81"/>
              </a:xfrm>
              <a:custGeom>
                <a:avLst/>
                <a:gdLst>
                  <a:gd name="T0" fmla="*/ 0 w 105"/>
                  <a:gd name="T1" fmla="*/ 56 h 81"/>
                  <a:gd name="T2" fmla="*/ 68 w 105"/>
                  <a:gd name="T3" fmla="*/ 81 h 81"/>
                  <a:gd name="T4" fmla="*/ 105 w 105"/>
                  <a:gd name="T5" fmla="*/ 25 h 81"/>
                  <a:gd name="T6" fmla="*/ 38 w 105"/>
                  <a:gd name="T7" fmla="*/ 0 h 81"/>
                  <a:gd name="T8" fmla="*/ 0 w 105"/>
                  <a:gd name="T9" fmla="*/ 56 h 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81"/>
                  <a:gd name="T17" fmla="*/ 105 w 105"/>
                  <a:gd name="T18" fmla="*/ 81 h 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81">
                    <a:moveTo>
                      <a:pt x="0" y="56"/>
                    </a:moveTo>
                    <a:lnTo>
                      <a:pt x="68" y="81"/>
                    </a:lnTo>
                    <a:lnTo>
                      <a:pt x="105" y="25"/>
                    </a:lnTo>
                    <a:lnTo>
                      <a:pt x="38" y="0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C4C4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57" name="Freeform 6206"/>
              <p:cNvSpPr>
                <a:spLocks/>
              </p:cNvSpPr>
              <p:nvPr/>
            </p:nvSpPr>
            <p:spPr bwMode="auto">
              <a:xfrm>
                <a:off x="1984" y="3323"/>
                <a:ext cx="105" cy="81"/>
              </a:xfrm>
              <a:custGeom>
                <a:avLst/>
                <a:gdLst>
                  <a:gd name="T0" fmla="*/ 0 w 17"/>
                  <a:gd name="T1" fmla="*/ 84439 h 13"/>
                  <a:gd name="T2" fmla="*/ 98959 w 17"/>
                  <a:gd name="T3" fmla="*/ 122173 h 13"/>
                  <a:gd name="T4" fmla="*/ 152936 w 17"/>
                  <a:gd name="T5" fmla="*/ 37734 h 13"/>
                  <a:gd name="T6" fmla="*/ 53945 w 17"/>
                  <a:gd name="T7" fmla="*/ 0 h 13"/>
                  <a:gd name="T8" fmla="*/ 0 w 17"/>
                  <a:gd name="T9" fmla="*/ 84439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3"/>
                  <a:gd name="T17" fmla="*/ 17 w 17"/>
                  <a:gd name="T18" fmla="*/ 13 h 1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3">
                    <a:moveTo>
                      <a:pt x="0" y="9"/>
                    </a:moveTo>
                    <a:lnTo>
                      <a:pt x="11" y="13"/>
                    </a:lnTo>
                    <a:lnTo>
                      <a:pt x="17" y="4"/>
                    </a:lnTo>
                    <a:lnTo>
                      <a:pt x="6" y="0"/>
                    </a:lnTo>
                    <a:lnTo>
                      <a:pt x="0" y="9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58" name="Freeform 6207"/>
              <p:cNvSpPr>
                <a:spLocks/>
              </p:cNvSpPr>
              <p:nvPr/>
            </p:nvSpPr>
            <p:spPr bwMode="auto">
              <a:xfrm>
                <a:off x="4349" y="3342"/>
                <a:ext cx="105" cy="68"/>
              </a:xfrm>
              <a:custGeom>
                <a:avLst/>
                <a:gdLst>
                  <a:gd name="T0" fmla="*/ 0 w 105"/>
                  <a:gd name="T1" fmla="*/ 43 h 68"/>
                  <a:gd name="T2" fmla="*/ 74 w 105"/>
                  <a:gd name="T3" fmla="*/ 68 h 68"/>
                  <a:gd name="T4" fmla="*/ 105 w 105"/>
                  <a:gd name="T5" fmla="*/ 18 h 68"/>
                  <a:gd name="T6" fmla="*/ 31 w 105"/>
                  <a:gd name="T7" fmla="*/ 0 h 68"/>
                  <a:gd name="T8" fmla="*/ 0 w 105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3"/>
                    </a:moveTo>
                    <a:lnTo>
                      <a:pt x="74" y="68"/>
                    </a:lnTo>
                    <a:lnTo>
                      <a:pt x="105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59" name="Freeform 6208"/>
              <p:cNvSpPr>
                <a:spLocks/>
              </p:cNvSpPr>
              <p:nvPr/>
            </p:nvSpPr>
            <p:spPr bwMode="auto">
              <a:xfrm>
                <a:off x="4349" y="3342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107693 w 17"/>
                  <a:gd name="T3" fmla="*/ 99206 h 11"/>
                  <a:gd name="T4" fmla="*/ 152936 w 17"/>
                  <a:gd name="T5" fmla="*/ 27627 h 11"/>
                  <a:gd name="T6" fmla="*/ 45014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2" y="11"/>
                    </a:lnTo>
                    <a:lnTo>
                      <a:pt x="17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60" name="Freeform 6209"/>
              <p:cNvSpPr>
                <a:spLocks/>
              </p:cNvSpPr>
              <p:nvPr/>
            </p:nvSpPr>
            <p:spPr bwMode="auto">
              <a:xfrm>
                <a:off x="3084" y="3342"/>
                <a:ext cx="98" cy="68"/>
              </a:xfrm>
              <a:custGeom>
                <a:avLst/>
                <a:gdLst>
                  <a:gd name="T0" fmla="*/ 0 w 98"/>
                  <a:gd name="T1" fmla="*/ 43 h 68"/>
                  <a:gd name="T2" fmla="*/ 68 w 98"/>
                  <a:gd name="T3" fmla="*/ 68 h 68"/>
                  <a:gd name="T4" fmla="*/ 98 w 98"/>
                  <a:gd name="T5" fmla="*/ 18 h 68"/>
                  <a:gd name="T6" fmla="*/ 30 w 98"/>
                  <a:gd name="T7" fmla="*/ 0 h 68"/>
                  <a:gd name="T8" fmla="*/ 0 w 98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8"/>
                  <a:gd name="T17" fmla="*/ 98 w 98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8">
                    <a:moveTo>
                      <a:pt x="0" y="43"/>
                    </a:moveTo>
                    <a:lnTo>
                      <a:pt x="68" y="68"/>
                    </a:lnTo>
                    <a:lnTo>
                      <a:pt x="98" y="18"/>
                    </a:lnTo>
                    <a:lnTo>
                      <a:pt x="30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61" name="Freeform 6210"/>
              <p:cNvSpPr>
                <a:spLocks/>
              </p:cNvSpPr>
              <p:nvPr/>
            </p:nvSpPr>
            <p:spPr bwMode="auto">
              <a:xfrm>
                <a:off x="3084" y="3342"/>
                <a:ext cx="98" cy="68"/>
              </a:xfrm>
              <a:custGeom>
                <a:avLst/>
                <a:gdLst>
                  <a:gd name="T0" fmla="*/ 0 w 16"/>
                  <a:gd name="T1" fmla="*/ 62826 h 11"/>
                  <a:gd name="T2" fmla="*/ 94203 w 16"/>
                  <a:gd name="T3" fmla="*/ 99206 h 11"/>
                  <a:gd name="T4" fmla="*/ 137868 w 16"/>
                  <a:gd name="T5" fmla="*/ 27627 h 11"/>
                  <a:gd name="T6" fmla="*/ 43671 w 16"/>
                  <a:gd name="T7" fmla="*/ 0 h 11"/>
                  <a:gd name="T8" fmla="*/ 0 w 16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1" y="11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62" name="Freeform 6211"/>
              <p:cNvSpPr>
                <a:spLocks/>
              </p:cNvSpPr>
              <p:nvPr/>
            </p:nvSpPr>
            <p:spPr bwMode="auto">
              <a:xfrm>
                <a:off x="1812" y="3330"/>
                <a:ext cx="105" cy="74"/>
              </a:xfrm>
              <a:custGeom>
                <a:avLst/>
                <a:gdLst>
                  <a:gd name="T0" fmla="*/ 0 w 105"/>
                  <a:gd name="T1" fmla="*/ 49 h 74"/>
                  <a:gd name="T2" fmla="*/ 68 w 105"/>
                  <a:gd name="T3" fmla="*/ 74 h 74"/>
                  <a:gd name="T4" fmla="*/ 105 w 105"/>
                  <a:gd name="T5" fmla="*/ 24 h 74"/>
                  <a:gd name="T6" fmla="*/ 37 w 105"/>
                  <a:gd name="T7" fmla="*/ 0 h 74"/>
                  <a:gd name="T8" fmla="*/ 0 w 105"/>
                  <a:gd name="T9" fmla="*/ 49 h 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74"/>
                  <a:gd name="T17" fmla="*/ 105 w 105"/>
                  <a:gd name="T18" fmla="*/ 74 h 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74">
                    <a:moveTo>
                      <a:pt x="0" y="49"/>
                    </a:moveTo>
                    <a:lnTo>
                      <a:pt x="68" y="74"/>
                    </a:lnTo>
                    <a:lnTo>
                      <a:pt x="105" y="24"/>
                    </a:lnTo>
                    <a:lnTo>
                      <a:pt x="37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5C5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63" name="Freeform 6212"/>
              <p:cNvSpPr>
                <a:spLocks/>
              </p:cNvSpPr>
              <p:nvPr/>
            </p:nvSpPr>
            <p:spPr bwMode="auto">
              <a:xfrm>
                <a:off x="1812" y="3330"/>
                <a:ext cx="105" cy="74"/>
              </a:xfrm>
              <a:custGeom>
                <a:avLst/>
                <a:gdLst>
                  <a:gd name="T0" fmla="*/ 0 w 17"/>
                  <a:gd name="T1" fmla="*/ 70806 h 12"/>
                  <a:gd name="T2" fmla="*/ 98959 w 17"/>
                  <a:gd name="T3" fmla="*/ 106936 h 12"/>
                  <a:gd name="T4" fmla="*/ 152936 w 17"/>
                  <a:gd name="T5" fmla="*/ 36124 h 12"/>
                  <a:gd name="T6" fmla="*/ 53945 w 17"/>
                  <a:gd name="T7" fmla="*/ 0 h 12"/>
                  <a:gd name="T8" fmla="*/ 0 w 17"/>
                  <a:gd name="T9" fmla="*/ 70806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2"/>
                  <a:gd name="T17" fmla="*/ 17 w 17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2">
                    <a:moveTo>
                      <a:pt x="0" y="8"/>
                    </a:moveTo>
                    <a:lnTo>
                      <a:pt x="11" y="12"/>
                    </a:lnTo>
                    <a:lnTo>
                      <a:pt x="17" y="4"/>
                    </a:lnTo>
                    <a:lnTo>
                      <a:pt x="6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64" name="Freeform 6213"/>
              <p:cNvSpPr>
                <a:spLocks/>
              </p:cNvSpPr>
              <p:nvPr/>
            </p:nvSpPr>
            <p:spPr bwMode="auto">
              <a:xfrm>
                <a:off x="4183" y="3348"/>
                <a:ext cx="98" cy="62"/>
              </a:xfrm>
              <a:custGeom>
                <a:avLst/>
                <a:gdLst>
                  <a:gd name="T0" fmla="*/ 0 w 98"/>
                  <a:gd name="T1" fmla="*/ 43 h 62"/>
                  <a:gd name="T2" fmla="*/ 68 w 98"/>
                  <a:gd name="T3" fmla="*/ 62 h 62"/>
                  <a:gd name="T4" fmla="*/ 98 w 98"/>
                  <a:gd name="T5" fmla="*/ 19 h 62"/>
                  <a:gd name="T6" fmla="*/ 31 w 98"/>
                  <a:gd name="T7" fmla="*/ 0 h 62"/>
                  <a:gd name="T8" fmla="*/ 0 w 98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2"/>
                  <a:gd name="T17" fmla="*/ 98 w 98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8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65" name="Freeform 6214"/>
              <p:cNvSpPr>
                <a:spLocks/>
              </p:cNvSpPr>
              <p:nvPr/>
            </p:nvSpPr>
            <p:spPr bwMode="auto">
              <a:xfrm>
                <a:off x="4183" y="3348"/>
                <a:ext cx="98" cy="62"/>
              </a:xfrm>
              <a:custGeom>
                <a:avLst/>
                <a:gdLst>
                  <a:gd name="T0" fmla="*/ 0 w 16"/>
                  <a:gd name="T1" fmla="*/ 63618 h 10"/>
                  <a:gd name="T2" fmla="*/ 94203 w 16"/>
                  <a:gd name="T3" fmla="*/ 91524 h 10"/>
                  <a:gd name="T4" fmla="*/ 137868 w 16"/>
                  <a:gd name="T5" fmla="*/ 28136 h 10"/>
                  <a:gd name="T6" fmla="*/ 43671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66" name="Freeform 6215"/>
              <p:cNvSpPr>
                <a:spLocks/>
              </p:cNvSpPr>
              <p:nvPr/>
            </p:nvSpPr>
            <p:spPr bwMode="auto">
              <a:xfrm>
                <a:off x="2911" y="3342"/>
                <a:ext cx="105" cy="68"/>
              </a:xfrm>
              <a:custGeom>
                <a:avLst/>
                <a:gdLst>
                  <a:gd name="T0" fmla="*/ 0 w 105"/>
                  <a:gd name="T1" fmla="*/ 49 h 68"/>
                  <a:gd name="T2" fmla="*/ 68 w 105"/>
                  <a:gd name="T3" fmla="*/ 68 h 68"/>
                  <a:gd name="T4" fmla="*/ 105 w 105"/>
                  <a:gd name="T5" fmla="*/ 25 h 68"/>
                  <a:gd name="T6" fmla="*/ 31 w 105"/>
                  <a:gd name="T7" fmla="*/ 0 h 68"/>
                  <a:gd name="T8" fmla="*/ 0 w 105"/>
                  <a:gd name="T9" fmla="*/ 49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9"/>
                    </a:moveTo>
                    <a:lnTo>
                      <a:pt x="68" y="68"/>
                    </a:lnTo>
                    <a:lnTo>
                      <a:pt x="105" y="25"/>
                    </a:lnTo>
                    <a:lnTo>
                      <a:pt x="31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DCD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67" name="Freeform 6216"/>
              <p:cNvSpPr>
                <a:spLocks/>
              </p:cNvSpPr>
              <p:nvPr/>
            </p:nvSpPr>
            <p:spPr bwMode="auto">
              <a:xfrm>
                <a:off x="2911" y="3342"/>
                <a:ext cx="105" cy="68"/>
              </a:xfrm>
              <a:custGeom>
                <a:avLst/>
                <a:gdLst>
                  <a:gd name="T0" fmla="*/ 0 w 17"/>
                  <a:gd name="T1" fmla="*/ 71579 h 11"/>
                  <a:gd name="T2" fmla="*/ 98959 w 17"/>
                  <a:gd name="T3" fmla="*/ 99206 h 11"/>
                  <a:gd name="T4" fmla="*/ 152936 w 17"/>
                  <a:gd name="T5" fmla="*/ 36609 h 11"/>
                  <a:gd name="T6" fmla="*/ 45014 w 17"/>
                  <a:gd name="T7" fmla="*/ 0 h 11"/>
                  <a:gd name="T8" fmla="*/ 0 w 17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1" y="11"/>
                    </a:lnTo>
                    <a:lnTo>
                      <a:pt x="17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68" name="Freeform 6217"/>
              <p:cNvSpPr>
                <a:spLocks/>
              </p:cNvSpPr>
              <p:nvPr/>
            </p:nvSpPr>
            <p:spPr bwMode="auto">
              <a:xfrm>
                <a:off x="1639" y="3336"/>
                <a:ext cx="105" cy="74"/>
              </a:xfrm>
              <a:custGeom>
                <a:avLst/>
                <a:gdLst>
                  <a:gd name="T0" fmla="*/ 0 w 105"/>
                  <a:gd name="T1" fmla="*/ 49 h 74"/>
                  <a:gd name="T2" fmla="*/ 74 w 105"/>
                  <a:gd name="T3" fmla="*/ 74 h 74"/>
                  <a:gd name="T4" fmla="*/ 105 w 105"/>
                  <a:gd name="T5" fmla="*/ 24 h 74"/>
                  <a:gd name="T6" fmla="*/ 37 w 105"/>
                  <a:gd name="T7" fmla="*/ 0 h 74"/>
                  <a:gd name="T8" fmla="*/ 0 w 105"/>
                  <a:gd name="T9" fmla="*/ 49 h 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74"/>
                  <a:gd name="T17" fmla="*/ 105 w 105"/>
                  <a:gd name="T18" fmla="*/ 74 h 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74">
                    <a:moveTo>
                      <a:pt x="0" y="49"/>
                    </a:moveTo>
                    <a:lnTo>
                      <a:pt x="74" y="74"/>
                    </a:lnTo>
                    <a:lnTo>
                      <a:pt x="105" y="24"/>
                    </a:lnTo>
                    <a:lnTo>
                      <a:pt x="37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7C7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69" name="Freeform 6218"/>
              <p:cNvSpPr>
                <a:spLocks/>
              </p:cNvSpPr>
              <p:nvPr/>
            </p:nvSpPr>
            <p:spPr bwMode="auto">
              <a:xfrm>
                <a:off x="1639" y="3336"/>
                <a:ext cx="105" cy="74"/>
              </a:xfrm>
              <a:custGeom>
                <a:avLst/>
                <a:gdLst>
                  <a:gd name="T0" fmla="*/ 0 w 17"/>
                  <a:gd name="T1" fmla="*/ 70806 h 12"/>
                  <a:gd name="T2" fmla="*/ 107693 w 17"/>
                  <a:gd name="T3" fmla="*/ 106936 h 12"/>
                  <a:gd name="T4" fmla="*/ 152936 w 17"/>
                  <a:gd name="T5" fmla="*/ 36124 h 12"/>
                  <a:gd name="T6" fmla="*/ 53945 w 17"/>
                  <a:gd name="T7" fmla="*/ 0 h 12"/>
                  <a:gd name="T8" fmla="*/ 0 w 17"/>
                  <a:gd name="T9" fmla="*/ 70806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2"/>
                  <a:gd name="T17" fmla="*/ 17 w 17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2">
                    <a:moveTo>
                      <a:pt x="0" y="8"/>
                    </a:moveTo>
                    <a:lnTo>
                      <a:pt x="12" y="12"/>
                    </a:lnTo>
                    <a:lnTo>
                      <a:pt x="17" y="4"/>
                    </a:lnTo>
                    <a:lnTo>
                      <a:pt x="6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70" name="Freeform 6219"/>
              <p:cNvSpPr>
                <a:spLocks/>
              </p:cNvSpPr>
              <p:nvPr/>
            </p:nvSpPr>
            <p:spPr bwMode="auto">
              <a:xfrm>
                <a:off x="4010" y="3348"/>
                <a:ext cx="99" cy="68"/>
              </a:xfrm>
              <a:custGeom>
                <a:avLst/>
                <a:gdLst>
                  <a:gd name="T0" fmla="*/ 0 w 99"/>
                  <a:gd name="T1" fmla="*/ 43 h 68"/>
                  <a:gd name="T2" fmla="*/ 68 w 99"/>
                  <a:gd name="T3" fmla="*/ 68 h 68"/>
                  <a:gd name="T4" fmla="*/ 99 w 99"/>
                  <a:gd name="T5" fmla="*/ 19 h 68"/>
                  <a:gd name="T6" fmla="*/ 31 w 99"/>
                  <a:gd name="T7" fmla="*/ 0 h 68"/>
                  <a:gd name="T8" fmla="*/ 0 w 99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3"/>
                    </a:moveTo>
                    <a:lnTo>
                      <a:pt x="68" y="68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71" name="Freeform 6220"/>
              <p:cNvSpPr>
                <a:spLocks/>
              </p:cNvSpPr>
              <p:nvPr/>
            </p:nvSpPr>
            <p:spPr bwMode="auto">
              <a:xfrm>
                <a:off x="4010" y="3348"/>
                <a:ext cx="99" cy="68"/>
              </a:xfrm>
              <a:custGeom>
                <a:avLst/>
                <a:gdLst>
                  <a:gd name="T0" fmla="*/ 0 w 16"/>
                  <a:gd name="T1" fmla="*/ 62826 h 11"/>
                  <a:gd name="T2" fmla="*/ 99730 w 16"/>
                  <a:gd name="T3" fmla="*/ 99206 h 11"/>
                  <a:gd name="T4" fmla="*/ 145214 w 16"/>
                  <a:gd name="T5" fmla="*/ 27627 h 11"/>
                  <a:gd name="T6" fmla="*/ 45484 w 16"/>
                  <a:gd name="T7" fmla="*/ 0 h 11"/>
                  <a:gd name="T8" fmla="*/ 0 w 16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1" y="11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72" name="Freeform 6221"/>
              <p:cNvSpPr>
                <a:spLocks/>
              </p:cNvSpPr>
              <p:nvPr/>
            </p:nvSpPr>
            <p:spPr bwMode="auto">
              <a:xfrm>
                <a:off x="2738" y="3348"/>
                <a:ext cx="105" cy="68"/>
              </a:xfrm>
              <a:custGeom>
                <a:avLst/>
                <a:gdLst>
                  <a:gd name="T0" fmla="*/ 0 w 105"/>
                  <a:gd name="T1" fmla="*/ 43 h 68"/>
                  <a:gd name="T2" fmla="*/ 74 w 105"/>
                  <a:gd name="T3" fmla="*/ 68 h 68"/>
                  <a:gd name="T4" fmla="*/ 105 w 105"/>
                  <a:gd name="T5" fmla="*/ 19 h 68"/>
                  <a:gd name="T6" fmla="*/ 37 w 105"/>
                  <a:gd name="T7" fmla="*/ 0 h 68"/>
                  <a:gd name="T8" fmla="*/ 0 w 105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3"/>
                    </a:moveTo>
                    <a:lnTo>
                      <a:pt x="74" y="68"/>
                    </a:lnTo>
                    <a:lnTo>
                      <a:pt x="105" y="19"/>
                    </a:lnTo>
                    <a:lnTo>
                      <a:pt x="37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DCD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73" name="Freeform 6222"/>
              <p:cNvSpPr>
                <a:spLocks/>
              </p:cNvSpPr>
              <p:nvPr/>
            </p:nvSpPr>
            <p:spPr bwMode="auto">
              <a:xfrm>
                <a:off x="2738" y="3348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107693 w 17"/>
                  <a:gd name="T3" fmla="*/ 99206 h 11"/>
                  <a:gd name="T4" fmla="*/ 152936 w 17"/>
                  <a:gd name="T5" fmla="*/ 27627 h 11"/>
                  <a:gd name="T6" fmla="*/ 53945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2" y="11"/>
                    </a:lnTo>
                    <a:lnTo>
                      <a:pt x="17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74" name="Freeform 6223"/>
              <p:cNvSpPr>
                <a:spLocks/>
              </p:cNvSpPr>
              <p:nvPr/>
            </p:nvSpPr>
            <p:spPr bwMode="auto">
              <a:xfrm>
                <a:off x="1472" y="3342"/>
                <a:ext cx="99" cy="68"/>
              </a:xfrm>
              <a:custGeom>
                <a:avLst/>
                <a:gdLst>
                  <a:gd name="T0" fmla="*/ 0 w 99"/>
                  <a:gd name="T1" fmla="*/ 49 h 68"/>
                  <a:gd name="T2" fmla="*/ 68 w 99"/>
                  <a:gd name="T3" fmla="*/ 68 h 68"/>
                  <a:gd name="T4" fmla="*/ 99 w 99"/>
                  <a:gd name="T5" fmla="*/ 18 h 68"/>
                  <a:gd name="T6" fmla="*/ 31 w 99"/>
                  <a:gd name="T7" fmla="*/ 0 h 68"/>
                  <a:gd name="T8" fmla="*/ 0 w 99"/>
                  <a:gd name="T9" fmla="*/ 49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9"/>
                    </a:moveTo>
                    <a:lnTo>
                      <a:pt x="68" y="68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9C9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75" name="Freeform 6224"/>
              <p:cNvSpPr>
                <a:spLocks/>
              </p:cNvSpPr>
              <p:nvPr/>
            </p:nvSpPr>
            <p:spPr bwMode="auto">
              <a:xfrm>
                <a:off x="1472" y="3342"/>
                <a:ext cx="99" cy="68"/>
              </a:xfrm>
              <a:custGeom>
                <a:avLst/>
                <a:gdLst>
                  <a:gd name="T0" fmla="*/ 0 w 16"/>
                  <a:gd name="T1" fmla="*/ 71579 h 11"/>
                  <a:gd name="T2" fmla="*/ 99730 w 16"/>
                  <a:gd name="T3" fmla="*/ 99206 h 11"/>
                  <a:gd name="T4" fmla="*/ 145214 w 16"/>
                  <a:gd name="T5" fmla="*/ 27627 h 11"/>
                  <a:gd name="T6" fmla="*/ 45484 w 16"/>
                  <a:gd name="T7" fmla="*/ 0 h 11"/>
                  <a:gd name="T8" fmla="*/ 0 w 16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8"/>
                    </a:moveTo>
                    <a:lnTo>
                      <a:pt x="11" y="11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76" name="Freeform 6225"/>
              <p:cNvSpPr>
                <a:spLocks/>
              </p:cNvSpPr>
              <p:nvPr/>
            </p:nvSpPr>
            <p:spPr bwMode="auto">
              <a:xfrm>
                <a:off x="3837" y="3354"/>
                <a:ext cx="105" cy="62"/>
              </a:xfrm>
              <a:custGeom>
                <a:avLst/>
                <a:gdLst>
                  <a:gd name="T0" fmla="*/ 0 w 105"/>
                  <a:gd name="T1" fmla="*/ 43 h 62"/>
                  <a:gd name="T2" fmla="*/ 74 w 105"/>
                  <a:gd name="T3" fmla="*/ 62 h 62"/>
                  <a:gd name="T4" fmla="*/ 105 w 105"/>
                  <a:gd name="T5" fmla="*/ 19 h 62"/>
                  <a:gd name="T6" fmla="*/ 31 w 105"/>
                  <a:gd name="T7" fmla="*/ 0 h 62"/>
                  <a:gd name="T8" fmla="*/ 0 w 105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2"/>
                  <a:gd name="T17" fmla="*/ 105 w 105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2">
                    <a:moveTo>
                      <a:pt x="0" y="43"/>
                    </a:moveTo>
                    <a:lnTo>
                      <a:pt x="74" y="62"/>
                    </a:lnTo>
                    <a:lnTo>
                      <a:pt x="105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77" name="Freeform 6226"/>
              <p:cNvSpPr>
                <a:spLocks/>
              </p:cNvSpPr>
              <p:nvPr/>
            </p:nvSpPr>
            <p:spPr bwMode="auto">
              <a:xfrm>
                <a:off x="3837" y="3354"/>
                <a:ext cx="105" cy="62"/>
              </a:xfrm>
              <a:custGeom>
                <a:avLst/>
                <a:gdLst>
                  <a:gd name="T0" fmla="*/ 0 w 17"/>
                  <a:gd name="T1" fmla="*/ 63618 h 10"/>
                  <a:gd name="T2" fmla="*/ 107693 w 17"/>
                  <a:gd name="T3" fmla="*/ 91524 h 10"/>
                  <a:gd name="T4" fmla="*/ 152936 w 17"/>
                  <a:gd name="T5" fmla="*/ 28136 h 10"/>
                  <a:gd name="T6" fmla="*/ 45014 w 17"/>
                  <a:gd name="T7" fmla="*/ 0 h 10"/>
                  <a:gd name="T8" fmla="*/ 0 w 17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0"/>
                  <a:gd name="T17" fmla="*/ 17 w 1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0">
                    <a:moveTo>
                      <a:pt x="0" y="7"/>
                    </a:moveTo>
                    <a:lnTo>
                      <a:pt x="12" y="10"/>
                    </a:lnTo>
                    <a:lnTo>
                      <a:pt x="17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78" name="Freeform 6227"/>
              <p:cNvSpPr>
                <a:spLocks/>
              </p:cNvSpPr>
              <p:nvPr/>
            </p:nvSpPr>
            <p:spPr bwMode="auto">
              <a:xfrm>
                <a:off x="2571" y="3348"/>
                <a:ext cx="99" cy="68"/>
              </a:xfrm>
              <a:custGeom>
                <a:avLst/>
                <a:gdLst>
                  <a:gd name="T0" fmla="*/ 0 w 99"/>
                  <a:gd name="T1" fmla="*/ 49 h 68"/>
                  <a:gd name="T2" fmla="*/ 68 w 99"/>
                  <a:gd name="T3" fmla="*/ 68 h 68"/>
                  <a:gd name="T4" fmla="*/ 99 w 99"/>
                  <a:gd name="T5" fmla="*/ 25 h 68"/>
                  <a:gd name="T6" fmla="*/ 31 w 99"/>
                  <a:gd name="T7" fmla="*/ 0 h 68"/>
                  <a:gd name="T8" fmla="*/ 0 w 99"/>
                  <a:gd name="T9" fmla="*/ 49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9"/>
                    </a:moveTo>
                    <a:lnTo>
                      <a:pt x="68" y="68"/>
                    </a:lnTo>
                    <a:lnTo>
                      <a:pt x="99" y="25"/>
                    </a:lnTo>
                    <a:lnTo>
                      <a:pt x="31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B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79" name="Freeform 6228"/>
              <p:cNvSpPr>
                <a:spLocks/>
              </p:cNvSpPr>
              <p:nvPr/>
            </p:nvSpPr>
            <p:spPr bwMode="auto">
              <a:xfrm>
                <a:off x="2571" y="3348"/>
                <a:ext cx="99" cy="68"/>
              </a:xfrm>
              <a:custGeom>
                <a:avLst/>
                <a:gdLst>
                  <a:gd name="T0" fmla="*/ 0 w 16"/>
                  <a:gd name="T1" fmla="*/ 71579 h 11"/>
                  <a:gd name="T2" fmla="*/ 99730 w 16"/>
                  <a:gd name="T3" fmla="*/ 99206 h 11"/>
                  <a:gd name="T4" fmla="*/ 145214 w 16"/>
                  <a:gd name="T5" fmla="*/ 36609 h 11"/>
                  <a:gd name="T6" fmla="*/ 45484 w 16"/>
                  <a:gd name="T7" fmla="*/ 0 h 11"/>
                  <a:gd name="T8" fmla="*/ 0 w 16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8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80" name="Freeform 6229"/>
              <p:cNvSpPr>
                <a:spLocks/>
              </p:cNvSpPr>
              <p:nvPr/>
            </p:nvSpPr>
            <p:spPr bwMode="auto">
              <a:xfrm>
                <a:off x="1299" y="3348"/>
                <a:ext cx="105" cy="68"/>
              </a:xfrm>
              <a:custGeom>
                <a:avLst/>
                <a:gdLst>
                  <a:gd name="T0" fmla="*/ 0 w 105"/>
                  <a:gd name="T1" fmla="*/ 43 h 68"/>
                  <a:gd name="T2" fmla="*/ 68 w 105"/>
                  <a:gd name="T3" fmla="*/ 68 h 68"/>
                  <a:gd name="T4" fmla="*/ 105 w 105"/>
                  <a:gd name="T5" fmla="*/ 19 h 68"/>
                  <a:gd name="T6" fmla="*/ 37 w 105"/>
                  <a:gd name="T7" fmla="*/ 0 h 68"/>
                  <a:gd name="T8" fmla="*/ 0 w 105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3"/>
                    </a:moveTo>
                    <a:lnTo>
                      <a:pt x="68" y="68"/>
                    </a:lnTo>
                    <a:lnTo>
                      <a:pt x="105" y="19"/>
                    </a:lnTo>
                    <a:lnTo>
                      <a:pt x="37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B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81" name="Freeform 6230"/>
              <p:cNvSpPr>
                <a:spLocks/>
              </p:cNvSpPr>
              <p:nvPr/>
            </p:nvSpPr>
            <p:spPr bwMode="auto">
              <a:xfrm>
                <a:off x="1299" y="3348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98959 w 17"/>
                  <a:gd name="T3" fmla="*/ 99206 h 11"/>
                  <a:gd name="T4" fmla="*/ 152936 w 17"/>
                  <a:gd name="T5" fmla="*/ 27627 h 11"/>
                  <a:gd name="T6" fmla="*/ 53945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1" y="11"/>
                    </a:lnTo>
                    <a:lnTo>
                      <a:pt x="17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82" name="Freeform 6231"/>
              <p:cNvSpPr>
                <a:spLocks/>
              </p:cNvSpPr>
              <p:nvPr/>
            </p:nvSpPr>
            <p:spPr bwMode="auto">
              <a:xfrm>
                <a:off x="3664" y="3354"/>
                <a:ext cx="105" cy="68"/>
              </a:xfrm>
              <a:custGeom>
                <a:avLst/>
                <a:gdLst>
                  <a:gd name="T0" fmla="*/ 0 w 105"/>
                  <a:gd name="T1" fmla="*/ 43 h 68"/>
                  <a:gd name="T2" fmla="*/ 74 w 105"/>
                  <a:gd name="T3" fmla="*/ 68 h 68"/>
                  <a:gd name="T4" fmla="*/ 105 w 105"/>
                  <a:gd name="T5" fmla="*/ 19 h 68"/>
                  <a:gd name="T6" fmla="*/ 37 w 105"/>
                  <a:gd name="T7" fmla="*/ 0 h 68"/>
                  <a:gd name="T8" fmla="*/ 0 w 105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3"/>
                    </a:moveTo>
                    <a:lnTo>
                      <a:pt x="74" y="68"/>
                    </a:lnTo>
                    <a:lnTo>
                      <a:pt x="105" y="19"/>
                    </a:lnTo>
                    <a:lnTo>
                      <a:pt x="37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83" name="Freeform 6232"/>
              <p:cNvSpPr>
                <a:spLocks/>
              </p:cNvSpPr>
              <p:nvPr/>
            </p:nvSpPr>
            <p:spPr bwMode="auto">
              <a:xfrm>
                <a:off x="3664" y="3354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107693 w 17"/>
                  <a:gd name="T3" fmla="*/ 99206 h 11"/>
                  <a:gd name="T4" fmla="*/ 152936 w 17"/>
                  <a:gd name="T5" fmla="*/ 27627 h 11"/>
                  <a:gd name="T6" fmla="*/ 53945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2" y="11"/>
                    </a:lnTo>
                    <a:lnTo>
                      <a:pt x="17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84" name="Freeform 6233"/>
              <p:cNvSpPr>
                <a:spLocks/>
              </p:cNvSpPr>
              <p:nvPr/>
            </p:nvSpPr>
            <p:spPr bwMode="auto">
              <a:xfrm>
                <a:off x="2398" y="3348"/>
                <a:ext cx="99" cy="68"/>
              </a:xfrm>
              <a:custGeom>
                <a:avLst/>
                <a:gdLst>
                  <a:gd name="T0" fmla="*/ 0 w 99"/>
                  <a:gd name="T1" fmla="*/ 49 h 68"/>
                  <a:gd name="T2" fmla="*/ 68 w 99"/>
                  <a:gd name="T3" fmla="*/ 68 h 68"/>
                  <a:gd name="T4" fmla="*/ 99 w 99"/>
                  <a:gd name="T5" fmla="*/ 25 h 68"/>
                  <a:gd name="T6" fmla="*/ 31 w 99"/>
                  <a:gd name="T7" fmla="*/ 0 h 68"/>
                  <a:gd name="T8" fmla="*/ 0 w 99"/>
                  <a:gd name="T9" fmla="*/ 49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9"/>
                    </a:moveTo>
                    <a:lnTo>
                      <a:pt x="68" y="68"/>
                    </a:lnTo>
                    <a:lnTo>
                      <a:pt x="99" y="25"/>
                    </a:lnTo>
                    <a:lnTo>
                      <a:pt x="31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ACA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85" name="Freeform 6234"/>
              <p:cNvSpPr>
                <a:spLocks/>
              </p:cNvSpPr>
              <p:nvPr/>
            </p:nvSpPr>
            <p:spPr bwMode="auto">
              <a:xfrm>
                <a:off x="2398" y="3348"/>
                <a:ext cx="99" cy="68"/>
              </a:xfrm>
              <a:custGeom>
                <a:avLst/>
                <a:gdLst>
                  <a:gd name="T0" fmla="*/ 0 w 16"/>
                  <a:gd name="T1" fmla="*/ 71579 h 11"/>
                  <a:gd name="T2" fmla="*/ 99730 w 16"/>
                  <a:gd name="T3" fmla="*/ 99206 h 11"/>
                  <a:gd name="T4" fmla="*/ 145214 w 16"/>
                  <a:gd name="T5" fmla="*/ 36609 h 11"/>
                  <a:gd name="T6" fmla="*/ 45484 w 16"/>
                  <a:gd name="T7" fmla="*/ 0 h 11"/>
                  <a:gd name="T8" fmla="*/ 0 w 16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8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86" name="Freeform 6235"/>
              <p:cNvSpPr>
                <a:spLocks/>
              </p:cNvSpPr>
              <p:nvPr/>
            </p:nvSpPr>
            <p:spPr bwMode="auto">
              <a:xfrm>
                <a:off x="3497" y="3360"/>
                <a:ext cx="99" cy="62"/>
              </a:xfrm>
              <a:custGeom>
                <a:avLst/>
                <a:gdLst>
                  <a:gd name="T0" fmla="*/ 0 w 99"/>
                  <a:gd name="T1" fmla="*/ 44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4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87" name="Freeform 6236"/>
              <p:cNvSpPr>
                <a:spLocks/>
              </p:cNvSpPr>
              <p:nvPr/>
            </p:nvSpPr>
            <p:spPr bwMode="auto">
              <a:xfrm>
                <a:off x="3497" y="3360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88" name="Freeform 6237"/>
              <p:cNvSpPr>
                <a:spLocks/>
              </p:cNvSpPr>
              <p:nvPr/>
            </p:nvSpPr>
            <p:spPr bwMode="auto">
              <a:xfrm>
                <a:off x="2225" y="3348"/>
                <a:ext cx="105" cy="74"/>
              </a:xfrm>
              <a:custGeom>
                <a:avLst/>
                <a:gdLst>
                  <a:gd name="T0" fmla="*/ 0 w 105"/>
                  <a:gd name="T1" fmla="*/ 49 h 74"/>
                  <a:gd name="T2" fmla="*/ 68 w 105"/>
                  <a:gd name="T3" fmla="*/ 74 h 74"/>
                  <a:gd name="T4" fmla="*/ 105 w 105"/>
                  <a:gd name="T5" fmla="*/ 25 h 74"/>
                  <a:gd name="T6" fmla="*/ 31 w 105"/>
                  <a:gd name="T7" fmla="*/ 0 h 74"/>
                  <a:gd name="T8" fmla="*/ 0 w 105"/>
                  <a:gd name="T9" fmla="*/ 49 h 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74"/>
                  <a:gd name="T17" fmla="*/ 105 w 105"/>
                  <a:gd name="T18" fmla="*/ 74 h 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74">
                    <a:moveTo>
                      <a:pt x="0" y="49"/>
                    </a:moveTo>
                    <a:lnTo>
                      <a:pt x="68" y="74"/>
                    </a:lnTo>
                    <a:lnTo>
                      <a:pt x="105" y="25"/>
                    </a:lnTo>
                    <a:lnTo>
                      <a:pt x="31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9C9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89" name="Freeform 6238"/>
              <p:cNvSpPr>
                <a:spLocks/>
              </p:cNvSpPr>
              <p:nvPr/>
            </p:nvSpPr>
            <p:spPr bwMode="auto">
              <a:xfrm>
                <a:off x="2225" y="3348"/>
                <a:ext cx="105" cy="74"/>
              </a:xfrm>
              <a:custGeom>
                <a:avLst/>
                <a:gdLst>
                  <a:gd name="T0" fmla="*/ 0 w 17"/>
                  <a:gd name="T1" fmla="*/ 70806 h 12"/>
                  <a:gd name="T2" fmla="*/ 98959 w 17"/>
                  <a:gd name="T3" fmla="*/ 106936 h 12"/>
                  <a:gd name="T4" fmla="*/ 152936 w 17"/>
                  <a:gd name="T5" fmla="*/ 36124 h 12"/>
                  <a:gd name="T6" fmla="*/ 45014 w 17"/>
                  <a:gd name="T7" fmla="*/ 0 h 12"/>
                  <a:gd name="T8" fmla="*/ 0 w 17"/>
                  <a:gd name="T9" fmla="*/ 70806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2"/>
                  <a:gd name="T17" fmla="*/ 17 w 17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2">
                    <a:moveTo>
                      <a:pt x="0" y="8"/>
                    </a:moveTo>
                    <a:lnTo>
                      <a:pt x="11" y="12"/>
                    </a:lnTo>
                    <a:lnTo>
                      <a:pt x="17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90" name="Freeform 6239"/>
              <p:cNvSpPr>
                <a:spLocks/>
              </p:cNvSpPr>
              <p:nvPr/>
            </p:nvSpPr>
            <p:spPr bwMode="auto">
              <a:xfrm>
                <a:off x="3324" y="3360"/>
                <a:ext cx="99" cy="68"/>
              </a:xfrm>
              <a:custGeom>
                <a:avLst/>
                <a:gdLst>
                  <a:gd name="T0" fmla="*/ 0 w 99"/>
                  <a:gd name="T1" fmla="*/ 44 h 68"/>
                  <a:gd name="T2" fmla="*/ 68 w 99"/>
                  <a:gd name="T3" fmla="*/ 68 h 68"/>
                  <a:gd name="T4" fmla="*/ 99 w 99"/>
                  <a:gd name="T5" fmla="*/ 19 h 68"/>
                  <a:gd name="T6" fmla="*/ 31 w 99"/>
                  <a:gd name="T7" fmla="*/ 0 h 68"/>
                  <a:gd name="T8" fmla="*/ 0 w 99"/>
                  <a:gd name="T9" fmla="*/ 44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4"/>
                    </a:moveTo>
                    <a:lnTo>
                      <a:pt x="68" y="68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91" name="Freeform 6240"/>
              <p:cNvSpPr>
                <a:spLocks/>
              </p:cNvSpPr>
              <p:nvPr/>
            </p:nvSpPr>
            <p:spPr bwMode="auto">
              <a:xfrm>
                <a:off x="3324" y="3360"/>
                <a:ext cx="99" cy="68"/>
              </a:xfrm>
              <a:custGeom>
                <a:avLst/>
                <a:gdLst>
                  <a:gd name="T0" fmla="*/ 0 w 16"/>
                  <a:gd name="T1" fmla="*/ 62826 h 11"/>
                  <a:gd name="T2" fmla="*/ 99730 w 16"/>
                  <a:gd name="T3" fmla="*/ 99206 h 11"/>
                  <a:gd name="T4" fmla="*/ 145214 w 16"/>
                  <a:gd name="T5" fmla="*/ 27627 h 11"/>
                  <a:gd name="T6" fmla="*/ 45484 w 16"/>
                  <a:gd name="T7" fmla="*/ 0 h 11"/>
                  <a:gd name="T8" fmla="*/ 0 w 16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1" y="11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92" name="Freeform 6241"/>
              <p:cNvSpPr>
                <a:spLocks/>
              </p:cNvSpPr>
              <p:nvPr/>
            </p:nvSpPr>
            <p:spPr bwMode="auto">
              <a:xfrm>
                <a:off x="2052" y="3348"/>
                <a:ext cx="105" cy="74"/>
              </a:xfrm>
              <a:custGeom>
                <a:avLst/>
                <a:gdLst>
                  <a:gd name="T0" fmla="*/ 0 w 105"/>
                  <a:gd name="T1" fmla="*/ 56 h 74"/>
                  <a:gd name="T2" fmla="*/ 68 w 105"/>
                  <a:gd name="T3" fmla="*/ 74 h 74"/>
                  <a:gd name="T4" fmla="*/ 105 w 105"/>
                  <a:gd name="T5" fmla="*/ 25 h 74"/>
                  <a:gd name="T6" fmla="*/ 37 w 105"/>
                  <a:gd name="T7" fmla="*/ 0 h 74"/>
                  <a:gd name="T8" fmla="*/ 0 w 105"/>
                  <a:gd name="T9" fmla="*/ 56 h 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74"/>
                  <a:gd name="T17" fmla="*/ 105 w 105"/>
                  <a:gd name="T18" fmla="*/ 74 h 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74">
                    <a:moveTo>
                      <a:pt x="0" y="56"/>
                    </a:moveTo>
                    <a:lnTo>
                      <a:pt x="68" y="74"/>
                    </a:lnTo>
                    <a:lnTo>
                      <a:pt x="105" y="25"/>
                    </a:lnTo>
                    <a:lnTo>
                      <a:pt x="37" y="0"/>
                    </a:lnTo>
                    <a:lnTo>
                      <a:pt x="0" y="56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93" name="Freeform 6242"/>
              <p:cNvSpPr>
                <a:spLocks/>
              </p:cNvSpPr>
              <p:nvPr/>
            </p:nvSpPr>
            <p:spPr bwMode="auto">
              <a:xfrm>
                <a:off x="2052" y="3348"/>
                <a:ext cx="105" cy="74"/>
              </a:xfrm>
              <a:custGeom>
                <a:avLst/>
                <a:gdLst>
                  <a:gd name="T0" fmla="*/ 0 w 17"/>
                  <a:gd name="T1" fmla="*/ 80925 h 12"/>
                  <a:gd name="T2" fmla="*/ 98959 w 17"/>
                  <a:gd name="T3" fmla="*/ 106936 h 12"/>
                  <a:gd name="T4" fmla="*/ 152936 w 17"/>
                  <a:gd name="T5" fmla="*/ 36124 h 12"/>
                  <a:gd name="T6" fmla="*/ 53945 w 17"/>
                  <a:gd name="T7" fmla="*/ 0 h 12"/>
                  <a:gd name="T8" fmla="*/ 0 w 17"/>
                  <a:gd name="T9" fmla="*/ 80925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2"/>
                  <a:gd name="T17" fmla="*/ 17 w 17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2">
                    <a:moveTo>
                      <a:pt x="0" y="9"/>
                    </a:moveTo>
                    <a:lnTo>
                      <a:pt x="11" y="12"/>
                    </a:lnTo>
                    <a:lnTo>
                      <a:pt x="17" y="4"/>
                    </a:lnTo>
                    <a:lnTo>
                      <a:pt x="6" y="0"/>
                    </a:lnTo>
                    <a:lnTo>
                      <a:pt x="0" y="9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94" name="Freeform 6243"/>
              <p:cNvSpPr>
                <a:spLocks/>
              </p:cNvSpPr>
              <p:nvPr/>
            </p:nvSpPr>
            <p:spPr bwMode="auto">
              <a:xfrm>
                <a:off x="3152" y="3360"/>
                <a:ext cx="104" cy="68"/>
              </a:xfrm>
              <a:custGeom>
                <a:avLst/>
                <a:gdLst>
                  <a:gd name="T0" fmla="*/ 0 w 104"/>
                  <a:gd name="T1" fmla="*/ 50 h 68"/>
                  <a:gd name="T2" fmla="*/ 67 w 104"/>
                  <a:gd name="T3" fmla="*/ 68 h 68"/>
                  <a:gd name="T4" fmla="*/ 104 w 104"/>
                  <a:gd name="T5" fmla="*/ 25 h 68"/>
                  <a:gd name="T6" fmla="*/ 30 w 104"/>
                  <a:gd name="T7" fmla="*/ 0 h 68"/>
                  <a:gd name="T8" fmla="*/ 0 w 104"/>
                  <a:gd name="T9" fmla="*/ 50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4"/>
                  <a:gd name="T16" fmla="*/ 0 h 68"/>
                  <a:gd name="T17" fmla="*/ 104 w 104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4" h="68">
                    <a:moveTo>
                      <a:pt x="0" y="50"/>
                    </a:moveTo>
                    <a:lnTo>
                      <a:pt x="67" y="68"/>
                    </a:lnTo>
                    <a:lnTo>
                      <a:pt x="104" y="25"/>
                    </a:lnTo>
                    <a:lnTo>
                      <a:pt x="30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95" name="Freeform 6244"/>
              <p:cNvSpPr>
                <a:spLocks/>
              </p:cNvSpPr>
              <p:nvPr/>
            </p:nvSpPr>
            <p:spPr bwMode="auto">
              <a:xfrm>
                <a:off x="3152" y="3360"/>
                <a:ext cx="104" cy="68"/>
              </a:xfrm>
              <a:custGeom>
                <a:avLst/>
                <a:gdLst>
                  <a:gd name="T0" fmla="*/ 0 w 17"/>
                  <a:gd name="T1" fmla="*/ 71579 h 11"/>
                  <a:gd name="T2" fmla="*/ 93863 w 17"/>
                  <a:gd name="T3" fmla="*/ 99206 h 11"/>
                  <a:gd name="T4" fmla="*/ 145624 w 17"/>
                  <a:gd name="T5" fmla="*/ 36609 h 11"/>
                  <a:gd name="T6" fmla="*/ 43490 w 17"/>
                  <a:gd name="T7" fmla="*/ 0 h 11"/>
                  <a:gd name="T8" fmla="*/ 0 w 17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1" y="11"/>
                    </a:lnTo>
                    <a:lnTo>
                      <a:pt x="17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96" name="Freeform 6245"/>
              <p:cNvSpPr>
                <a:spLocks/>
              </p:cNvSpPr>
              <p:nvPr/>
            </p:nvSpPr>
            <p:spPr bwMode="auto">
              <a:xfrm>
                <a:off x="1880" y="3354"/>
                <a:ext cx="104" cy="74"/>
              </a:xfrm>
              <a:custGeom>
                <a:avLst/>
                <a:gdLst>
                  <a:gd name="T0" fmla="*/ 0 w 104"/>
                  <a:gd name="T1" fmla="*/ 50 h 74"/>
                  <a:gd name="T2" fmla="*/ 67 w 104"/>
                  <a:gd name="T3" fmla="*/ 74 h 74"/>
                  <a:gd name="T4" fmla="*/ 104 w 104"/>
                  <a:gd name="T5" fmla="*/ 25 h 74"/>
                  <a:gd name="T6" fmla="*/ 37 w 104"/>
                  <a:gd name="T7" fmla="*/ 0 h 74"/>
                  <a:gd name="T8" fmla="*/ 0 w 104"/>
                  <a:gd name="T9" fmla="*/ 50 h 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4"/>
                  <a:gd name="T16" fmla="*/ 0 h 74"/>
                  <a:gd name="T17" fmla="*/ 104 w 104"/>
                  <a:gd name="T18" fmla="*/ 74 h 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4" h="74">
                    <a:moveTo>
                      <a:pt x="0" y="50"/>
                    </a:moveTo>
                    <a:lnTo>
                      <a:pt x="67" y="74"/>
                    </a:lnTo>
                    <a:lnTo>
                      <a:pt x="104" y="25"/>
                    </a:lnTo>
                    <a:lnTo>
                      <a:pt x="37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97" name="Freeform 6246"/>
              <p:cNvSpPr>
                <a:spLocks/>
              </p:cNvSpPr>
              <p:nvPr/>
            </p:nvSpPr>
            <p:spPr bwMode="auto">
              <a:xfrm>
                <a:off x="1880" y="3354"/>
                <a:ext cx="104" cy="74"/>
              </a:xfrm>
              <a:custGeom>
                <a:avLst/>
                <a:gdLst>
                  <a:gd name="T0" fmla="*/ 0 w 17"/>
                  <a:gd name="T1" fmla="*/ 70806 h 12"/>
                  <a:gd name="T2" fmla="*/ 93863 w 17"/>
                  <a:gd name="T3" fmla="*/ 106936 h 12"/>
                  <a:gd name="T4" fmla="*/ 145624 w 17"/>
                  <a:gd name="T5" fmla="*/ 36124 h 12"/>
                  <a:gd name="T6" fmla="*/ 51761 w 17"/>
                  <a:gd name="T7" fmla="*/ 0 h 12"/>
                  <a:gd name="T8" fmla="*/ 0 w 17"/>
                  <a:gd name="T9" fmla="*/ 70806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2"/>
                  <a:gd name="T17" fmla="*/ 17 w 17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2">
                    <a:moveTo>
                      <a:pt x="0" y="8"/>
                    </a:moveTo>
                    <a:lnTo>
                      <a:pt x="11" y="12"/>
                    </a:lnTo>
                    <a:lnTo>
                      <a:pt x="17" y="4"/>
                    </a:lnTo>
                    <a:lnTo>
                      <a:pt x="6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98" name="Freeform 6247"/>
              <p:cNvSpPr>
                <a:spLocks/>
              </p:cNvSpPr>
              <p:nvPr/>
            </p:nvSpPr>
            <p:spPr bwMode="auto">
              <a:xfrm>
                <a:off x="4251" y="3367"/>
                <a:ext cx="98" cy="61"/>
              </a:xfrm>
              <a:custGeom>
                <a:avLst/>
                <a:gdLst>
                  <a:gd name="T0" fmla="*/ 0 w 98"/>
                  <a:gd name="T1" fmla="*/ 43 h 61"/>
                  <a:gd name="T2" fmla="*/ 68 w 98"/>
                  <a:gd name="T3" fmla="*/ 61 h 61"/>
                  <a:gd name="T4" fmla="*/ 98 w 98"/>
                  <a:gd name="T5" fmla="*/ 18 h 61"/>
                  <a:gd name="T6" fmla="*/ 30 w 98"/>
                  <a:gd name="T7" fmla="*/ 0 h 61"/>
                  <a:gd name="T8" fmla="*/ 0 w 98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1"/>
                  <a:gd name="T17" fmla="*/ 98 w 98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1">
                    <a:moveTo>
                      <a:pt x="0" y="43"/>
                    </a:moveTo>
                    <a:lnTo>
                      <a:pt x="68" y="61"/>
                    </a:lnTo>
                    <a:lnTo>
                      <a:pt x="98" y="18"/>
                    </a:lnTo>
                    <a:lnTo>
                      <a:pt x="30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399" name="Freeform 6248"/>
              <p:cNvSpPr>
                <a:spLocks/>
              </p:cNvSpPr>
              <p:nvPr/>
            </p:nvSpPr>
            <p:spPr bwMode="auto">
              <a:xfrm>
                <a:off x="4251" y="3367"/>
                <a:ext cx="98" cy="61"/>
              </a:xfrm>
              <a:custGeom>
                <a:avLst/>
                <a:gdLst>
                  <a:gd name="T0" fmla="*/ 0 w 16"/>
                  <a:gd name="T1" fmla="*/ 59463 h 10"/>
                  <a:gd name="T2" fmla="*/ 94203 w 16"/>
                  <a:gd name="T3" fmla="*/ 84430 h 10"/>
                  <a:gd name="T4" fmla="*/ 137868 w 16"/>
                  <a:gd name="T5" fmla="*/ 24967 h 10"/>
                  <a:gd name="T6" fmla="*/ 43671 w 16"/>
                  <a:gd name="T7" fmla="*/ 0 h 10"/>
                  <a:gd name="T8" fmla="*/ 0 w 16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00" name="Freeform 6249"/>
              <p:cNvSpPr>
                <a:spLocks/>
              </p:cNvSpPr>
              <p:nvPr/>
            </p:nvSpPr>
            <p:spPr bwMode="auto">
              <a:xfrm>
                <a:off x="2979" y="3367"/>
                <a:ext cx="105" cy="68"/>
              </a:xfrm>
              <a:custGeom>
                <a:avLst/>
                <a:gdLst>
                  <a:gd name="T0" fmla="*/ 0 w 105"/>
                  <a:gd name="T1" fmla="*/ 43 h 68"/>
                  <a:gd name="T2" fmla="*/ 74 w 105"/>
                  <a:gd name="T3" fmla="*/ 68 h 68"/>
                  <a:gd name="T4" fmla="*/ 105 w 105"/>
                  <a:gd name="T5" fmla="*/ 18 h 68"/>
                  <a:gd name="T6" fmla="*/ 37 w 105"/>
                  <a:gd name="T7" fmla="*/ 0 h 68"/>
                  <a:gd name="T8" fmla="*/ 0 w 105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3"/>
                    </a:moveTo>
                    <a:lnTo>
                      <a:pt x="74" y="68"/>
                    </a:lnTo>
                    <a:lnTo>
                      <a:pt x="105" y="18"/>
                    </a:lnTo>
                    <a:lnTo>
                      <a:pt x="37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01" name="Freeform 6250"/>
              <p:cNvSpPr>
                <a:spLocks/>
              </p:cNvSpPr>
              <p:nvPr/>
            </p:nvSpPr>
            <p:spPr bwMode="auto">
              <a:xfrm>
                <a:off x="2979" y="3367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107693 w 17"/>
                  <a:gd name="T3" fmla="*/ 99206 h 11"/>
                  <a:gd name="T4" fmla="*/ 152936 w 17"/>
                  <a:gd name="T5" fmla="*/ 27627 h 11"/>
                  <a:gd name="T6" fmla="*/ 53945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2" y="11"/>
                    </a:lnTo>
                    <a:lnTo>
                      <a:pt x="17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02" name="Freeform 6251"/>
              <p:cNvSpPr>
                <a:spLocks/>
              </p:cNvSpPr>
              <p:nvPr/>
            </p:nvSpPr>
            <p:spPr bwMode="auto">
              <a:xfrm>
                <a:off x="1713" y="3360"/>
                <a:ext cx="99" cy="68"/>
              </a:xfrm>
              <a:custGeom>
                <a:avLst/>
                <a:gdLst>
                  <a:gd name="T0" fmla="*/ 0 w 99"/>
                  <a:gd name="T1" fmla="*/ 50 h 68"/>
                  <a:gd name="T2" fmla="*/ 68 w 99"/>
                  <a:gd name="T3" fmla="*/ 68 h 68"/>
                  <a:gd name="T4" fmla="*/ 99 w 99"/>
                  <a:gd name="T5" fmla="*/ 19 h 68"/>
                  <a:gd name="T6" fmla="*/ 31 w 99"/>
                  <a:gd name="T7" fmla="*/ 0 h 68"/>
                  <a:gd name="T8" fmla="*/ 0 w 99"/>
                  <a:gd name="T9" fmla="*/ 50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50"/>
                    </a:moveTo>
                    <a:lnTo>
                      <a:pt x="68" y="68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C9C9C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03" name="Freeform 6252"/>
              <p:cNvSpPr>
                <a:spLocks/>
              </p:cNvSpPr>
              <p:nvPr/>
            </p:nvSpPr>
            <p:spPr bwMode="auto">
              <a:xfrm>
                <a:off x="1713" y="3360"/>
                <a:ext cx="99" cy="68"/>
              </a:xfrm>
              <a:custGeom>
                <a:avLst/>
                <a:gdLst>
                  <a:gd name="T0" fmla="*/ 0 w 16"/>
                  <a:gd name="T1" fmla="*/ 71579 h 11"/>
                  <a:gd name="T2" fmla="*/ 99730 w 16"/>
                  <a:gd name="T3" fmla="*/ 99206 h 11"/>
                  <a:gd name="T4" fmla="*/ 145214 w 16"/>
                  <a:gd name="T5" fmla="*/ 27627 h 11"/>
                  <a:gd name="T6" fmla="*/ 45484 w 16"/>
                  <a:gd name="T7" fmla="*/ 0 h 11"/>
                  <a:gd name="T8" fmla="*/ 0 w 16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8"/>
                    </a:moveTo>
                    <a:lnTo>
                      <a:pt x="11" y="11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04" name="Freeform 6253"/>
              <p:cNvSpPr>
                <a:spLocks/>
              </p:cNvSpPr>
              <p:nvPr/>
            </p:nvSpPr>
            <p:spPr bwMode="auto">
              <a:xfrm>
                <a:off x="4078" y="3367"/>
                <a:ext cx="105" cy="68"/>
              </a:xfrm>
              <a:custGeom>
                <a:avLst/>
                <a:gdLst>
                  <a:gd name="T0" fmla="*/ 0 w 105"/>
                  <a:gd name="T1" fmla="*/ 49 h 68"/>
                  <a:gd name="T2" fmla="*/ 74 w 105"/>
                  <a:gd name="T3" fmla="*/ 68 h 68"/>
                  <a:gd name="T4" fmla="*/ 105 w 105"/>
                  <a:gd name="T5" fmla="*/ 24 h 68"/>
                  <a:gd name="T6" fmla="*/ 31 w 105"/>
                  <a:gd name="T7" fmla="*/ 0 h 68"/>
                  <a:gd name="T8" fmla="*/ 0 w 105"/>
                  <a:gd name="T9" fmla="*/ 49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9"/>
                    </a:moveTo>
                    <a:lnTo>
                      <a:pt x="74" y="68"/>
                    </a:lnTo>
                    <a:lnTo>
                      <a:pt x="105" y="24"/>
                    </a:lnTo>
                    <a:lnTo>
                      <a:pt x="31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05" name="Freeform 6254"/>
              <p:cNvSpPr>
                <a:spLocks/>
              </p:cNvSpPr>
              <p:nvPr/>
            </p:nvSpPr>
            <p:spPr bwMode="auto">
              <a:xfrm>
                <a:off x="4078" y="3367"/>
                <a:ext cx="105" cy="68"/>
              </a:xfrm>
              <a:custGeom>
                <a:avLst/>
                <a:gdLst>
                  <a:gd name="T0" fmla="*/ 0 w 17"/>
                  <a:gd name="T1" fmla="*/ 71579 h 11"/>
                  <a:gd name="T2" fmla="*/ 107693 w 17"/>
                  <a:gd name="T3" fmla="*/ 99206 h 11"/>
                  <a:gd name="T4" fmla="*/ 152936 w 17"/>
                  <a:gd name="T5" fmla="*/ 36609 h 11"/>
                  <a:gd name="T6" fmla="*/ 45014 w 17"/>
                  <a:gd name="T7" fmla="*/ 0 h 11"/>
                  <a:gd name="T8" fmla="*/ 0 w 17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2" y="11"/>
                    </a:lnTo>
                    <a:lnTo>
                      <a:pt x="17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06" name="Freeform 6255"/>
              <p:cNvSpPr>
                <a:spLocks/>
              </p:cNvSpPr>
              <p:nvPr/>
            </p:nvSpPr>
            <p:spPr bwMode="auto">
              <a:xfrm>
                <a:off x="2812" y="3367"/>
                <a:ext cx="99" cy="68"/>
              </a:xfrm>
              <a:custGeom>
                <a:avLst/>
                <a:gdLst>
                  <a:gd name="T0" fmla="*/ 0 w 99"/>
                  <a:gd name="T1" fmla="*/ 49 h 68"/>
                  <a:gd name="T2" fmla="*/ 68 w 99"/>
                  <a:gd name="T3" fmla="*/ 68 h 68"/>
                  <a:gd name="T4" fmla="*/ 99 w 99"/>
                  <a:gd name="T5" fmla="*/ 24 h 68"/>
                  <a:gd name="T6" fmla="*/ 31 w 99"/>
                  <a:gd name="T7" fmla="*/ 0 h 68"/>
                  <a:gd name="T8" fmla="*/ 0 w 99"/>
                  <a:gd name="T9" fmla="*/ 49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9"/>
                    </a:moveTo>
                    <a:lnTo>
                      <a:pt x="68" y="68"/>
                    </a:lnTo>
                    <a:lnTo>
                      <a:pt x="99" y="24"/>
                    </a:lnTo>
                    <a:lnTo>
                      <a:pt x="31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07" name="Freeform 6256"/>
              <p:cNvSpPr>
                <a:spLocks/>
              </p:cNvSpPr>
              <p:nvPr/>
            </p:nvSpPr>
            <p:spPr bwMode="auto">
              <a:xfrm>
                <a:off x="2812" y="3367"/>
                <a:ext cx="99" cy="68"/>
              </a:xfrm>
              <a:custGeom>
                <a:avLst/>
                <a:gdLst>
                  <a:gd name="T0" fmla="*/ 0 w 16"/>
                  <a:gd name="T1" fmla="*/ 71579 h 11"/>
                  <a:gd name="T2" fmla="*/ 99730 w 16"/>
                  <a:gd name="T3" fmla="*/ 99206 h 11"/>
                  <a:gd name="T4" fmla="*/ 145214 w 16"/>
                  <a:gd name="T5" fmla="*/ 36609 h 11"/>
                  <a:gd name="T6" fmla="*/ 45484 w 16"/>
                  <a:gd name="T7" fmla="*/ 0 h 11"/>
                  <a:gd name="T8" fmla="*/ 0 w 16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8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08" name="Freeform 6257"/>
              <p:cNvSpPr>
                <a:spLocks/>
              </p:cNvSpPr>
              <p:nvPr/>
            </p:nvSpPr>
            <p:spPr bwMode="auto">
              <a:xfrm>
                <a:off x="1540" y="3360"/>
                <a:ext cx="99" cy="75"/>
              </a:xfrm>
              <a:custGeom>
                <a:avLst/>
                <a:gdLst>
                  <a:gd name="T0" fmla="*/ 0 w 99"/>
                  <a:gd name="T1" fmla="*/ 50 h 75"/>
                  <a:gd name="T2" fmla="*/ 68 w 99"/>
                  <a:gd name="T3" fmla="*/ 75 h 75"/>
                  <a:gd name="T4" fmla="*/ 99 w 99"/>
                  <a:gd name="T5" fmla="*/ 25 h 75"/>
                  <a:gd name="T6" fmla="*/ 31 w 99"/>
                  <a:gd name="T7" fmla="*/ 0 h 75"/>
                  <a:gd name="T8" fmla="*/ 0 w 99"/>
                  <a:gd name="T9" fmla="*/ 50 h 7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75"/>
                  <a:gd name="T17" fmla="*/ 99 w 99"/>
                  <a:gd name="T18" fmla="*/ 75 h 7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75">
                    <a:moveTo>
                      <a:pt x="0" y="50"/>
                    </a:moveTo>
                    <a:lnTo>
                      <a:pt x="68" y="75"/>
                    </a:lnTo>
                    <a:lnTo>
                      <a:pt x="99" y="25"/>
                    </a:lnTo>
                    <a:lnTo>
                      <a:pt x="31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CACA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09" name="Freeform 6258"/>
              <p:cNvSpPr>
                <a:spLocks/>
              </p:cNvSpPr>
              <p:nvPr/>
            </p:nvSpPr>
            <p:spPr bwMode="auto">
              <a:xfrm>
                <a:off x="1540" y="3360"/>
                <a:ext cx="99" cy="75"/>
              </a:xfrm>
              <a:custGeom>
                <a:avLst/>
                <a:gdLst>
                  <a:gd name="T0" fmla="*/ 0 w 16"/>
                  <a:gd name="T1" fmla="*/ 76175 h 12"/>
                  <a:gd name="T2" fmla="*/ 99730 w 16"/>
                  <a:gd name="T3" fmla="*/ 114494 h 12"/>
                  <a:gd name="T4" fmla="*/ 145214 w 16"/>
                  <a:gd name="T5" fmla="*/ 38088 h 12"/>
                  <a:gd name="T6" fmla="*/ 45484 w 16"/>
                  <a:gd name="T7" fmla="*/ 0 h 12"/>
                  <a:gd name="T8" fmla="*/ 0 w 16"/>
                  <a:gd name="T9" fmla="*/ 76175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2"/>
                  <a:gd name="T17" fmla="*/ 16 w 16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2">
                    <a:moveTo>
                      <a:pt x="0" y="8"/>
                    </a:moveTo>
                    <a:lnTo>
                      <a:pt x="11" y="12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10" name="Freeform 6259"/>
              <p:cNvSpPr>
                <a:spLocks/>
              </p:cNvSpPr>
              <p:nvPr/>
            </p:nvSpPr>
            <p:spPr bwMode="auto">
              <a:xfrm>
                <a:off x="3911" y="3373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8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11" name="Freeform 6260"/>
              <p:cNvSpPr>
                <a:spLocks/>
              </p:cNvSpPr>
              <p:nvPr/>
            </p:nvSpPr>
            <p:spPr bwMode="auto">
              <a:xfrm>
                <a:off x="3911" y="3373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12" name="Freeform 6261"/>
              <p:cNvSpPr>
                <a:spLocks/>
              </p:cNvSpPr>
              <p:nvPr/>
            </p:nvSpPr>
            <p:spPr bwMode="auto">
              <a:xfrm>
                <a:off x="2639" y="3373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8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DCD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13" name="Freeform 6262"/>
              <p:cNvSpPr>
                <a:spLocks/>
              </p:cNvSpPr>
              <p:nvPr/>
            </p:nvSpPr>
            <p:spPr bwMode="auto">
              <a:xfrm>
                <a:off x="2639" y="3373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14" name="Freeform 6263"/>
              <p:cNvSpPr>
                <a:spLocks/>
              </p:cNvSpPr>
              <p:nvPr/>
            </p:nvSpPr>
            <p:spPr bwMode="auto">
              <a:xfrm>
                <a:off x="1367" y="3367"/>
                <a:ext cx="105" cy="68"/>
              </a:xfrm>
              <a:custGeom>
                <a:avLst/>
                <a:gdLst>
                  <a:gd name="T0" fmla="*/ 0 w 105"/>
                  <a:gd name="T1" fmla="*/ 49 h 68"/>
                  <a:gd name="T2" fmla="*/ 68 w 105"/>
                  <a:gd name="T3" fmla="*/ 68 h 68"/>
                  <a:gd name="T4" fmla="*/ 105 w 105"/>
                  <a:gd name="T5" fmla="*/ 24 h 68"/>
                  <a:gd name="T6" fmla="*/ 37 w 105"/>
                  <a:gd name="T7" fmla="*/ 0 h 68"/>
                  <a:gd name="T8" fmla="*/ 0 w 105"/>
                  <a:gd name="T9" fmla="*/ 49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9"/>
                    </a:moveTo>
                    <a:lnTo>
                      <a:pt x="68" y="68"/>
                    </a:lnTo>
                    <a:lnTo>
                      <a:pt x="105" y="24"/>
                    </a:lnTo>
                    <a:lnTo>
                      <a:pt x="37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15" name="Freeform 6264"/>
              <p:cNvSpPr>
                <a:spLocks/>
              </p:cNvSpPr>
              <p:nvPr/>
            </p:nvSpPr>
            <p:spPr bwMode="auto">
              <a:xfrm>
                <a:off x="1367" y="3367"/>
                <a:ext cx="105" cy="68"/>
              </a:xfrm>
              <a:custGeom>
                <a:avLst/>
                <a:gdLst>
                  <a:gd name="T0" fmla="*/ 0 w 17"/>
                  <a:gd name="T1" fmla="*/ 71579 h 11"/>
                  <a:gd name="T2" fmla="*/ 98959 w 17"/>
                  <a:gd name="T3" fmla="*/ 99206 h 11"/>
                  <a:gd name="T4" fmla="*/ 152936 w 17"/>
                  <a:gd name="T5" fmla="*/ 36609 h 11"/>
                  <a:gd name="T6" fmla="*/ 53945 w 17"/>
                  <a:gd name="T7" fmla="*/ 0 h 11"/>
                  <a:gd name="T8" fmla="*/ 0 w 17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1" y="11"/>
                    </a:lnTo>
                    <a:lnTo>
                      <a:pt x="17" y="4"/>
                    </a:lnTo>
                    <a:lnTo>
                      <a:pt x="6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16" name="Freeform 6265"/>
              <p:cNvSpPr>
                <a:spLocks/>
              </p:cNvSpPr>
              <p:nvPr/>
            </p:nvSpPr>
            <p:spPr bwMode="auto">
              <a:xfrm>
                <a:off x="3738" y="3373"/>
                <a:ext cx="99" cy="68"/>
              </a:xfrm>
              <a:custGeom>
                <a:avLst/>
                <a:gdLst>
                  <a:gd name="T0" fmla="*/ 0 w 99"/>
                  <a:gd name="T1" fmla="*/ 49 h 68"/>
                  <a:gd name="T2" fmla="*/ 68 w 99"/>
                  <a:gd name="T3" fmla="*/ 68 h 68"/>
                  <a:gd name="T4" fmla="*/ 99 w 99"/>
                  <a:gd name="T5" fmla="*/ 24 h 68"/>
                  <a:gd name="T6" fmla="*/ 31 w 99"/>
                  <a:gd name="T7" fmla="*/ 0 h 68"/>
                  <a:gd name="T8" fmla="*/ 0 w 99"/>
                  <a:gd name="T9" fmla="*/ 49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9"/>
                    </a:moveTo>
                    <a:lnTo>
                      <a:pt x="68" y="68"/>
                    </a:lnTo>
                    <a:lnTo>
                      <a:pt x="99" y="24"/>
                    </a:lnTo>
                    <a:lnTo>
                      <a:pt x="31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17" name="Freeform 6266"/>
              <p:cNvSpPr>
                <a:spLocks/>
              </p:cNvSpPr>
              <p:nvPr/>
            </p:nvSpPr>
            <p:spPr bwMode="auto">
              <a:xfrm>
                <a:off x="3738" y="3373"/>
                <a:ext cx="99" cy="68"/>
              </a:xfrm>
              <a:custGeom>
                <a:avLst/>
                <a:gdLst>
                  <a:gd name="T0" fmla="*/ 0 w 16"/>
                  <a:gd name="T1" fmla="*/ 71579 h 11"/>
                  <a:gd name="T2" fmla="*/ 99730 w 16"/>
                  <a:gd name="T3" fmla="*/ 99206 h 11"/>
                  <a:gd name="T4" fmla="*/ 145214 w 16"/>
                  <a:gd name="T5" fmla="*/ 36609 h 11"/>
                  <a:gd name="T6" fmla="*/ 45484 w 16"/>
                  <a:gd name="T7" fmla="*/ 0 h 11"/>
                  <a:gd name="T8" fmla="*/ 0 w 16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8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18" name="Freeform 6267"/>
              <p:cNvSpPr>
                <a:spLocks/>
              </p:cNvSpPr>
              <p:nvPr/>
            </p:nvSpPr>
            <p:spPr bwMode="auto">
              <a:xfrm>
                <a:off x="2466" y="3373"/>
                <a:ext cx="105" cy="68"/>
              </a:xfrm>
              <a:custGeom>
                <a:avLst/>
                <a:gdLst>
                  <a:gd name="T0" fmla="*/ 0 w 105"/>
                  <a:gd name="T1" fmla="*/ 43 h 68"/>
                  <a:gd name="T2" fmla="*/ 68 w 105"/>
                  <a:gd name="T3" fmla="*/ 68 h 68"/>
                  <a:gd name="T4" fmla="*/ 105 w 105"/>
                  <a:gd name="T5" fmla="*/ 24 h 68"/>
                  <a:gd name="T6" fmla="*/ 31 w 105"/>
                  <a:gd name="T7" fmla="*/ 0 h 68"/>
                  <a:gd name="T8" fmla="*/ 0 w 105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3"/>
                    </a:moveTo>
                    <a:lnTo>
                      <a:pt x="68" y="68"/>
                    </a:lnTo>
                    <a:lnTo>
                      <a:pt x="105" y="24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19" name="Freeform 6268"/>
              <p:cNvSpPr>
                <a:spLocks/>
              </p:cNvSpPr>
              <p:nvPr/>
            </p:nvSpPr>
            <p:spPr bwMode="auto">
              <a:xfrm>
                <a:off x="2466" y="3373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98959 w 17"/>
                  <a:gd name="T3" fmla="*/ 99206 h 11"/>
                  <a:gd name="T4" fmla="*/ 152936 w 17"/>
                  <a:gd name="T5" fmla="*/ 36609 h 11"/>
                  <a:gd name="T6" fmla="*/ 45014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1" y="11"/>
                    </a:lnTo>
                    <a:lnTo>
                      <a:pt x="17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20" name="Freeform 6269"/>
              <p:cNvSpPr>
                <a:spLocks/>
              </p:cNvSpPr>
              <p:nvPr/>
            </p:nvSpPr>
            <p:spPr bwMode="auto">
              <a:xfrm>
                <a:off x="3565" y="3379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8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21" name="Freeform 6270"/>
              <p:cNvSpPr>
                <a:spLocks/>
              </p:cNvSpPr>
              <p:nvPr/>
            </p:nvSpPr>
            <p:spPr bwMode="auto">
              <a:xfrm>
                <a:off x="3565" y="3379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422" name="Freeform 6271"/>
              <p:cNvSpPr>
                <a:spLocks/>
              </p:cNvSpPr>
              <p:nvPr/>
            </p:nvSpPr>
            <p:spPr bwMode="auto">
              <a:xfrm>
                <a:off x="2293" y="3373"/>
                <a:ext cx="105" cy="68"/>
              </a:xfrm>
              <a:custGeom>
                <a:avLst/>
                <a:gdLst>
                  <a:gd name="T0" fmla="*/ 0 w 105"/>
                  <a:gd name="T1" fmla="*/ 49 h 68"/>
                  <a:gd name="T2" fmla="*/ 68 w 105"/>
                  <a:gd name="T3" fmla="*/ 68 h 68"/>
                  <a:gd name="T4" fmla="*/ 105 w 105"/>
                  <a:gd name="T5" fmla="*/ 24 h 68"/>
                  <a:gd name="T6" fmla="*/ 37 w 105"/>
                  <a:gd name="T7" fmla="*/ 0 h 68"/>
                  <a:gd name="T8" fmla="*/ 0 w 105"/>
                  <a:gd name="T9" fmla="*/ 49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9"/>
                    </a:moveTo>
                    <a:lnTo>
                      <a:pt x="68" y="68"/>
                    </a:lnTo>
                    <a:lnTo>
                      <a:pt x="105" y="24"/>
                    </a:lnTo>
                    <a:lnTo>
                      <a:pt x="37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4379" name="Group 6272"/>
            <p:cNvGrpSpPr>
              <a:grpSpLocks/>
            </p:cNvGrpSpPr>
            <p:nvPr/>
          </p:nvGrpSpPr>
          <p:grpSpPr bwMode="auto">
            <a:xfrm>
              <a:off x="1435" y="3373"/>
              <a:ext cx="2988" cy="210"/>
              <a:chOff x="1435" y="3373"/>
              <a:chExt cx="2988" cy="210"/>
            </a:xfrm>
          </p:grpSpPr>
          <p:sp>
            <p:nvSpPr>
              <p:cNvPr id="15023" name="Freeform 6273"/>
              <p:cNvSpPr>
                <a:spLocks/>
              </p:cNvSpPr>
              <p:nvPr/>
            </p:nvSpPr>
            <p:spPr bwMode="auto">
              <a:xfrm>
                <a:off x="2293" y="3373"/>
                <a:ext cx="105" cy="68"/>
              </a:xfrm>
              <a:custGeom>
                <a:avLst/>
                <a:gdLst>
                  <a:gd name="T0" fmla="*/ 0 w 17"/>
                  <a:gd name="T1" fmla="*/ 71579 h 11"/>
                  <a:gd name="T2" fmla="*/ 98959 w 17"/>
                  <a:gd name="T3" fmla="*/ 99206 h 11"/>
                  <a:gd name="T4" fmla="*/ 152936 w 17"/>
                  <a:gd name="T5" fmla="*/ 36609 h 11"/>
                  <a:gd name="T6" fmla="*/ 53945 w 17"/>
                  <a:gd name="T7" fmla="*/ 0 h 11"/>
                  <a:gd name="T8" fmla="*/ 0 w 17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1" y="11"/>
                    </a:lnTo>
                    <a:lnTo>
                      <a:pt x="17" y="4"/>
                    </a:lnTo>
                    <a:lnTo>
                      <a:pt x="6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24" name="Freeform 6274"/>
              <p:cNvSpPr>
                <a:spLocks/>
              </p:cNvSpPr>
              <p:nvPr/>
            </p:nvSpPr>
            <p:spPr bwMode="auto">
              <a:xfrm>
                <a:off x="3392" y="3379"/>
                <a:ext cx="105" cy="68"/>
              </a:xfrm>
              <a:custGeom>
                <a:avLst/>
                <a:gdLst>
                  <a:gd name="T0" fmla="*/ 0 w 105"/>
                  <a:gd name="T1" fmla="*/ 49 h 68"/>
                  <a:gd name="T2" fmla="*/ 68 w 105"/>
                  <a:gd name="T3" fmla="*/ 68 h 68"/>
                  <a:gd name="T4" fmla="*/ 105 w 105"/>
                  <a:gd name="T5" fmla="*/ 25 h 68"/>
                  <a:gd name="T6" fmla="*/ 31 w 105"/>
                  <a:gd name="T7" fmla="*/ 0 h 68"/>
                  <a:gd name="T8" fmla="*/ 0 w 105"/>
                  <a:gd name="T9" fmla="*/ 49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9"/>
                    </a:moveTo>
                    <a:lnTo>
                      <a:pt x="68" y="68"/>
                    </a:lnTo>
                    <a:lnTo>
                      <a:pt x="105" y="25"/>
                    </a:lnTo>
                    <a:lnTo>
                      <a:pt x="31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25" name="Freeform 6275"/>
              <p:cNvSpPr>
                <a:spLocks/>
              </p:cNvSpPr>
              <p:nvPr/>
            </p:nvSpPr>
            <p:spPr bwMode="auto">
              <a:xfrm>
                <a:off x="3392" y="3379"/>
                <a:ext cx="105" cy="68"/>
              </a:xfrm>
              <a:custGeom>
                <a:avLst/>
                <a:gdLst>
                  <a:gd name="T0" fmla="*/ 0 w 17"/>
                  <a:gd name="T1" fmla="*/ 71579 h 11"/>
                  <a:gd name="T2" fmla="*/ 98959 w 17"/>
                  <a:gd name="T3" fmla="*/ 99206 h 11"/>
                  <a:gd name="T4" fmla="*/ 152936 w 17"/>
                  <a:gd name="T5" fmla="*/ 36609 h 11"/>
                  <a:gd name="T6" fmla="*/ 45014 w 17"/>
                  <a:gd name="T7" fmla="*/ 0 h 11"/>
                  <a:gd name="T8" fmla="*/ 0 w 17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1" y="11"/>
                    </a:lnTo>
                    <a:lnTo>
                      <a:pt x="17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26" name="Freeform 6276"/>
              <p:cNvSpPr>
                <a:spLocks/>
              </p:cNvSpPr>
              <p:nvPr/>
            </p:nvSpPr>
            <p:spPr bwMode="auto">
              <a:xfrm>
                <a:off x="2120" y="3373"/>
                <a:ext cx="105" cy="74"/>
              </a:xfrm>
              <a:custGeom>
                <a:avLst/>
                <a:gdLst>
                  <a:gd name="T0" fmla="*/ 0 w 105"/>
                  <a:gd name="T1" fmla="*/ 49 h 74"/>
                  <a:gd name="T2" fmla="*/ 68 w 105"/>
                  <a:gd name="T3" fmla="*/ 74 h 74"/>
                  <a:gd name="T4" fmla="*/ 105 w 105"/>
                  <a:gd name="T5" fmla="*/ 24 h 74"/>
                  <a:gd name="T6" fmla="*/ 37 w 105"/>
                  <a:gd name="T7" fmla="*/ 0 h 74"/>
                  <a:gd name="T8" fmla="*/ 0 w 105"/>
                  <a:gd name="T9" fmla="*/ 49 h 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74"/>
                  <a:gd name="T17" fmla="*/ 105 w 105"/>
                  <a:gd name="T18" fmla="*/ 74 h 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74">
                    <a:moveTo>
                      <a:pt x="0" y="49"/>
                    </a:moveTo>
                    <a:lnTo>
                      <a:pt x="68" y="74"/>
                    </a:lnTo>
                    <a:lnTo>
                      <a:pt x="105" y="24"/>
                    </a:lnTo>
                    <a:lnTo>
                      <a:pt x="37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B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27" name="Freeform 6277"/>
              <p:cNvSpPr>
                <a:spLocks/>
              </p:cNvSpPr>
              <p:nvPr/>
            </p:nvSpPr>
            <p:spPr bwMode="auto">
              <a:xfrm>
                <a:off x="2120" y="3373"/>
                <a:ext cx="105" cy="74"/>
              </a:xfrm>
              <a:custGeom>
                <a:avLst/>
                <a:gdLst>
                  <a:gd name="T0" fmla="*/ 0 w 17"/>
                  <a:gd name="T1" fmla="*/ 70806 h 12"/>
                  <a:gd name="T2" fmla="*/ 98959 w 17"/>
                  <a:gd name="T3" fmla="*/ 106936 h 12"/>
                  <a:gd name="T4" fmla="*/ 152936 w 17"/>
                  <a:gd name="T5" fmla="*/ 36124 h 12"/>
                  <a:gd name="T6" fmla="*/ 53945 w 17"/>
                  <a:gd name="T7" fmla="*/ 0 h 12"/>
                  <a:gd name="T8" fmla="*/ 0 w 17"/>
                  <a:gd name="T9" fmla="*/ 70806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2"/>
                  <a:gd name="T17" fmla="*/ 17 w 17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2">
                    <a:moveTo>
                      <a:pt x="0" y="8"/>
                    </a:moveTo>
                    <a:lnTo>
                      <a:pt x="11" y="12"/>
                    </a:lnTo>
                    <a:lnTo>
                      <a:pt x="17" y="4"/>
                    </a:lnTo>
                    <a:lnTo>
                      <a:pt x="6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28" name="Freeform 6278"/>
              <p:cNvSpPr>
                <a:spLocks/>
              </p:cNvSpPr>
              <p:nvPr/>
            </p:nvSpPr>
            <p:spPr bwMode="auto">
              <a:xfrm>
                <a:off x="3219" y="3385"/>
                <a:ext cx="105" cy="62"/>
              </a:xfrm>
              <a:custGeom>
                <a:avLst/>
                <a:gdLst>
                  <a:gd name="T0" fmla="*/ 0 w 105"/>
                  <a:gd name="T1" fmla="*/ 43 h 62"/>
                  <a:gd name="T2" fmla="*/ 75 w 105"/>
                  <a:gd name="T3" fmla="*/ 62 h 62"/>
                  <a:gd name="T4" fmla="*/ 105 w 105"/>
                  <a:gd name="T5" fmla="*/ 19 h 62"/>
                  <a:gd name="T6" fmla="*/ 37 w 105"/>
                  <a:gd name="T7" fmla="*/ 0 h 62"/>
                  <a:gd name="T8" fmla="*/ 0 w 105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2"/>
                  <a:gd name="T17" fmla="*/ 105 w 105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2">
                    <a:moveTo>
                      <a:pt x="0" y="43"/>
                    </a:moveTo>
                    <a:lnTo>
                      <a:pt x="75" y="62"/>
                    </a:lnTo>
                    <a:lnTo>
                      <a:pt x="105" y="19"/>
                    </a:lnTo>
                    <a:lnTo>
                      <a:pt x="37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29" name="Freeform 6279"/>
              <p:cNvSpPr>
                <a:spLocks/>
              </p:cNvSpPr>
              <p:nvPr/>
            </p:nvSpPr>
            <p:spPr bwMode="auto">
              <a:xfrm>
                <a:off x="3219" y="3385"/>
                <a:ext cx="105" cy="62"/>
              </a:xfrm>
              <a:custGeom>
                <a:avLst/>
                <a:gdLst>
                  <a:gd name="T0" fmla="*/ 0 w 17"/>
                  <a:gd name="T1" fmla="*/ 63618 h 10"/>
                  <a:gd name="T2" fmla="*/ 107693 w 17"/>
                  <a:gd name="T3" fmla="*/ 91524 h 10"/>
                  <a:gd name="T4" fmla="*/ 152936 w 17"/>
                  <a:gd name="T5" fmla="*/ 28136 h 10"/>
                  <a:gd name="T6" fmla="*/ 53945 w 17"/>
                  <a:gd name="T7" fmla="*/ 0 h 10"/>
                  <a:gd name="T8" fmla="*/ 0 w 17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0"/>
                  <a:gd name="T17" fmla="*/ 17 w 1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0">
                    <a:moveTo>
                      <a:pt x="0" y="7"/>
                    </a:moveTo>
                    <a:lnTo>
                      <a:pt x="12" y="10"/>
                    </a:lnTo>
                    <a:lnTo>
                      <a:pt x="17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30" name="Freeform 6280"/>
              <p:cNvSpPr>
                <a:spLocks/>
              </p:cNvSpPr>
              <p:nvPr/>
            </p:nvSpPr>
            <p:spPr bwMode="auto">
              <a:xfrm>
                <a:off x="1947" y="3379"/>
                <a:ext cx="105" cy="68"/>
              </a:xfrm>
              <a:custGeom>
                <a:avLst/>
                <a:gdLst>
                  <a:gd name="T0" fmla="*/ 0 w 105"/>
                  <a:gd name="T1" fmla="*/ 49 h 68"/>
                  <a:gd name="T2" fmla="*/ 75 w 105"/>
                  <a:gd name="T3" fmla="*/ 68 h 68"/>
                  <a:gd name="T4" fmla="*/ 105 w 105"/>
                  <a:gd name="T5" fmla="*/ 25 h 68"/>
                  <a:gd name="T6" fmla="*/ 37 w 105"/>
                  <a:gd name="T7" fmla="*/ 0 h 68"/>
                  <a:gd name="T8" fmla="*/ 0 w 105"/>
                  <a:gd name="T9" fmla="*/ 49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9"/>
                    </a:moveTo>
                    <a:lnTo>
                      <a:pt x="75" y="68"/>
                    </a:lnTo>
                    <a:lnTo>
                      <a:pt x="105" y="25"/>
                    </a:lnTo>
                    <a:lnTo>
                      <a:pt x="37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B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31" name="Freeform 6281"/>
              <p:cNvSpPr>
                <a:spLocks/>
              </p:cNvSpPr>
              <p:nvPr/>
            </p:nvSpPr>
            <p:spPr bwMode="auto">
              <a:xfrm>
                <a:off x="1947" y="3379"/>
                <a:ext cx="105" cy="68"/>
              </a:xfrm>
              <a:custGeom>
                <a:avLst/>
                <a:gdLst>
                  <a:gd name="T0" fmla="*/ 0 w 17"/>
                  <a:gd name="T1" fmla="*/ 71579 h 11"/>
                  <a:gd name="T2" fmla="*/ 107693 w 17"/>
                  <a:gd name="T3" fmla="*/ 99206 h 11"/>
                  <a:gd name="T4" fmla="*/ 152936 w 17"/>
                  <a:gd name="T5" fmla="*/ 36609 h 11"/>
                  <a:gd name="T6" fmla="*/ 53945 w 17"/>
                  <a:gd name="T7" fmla="*/ 0 h 11"/>
                  <a:gd name="T8" fmla="*/ 0 w 17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2" y="11"/>
                    </a:lnTo>
                    <a:lnTo>
                      <a:pt x="17" y="4"/>
                    </a:lnTo>
                    <a:lnTo>
                      <a:pt x="6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32" name="Freeform 6282"/>
              <p:cNvSpPr>
                <a:spLocks/>
              </p:cNvSpPr>
              <p:nvPr/>
            </p:nvSpPr>
            <p:spPr bwMode="auto">
              <a:xfrm>
                <a:off x="4319" y="3385"/>
                <a:ext cx="104" cy="68"/>
              </a:xfrm>
              <a:custGeom>
                <a:avLst/>
                <a:gdLst>
                  <a:gd name="T0" fmla="*/ 0 w 104"/>
                  <a:gd name="T1" fmla="*/ 43 h 68"/>
                  <a:gd name="T2" fmla="*/ 74 w 104"/>
                  <a:gd name="T3" fmla="*/ 68 h 68"/>
                  <a:gd name="T4" fmla="*/ 104 w 104"/>
                  <a:gd name="T5" fmla="*/ 25 h 68"/>
                  <a:gd name="T6" fmla="*/ 30 w 104"/>
                  <a:gd name="T7" fmla="*/ 0 h 68"/>
                  <a:gd name="T8" fmla="*/ 0 w 104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4"/>
                  <a:gd name="T16" fmla="*/ 0 h 68"/>
                  <a:gd name="T17" fmla="*/ 104 w 104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4" h="68">
                    <a:moveTo>
                      <a:pt x="0" y="43"/>
                    </a:moveTo>
                    <a:lnTo>
                      <a:pt x="74" y="68"/>
                    </a:lnTo>
                    <a:lnTo>
                      <a:pt x="104" y="25"/>
                    </a:lnTo>
                    <a:lnTo>
                      <a:pt x="30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33" name="Freeform 6283"/>
              <p:cNvSpPr>
                <a:spLocks/>
              </p:cNvSpPr>
              <p:nvPr/>
            </p:nvSpPr>
            <p:spPr bwMode="auto">
              <a:xfrm>
                <a:off x="4319" y="3385"/>
                <a:ext cx="104" cy="68"/>
              </a:xfrm>
              <a:custGeom>
                <a:avLst/>
                <a:gdLst>
                  <a:gd name="T0" fmla="*/ 0 w 17"/>
                  <a:gd name="T1" fmla="*/ 62826 h 11"/>
                  <a:gd name="T2" fmla="*/ 102360 w 17"/>
                  <a:gd name="T3" fmla="*/ 99206 h 11"/>
                  <a:gd name="T4" fmla="*/ 145624 w 17"/>
                  <a:gd name="T5" fmla="*/ 36609 h 11"/>
                  <a:gd name="T6" fmla="*/ 43490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2" y="11"/>
                    </a:lnTo>
                    <a:lnTo>
                      <a:pt x="17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34" name="Freeform 6284"/>
              <p:cNvSpPr>
                <a:spLocks/>
              </p:cNvSpPr>
              <p:nvPr/>
            </p:nvSpPr>
            <p:spPr bwMode="auto">
              <a:xfrm>
                <a:off x="3053" y="3385"/>
                <a:ext cx="99" cy="68"/>
              </a:xfrm>
              <a:custGeom>
                <a:avLst/>
                <a:gdLst>
                  <a:gd name="T0" fmla="*/ 0 w 99"/>
                  <a:gd name="T1" fmla="*/ 50 h 68"/>
                  <a:gd name="T2" fmla="*/ 68 w 99"/>
                  <a:gd name="T3" fmla="*/ 68 h 68"/>
                  <a:gd name="T4" fmla="*/ 99 w 99"/>
                  <a:gd name="T5" fmla="*/ 25 h 68"/>
                  <a:gd name="T6" fmla="*/ 31 w 99"/>
                  <a:gd name="T7" fmla="*/ 0 h 68"/>
                  <a:gd name="T8" fmla="*/ 0 w 99"/>
                  <a:gd name="T9" fmla="*/ 50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50"/>
                    </a:moveTo>
                    <a:lnTo>
                      <a:pt x="68" y="68"/>
                    </a:lnTo>
                    <a:lnTo>
                      <a:pt x="99" y="25"/>
                    </a:lnTo>
                    <a:lnTo>
                      <a:pt x="31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35" name="Freeform 6285"/>
              <p:cNvSpPr>
                <a:spLocks/>
              </p:cNvSpPr>
              <p:nvPr/>
            </p:nvSpPr>
            <p:spPr bwMode="auto">
              <a:xfrm>
                <a:off x="3053" y="3385"/>
                <a:ext cx="99" cy="68"/>
              </a:xfrm>
              <a:custGeom>
                <a:avLst/>
                <a:gdLst>
                  <a:gd name="T0" fmla="*/ 0 w 16"/>
                  <a:gd name="T1" fmla="*/ 71579 h 11"/>
                  <a:gd name="T2" fmla="*/ 99730 w 16"/>
                  <a:gd name="T3" fmla="*/ 99206 h 11"/>
                  <a:gd name="T4" fmla="*/ 145214 w 16"/>
                  <a:gd name="T5" fmla="*/ 36609 h 11"/>
                  <a:gd name="T6" fmla="*/ 45484 w 16"/>
                  <a:gd name="T7" fmla="*/ 0 h 11"/>
                  <a:gd name="T8" fmla="*/ 0 w 16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8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36" name="Freeform 6286"/>
              <p:cNvSpPr>
                <a:spLocks/>
              </p:cNvSpPr>
              <p:nvPr/>
            </p:nvSpPr>
            <p:spPr bwMode="auto">
              <a:xfrm>
                <a:off x="1781" y="3379"/>
                <a:ext cx="99" cy="74"/>
              </a:xfrm>
              <a:custGeom>
                <a:avLst/>
                <a:gdLst>
                  <a:gd name="T0" fmla="*/ 0 w 99"/>
                  <a:gd name="T1" fmla="*/ 49 h 74"/>
                  <a:gd name="T2" fmla="*/ 68 w 99"/>
                  <a:gd name="T3" fmla="*/ 74 h 74"/>
                  <a:gd name="T4" fmla="*/ 99 w 99"/>
                  <a:gd name="T5" fmla="*/ 25 h 74"/>
                  <a:gd name="T6" fmla="*/ 31 w 99"/>
                  <a:gd name="T7" fmla="*/ 0 h 74"/>
                  <a:gd name="T8" fmla="*/ 0 w 99"/>
                  <a:gd name="T9" fmla="*/ 49 h 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74"/>
                  <a:gd name="T17" fmla="*/ 99 w 99"/>
                  <a:gd name="T18" fmla="*/ 74 h 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74">
                    <a:moveTo>
                      <a:pt x="0" y="49"/>
                    </a:moveTo>
                    <a:lnTo>
                      <a:pt x="68" y="74"/>
                    </a:lnTo>
                    <a:lnTo>
                      <a:pt x="99" y="25"/>
                    </a:lnTo>
                    <a:lnTo>
                      <a:pt x="31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B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37" name="Freeform 6287"/>
              <p:cNvSpPr>
                <a:spLocks/>
              </p:cNvSpPr>
              <p:nvPr/>
            </p:nvSpPr>
            <p:spPr bwMode="auto">
              <a:xfrm>
                <a:off x="1781" y="3379"/>
                <a:ext cx="99" cy="74"/>
              </a:xfrm>
              <a:custGeom>
                <a:avLst/>
                <a:gdLst>
                  <a:gd name="T0" fmla="*/ 0 w 16"/>
                  <a:gd name="T1" fmla="*/ 70806 h 12"/>
                  <a:gd name="T2" fmla="*/ 99730 w 16"/>
                  <a:gd name="T3" fmla="*/ 106936 h 12"/>
                  <a:gd name="T4" fmla="*/ 145214 w 16"/>
                  <a:gd name="T5" fmla="*/ 36124 h 12"/>
                  <a:gd name="T6" fmla="*/ 45484 w 16"/>
                  <a:gd name="T7" fmla="*/ 0 h 12"/>
                  <a:gd name="T8" fmla="*/ 0 w 16"/>
                  <a:gd name="T9" fmla="*/ 70806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2"/>
                  <a:gd name="T17" fmla="*/ 16 w 16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2">
                    <a:moveTo>
                      <a:pt x="0" y="8"/>
                    </a:moveTo>
                    <a:lnTo>
                      <a:pt x="11" y="12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38" name="Freeform 6288"/>
              <p:cNvSpPr>
                <a:spLocks/>
              </p:cNvSpPr>
              <p:nvPr/>
            </p:nvSpPr>
            <p:spPr bwMode="auto">
              <a:xfrm>
                <a:off x="4152" y="3391"/>
                <a:ext cx="99" cy="62"/>
              </a:xfrm>
              <a:custGeom>
                <a:avLst/>
                <a:gdLst>
                  <a:gd name="T0" fmla="*/ 0 w 99"/>
                  <a:gd name="T1" fmla="*/ 44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4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39" name="Freeform 6289"/>
              <p:cNvSpPr>
                <a:spLocks/>
              </p:cNvSpPr>
              <p:nvPr/>
            </p:nvSpPr>
            <p:spPr bwMode="auto">
              <a:xfrm>
                <a:off x="4152" y="3391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40" name="Freeform 6290"/>
              <p:cNvSpPr>
                <a:spLocks/>
              </p:cNvSpPr>
              <p:nvPr/>
            </p:nvSpPr>
            <p:spPr bwMode="auto">
              <a:xfrm>
                <a:off x="2880" y="3391"/>
                <a:ext cx="99" cy="62"/>
              </a:xfrm>
              <a:custGeom>
                <a:avLst/>
                <a:gdLst>
                  <a:gd name="T0" fmla="*/ 0 w 99"/>
                  <a:gd name="T1" fmla="*/ 44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4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41" name="Freeform 6291"/>
              <p:cNvSpPr>
                <a:spLocks/>
              </p:cNvSpPr>
              <p:nvPr/>
            </p:nvSpPr>
            <p:spPr bwMode="auto">
              <a:xfrm>
                <a:off x="2880" y="3391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42" name="Freeform 6292"/>
              <p:cNvSpPr>
                <a:spLocks/>
              </p:cNvSpPr>
              <p:nvPr/>
            </p:nvSpPr>
            <p:spPr bwMode="auto">
              <a:xfrm>
                <a:off x="1608" y="3385"/>
                <a:ext cx="105" cy="68"/>
              </a:xfrm>
              <a:custGeom>
                <a:avLst/>
                <a:gdLst>
                  <a:gd name="T0" fmla="*/ 0 w 105"/>
                  <a:gd name="T1" fmla="*/ 50 h 68"/>
                  <a:gd name="T2" fmla="*/ 68 w 105"/>
                  <a:gd name="T3" fmla="*/ 68 h 68"/>
                  <a:gd name="T4" fmla="*/ 105 w 105"/>
                  <a:gd name="T5" fmla="*/ 25 h 68"/>
                  <a:gd name="T6" fmla="*/ 31 w 105"/>
                  <a:gd name="T7" fmla="*/ 0 h 68"/>
                  <a:gd name="T8" fmla="*/ 0 w 105"/>
                  <a:gd name="T9" fmla="*/ 50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50"/>
                    </a:moveTo>
                    <a:lnTo>
                      <a:pt x="68" y="68"/>
                    </a:lnTo>
                    <a:lnTo>
                      <a:pt x="105" y="25"/>
                    </a:lnTo>
                    <a:lnTo>
                      <a:pt x="31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43" name="Freeform 6293"/>
              <p:cNvSpPr>
                <a:spLocks/>
              </p:cNvSpPr>
              <p:nvPr/>
            </p:nvSpPr>
            <p:spPr bwMode="auto">
              <a:xfrm>
                <a:off x="1608" y="3385"/>
                <a:ext cx="105" cy="68"/>
              </a:xfrm>
              <a:custGeom>
                <a:avLst/>
                <a:gdLst>
                  <a:gd name="T0" fmla="*/ 0 w 17"/>
                  <a:gd name="T1" fmla="*/ 71579 h 11"/>
                  <a:gd name="T2" fmla="*/ 98959 w 17"/>
                  <a:gd name="T3" fmla="*/ 99206 h 11"/>
                  <a:gd name="T4" fmla="*/ 152936 w 17"/>
                  <a:gd name="T5" fmla="*/ 36609 h 11"/>
                  <a:gd name="T6" fmla="*/ 45014 w 17"/>
                  <a:gd name="T7" fmla="*/ 0 h 11"/>
                  <a:gd name="T8" fmla="*/ 0 w 17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1" y="11"/>
                    </a:lnTo>
                    <a:lnTo>
                      <a:pt x="17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44" name="Freeform 6294"/>
              <p:cNvSpPr>
                <a:spLocks/>
              </p:cNvSpPr>
              <p:nvPr/>
            </p:nvSpPr>
            <p:spPr bwMode="auto">
              <a:xfrm>
                <a:off x="3979" y="3391"/>
                <a:ext cx="99" cy="68"/>
              </a:xfrm>
              <a:custGeom>
                <a:avLst/>
                <a:gdLst>
                  <a:gd name="T0" fmla="*/ 0 w 99"/>
                  <a:gd name="T1" fmla="*/ 44 h 68"/>
                  <a:gd name="T2" fmla="*/ 68 w 99"/>
                  <a:gd name="T3" fmla="*/ 68 h 68"/>
                  <a:gd name="T4" fmla="*/ 99 w 99"/>
                  <a:gd name="T5" fmla="*/ 25 h 68"/>
                  <a:gd name="T6" fmla="*/ 31 w 99"/>
                  <a:gd name="T7" fmla="*/ 0 h 68"/>
                  <a:gd name="T8" fmla="*/ 0 w 99"/>
                  <a:gd name="T9" fmla="*/ 44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4"/>
                    </a:moveTo>
                    <a:lnTo>
                      <a:pt x="68" y="68"/>
                    </a:lnTo>
                    <a:lnTo>
                      <a:pt x="99" y="25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45" name="Freeform 6295"/>
              <p:cNvSpPr>
                <a:spLocks/>
              </p:cNvSpPr>
              <p:nvPr/>
            </p:nvSpPr>
            <p:spPr bwMode="auto">
              <a:xfrm>
                <a:off x="3979" y="3391"/>
                <a:ext cx="99" cy="68"/>
              </a:xfrm>
              <a:custGeom>
                <a:avLst/>
                <a:gdLst>
                  <a:gd name="T0" fmla="*/ 0 w 16"/>
                  <a:gd name="T1" fmla="*/ 62826 h 11"/>
                  <a:gd name="T2" fmla="*/ 99730 w 16"/>
                  <a:gd name="T3" fmla="*/ 99206 h 11"/>
                  <a:gd name="T4" fmla="*/ 145214 w 16"/>
                  <a:gd name="T5" fmla="*/ 36609 h 11"/>
                  <a:gd name="T6" fmla="*/ 45484 w 16"/>
                  <a:gd name="T7" fmla="*/ 0 h 11"/>
                  <a:gd name="T8" fmla="*/ 0 w 16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46" name="Freeform 6296"/>
              <p:cNvSpPr>
                <a:spLocks/>
              </p:cNvSpPr>
              <p:nvPr/>
            </p:nvSpPr>
            <p:spPr bwMode="auto">
              <a:xfrm>
                <a:off x="2707" y="3391"/>
                <a:ext cx="105" cy="68"/>
              </a:xfrm>
              <a:custGeom>
                <a:avLst/>
                <a:gdLst>
                  <a:gd name="T0" fmla="*/ 0 w 105"/>
                  <a:gd name="T1" fmla="*/ 44 h 68"/>
                  <a:gd name="T2" fmla="*/ 68 w 105"/>
                  <a:gd name="T3" fmla="*/ 68 h 68"/>
                  <a:gd name="T4" fmla="*/ 105 w 105"/>
                  <a:gd name="T5" fmla="*/ 25 h 68"/>
                  <a:gd name="T6" fmla="*/ 31 w 105"/>
                  <a:gd name="T7" fmla="*/ 0 h 68"/>
                  <a:gd name="T8" fmla="*/ 0 w 105"/>
                  <a:gd name="T9" fmla="*/ 44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4"/>
                    </a:moveTo>
                    <a:lnTo>
                      <a:pt x="68" y="68"/>
                    </a:lnTo>
                    <a:lnTo>
                      <a:pt x="105" y="25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47" name="Freeform 6297"/>
              <p:cNvSpPr>
                <a:spLocks/>
              </p:cNvSpPr>
              <p:nvPr/>
            </p:nvSpPr>
            <p:spPr bwMode="auto">
              <a:xfrm>
                <a:off x="2707" y="3391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98959 w 17"/>
                  <a:gd name="T3" fmla="*/ 99206 h 11"/>
                  <a:gd name="T4" fmla="*/ 152936 w 17"/>
                  <a:gd name="T5" fmla="*/ 36609 h 11"/>
                  <a:gd name="T6" fmla="*/ 45014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1" y="11"/>
                    </a:lnTo>
                    <a:lnTo>
                      <a:pt x="17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48" name="Freeform 6298"/>
              <p:cNvSpPr>
                <a:spLocks/>
              </p:cNvSpPr>
              <p:nvPr/>
            </p:nvSpPr>
            <p:spPr bwMode="auto">
              <a:xfrm>
                <a:off x="1435" y="3391"/>
                <a:ext cx="105" cy="68"/>
              </a:xfrm>
              <a:custGeom>
                <a:avLst/>
                <a:gdLst>
                  <a:gd name="T0" fmla="*/ 0 w 105"/>
                  <a:gd name="T1" fmla="*/ 44 h 68"/>
                  <a:gd name="T2" fmla="*/ 68 w 105"/>
                  <a:gd name="T3" fmla="*/ 68 h 68"/>
                  <a:gd name="T4" fmla="*/ 105 w 105"/>
                  <a:gd name="T5" fmla="*/ 19 h 68"/>
                  <a:gd name="T6" fmla="*/ 37 w 105"/>
                  <a:gd name="T7" fmla="*/ 0 h 68"/>
                  <a:gd name="T8" fmla="*/ 0 w 105"/>
                  <a:gd name="T9" fmla="*/ 44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4"/>
                    </a:moveTo>
                    <a:lnTo>
                      <a:pt x="68" y="68"/>
                    </a:lnTo>
                    <a:lnTo>
                      <a:pt x="105" y="19"/>
                    </a:lnTo>
                    <a:lnTo>
                      <a:pt x="37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49" name="Freeform 6299"/>
              <p:cNvSpPr>
                <a:spLocks/>
              </p:cNvSpPr>
              <p:nvPr/>
            </p:nvSpPr>
            <p:spPr bwMode="auto">
              <a:xfrm>
                <a:off x="1435" y="3391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98959 w 17"/>
                  <a:gd name="T3" fmla="*/ 99206 h 11"/>
                  <a:gd name="T4" fmla="*/ 152936 w 17"/>
                  <a:gd name="T5" fmla="*/ 27627 h 11"/>
                  <a:gd name="T6" fmla="*/ 53945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1" y="11"/>
                    </a:lnTo>
                    <a:lnTo>
                      <a:pt x="17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50" name="Freeform 6300"/>
              <p:cNvSpPr>
                <a:spLocks/>
              </p:cNvSpPr>
              <p:nvPr/>
            </p:nvSpPr>
            <p:spPr bwMode="auto">
              <a:xfrm>
                <a:off x="3806" y="3397"/>
                <a:ext cx="105" cy="62"/>
              </a:xfrm>
              <a:custGeom>
                <a:avLst/>
                <a:gdLst>
                  <a:gd name="T0" fmla="*/ 0 w 105"/>
                  <a:gd name="T1" fmla="*/ 44 h 62"/>
                  <a:gd name="T2" fmla="*/ 68 w 105"/>
                  <a:gd name="T3" fmla="*/ 62 h 62"/>
                  <a:gd name="T4" fmla="*/ 105 w 105"/>
                  <a:gd name="T5" fmla="*/ 19 h 62"/>
                  <a:gd name="T6" fmla="*/ 31 w 105"/>
                  <a:gd name="T7" fmla="*/ 0 h 62"/>
                  <a:gd name="T8" fmla="*/ 0 w 105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2"/>
                  <a:gd name="T17" fmla="*/ 105 w 105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2">
                    <a:moveTo>
                      <a:pt x="0" y="44"/>
                    </a:moveTo>
                    <a:lnTo>
                      <a:pt x="68" y="62"/>
                    </a:lnTo>
                    <a:lnTo>
                      <a:pt x="105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51" name="Freeform 6301"/>
              <p:cNvSpPr>
                <a:spLocks/>
              </p:cNvSpPr>
              <p:nvPr/>
            </p:nvSpPr>
            <p:spPr bwMode="auto">
              <a:xfrm>
                <a:off x="3806" y="3397"/>
                <a:ext cx="105" cy="62"/>
              </a:xfrm>
              <a:custGeom>
                <a:avLst/>
                <a:gdLst>
                  <a:gd name="T0" fmla="*/ 0 w 17"/>
                  <a:gd name="T1" fmla="*/ 63618 h 10"/>
                  <a:gd name="T2" fmla="*/ 98959 w 17"/>
                  <a:gd name="T3" fmla="*/ 91524 h 10"/>
                  <a:gd name="T4" fmla="*/ 152936 w 17"/>
                  <a:gd name="T5" fmla="*/ 28136 h 10"/>
                  <a:gd name="T6" fmla="*/ 45014 w 17"/>
                  <a:gd name="T7" fmla="*/ 0 h 10"/>
                  <a:gd name="T8" fmla="*/ 0 w 17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0"/>
                  <a:gd name="T17" fmla="*/ 17 w 1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0">
                    <a:moveTo>
                      <a:pt x="0" y="7"/>
                    </a:moveTo>
                    <a:lnTo>
                      <a:pt x="11" y="10"/>
                    </a:lnTo>
                    <a:lnTo>
                      <a:pt x="17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52" name="Freeform 6302"/>
              <p:cNvSpPr>
                <a:spLocks/>
              </p:cNvSpPr>
              <p:nvPr/>
            </p:nvSpPr>
            <p:spPr bwMode="auto">
              <a:xfrm>
                <a:off x="2534" y="3397"/>
                <a:ext cx="105" cy="62"/>
              </a:xfrm>
              <a:custGeom>
                <a:avLst/>
                <a:gdLst>
                  <a:gd name="T0" fmla="*/ 0 w 105"/>
                  <a:gd name="T1" fmla="*/ 44 h 62"/>
                  <a:gd name="T2" fmla="*/ 68 w 105"/>
                  <a:gd name="T3" fmla="*/ 62 h 62"/>
                  <a:gd name="T4" fmla="*/ 105 w 105"/>
                  <a:gd name="T5" fmla="*/ 19 h 62"/>
                  <a:gd name="T6" fmla="*/ 37 w 105"/>
                  <a:gd name="T7" fmla="*/ 0 h 62"/>
                  <a:gd name="T8" fmla="*/ 0 w 105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2"/>
                  <a:gd name="T17" fmla="*/ 105 w 105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2">
                    <a:moveTo>
                      <a:pt x="0" y="44"/>
                    </a:moveTo>
                    <a:lnTo>
                      <a:pt x="68" y="62"/>
                    </a:lnTo>
                    <a:lnTo>
                      <a:pt x="105" y="19"/>
                    </a:lnTo>
                    <a:lnTo>
                      <a:pt x="37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53" name="Freeform 6303"/>
              <p:cNvSpPr>
                <a:spLocks/>
              </p:cNvSpPr>
              <p:nvPr/>
            </p:nvSpPr>
            <p:spPr bwMode="auto">
              <a:xfrm>
                <a:off x="2534" y="3397"/>
                <a:ext cx="105" cy="62"/>
              </a:xfrm>
              <a:custGeom>
                <a:avLst/>
                <a:gdLst>
                  <a:gd name="T0" fmla="*/ 0 w 17"/>
                  <a:gd name="T1" fmla="*/ 63618 h 10"/>
                  <a:gd name="T2" fmla="*/ 98959 w 17"/>
                  <a:gd name="T3" fmla="*/ 91524 h 10"/>
                  <a:gd name="T4" fmla="*/ 152936 w 17"/>
                  <a:gd name="T5" fmla="*/ 28136 h 10"/>
                  <a:gd name="T6" fmla="*/ 53945 w 17"/>
                  <a:gd name="T7" fmla="*/ 0 h 10"/>
                  <a:gd name="T8" fmla="*/ 0 w 17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0"/>
                  <a:gd name="T17" fmla="*/ 17 w 1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0">
                    <a:moveTo>
                      <a:pt x="0" y="7"/>
                    </a:moveTo>
                    <a:lnTo>
                      <a:pt x="11" y="10"/>
                    </a:lnTo>
                    <a:lnTo>
                      <a:pt x="17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54" name="Freeform 6304"/>
              <p:cNvSpPr>
                <a:spLocks/>
              </p:cNvSpPr>
              <p:nvPr/>
            </p:nvSpPr>
            <p:spPr bwMode="auto">
              <a:xfrm>
                <a:off x="3633" y="3397"/>
                <a:ext cx="105" cy="68"/>
              </a:xfrm>
              <a:custGeom>
                <a:avLst/>
                <a:gdLst>
                  <a:gd name="T0" fmla="*/ 0 w 105"/>
                  <a:gd name="T1" fmla="*/ 44 h 68"/>
                  <a:gd name="T2" fmla="*/ 74 w 105"/>
                  <a:gd name="T3" fmla="*/ 68 h 68"/>
                  <a:gd name="T4" fmla="*/ 105 w 105"/>
                  <a:gd name="T5" fmla="*/ 25 h 68"/>
                  <a:gd name="T6" fmla="*/ 31 w 105"/>
                  <a:gd name="T7" fmla="*/ 0 h 68"/>
                  <a:gd name="T8" fmla="*/ 0 w 105"/>
                  <a:gd name="T9" fmla="*/ 44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4"/>
                    </a:moveTo>
                    <a:lnTo>
                      <a:pt x="74" y="68"/>
                    </a:lnTo>
                    <a:lnTo>
                      <a:pt x="105" y="25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55" name="Freeform 6305"/>
              <p:cNvSpPr>
                <a:spLocks/>
              </p:cNvSpPr>
              <p:nvPr/>
            </p:nvSpPr>
            <p:spPr bwMode="auto">
              <a:xfrm>
                <a:off x="3633" y="3397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107693 w 17"/>
                  <a:gd name="T3" fmla="*/ 99206 h 11"/>
                  <a:gd name="T4" fmla="*/ 152936 w 17"/>
                  <a:gd name="T5" fmla="*/ 36609 h 11"/>
                  <a:gd name="T6" fmla="*/ 45014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2" y="11"/>
                    </a:lnTo>
                    <a:lnTo>
                      <a:pt x="17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56" name="Freeform 6306"/>
              <p:cNvSpPr>
                <a:spLocks/>
              </p:cNvSpPr>
              <p:nvPr/>
            </p:nvSpPr>
            <p:spPr bwMode="auto">
              <a:xfrm>
                <a:off x="2361" y="3397"/>
                <a:ext cx="105" cy="68"/>
              </a:xfrm>
              <a:custGeom>
                <a:avLst/>
                <a:gdLst>
                  <a:gd name="T0" fmla="*/ 0 w 105"/>
                  <a:gd name="T1" fmla="*/ 44 h 68"/>
                  <a:gd name="T2" fmla="*/ 68 w 105"/>
                  <a:gd name="T3" fmla="*/ 68 h 68"/>
                  <a:gd name="T4" fmla="*/ 105 w 105"/>
                  <a:gd name="T5" fmla="*/ 19 h 68"/>
                  <a:gd name="T6" fmla="*/ 37 w 105"/>
                  <a:gd name="T7" fmla="*/ 0 h 68"/>
                  <a:gd name="T8" fmla="*/ 0 w 105"/>
                  <a:gd name="T9" fmla="*/ 44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4"/>
                    </a:moveTo>
                    <a:lnTo>
                      <a:pt x="68" y="68"/>
                    </a:lnTo>
                    <a:lnTo>
                      <a:pt x="105" y="19"/>
                    </a:lnTo>
                    <a:lnTo>
                      <a:pt x="37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DCD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57" name="Freeform 6307"/>
              <p:cNvSpPr>
                <a:spLocks/>
              </p:cNvSpPr>
              <p:nvPr/>
            </p:nvSpPr>
            <p:spPr bwMode="auto">
              <a:xfrm>
                <a:off x="2361" y="3397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98959 w 17"/>
                  <a:gd name="T3" fmla="*/ 99206 h 11"/>
                  <a:gd name="T4" fmla="*/ 152936 w 17"/>
                  <a:gd name="T5" fmla="*/ 27627 h 11"/>
                  <a:gd name="T6" fmla="*/ 53945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1" y="11"/>
                    </a:lnTo>
                    <a:lnTo>
                      <a:pt x="17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58" name="Freeform 6308"/>
              <p:cNvSpPr>
                <a:spLocks/>
              </p:cNvSpPr>
              <p:nvPr/>
            </p:nvSpPr>
            <p:spPr bwMode="auto">
              <a:xfrm>
                <a:off x="3460" y="3404"/>
                <a:ext cx="105" cy="61"/>
              </a:xfrm>
              <a:custGeom>
                <a:avLst/>
                <a:gdLst>
                  <a:gd name="T0" fmla="*/ 0 w 105"/>
                  <a:gd name="T1" fmla="*/ 43 h 61"/>
                  <a:gd name="T2" fmla="*/ 74 w 105"/>
                  <a:gd name="T3" fmla="*/ 61 h 61"/>
                  <a:gd name="T4" fmla="*/ 105 w 105"/>
                  <a:gd name="T5" fmla="*/ 18 h 61"/>
                  <a:gd name="T6" fmla="*/ 37 w 105"/>
                  <a:gd name="T7" fmla="*/ 0 h 61"/>
                  <a:gd name="T8" fmla="*/ 0 w 105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1"/>
                  <a:gd name="T17" fmla="*/ 105 w 105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1">
                    <a:moveTo>
                      <a:pt x="0" y="43"/>
                    </a:moveTo>
                    <a:lnTo>
                      <a:pt x="74" y="61"/>
                    </a:lnTo>
                    <a:lnTo>
                      <a:pt x="105" y="18"/>
                    </a:lnTo>
                    <a:lnTo>
                      <a:pt x="37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59" name="Freeform 6309"/>
              <p:cNvSpPr>
                <a:spLocks/>
              </p:cNvSpPr>
              <p:nvPr/>
            </p:nvSpPr>
            <p:spPr bwMode="auto">
              <a:xfrm>
                <a:off x="3460" y="3404"/>
                <a:ext cx="105" cy="61"/>
              </a:xfrm>
              <a:custGeom>
                <a:avLst/>
                <a:gdLst>
                  <a:gd name="T0" fmla="*/ 0 w 17"/>
                  <a:gd name="T1" fmla="*/ 59463 h 10"/>
                  <a:gd name="T2" fmla="*/ 107693 w 17"/>
                  <a:gd name="T3" fmla="*/ 84430 h 10"/>
                  <a:gd name="T4" fmla="*/ 152936 w 17"/>
                  <a:gd name="T5" fmla="*/ 24967 h 10"/>
                  <a:gd name="T6" fmla="*/ 53945 w 17"/>
                  <a:gd name="T7" fmla="*/ 0 h 10"/>
                  <a:gd name="T8" fmla="*/ 0 w 17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0"/>
                  <a:gd name="T17" fmla="*/ 17 w 1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0">
                    <a:moveTo>
                      <a:pt x="0" y="7"/>
                    </a:moveTo>
                    <a:lnTo>
                      <a:pt x="12" y="10"/>
                    </a:lnTo>
                    <a:lnTo>
                      <a:pt x="17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60" name="Freeform 6310"/>
              <p:cNvSpPr>
                <a:spLocks/>
              </p:cNvSpPr>
              <p:nvPr/>
            </p:nvSpPr>
            <p:spPr bwMode="auto">
              <a:xfrm>
                <a:off x="2188" y="3397"/>
                <a:ext cx="105" cy="68"/>
              </a:xfrm>
              <a:custGeom>
                <a:avLst/>
                <a:gdLst>
                  <a:gd name="T0" fmla="*/ 0 w 105"/>
                  <a:gd name="T1" fmla="*/ 50 h 68"/>
                  <a:gd name="T2" fmla="*/ 74 w 105"/>
                  <a:gd name="T3" fmla="*/ 68 h 68"/>
                  <a:gd name="T4" fmla="*/ 105 w 105"/>
                  <a:gd name="T5" fmla="*/ 25 h 68"/>
                  <a:gd name="T6" fmla="*/ 37 w 105"/>
                  <a:gd name="T7" fmla="*/ 0 h 68"/>
                  <a:gd name="T8" fmla="*/ 0 w 105"/>
                  <a:gd name="T9" fmla="*/ 50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50"/>
                    </a:moveTo>
                    <a:lnTo>
                      <a:pt x="74" y="68"/>
                    </a:lnTo>
                    <a:lnTo>
                      <a:pt x="105" y="25"/>
                    </a:lnTo>
                    <a:lnTo>
                      <a:pt x="37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CDCD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61" name="Freeform 6311"/>
              <p:cNvSpPr>
                <a:spLocks/>
              </p:cNvSpPr>
              <p:nvPr/>
            </p:nvSpPr>
            <p:spPr bwMode="auto">
              <a:xfrm>
                <a:off x="2188" y="3397"/>
                <a:ext cx="105" cy="68"/>
              </a:xfrm>
              <a:custGeom>
                <a:avLst/>
                <a:gdLst>
                  <a:gd name="T0" fmla="*/ 0 w 17"/>
                  <a:gd name="T1" fmla="*/ 71579 h 11"/>
                  <a:gd name="T2" fmla="*/ 107693 w 17"/>
                  <a:gd name="T3" fmla="*/ 99206 h 11"/>
                  <a:gd name="T4" fmla="*/ 152936 w 17"/>
                  <a:gd name="T5" fmla="*/ 36609 h 11"/>
                  <a:gd name="T6" fmla="*/ 53945 w 17"/>
                  <a:gd name="T7" fmla="*/ 0 h 11"/>
                  <a:gd name="T8" fmla="*/ 0 w 17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2" y="11"/>
                    </a:lnTo>
                    <a:lnTo>
                      <a:pt x="17" y="4"/>
                    </a:lnTo>
                    <a:lnTo>
                      <a:pt x="6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62" name="Freeform 6312"/>
              <p:cNvSpPr>
                <a:spLocks/>
              </p:cNvSpPr>
              <p:nvPr/>
            </p:nvSpPr>
            <p:spPr bwMode="auto">
              <a:xfrm>
                <a:off x="3294" y="3404"/>
                <a:ext cx="98" cy="68"/>
              </a:xfrm>
              <a:custGeom>
                <a:avLst/>
                <a:gdLst>
                  <a:gd name="T0" fmla="*/ 0 w 98"/>
                  <a:gd name="T1" fmla="*/ 43 h 68"/>
                  <a:gd name="T2" fmla="*/ 67 w 98"/>
                  <a:gd name="T3" fmla="*/ 68 h 68"/>
                  <a:gd name="T4" fmla="*/ 98 w 98"/>
                  <a:gd name="T5" fmla="*/ 24 h 68"/>
                  <a:gd name="T6" fmla="*/ 30 w 98"/>
                  <a:gd name="T7" fmla="*/ 0 h 68"/>
                  <a:gd name="T8" fmla="*/ 0 w 98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8"/>
                  <a:gd name="T17" fmla="*/ 98 w 98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8">
                    <a:moveTo>
                      <a:pt x="0" y="43"/>
                    </a:moveTo>
                    <a:lnTo>
                      <a:pt x="67" y="68"/>
                    </a:lnTo>
                    <a:lnTo>
                      <a:pt x="98" y="24"/>
                    </a:lnTo>
                    <a:lnTo>
                      <a:pt x="30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63" name="Freeform 6313"/>
              <p:cNvSpPr>
                <a:spLocks/>
              </p:cNvSpPr>
              <p:nvPr/>
            </p:nvSpPr>
            <p:spPr bwMode="auto">
              <a:xfrm>
                <a:off x="3294" y="3404"/>
                <a:ext cx="98" cy="68"/>
              </a:xfrm>
              <a:custGeom>
                <a:avLst/>
                <a:gdLst>
                  <a:gd name="T0" fmla="*/ 0 w 16"/>
                  <a:gd name="T1" fmla="*/ 62826 h 11"/>
                  <a:gd name="T2" fmla="*/ 94203 w 16"/>
                  <a:gd name="T3" fmla="*/ 99206 h 11"/>
                  <a:gd name="T4" fmla="*/ 137868 w 16"/>
                  <a:gd name="T5" fmla="*/ 36609 h 11"/>
                  <a:gd name="T6" fmla="*/ 43671 w 16"/>
                  <a:gd name="T7" fmla="*/ 0 h 11"/>
                  <a:gd name="T8" fmla="*/ 0 w 16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64" name="Freeform 6314"/>
              <p:cNvSpPr>
                <a:spLocks/>
              </p:cNvSpPr>
              <p:nvPr/>
            </p:nvSpPr>
            <p:spPr bwMode="auto">
              <a:xfrm>
                <a:off x="2022" y="3404"/>
                <a:ext cx="98" cy="68"/>
              </a:xfrm>
              <a:custGeom>
                <a:avLst/>
                <a:gdLst>
                  <a:gd name="T0" fmla="*/ 0 w 98"/>
                  <a:gd name="T1" fmla="*/ 43 h 68"/>
                  <a:gd name="T2" fmla="*/ 67 w 98"/>
                  <a:gd name="T3" fmla="*/ 68 h 68"/>
                  <a:gd name="T4" fmla="*/ 98 w 98"/>
                  <a:gd name="T5" fmla="*/ 18 h 68"/>
                  <a:gd name="T6" fmla="*/ 30 w 98"/>
                  <a:gd name="T7" fmla="*/ 0 h 68"/>
                  <a:gd name="T8" fmla="*/ 0 w 98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8"/>
                  <a:gd name="T17" fmla="*/ 98 w 98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8">
                    <a:moveTo>
                      <a:pt x="0" y="43"/>
                    </a:moveTo>
                    <a:lnTo>
                      <a:pt x="67" y="68"/>
                    </a:lnTo>
                    <a:lnTo>
                      <a:pt x="98" y="18"/>
                    </a:lnTo>
                    <a:lnTo>
                      <a:pt x="30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65" name="Freeform 6315"/>
              <p:cNvSpPr>
                <a:spLocks/>
              </p:cNvSpPr>
              <p:nvPr/>
            </p:nvSpPr>
            <p:spPr bwMode="auto">
              <a:xfrm>
                <a:off x="2022" y="3404"/>
                <a:ext cx="98" cy="68"/>
              </a:xfrm>
              <a:custGeom>
                <a:avLst/>
                <a:gdLst>
                  <a:gd name="T0" fmla="*/ 0 w 16"/>
                  <a:gd name="T1" fmla="*/ 62826 h 11"/>
                  <a:gd name="T2" fmla="*/ 94203 w 16"/>
                  <a:gd name="T3" fmla="*/ 99206 h 11"/>
                  <a:gd name="T4" fmla="*/ 137868 w 16"/>
                  <a:gd name="T5" fmla="*/ 27627 h 11"/>
                  <a:gd name="T6" fmla="*/ 43671 w 16"/>
                  <a:gd name="T7" fmla="*/ 0 h 11"/>
                  <a:gd name="T8" fmla="*/ 0 w 16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1" y="11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66" name="Freeform 6316"/>
              <p:cNvSpPr>
                <a:spLocks/>
              </p:cNvSpPr>
              <p:nvPr/>
            </p:nvSpPr>
            <p:spPr bwMode="auto">
              <a:xfrm>
                <a:off x="3121" y="3410"/>
                <a:ext cx="98" cy="62"/>
              </a:xfrm>
              <a:custGeom>
                <a:avLst/>
                <a:gdLst>
                  <a:gd name="T0" fmla="*/ 0 w 98"/>
                  <a:gd name="T1" fmla="*/ 43 h 62"/>
                  <a:gd name="T2" fmla="*/ 68 w 98"/>
                  <a:gd name="T3" fmla="*/ 62 h 62"/>
                  <a:gd name="T4" fmla="*/ 98 w 98"/>
                  <a:gd name="T5" fmla="*/ 18 h 62"/>
                  <a:gd name="T6" fmla="*/ 31 w 98"/>
                  <a:gd name="T7" fmla="*/ 0 h 62"/>
                  <a:gd name="T8" fmla="*/ 0 w 98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2"/>
                  <a:gd name="T17" fmla="*/ 98 w 98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8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67" name="Freeform 6317"/>
              <p:cNvSpPr>
                <a:spLocks/>
              </p:cNvSpPr>
              <p:nvPr/>
            </p:nvSpPr>
            <p:spPr bwMode="auto">
              <a:xfrm>
                <a:off x="3121" y="3410"/>
                <a:ext cx="98" cy="62"/>
              </a:xfrm>
              <a:custGeom>
                <a:avLst/>
                <a:gdLst>
                  <a:gd name="T0" fmla="*/ 0 w 16"/>
                  <a:gd name="T1" fmla="*/ 63618 h 10"/>
                  <a:gd name="T2" fmla="*/ 94203 w 16"/>
                  <a:gd name="T3" fmla="*/ 91524 h 10"/>
                  <a:gd name="T4" fmla="*/ 137868 w 16"/>
                  <a:gd name="T5" fmla="*/ 28136 h 10"/>
                  <a:gd name="T6" fmla="*/ 43671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68" name="Freeform 6318"/>
              <p:cNvSpPr>
                <a:spLocks/>
              </p:cNvSpPr>
              <p:nvPr/>
            </p:nvSpPr>
            <p:spPr bwMode="auto">
              <a:xfrm>
                <a:off x="1849" y="3404"/>
                <a:ext cx="98" cy="68"/>
              </a:xfrm>
              <a:custGeom>
                <a:avLst/>
                <a:gdLst>
                  <a:gd name="T0" fmla="*/ 0 w 98"/>
                  <a:gd name="T1" fmla="*/ 49 h 68"/>
                  <a:gd name="T2" fmla="*/ 68 w 98"/>
                  <a:gd name="T3" fmla="*/ 68 h 68"/>
                  <a:gd name="T4" fmla="*/ 98 w 98"/>
                  <a:gd name="T5" fmla="*/ 24 h 68"/>
                  <a:gd name="T6" fmla="*/ 31 w 98"/>
                  <a:gd name="T7" fmla="*/ 0 h 68"/>
                  <a:gd name="T8" fmla="*/ 0 w 98"/>
                  <a:gd name="T9" fmla="*/ 49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8"/>
                  <a:gd name="T17" fmla="*/ 98 w 98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8">
                    <a:moveTo>
                      <a:pt x="0" y="49"/>
                    </a:moveTo>
                    <a:lnTo>
                      <a:pt x="68" y="68"/>
                    </a:lnTo>
                    <a:lnTo>
                      <a:pt x="98" y="24"/>
                    </a:lnTo>
                    <a:lnTo>
                      <a:pt x="31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69" name="Freeform 6319"/>
              <p:cNvSpPr>
                <a:spLocks/>
              </p:cNvSpPr>
              <p:nvPr/>
            </p:nvSpPr>
            <p:spPr bwMode="auto">
              <a:xfrm>
                <a:off x="1849" y="3404"/>
                <a:ext cx="98" cy="68"/>
              </a:xfrm>
              <a:custGeom>
                <a:avLst/>
                <a:gdLst>
                  <a:gd name="T0" fmla="*/ 0 w 16"/>
                  <a:gd name="T1" fmla="*/ 71579 h 11"/>
                  <a:gd name="T2" fmla="*/ 94203 w 16"/>
                  <a:gd name="T3" fmla="*/ 99206 h 11"/>
                  <a:gd name="T4" fmla="*/ 137868 w 16"/>
                  <a:gd name="T5" fmla="*/ 36609 h 11"/>
                  <a:gd name="T6" fmla="*/ 43671 w 16"/>
                  <a:gd name="T7" fmla="*/ 0 h 11"/>
                  <a:gd name="T8" fmla="*/ 0 w 16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8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70" name="Freeform 6320"/>
              <p:cNvSpPr>
                <a:spLocks/>
              </p:cNvSpPr>
              <p:nvPr/>
            </p:nvSpPr>
            <p:spPr bwMode="auto">
              <a:xfrm>
                <a:off x="4220" y="3410"/>
                <a:ext cx="99" cy="68"/>
              </a:xfrm>
              <a:custGeom>
                <a:avLst/>
                <a:gdLst>
                  <a:gd name="T0" fmla="*/ 0 w 99"/>
                  <a:gd name="T1" fmla="*/ 43 h 68"/>
                  <a:gd name="T2" fmla="*/ 74 w 99"/>
                  <a:gd name="T3" fmla="*/ 68 h 68"/>
                  <a:gd name="T4" fmla="*/ 99 w 99"/>
                  <a:gd name="T5" fmla="*/ 18 h 68"/>
                  <a:gd name="T6" fmla="*/ 31 w 99"/>
                  <a:gd name="T7" fmla="*/ 0 h 68"/>
                  <a:gd name="T8" fmla="*/ 0 w 99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3"/>
                    </a:moveTo>
                    <a:lnTo>
                      <a:pt x="74" y="68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71" name="Freeform 6321"/>
              <p:cNvSpPr>
                <a:spLocks/>
              </p:cNvSpPr>
              <p:nvPr/>
            </p:nvSpPr>
            <p:spPr bwMode="auto">
              <a:xfrm>
                <a:off x="4220" y="3410"/>
                <a:ext cx="99" cy="68"/>
              </a:xfrm>
              <a:custGeom>
                <a:avLst/>
                <a:gdLst>
                  <a:gd name="T0" fmla="*/ 0 w 16"/>
                  <a:gd name="T1" fmla="*/ 62826 h 11"/>
                  <a:gd name="T2" fmla="*/ 108498 w 16"/>
                  <a:gd name="T3" fmla="*/ 99206 h 11"/>
                  <a:gd name="T4" fmla="*/ 145214 w 16"/>
                  <a:gd name="T5" fmla="*/ 27627 h 11"/>
                  <a:gd name="T6" fmla="*/ 45484 w 16"/>
                  <a:gd name="T7" fmla="*/ 0 h 11"/>
                  <a:gd name="T8" fmla="*/ 0 w 16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2" y="11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72" name="Freeform 6322"/>
              <p:cNvSpPr>
                <a:spLocks/>
              </p:cNvSpPr>
              <p:nvPr/>
            </p:nvSpPr>
            <p:spPr bwMode="auto">
              <a:xfrm>
                <a:off x="2948" y="3410"/>
                <a:ext cx="105" cy="68"/>
              </a:xfrm>
              <a:custGeom>
                <a:avLst/>
                <a:gdLst>
                  <a:gd name="T0" fmla="*/ 0 w 105"/>
                  <a:gd name="T1" fmla="*/ 43 h 68"/>
                  <a:gd name="T2" fmla="*/ 68 w 105"/>
                  <a:gd name="T3" fmla="*/ 68 h 68"/>
                  <a:gd name="T4" fmla="*/ 105 w 105"/>
                  <a:gd name="T5" fmla="*/ 25 h 68"/>
                  <a:gd name="T6" fmla="*/ 31 w 105"/>
                  <a:gd name="T7" fmla="*/ 0 h 68"/>
                  <a:gd name="T8" fmla="*/ 0 w 105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3"/>
                    </a:moveTo>
                    <a:lnTo>
                      <a:pt x="68" y="68"/>
                    </a:lnTo>
                    <a:lnTo>
                      <a:pt x="105" y="25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73" name="Freeform 6323"/>
              <p:cNvSpPr>
                <a:spLocks/>
              </p:cNvSpPr>
              <p:nvPr/>
            </p:nvSpPr>
            <p:spPr bwMode="auto">
              <a:xfrm>
                <a:off x="2948" y="3410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98959 w 17"/>
                  <a:gd name="T3" fmla="*/ 99206 h 11"/>
                  <a:gd name="T4" fmla="*/ 152936 w 17"/>
                  <a:gd name="T5" fmla="*/ 36609 h 11"/>
                  <a:gd name="T6" fmla="*/ 45014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1" y="11"/>
                    </a:lnTo>
                    <a:lnTo>
                      <a:pt x="17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74" name="Freeform 6324"/>
              <p:cNvSpPr>
                <a:spLocks/>
              </p:cNvSpPr>
              <p:nvPr/>
            </p:nvSpPr>
            <p:spPr bwMode="auto">
              <a:xfrm>
                <a:off x="1676" y="3410"/>
                <a:ext cx="105" cy="68"/>
              </a:xfrm>
              <a:custGeom>
                <a:avLst/>
                <a:gdLst>
                  <a:gd name="T0" fmla="*/ 0 w 105"/>
                  <a:gd name="T1" fmla="*/ 43 h 68"/>
                  <a:gd name="T2" fmla="*/ 68 w 105"/>
                  <a:gd name="T3" fmla="*/ 68 h 68"/>
                  <a:gd name="T4" fmla="*/ 105 w 105"/>
                  <a:gd name="T5" fmla="*/ 18 h 68"/>
                  <a:gd name="T6" fmla="*/ 37 w 105"/>
                  <a:gd name="T7" fmla="*/ 0 h 68"/>
                  <a:gd name="T8" fmla="*/ 0 w 105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3"/>
                    </a:moveTo>
                    <a:lnTo>
                      <a:pt x="68" y="68"/>
                    </a:lnTo>
                    <a:lnTo>
                      <a:pt x="105" y="18"/>
                    </a:lnTo>
                    <a:lnTo>
                      <a:pt x="37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DCD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75" name="Freeform 6325"/>
              <p:cNvSpPr>
                <a:spLocks/>
              </p:cNvSpPr>
              <p:nvPr/>
            </p:nvSpPr>
            <p:spPr bwMode="auto">
              <a:xfrm>
                <a:off x="1676" y="3410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98959 w 17"/>
                  <a:gd name="T3" fmla="*/ 99206 h 11"/>
                  <a:gd name="T4" fmla="*/ 152936 w 17"/>
                  <a:gd name="T5" fmla="*/ 27627 h 11"/>
                  <a:gd name="T6" fmla="*/ 53945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1" y="11"/>
                    </a:lnTo>
                    <a:lnTo>
                      <a:pt x="17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76" name="Freeform 6326"/>
              <p:cNvSpPr>
                <a:spLocks/>
              </p:cNvSpPr>
              <p:nvPr/>
            </p:nvSpPr>
            <p:spPr bwMode="auto">
              <a:xfrm>
                <a:off x="4047" y="3416"/>
                <a:ext cx="105" cy="62"/>
              </a:xfrm>
              <a:custGeom>
                <a:avLst/>
                <a:gdLst>
                  <a:gd name="T0" fmla="*/ 0 w 105"/>
                  <a:gd name="T1" fmla="*/ 43 h 62"/>
                  <a:gd name="T2" fmla="*/ 74 w 105"/>
                  <a:gd name="T3" fmla="*/ 62 h 62"/>
                  <a:gd name="T4" fmla="*/ 105 w 105"/>
                  <a:gd name="T5" fmla="*/ 19 h 62"/>
                  <a:gd name="T6" fmla="*/ 31 w 105"/>
                  <a:gd name="T7" fmla="*/ 0 h 62"/>
                  <a:gd name="T8" fmla="*/ 0 w 105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2"/>
                  <a:gd name="T17" fmla="*/ 105 w 105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2">
                    <a:moveTo>
                      <a:pt x="0" y="43"/>
                    </a:moveTo>
                    <a:lnTo>
                      <a:pt x="74" y="62"/>
                    </a:lnTo>
                    <a:lnTo>
                      <a:pt x="105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77" name="Freeform 6327"/>
              <p:cNvSpPr>
                <a:spLocks/>
              </p:cNvSpPr>
              <p:nvPr/>
            </p:nvSpPr>
            <p:spPr bwMode="auto">
              <a:xfrm>
                <a:off x="4047" y="3416"/>
                <a:ext cx="105" cy="62"/>
              </a:xfrm>
              <a:custGeom>
                <a:avLst/>
                <a:gdLst>
                  <a:gd name="T0" fmla="*/ 0 w 17"/>
                  <a:gd name="T1" fmla="*/ 63618 h 10"/>
                  <a:gd name="T2" fmla="*/ 107693 w 17"/>
                  <a:gd name="T3" fmla="*/ 91524 h 10"/>
                  <a:gd name="T4" fmla="*/ 152936 w 17"/>
                  <a:gd name="T5" fmla="*/ 28136 h 10"/>
                  <a:gd name="T6" fmla="*/ 45014 w 17"/>
                  <a:gd name="T7" fmla="*/ 0 h 10"/>
                  <a:gd name="T8" fmla="*/ 0 w 17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0"/>
                  <a:gd name="T17" fmla="*/ 17 w 1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0">
                    <a:moveTo>
                      <a:pt x="0" y="7"/>
                    </a:moveTo>
                    <a:lnTo>
                      <a:pt x="12" y="10"/>
                    </a:lnTo>
                    <a:lnTo>
                      <a:pt x="17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78" name="Freeform 6328"/>
              <p:cNvSpPr>
                <a:spLocks/>
              </p:cNvSpPr>
              <p:nvPr/>
            </p:nvSpPr>
            <p:spPr bwMode="auto">
              <a:xfrm>
                <a:off x="2775" y="3416"/>
                <a:ext cx="105" cy="62"/>
              </a:xfrm>
              <a:custGeom>
                <a:avLst/>
                <a:gdLst>
                  <a:gd name="T0" fmla="*/ 0 w 105"/>
                  <a:gd name="T1" fmla="*/ 43 h 62"/>
                  <a:gd name="T2" fmla="*/ 68 w 105"/>
                  <a:gd name="T3" fmla="*/ 62 h 62"/>
                  <a:gd name="T4" fmla="*/ 105 w 105"/>
                  <a:gd name="T5" fmla="*/ 19 h 62"/>
                  <a:gd name="T6" fmla="*/ 37 w 105"/>
                  <a:gd name="T7" fmla="*/ 0 h 62"/>
                  <a:gd name="T8" fmla="*/ 0 w 105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2"/>
                  <a:gd name="T17" fmla="*/ 105 w 105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2">
                    <a:moveTo>
                      <a:pt x="0" y="43"/>
                    </a:moveTo>
                    <a:lnTo>
                      <a:pt x="68" y="62"/>
                    </a:lnTo>
                    <a:lnTo>
                      <a:pt x="105" y="19"/>
                    </a:lnTo>
                    <a:lnTo>
                      <a:pt x="37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79" name="Freeform 6329"/>
              <p:cNvSpPr>
                <a:spLocks/>
              </p:cNvSpPr>
              <p:nvPr/>
            </p:nvSpPr>
            <p:spPr bwMode="auto">
              <a:xfrm>
                <a:off x="2775" y="3416"/>
                <a:ext cx="105" cy="62"/>
              </a:xfrm>
              <a:custGeom>
                <a:avLst/>
                <a:gdLst>
                  <a:gd name="T0" fmla="*/ 0 w 17"/>
                  <a:gd name="T1" fmla="*/ 63618 h 10"/>
                  <a:gd name="T2" fmla="*/ 98959 w 17"/>
                  <a:gd name="T3" fmla="*/ 91524 h 10"/>
                  <a:gd name="T4" fmla="*/ 152936 w 17"/>
                  <a:gd name="T5" fmla="*/ 28136 h 10"/>
                  <a:gd name="T6" fmla="*/ 53945 w 17"/>
                  <a:gd name="T7" fmla="*/ 0 h 10"/>
                  <a:gd name="T8" fmla="*/ 0 w 17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0"/>
                  <a:gd name="T17" fmla="*/ 17 w 1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0">
                    <a:moveTo>
                      <a:pt x="0" y="7"/>
                    </a:moveTo>
                    <a:lnTo>
                      <a:pt x="11" y="10"/>
                    </a:lnTo>
                    <a:lnTo>
                      <a:pt x="17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80" name="Freeform 6330"/>
              <p:cNvSpPr>
                <a:spLocks/>
              </p:cNvSpPr>
              <p:nvPr/>
            </p:nvSpPr>
            <p:spPr bwMode="auto">
              <a:xfrm>
                <a:off x="1503" y="3410"/>
                <a:ext cx="105" cy="68"/>
              </a:xfrm>
              <a:custGeom>
                <a:avLst/>
                <a:gdLst>
                  <a:gd name="T0" fmla="*/ 0 w 105"/>
                  <a:gd name="T1" fmla="*/ 49 h 68"/>
                  <a:gd name="T2" fmla="*/ 68 w 105"/>
                  <a:gd name="T3" fmla="*/ 68 h 68"/>
                  <a:gd name="T4" fmla="*/ 105 w 105"/>
                  <a:gd name="T5" fmla="*/ 25 h 68"/>
                  <a:gd name="T6" fmla="*/ 37 w 105"/>
                  <a:gd name="T7" fmla="*/ 0 h 68"/>
                  <a:gd name="T8" fmla="*/ 0 w 105"/>
                  <a:gd name="T9" fmla="*/ 49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9"/>
                    </a:moveTo>
                    <a:lnTo>
                      <a:pt x="68" y="68"/>
                    </a:lnTo>
                    <a:lnTo>
                      <a:pt x="105" y="25"/>
                    </a:lnTo>
                    <a:lnTo>
                      <a:pt x="37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DCD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81" name="Freeform 6331"/>
              <p:cNvSpPr>
                <a:spLocks/>
              </p:cNvSpPr>
              <p:nvPr/>
            </p:nvSpPr>
            <p:spPr bwMode="auto">
              <a:xfrm>
                <a:off x="1503" y="3410"/>
                <a:ext cx="105" cy="68"/>
              </a:xfrm>
              <a:custGeom>
                <a:avLst/>
                <a:gdLst>
                  <a:gd name="T0" fmla="*/ 0 w 17"/>
                  <a:gd name="T1" fmla="*/ 71579 h 11"/>
                  <a:gd name="T2" fmla="*/ 98959 w 17"/>
                  <a:gd name="T3" fmla="*/ 99206 h 11"/>
                  <a:gd name="T4" fmla="*/ 152936 w 17"/>
                  <a:gd name="T5" fmla="*/ 36609 h 11"/>
                  <a:gd name="T6" fmla="*/ 53945 w 17"/>
                  <a:gd name="T7" fmla="*/ 0 h 11"/>
                  <a:gd name="T8" fmla="*/ 0 w 17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1" y="11"/>
                    </a:lnTo>
                    <a:lnTo>
                      <a:pt x="17" y="4"/>
                    </a:lnTo>
                    <a:lnTo>
                      <a:pt x="6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82" name="Freeform 6332"/>
              <p:cNvSpPr>
                <a:spLocks/>
              </p:cNvSpPr>
              <p:nvPr/>
            </p:nvSpPr>
            <p:spPr bwMode="auto">
              <a:xfrm>
                <a:off x="3874" y="3416"/>
                <a:ext cx="105" cy="68"/>
              </a:xfrm>
              <a:custGeom>
                <a:avLst/>
                <a:gdLst>
                  <a:gd name="T0" fmla="*/ 0 w 105"/>
                  <a:gd name="T1" fmla="*/ 43 h 68"/>
                  <a:gd name="T2" fmla="*/ 74 w 105"/>
                  <a:gd name="T3" fmla="*/ 68 h 68"/>
                  <a:gd name="T4" fmla="*/ 105 w 105"/>
                  <a:gd name="T5" fmla="*/ 19 h 68"/>
                  <a:gd name="T6" fmla="*/ 37 w 105"/>
                  <a:gd name="T7" fmla="*/ 0 h 68"/>
                  <a:gd name="T8" fmla="*/ 0 w 105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3"/>
                    </a:moveTo>
                    <a:lnTo>
                      <a:pt x="74" y="68"/>
                    </a:lnTo>
                    <a:lnTo>
                      <a:pt x="105" y="19"/>
                    </a:lnTo>
                    <a:lnTo>
                      <a:pt x="37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83" name="Freeform 6333"/>
              <p:cNvSpPr>
                <a:spLocks/>
              </p:cNvSpPr>
              <p:nvPr/>
            </p:nvSpPr>
            <p:spPr bwMode="auto">
              <a:xfrm>
                <a:off x="3874" y="3416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107693 w 17"/>
                  <a:gd name="T3" fmla="*/ 99206 h 11"/>
                  <a:gd name="T4" fmla="*/ 152936 w 17"/>
                  <a:gd name="T5" fmla="*/ 27627 h 11"/>
                  <a:gd name="T6" fmla="*/ 53945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2" y="11"/>
                    </a:lnTo>
                    <a:lnTo>
                      <a:pt x="17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84" name="Freeform 6334"/>
              <p:cNvSpPr>
                <a:spLocks/>
              </p:cNvSpPr>
              <p:nvPr/>
            </p:nvSpPr>
            <p:spPr bwMode="auto">
              <a:xfrm>
                <a:off x="2602" y="3416"/>
                <a:ext cx="105" cy="68"/>
              </a:xfrm>
              <a:custGeom>
                <a:avLst/>
                <a:gdLst>
                  <a:gd name="T0" fmla="*/ 0 w 105"/>
                  <a:gd name="T1" fmla="*/ 43 h 68"/>
                  <a:gd name="T2" fmla="*/ 74 w 105"/>
                  <a:gd name="T3" fmla="*/ 68 h 68"/>
                  <a:gd name="T4" fmla="*/ 105 w 105"/>
                  <a:gd name="T5" fmla="*/ 19 h 68"/>
                  <a:gd name="T6" fmla="*/ 37 w 105"/>
                  <a:gd name="T7" fmla="*/ 0 h 68"/>
                  <a:gd name="T8" fmla="*/ 0 w 105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3"/>
                    </a:moveTo>
                    <a:lnTo>
                      <a:pt x="74" y="68"/>
                    </a:lnTo>
                    <a:lnTo>
                      <a:pt x="105" y="19"/>
                    </a:lnTo>
                    <a:lnTo>
                      <a:pt x="37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85" name="Freeform 6335"/>
              <p:cNvSpPr>
                <a:spLocks/>
              </p:cNvSpPr>
              <p:nvPr/>
            </p:nvSpPr>
            <p:spPr bwMode="auto">
              <a:xfrm>
                <a:off x="2602" y="3416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107693 w 17"/>
                  <a:gd name="T3" fmla="*/ 99206 h 11"/>
                  <a:gd name="T4" fmla="*/ 152936 w 17"/>
                  <a:gd name="T5" fmla="*/ 27627 h 11"/>
                  <a:gd name="T6" fmla="*/ 53945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2" y="11"/>
                    </a:lnTo>
                    <a:lnTo>
                      <a:pt x="17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86" name="Freeform 6336"/>
              <p:cNvSpPr>
                <a:spLocks/>
              </p:cNvSpPr>
              <p:nvPr/>
            </p:nvSpPr>
            <p:spPr bwMode="auto">
              <a:xfrm>
                <a:off x="3707" y="3422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87" name="Freeform 6337"/>
              <p:cNvSpPr>
                <a:spLocks/>
              </p:cNvSpPr>
              <p:nvPr/>
            </p:nvSpPr>
            <p:spPr bwMode="auto">
              <a:xfrm>
                <a:off x="3707" y="3422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88" name="Freeform 6338"/>
              <p:cNvSpPr>
                <a:spLocks/>
              </p:cNvSpPr>
              <p:nvPr/>
            </p:nvSpPr>
            <p:spPr bwMode="auto">
              <a:xfrm>
                <a:off x="2429" y="3416"/>
                <a:ext cx="105" cy="68"/>
              </a:xfrm>
              <a:custGeom>
                <a:avLst/>
                <a:gdLst>
                  <a:gd name="T0" fmla="*/ 0 w 105"/>
                  <a:gd name="T1" fmla="*/ 49 h 68"/>
                  <a:gd name="T2" fmla="*/ 74 w 105"/>
                  <a:gd name="T3" fmla="*/ 68 h 68"/>
                  <a:gd name="T4" fmla="*/ 105 w 105"/>
                  <a:gd name="T5" fmla="*/ 25 h 68"/>
                  <a:gd name="T6" fmla="*/ 37 w 105"/>
                  <a:gd name="T7" fmla="*/ 0 h 68"/>
                  <a:gd name="T8" fmla="*/ 0 w 105"/>
                  <a:gd name="T9" fmla="*/ 49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9"/>
                    </a:moveTo>
                    <a:lnTo>
                      <a:pt x="74" y="68"/>
                    </a:lnTo>
                    <a:lnTo>
                      <a:pt x="105" y="25"/>
                    </a:lnTo>
                    <a:lnTo>
                      <a:pt x="37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89" name="Freeform 6339"/>
              <p:cNvSpPr>
                <a:spLocks/>
              </p:cNvSpPr>
              <p:nvPr/>
            </p:nvSpPr>
            <p:spPr bwMode="auto">
              <a:xfrm>
                <a:off x="2429" y="3416"/>
                <a:ext cx="105" cy="68"/>
              </a:xfrm>
              <a:custGeom>
                <a:avLst/>
                <a:gdLst>
                  <a:gd name="T0" fmla="*/ 0 w 17"/>
                  <a:gd name="T1" fmla="*/ 71579 h 11"/>
                  <a:gd name="T2" fmla="*/ 107693 w 17"/>
                  <a:gd name="T3" fmla="*/ 99206 h 11"/>
                  <a:gd name="T4" fmla="*/ 152936 w 17"/>
                  <a:gd name="T5" fmla="*/ 36609 h 11"/>
                  <a:gd name="T6" fmla="*/ 53945 w 17"/>
                  <a:gd name="T7" fmla="*/ 0 h 11"/>
                  <a:gd name="T8" fmla="*/ 0 w 17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2" y="11"/>
                    </a:lnTo>
                    <a:lnTo>
                      <a:pt x="17" y="4"/>
                    </a:lnTo>
                    <a:lnTo>
                      <a:pt x="6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90" name="Freeform 6340"/>
              <p:cNvSpPr>
                <a:spLocks/>
              </p:cNvSpPr>
              <p:nvPr/>
            </p:nvSpPr>
            <p:spPr bwMode="auto">
              <a:xfrm>
                <a:off x="3534" y="3422"/>
                <a:ext cx="99" cy="68"/>
              </a:xfrm>
              <a:custGeom>
                <a:avLst/>
                <a:gdLst>
                  <a:gd name="T0" fmla="*/ 0 w 99"/>
                  <a:gd name="T1" fmla="*/ 43 h 68"/>
                  <a:gd name="T2" fmla="*/ 68 w 99"/>
                  <a:gd name="T3" fmla="*/ 68 h 68"/>
                  <a:gd name="T4" fmla="*/ 99 w 99"/>
                  <a:gd name="T5" fmla="*/ 19 h 68"/>
                  <a:gd name="T6" fmla="*/ 31 w 99"/>
                  <a:gd name="T7" fmla="*/ 0 h 68"/>
                  <a:gd name="T8" fmla="*/ 0 w 99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3"/>
                    </a:moveTo>
                    <a:lnTo>
                      <a:pt x="68" y="68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91" name="Freeform 6341"/>
              <p:cNvSpPr>
                <a:spLocks/>
              </p:cNvSpPr>
              <p:nvPr/>
            </p:nvSpPr>
            <p:spPr bwMode="auto">
              <a:xfrm>
                <a:off x="3534" y="3422"/>
                <a:ext cx="99" cy="68"/>
              </a:xfrm>
              <a:custGeom>
                <a:avLst/>
                <a:gdLst>
                  <a:gd name="T0" fmla="*/ 0 w 16"/>
                  <a:gd name="T1" fmla="*/ 62826 h 11"/>
                  <a:gd name="T2" fmla="*/ 99730 w 16"/>
                  <a:gd name="T3" fmla="*/ 99206 h 11"/>
                  <a:gd name="T4" fmla="*/ 145214 w 16"/>
                  <a:gd name="T5" fmla="*/ 27627 h 11"/>
                  <a:gd name="T6" fmla="*/ 45484 w 16"/>
                  <a:gd name="T7" fmla="*/ 0 h 11"/>
                  <a:gd name="T8" fmla="*/ 0 w 16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1" y="11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92" name="Freeform 6342"/>
              <p:cNvSpPr>
                <a:spLocks/>
              </p:cNvSpPr>
              <p:nvPr/>
            </p:nvSpPr>
            <p:spPr bwMode="auto">
              <a:xfrm>
                <a:off x="2262" y="3422"/>
                <a:ext cx="99" cy="68"/>
              </a:xfrm>
              <a:custGeom>
                <a:avLst/>
                <a:gdLst>
                  <a:gd name="T0" fmla="*/ 0 w 99"/>
                  <a:gd name="T1" fmla="*/ 43 h 68"/>
                  <a:gd name="T2" fmla="*/ 68 w 99"/>
                  <a:gd name="T3" fmla="*/ 68 h 68"/>
                  <a:gd name="T4" fmla="*/ 99 w 99"/>
                  <a:gd name="T5" fmla="*/ 19 h 68"/>
                  <a:gd name="T6" fmla="*/ 31 w 99"/>
                  <a:gd name="T7" fmla="*/ 0 h 68"/>
                  <a:gd name="T8" fmla="*/ 0 w 99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3"/>
                    </a:moveTo>
                    <a:lnTo>
                      <a:pt x="68" y="68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93" name="Freeform 6343"/>
              <p:cNvSpPr>
                <a:spLocks/>
              </p:cNvSpPr>
              <p:nvPr/>
            </p:nvSpPr>
            <p:spPr bwMode="auto">
              <a:xfrm>
                <a:off x="2262" y="3422"/>
                <a:ext cx="99" cy="68"/>
              </a:xfrm>
              <a:custGeom>
                <a:avLst/>
                <a:gdLst>
                  <a:gd name="T0" fmla="*/ 0 w 16"/>
                  <a:gd name="T1" fmla="*/ 62826 h 11"/>
                  <a:gd name="T2" fmla="*/ 99730 w 16"/>
                  <a:gd name="T3" fmla="*/ 99206 h 11"/>
                  <a:gd name="T4" fmla="*/ 145214 w 16"/>
                  <a:gd name="T5" fmla="*/ 27627 h 11"/>
                  <a:gd name="T6" fmla="*/ 45484 w 16"/>
                  <a:gd name="T7" fmla="*/ 0 h 11"/>
                  <a:gd name="T8" fmla="*/ 0 w 16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1" y="11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94" name="Freeform 6344"/>
              <p:cNvSpPr>
                <a:spLocks/>
              </p:cNvSpPr>
              <p:nvPr/>
            </p:nvSpPr>
            <p:spPr bwMode="auto">
              <a:xfrm>
                <a:off x="3361" y="3428"/>
                <a:ext cx="99" cy="62"/>
              </a:xfrm>
              <a:custGeom>
                <a:avLst/>
                <a:gdLst>
                  <a:gd name="T0" fmla="*/ 0 w 99"/>
                  <a:gd name="T1" fmla="*/ 44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4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95" name="Freeform 6345"/>
              <p:cNvSpPr>
                <a:spLocks/>
              </p:cNvSpPr>
              <p:nvPr/>
            </p:nvSpPr>
            <p:spPr bwMode="auto">
              <a:xfrm>
                <a:off x="3361" y="3428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96" name="Freeform 6346"/>
              <p:cNvSpPr>
                <a:spLocks/>
              </p:cNvSpPr>
              <p:nvPr/>
            </p:nvSpPr>
            <p:spPr bwMode="auto">
              <a:xfrm>
                <a:off x="2089" y="3422"/>
                <a:ext cx="99" cy="68"/>
              </a:xfrm>
              <a:custGeom>
                <a:avLst/>
                <a:gdLst>
                  <a:gd name="T0" fmla="*/ 0 w 99"/>
                  <a:gd name="T1" fmla="*/ 50 h 68"/>
                  <a:gd name="T2" fmla="*/ 68 w 99"/>
                  <a:gd name="T3" fmla="*/ 68 h 68"/>
                  <a:gd name="T4" fmla="*/ 99 w 99"/>
                  <a:gd name="T5" fmla="*/ 25 h 68"/>
                  <a:gd name="T6" fmla="*/ 31 w 99"/>
                  <a:gd name="T7" fmla="*/ 0 h 68"/>
                  <a:gd name="T8" fmla="*/ 0 w 99"/>
                  <a:gd name="T9" fmla="*/ 50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50"/>
                    </a:moveTo>
                    <a:lnTo>
                      <a:pt x="68" y="68"/>
                    </a:lnTo>
                    <a:lnTo>
                      <a:pt x="99" y="25"/>
                    </a:lnTo>
                    <a:lnTo>
                      <a:pt x="31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CDCD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97" name="Freeform 6347"/>
              <p:cNvSpPr>
                <a:spLocks/>
              </p:cNvSpPr>
              <p:nvPr/>
            </p:nvSpPr>
            <p:spPr bwMode="auto">
              <a:xfrm>
                <a:off x="2089" y="3422"/>
                <a:ext cx="99" cy="68"/>
              </a:xfrm>
              <a:custGeom>
                <a:avLst/>
                <a:gdLst>
                  <a:gd name="T0" fmla="*/ 0 w 16"/>
                  <a:gd name="T1" fmla="*/ 71579 h 11"/>
                  <a:gd name="T2" fmla="*/ 99730 w 16"/>
                  <a:gd name="T3" fmla="*/ 99206 h 11"/>
                  <a:gd name="T4" fmla="*/ 145214 w 16"/>
                  <a:gd name="T5" fmla="*/ 36609 h 11"/>
                  <a:gd name="T6" fmla="*/ 45484 w 16"/>
                  <a:gd name="T7" fmla="*/ 0 h 11"/>
                  <a:gd name="T8" fmla="*/ 0 w 16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8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98" name="Freeform 6348"/>
              <p:cNvSpPr>
                <a:spLocks/>
              </p:cNvSpPr>
              <p:nvPr/>
            </p:nvSpPr>
            <p:spPr bwMode="auto">
              <a:xfrm>
                <a:off x="3189" y="3428"/>
                <a:ext cx="105" cy="68"/>
              </a:xfrm>
              <a:custGeom>
                <a:avLst/>
                <a:gdLst>
                  <a:gd name="T0" fmla="*/ 0 w 105"/>
                  <a:gd name="T1" fmla="*/ 44 h 68"/>
                  <a:gd name="T2" fmla="*/ 67 w 105"/>
                  <a:gd name="T3" fmla="*/ 68 h 68"/>
                  <a:gd name="T4" fmla="*/ 105 w 105"/>
                  <a:gd name="T5" fmla="*/ 19 h 68"/>
                  <a:gd name="T6" fmla="*/ 30 w 105"/>
                  <a:gd name="T7" fmla="*/ 0 h 68"/>
                  <a:gd name="T8" fmla="*/ 0 w 105"/>
                  <a:gd name="T9" fmla="*/ 44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4"/>
                    </a:moveTo>
                    <a:lnTo>
                      <a:pt x="67" y="68"/>
                    </a:lnTo>
                    <a:lnTo>
                      <a:pt x="105" y="19"/>
                    </a:lnTo>
                    <a:lnTo>
                      <a:pt x="30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99" name="Freeform 6349"/>
              <p:cNvSpPr>
                <a:spLocks/>
              </p:cNvSpPr>
              <p:nvPr/>
            </p:nvSpPr>
            <p:spPr bwMode="auto">
              <a:xfrm>
                <a:off x="3189" y="3428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98959 w 17"/>
                  <a:gd name="T3" fmla="*/ 99206 h 11"/>
                  <a:gd name="T4" fmla="*/ 152936 w 17"/>
                  <a:gd name="T5" fmla="*/ 27627 h 11"/>
                  <a:gd name="T6" fmla="*/ 45014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1" y="11"/>
                    </a:lnTo>
                    <a:lnTo>
                      <a:pt x="17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00" name="Freeform 6350"/>
              <p:cNvSpPr>
                <a:spLocks/>
              </p:cNvSpPr>
              <p:nvPr/>
            </p:nvSpPr>
            <p:spPr bwMode="auto">
              <a:xfrm>
                <a:off x="1917" y="3428"/>
                <a:ext cx="105" cy="68"/>
              </a:xfrm>
              <a:custGeom>
                <a:avLst/>
                <a:gdLst>
                  <a:gd name="T0" fmla="*/ 0 w 105"/>
                  <a:gd name="T1" fmla="*/ 44 h 68"/>
                  <a:gd name="T2" fmla="*/ 67 w 105"/>
                  <a:gd name="T3" fmla="*/ 68 h 68"/>
                  <a:gd name="T4" fmla="*/ 105 w 105"/>
                  <a:gd name="T5" fmla="*/ 19 h 68"/>
                  <a:gd name="T6" fmla="*/ 30 w 105"/>
                  <a:gd name="T7" fmla="*/ 0 h 68"/>
                  <a:gd name="T8" fmla="*/ 0 w 105"/>
                  <a:gd name="T9" fmla="*/ 44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4"/>
                    </a:moveTo>
                    <a:lnTo>
                      <a:pt x="67" y="68"/>
                    </a:lnTo>
                    <a:lnTo>
                      <a:pt x="105" y="19"/>
                    </a:lnTo>
                    <a:lnTo>
                      <a:pt x="30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DCD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01" name="Freeform 6351"/>
              <p:cNvSpPr>
                <a:spLocks/>
              </p:cNvSpPr>
              <p:nvPr/>
            </p:nvSpPr>
            <p:spPr bwMode="auto">
              <a:xfrm>
                <a:off x="1917" y="3428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98959 w 17"/>
                  <a:gd name="T3" fmla="*/ 99206 h 11"/>
                  <a:gd name="T4" fmla="*/ 152936 w 17"/>
                  <a:gd name="T5" fmla="*/ 27627 h 11"/>
                  <a:gd name="T6" fmla="*/ 45014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1" y="11"/>
                    </a:lnTo>
                    <a:lnTo>
                      <a:pt x="17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02" name="Freeform 6352"/>
              <p:cNvSpPr>
                <a:spLocks/>
              </p:cNvSpPr>
              <p:nvPr/>
            </p:nvSpPr>
            <p:spPr bwMode="auto">
              <a:xfrm>
                <a:off x="4294" y="3428"/>
                <a:ext cx="99" cy="68"/>
              </a:xfrm>
              <a:custGeom>
                <a:avLst/>
                <a:gdLst>
                  <a:gd name="T0" fmla="*/ 0 w 99"/>
                  <a:gd name="T1" fmla="*/ 50 h 68"/>
                  <a:gd name="T2" fmla="*/ 68 w 99"/>
                  <a:gd name="T3" fmla="*/ 68 h 68"/>
                  <a:gd name="T4" fmla="*/ 99 w 99"/>
                  <a:gd name="T5" fmla="*/ 25 h 68"/>
                  <a:gd name="T6" fmla="*/ 25 w 99"/>
                  <a:gd name="T7" fmla="*/ 0 h 68"/>
                  <a:gd name="T8" fmla="*/ 0 w 99"/>
                  <a:gd name="T9" fmla="*/ 50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50"/>
                    </a:moveTo>
                    <a:lnTo>
                      <a:pt x="68" y="68"/>
                    </a:lnTo>
                    <a:lnTo>
                      <a:pt x="99" y="25"/>
                    </a:lnTo>
                    <a:lnTo>
                      <a:pt x="25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03" name="Freeform 6353"/>
              <p:cNvSpPr>
                <a:spLocks/>
              </p:cNvSpPr>
              <p:nvPr/>
            </p:nvSpPr>
            <p:spPr bwMode="auto">
              <a:xfrm>
                <a:off x="4294" y="3428"/>
                <a:ext cx="99" cy="68"/>
              </a:xfrm>
              <a:custGeom>
                <a:avLst/>
                <a:gdLst>
                  <a:gd name="T0" fmla="*/ 0 w 16"/>
                  <a:gd name="T1" fmla="*/ 71579 h 11"/>
                  <a:gd name="T2" fmla="*/ 99730 w 16"/>
                  <a:gd name="T3" fmla="*/ 99206 h 11"/>
                  <a:gd name="T4" fmla="*/ 145214 w 16"/>
                  <a:gd name="T5" fmla="*/ 36609 h 11"/>
                  <a:gd name="T6" fmla="*/ 36717 w 16"/>
                  <a:gd name="T7" fmla="*/ 0 h 11"/>
                  <a:gd name="T8" fmla="*/ 0 w 16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8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4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04" name="Freeform 6354"/>
              <p:cNvSpPr>
                <a:spLocks/>
              </p:cNvSpPr>
              <p:nvPr/>
            </p:nvSpPr>
            <p:spPr bwMode="auto">
              <a:xfrm>
                <a:off x="3016" y="3435"/>
                <a:ext cx="105" cy="61"/>
              </a:xfrm>
              <a:custGeom>
                <a:avLst/>
                <a:gdLst>
                  <a:gd name="T0" fmla="*/ 0 w 105"/>
                  <a:gd name="T1" fmla="*/ 43 h 61"/>
                  <a:gd name="T2" fmla="*/ 74 w 105"/>
                  <a:gd name="T3" fmla="*/ 61 h 61"/>
                  <a:gd name="T4" fmla="*/ 105 w 105"/>
                  <a:gd name="T5" fmla="*/ 18 h 61"/>
                  <a:gd name="T6" fmla="*/ 37 w 105"/>
                  <a:gd name="T7" fmla="*/ 0 h 61"/>
                  <a:gd name="T8" fmla="*/ 0 w 105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1"/>
                  <a:gd name="T17" fmla="*/ 105 w 105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1">
                    <a:moveTo>
                      <a:pt x="0" y="43"/>
                    </a:moveTo>
                    <a:lnTo>
                      <a:pt x="74" y="61"/>
                    </a:lnTo>
                    <a:lnTo>
                      <a:pt x="105" y="18"/>
                    </a:lnTo>
                    <a:lnTo>
                      <a:pt x="37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05" name="Freeform 6355"/>
              <p:cNvSpPr>
                <a:spLocks/>
              </p:cNvSpPr>
              <p:nvPr/>
            </p:nvSpPr>
            <p:spPr bwMode="auto">
              <a:xfrm>
                <a:off x="3016" y="3435"/>
                <a:ext cx="105" cy="61"/>
              </a:xfrm>
              <a:custGeom>
                <a:avLst/>
                <a:gdLst>
                  <a:gd name="T0" fmla="*/ 0 w 17"/>
                  <a:gd name="T1" fmla="*/ 59463 h 10"/>
                  <a:gd name="T2" fmla="*/ 107693 w 17"/>
                  <a:gd name="T3" fmla="*/ 84430 h 10"/>
                  <a:gd name="T4" fmla="*/ 152936 w 17"/>
                  <a:gd name="T5" fmla="*/ 24967 h 10"/>
                  <a:gd name="T6" fmla="*/ 53945 w 17"/>
                  <a:gd name="T7" fmla="*/ 0 h 10"/>
                  <a:gd name="T8" fmla="*/ 0 w 17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0"/>
                  <a:gd name="T17" fmla="*/ 17 w 1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0">
                    <a:moveTo>
                      <a:pt x="0" y="7"/>
                    </a:moveTo>
                    <a:lnTo>
                      <a:pt x="12" y="10"/>
                    </a:lnTo>
                    <a:lnTo>
                      <a:pt x="17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06" name="Freeform 6356"/>
              <p:cNvSpPr>
                <a:spLocks/>
              </p:cNvSpPr>
              <p:nvPr/>
            </p:nvSpPr>
            <p:spPr bwMode="auto">
              <a:xfrm>
                <a:off x="1744" y="3428"/>
                <a:ext cx="105" cy="68"/>
              </a:xfrm>
              <a:custGeom>
                <a:avLst/>
                <a:gdLst>
                  <a:gd name="T0" fmla="*/ 0 w 105"/>
                  <a:gd name="T1" fmla="*/ 50 h 68"/>
                  <a:gd name="T2" fmla="*/ 68 w 105"/>
                  <a:gd name="T3" fmla="*/ 68 h 68"/>
                  <a:gd name="T4" fmla="*/ 105 w 105"/>
                  <a:gd name="T5" fmla="*/ 25 h 68"/>
                  <a:gd name="T6" fmla="*/ 37 w 105"/>
                  <a:gd name="T7" fmla="*/ 0 h 68"/>
                  <a:gd name="T8" fmla="*/ 0 w 105"/>
                  <a:gd name="T9" fmla="*/ 50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50"/>
                    </a:moveTo>
                    <a:lnTo>
                      <a:pt x="68" y="68"/>
                    </a:lnTo>
                    <a:lnTo>
                      <a:pt x="105" y="25"/>
                    </a:lnTo>
                    <a:lnTo>
                      <a:pt x="37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CDCD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07" name="Freeform 6357"/>
              <p:cNvSpPr>
                <a:spLocks/>
              </p:cNvSpPr>
              <p:nvPr/>
            </p:nvSpPr>
            <p:spPr bwMode="auto">
              <a:xfrm>
                <a:off x="1744" y="3428"/>
                <a:ext cx="105" cy="68"/>
              </a:xfrm>
              <a:custGeom>
                <a:avLst/>
                <a:gdLst>
                  <a:gd name="T0" fmla="*/ 0 w 17"/>
                  <a:gd name="T1" fmla="*/ 71579 h 11"/>
                  <a:gd name="T2" fmla="*/ 98959 w 17"/>
                  <a:gd name="T3" fmla="*/ 99206 h 11"/>
                  <a:gd name="T4" fmla="*/ 152936 w 17"/>
                  <a:gd name="T5" fmla="*/ 36609 h 11"/>
                  <a:gd name="T6" fmla="*/ 53945 w 17"/>
                  <a:gd name="T7" fmla="*/ 0 h 11"/>
                  <a:gd name="T8" fmla="*/ 0 w 17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1" y="11"/>
                    </a:lnTo>
                    <a:lnTo>
                      <a:pt x="17" y="4"/>
                    </a:lnTo>
                    <a:lnTo>
                      <a:pt x="6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08" name="Freeform 6358"/>
              <p:cNvSpPr>
                <a:spLocks/>
              </p:cNvSpPr>
              <p:nvPr/>
            </p:nvSpPr>
            <p:spPr bwMode="auto">
              <a:xfrm>
                <a:off x="4121" y="3435"/>
                <a:ext cx="99" cy="67"/>
              </a:xfrm>
              <a:custGeom>
                <a:avLst/>
                <a:gdLst>
                  <a:gd name="T0" fmla="*/ 0 w 99"/>
                  <a:gd name="T1" fmla="*/ 43 h 67"/>
                  <a:gd name="T2" fmla="*/ 68 w 99"/>
                  <a:gd name="T3" fmla="*/ 67 h 67"/>
                  <a:gd name="T4" fmla="*/ 99 w 99"/>
                  <a:gd name="T5" fmla="*/ 18 h 67"/>
                  <a:gd name="T6" fmla="*/ 31 w 99"/>
                  <a:gd name="T7" fmla="*/ 0 h 67"/>
                  <a:gd name="T8" fmla="*/ 0 w 99"/>
                  <a:gd name="T9" fmla="*/ 43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7"/>
                  <a:gd name="T17" fmla="*/ 99 w 99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7">
                    <a:moveTo>
                      <a:pt x="0" y="43"/>
                    </a:moveTo>
                    <a:lnTo>
                      <a:pt x="68" y="67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09" name="Freeform 6359"/>
              <p:cNvSpPr>
                <a:spLocks/>
              </p:cNvSpPr>
              <p:nvPr/>
            </p:nvSpPr>
            <p:spPr bwMode="auto">
              <a:xfrm>
                <a:off x="4121" y="3435"/>
                <a:ext cx="99" cy="67"/>
              </a:xfrm>
              <a:custGeom>
                <a:avLst/>
                <a:gdLst>
                  <a:gd name="T0" fmla="*/ 0 w 16"/>
                  <a:gd name="T1" fmla="*/ 59210 h 11"/>
                  <a:gd name="T2" fmla="*/ 99730 w 16"/>
                  <a:gd name="T3" fmla="*/ 92192 h 11"/>
                  <a:gd name="T4" fmla="*/ 145214 w 16"/>
                  <a:gd name="T5" fmla="*/ 24857 h 11"/>
                  <a:gd name="T6" fmla="*/ 45484 w 16"/>
                  <a:gd name="T7" fmla="*/ 0 h 11"/>
                  <a:gd name="T8" fmla="*/ 0 w 16"/>
                  <a:gd name="T9" fmla="*/ 59210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1" y="11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10" name="Freeform 6360"/>
              <p:cNvSpPr>
                <a:spLocks/>
              </p:cNvSpPr>
              <p:nvPr/>
            </p:nvSpPr>
            <p:spPr bwMode="auto">
              <a:xfrm>
                <a:off x="2843" y="3435"/>
                <a:ext cx="105" cy="67"/>
              </a:xfrm>
              <a:custGeom>
                <a:avLst/>
                <a:gdLst>
                  <a:gd name="T0" fmla="*/ 0 w 105"/>
                  <a:gd name="T1" fmla="*/ 43 h 67"/>
                  <a:gd name="T2" fmla="*/ 74 w 105"/>
                  <a:gd name="T3" fmla="*/ 67 h 67"/>
                  <a:gd name="T4" fmla="*/ 105 w 105"/>
                  <a:gd name="T5" fmla="*/ 18 h 67"/>
                  <a:gd name="T6" fmla="*/ 37 w 105"/>
                  <a:gd name="T7" fmla="*/ 0 h 67"/>
                  <a:gd name="T8" fmla="*/ 0 w 105"/>
                  <a:gd name="T9" fmla="*/ 43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7"/>
                  <a:gd name="T17" fmla="*/ 105 w 105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7">
                    <a:moveTo>
                      <a:pt x="0" y="43"/>
                    </a:moveTo>
                    <a:lnTo>
                      <a:pt x="74" y="67"/>
                    </a:lnTo>
                    <a:lnTo>
                      <a:pt x="105" y="18"/>
                    </a:lnTo>
                    <a:lnTo>
                      <a:pt x="37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11" name="Freeform 6361"/>
              <p:cNvSpPr>
                <a:spLocks/>
              </p:cNvSpPr>
              <p:nvPr/>
            </p:nvSpPr>
            <p:spPr bwMode="auto">
              <a:xfrm>
                <a:off x="2843" y="3435"/>
                <a:ext cx="105" cy="67"/>
              </a:xfrm>
              <a:custGeom>
                <a:avLst/>
                <a:gdLst>
                  <a:gd name="T0" fmla="*/ 0 w 17"/>
                  <a:gd name="T1" fmla="*/ 59210 h 11"/>
                  <a:gd name="T2" fmla="*/ 107693 w 17"/>
                  <a:gd name="T3" fmla="*/ 92192 h 11"/>
                  <a:gd name="T4" fmla="*/ 152936 w 17"/>
                  <a:gd name="T5" fmla="*/ 24857 h 11"/>
                  <a:gd name="T6" fmla="*/ 53945 w 17"/>
                  <a:gd name="T7" fmla="*/ 0 h 11"/>
                  <a:gd name="T8" fmla="*/ 0 w 17"/>
                  <a:gd name="T9" fmla="*/ 59210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2" y="11"/>
                    </a:lnTo>
                    <a:lnTo>
                      <a:pt x="17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12" name="Freeform 6362"/>
              <p:cNvSpPr>
                <a:spLocks/>
              </p:cNvSpPr>
              <p:nvPr/>
            </p:nvSpPr>
            <p:spPr bwMode="auto">
              <a:xfrm>
                <a:off x="1571" y="3435"/>
                <a:ext cx="105" cy="67"/>
              </a:xfrm>
              <a:custGeom>
                <a:avLst/>
                <a:gdLst>
                  <a:gd name="T0" fmla="*/ 0 w 105"/>
                  <a:gd name="T1" fmla="*/ 43 h 67"/>
                  <a:gd name="T2" fmla="*/ 68 w 105"/>
                  <a:gd name="T3" fmla="*/ 67 h 67"/>
                  <a:gd name="T4" fmla="*/ 105 w 105"/>
                  <a:gd name="T5" fmla="*/ 18 h 67"/>
                  <a:gd name="T6" fmla="*/ 37 w 105"/>
                  <a:gd name="T7" fmla="*/ 0 h 67"/>
                  <a:gd name="T8" fmla="*/ 0 w 105"/>
                  <a:gd name="T9" fmla="*/ 43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7"/>
                  <a:gd name="T17" fmla="*/ 105 w 105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7">
                    <a:moveTo>
                      <a:pt x="0" y="43"/>
                    </a:moveTo>
                    <a:lnTo>
                      <a:pt x="68" y="67"/>
                    </a:lnTo>
                    <a:lnTo>
                      <a:pt x="105" y="18"/>
                    </a:lnTo>
                    <a:lnTo>
                      <a:pt x="37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13" name="Freeform 6363"/>
              <p:cNvSpPr>
                <a:spLocks/>
              </p:cNvSpPr>
              <p:nvPr/>
            </p:nvSpPr>
            <p:spPr bwMode="auto">
              <a:xfrm>
                <a:off x="1571" y="3435"/>
                <a:ext cx="105" cy="67"/>
              </a:xfrm>
              <a:custGeom>
                <a:avLst/>
                <a:gdLst>
                  <a:gd name="T0" fmla="*/ 0 w 17"/>
                  <a:gd name="T1" fmla="*/ 59210 h 11"/>
                  <a:gd name="T2" fmla="*/ 98959 w 17"/>
                  <a:gd name="T3" fmla="*/ 92192 h 11"/>
                  <a:gd name="T4" fmla="*/ 152936 w 17"/>
                  <a:gd name="T5" fmla="*/ 24857 h 11"/>
                  <a:gd name="T6" fmla="*/ 53945 w 17"/>
                  <a:gd name="T7" fmla="*/ 0 h 11"/>
                  <a:gd name="T8" fmla="*/ 0 w 17"/>
                  <a:gd name="T9" fmla="*/ 59210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1" y="11"/>
                    </a:lnTo>
                    <a:lnTo>
                      <a:pt x="17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14" name="Freeform 6364"/>
              <p:cNvSpPr>
                <a:spLocks/>
              </p:cNvSpPr>
              <p:nvPr/>
            </p:nvSpPr>
            <p:spPr bwMode="auto">
              <a:xfrm>
                <a:off x="3948" y="3435"/>
                <a:ext cx="99" cy="67"/>
              </a:xfrm>
              <a:custGeom>
                <a:avLst/>
                <a:gdLst>
                  <a:gd name="T0" fmla="*/ 0 w 99"/>
                  <a:gd name="T1" fmla="*/ 49 h 67"/>
                  <a:gd name="T2" fmla="*/ 68 w 99"/>
                  <a:gd name="T3" fmla="*/ 67 h 67"/>
                  <a:gd name="T4" fmla="*/ 99 w 99"/>
                  <a:gd name="T5" fmla="*/ 24 h 67"/>
                  <a:gd name="T6" fmla="*/ 31 w 99"/>
                  <a:gd name="T7" fmla="*/ 0 h 67"/>
                  <a:gd name="T8" fmla="*/ 0 w 99"/>
                  <a:gd name="T9" fmla="*/ 49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7"/>
                  <a:gd name="T17" fmla="*/ 99 w 99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7">
                    <a:moveTo>
                      <a:pt x="0" y="49"/>
                    </a:moveTo>
                    <a:lnTo>
                      <a:pt x="68" y="67"/>
                    </a:lnTo>
                    <a:lnTo>
                      <a:pt x="99" y="24"/>
                    </a:lnTo>
                    <a:lnTo>
                      <a:pt x="31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15" name="Freeform 6365"/>
              <p:cNvSpPr>
                <a:spLocks/>
              </p:cNvSpPr>
              <p:nvPr/>
            </p:nvSpPr>
            <p:spPr bwMode="auto">
              <a:xfrm>
                <a:off x="3948" y="3435"/>
                <a:ext cx="99" cy="67"/>
              </a:xfrm>
              <a:custGeom>
                <a:avLst/>
                <a:gdLst>
                  <a:gd name="T0" fmla="*/ 0 w 16"/>
                  <a:gd name="T1" fmla="*/ 67335 h 11"/>
                  <a:gd name="T2" fmla="*/ 99730 w 16"/>
                  <a:gd name="T3" fmla="*/ 92192 h 11"/>
                  <a:gd name="T4" fmla="*/ 145214 w 16"/>
                  <a:gd name="T5" fmla="*/ 32982 h 11"/>
                  <a:gd name="T6" fmla="*/ 45484 w 16"/>
                  <a:gd name="T7" fmla="*/ 0 h 11"/>
                  <a:gd name="T8" fmla="*/ 0 w 16"/>
                  <a:gd name="T9" fmla="*/ 67335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8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16" name="Freeform 6366"/>
              <p:cNvSpPr>
                <a:spLocks/>
              </p:cNvSpPr>
              <p:nvPr/>
            </p:nvSpPr>
            <p:spPr bwMode="auto">
              <a:xfrm>
                <a:off x="2676" y="3435"/>
                <a:ext cx="99" cy="67"/>
              </a:xfrm>
              <a:custGeom>
                <a:avLst/>
                <a:gdLst>
                  <a:gd name="T0" fmla="*/ 0 w 99"/>
                  <a:gd name="T1" fmla="*/ 49 h 67"/>
                  <a:gd name="T2" fmla="*/ 68 w 99"/>
                  <a:gd name="T3" fmla="*/ 67 h 67"/>
                  <a:gd name="T4" fmla="*/ 99 w 99"/>
                  <a:gd name="T5" fmla="*/ 24 h 67"/>
                  <a:gd name="T6" fmla="*/ 31 w 99"/>
                  <a:gd name="T7" fmla="*/ 0 h 67"/>
                  <a:gd name="T8" fmla="*/ 0 w 99"/>
                  <a:gd name="T9" fmla="*/ 49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7"/>
                  <a:gd name="T17" fmla="*/ 99 w 99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7">
                    <a:moveTo>
                      <a:pt x="0" y="49"/>
                    </a:moveTo>
                    <a:lnTo>
                      <a:pt x="68" y="67"/>
                    </a:lnTo>
                    <a:lnTo>
                      <a:pt x="99" y="24"/>
                    </a:lnTo>
                    <a:lnTo>
                      <a:pt x="31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17" name="Freeform 6367"/>
              <p:cNvSpPr>
                <a:spLocks/>
              </p:cNvSpPr>
              <p:nvPr/>
            </p:nvSpPr>
            <p:spPr bwMode="auto">
              <a:xfrm>
                <a:off x="2676" y="3435"/>
                <a:ext cx="99" cy="67"/>
              </a:xfrm>
              <a:custGeom>
                <a:avLst/>
                <a:gdLst>
                  <a:gd name="T0" fmla="*/ 0 w 16"/>
                  <a:gd name="T1" fmla="*/ 67335 h 11"/>
                  <a:gd name="T2" fmla="*/ 99730 w 16"/>
                  <a:gd name="T3" fmla="*/ 92192 h 11"/>
                  <a:gd name="T4" fmla="*/ 145214 w 16"/>
                  <a:gd name="T5" fmla="*/ 32982 h 11"/>
                  <a:gd name="T6" fmla="*/ 45484 w 16"/>
                  <a:gd name="T7" fmla="*/ 0 h 11"/>
                  <a:gd name="T8" fmla="*/ 0 w 16"/>
                  <a:gd name="T9" fmla="*/ 67335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8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18" name="Freeform 6368"/>
              <p:cNvSpPr>
                <a:spLocks/>
              </p:cNvSpPr>
              <p:nvPr/>
            </p:nvSpPr>
            <p:spPr bwMode="auto">
              <a:xfrm>
                <a:off x="3775" y="3441"/>
                <a:ext cx="99" cy="68"/>
              </a:xfrm>
              <a:custGeom>
                <a:avLst/>
                <a:gdLst>
                  <a:gd name="T0" fmla="*/ 0 w 99"/>
                  <a:gd name="T1" fmla="*/ 43 h 68"/>
                  <a:gd name="T2" fmla="*/ 68 w 99"/>
                  <a:gd name="T3" fmla="*/ 68 h 68"/>
                  <a:gd name="T4" fmla="*/ 99 w 99"/>
                  <a:gd name="T5" fmla="*/ 18 h 68"/>
                  <a:gd name="T6" fmla="*/ 31 w 99"/>
                  <a:gd name="T7" fmla="*/ 0 h 68"/>
                  <a:gd name="T8" fmla="*/ 0 w 99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3"/>
                    </a:moveTo>
                    <a:lnTo>
                      <a:pt x="68" y="68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19" name="Freeform 6369"/>
              <p:cNvSpPr>
                <a:spLocks/>
              </p:cNvSpPr>
              <p:nvPr/>
            </p:nvSpPr>
            <p:spPr bwMode="auto">
              <a:xfrm>
                <a:off x="3775" y="3441"/>
                <a:ext cx="99" cy="68"/>
              </a:xfrm>
              <a:custGeom>
                <a:avLst/>
                <a:gdLst>
                  <a:gd name="T0" fmla="*/ 0 w 16"/>
                  <a:gd name="T1" fmla="*/ 62826 h 11"/>
                  <a:gd name="T2" fmla="*/ 99730 w 16"/>
                  <a:gd name="T3" fmla="*/ 99206 h 11"/>
                  <a:gd name="T4" fmla="*/ 145214 w 16"/>
                  <a:gd name="T5" fmla="*/ 27627 h 11"/>
                  <a:gd name="T6" fmla="*/ 45484 w 16"/>
                  <a:gd name="T7" fmla="*/ 0 h 11"/>
                  <a:gd name="T8" fmla="*/ 0 w 16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1" y="11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20" name="Freeform 6370"/>
              <p:cNvSpPr>
                <a:spLocks/>
              </p:cNvSpPr>
              <p:nvPr/>
            </p:nvSpPr>
            <p:spPr bwMode="auto">
              <a:xfrm>
                <a:off x="2503" y="3441"/>
                <a:ext cx="99" cy="68"/>
              </a:xfrm>
              <a:custGeom>
                <a:avLst/>
                <a:gdLst>
                  <a:gd name="T0" fmla="*/ 0 w 99"/>
                  <a:gd name="T1" fmla="*/ 43 h 68"/>
                  <a:gd name="T2" fmla="*/ 68 w 99"/>
                  <a:gd name="T3" fmla="*/ 68 h 68"/>
                  <a:gd name="T4" fmla="*/ 99 w 99"/>
                  <a:gd name="T5" fmla="*/ 18 h 68"/>
                  <a:gd name="T6" fmla="*/ 31 w 99"/>
                  <a:gd name="T7" fmla="*/ 0 h 68"/>
                  <a:gd name="T8" fmla="*/ 0 w 99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3"/>
                    </a:moveTo>
                    <a:lnTo>
                      <a:pt x="68" y="68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21" name="Freeform 6371"/>
              <p:cNvSpPr>
                <a:spLocks/>
              </p:cNvSpPr>
              <p:nvPr/>
            </p:nvSpPr>
            <p:spPr bwMode="auto">
              <a:xfrm>
                <a:off x="2503" y="3441"/>
                <a:ext cx="99" cy="68"/>
              </a:xfrm>
              <a:custGeom>
                <a:avLst/>
                <a:gdLst>
                  <a:gd name="T0" fmla="*/ 0 w 16"/>
                  <a:gd name="T1" fmla="*/ 62826 h 11"/>
                  <a:gd name="T2" fmla="*/ 99730 w 16"/>
                  <a:gd name="T3" fmla="*/ 99206 h 11"/>
                  <a:gd name="T4" fmla="*/ 145214 w 16"/>
                  <a:gd name="T5" fmla="*/ 27627 h 11"/>
                  <a:gd name="T6" fmla="*/ 45484 w 16"/>
                  <a:gd name="T7" fmla="*/ 0 h 11"/>
                  <a:gd name="T8" fmla="*/ 0 w 16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1" y="11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22" name="Freeform 6372"/>
              <p:cNvSpPr>
                <a:spLocks/>
              </p:cNvSpPr>
              <p:nvPr/>
            </p:nvSpPr>
            <p:spPr bwMode="auto">
              <a:xfrm>
                <a:off x="3602" y="3441"/>
                <a:ext cx="105" cy="68"/>
              </a:xfrm>
              <a:custGeom>
                <a:avLst/>
                <a:gdLst>
                  <a:gd name="T0" fmla="*/ 0 w 105"/>
                  <a:gd name="T1" fmla="*/ 49 h 68"/>
                  <a:gd name="T2" fmla="*/ 74 w 105"/>
                  <a:gd name="T3" fmla="*/ 68 h 68"/>
                  <a:gd name="T4" fmla="*/ 105 w 105"/>
                  <a:gd name="T5" fmla="*/ 24 h 68"/>
                  <a:gd name="T6" fmla="*/ 31 w 105"/>
                  <a:gd name="T7" fmla="*/ 0 h 68"/>
                  <a:gd name="T8" fmla="*/ 0 w 105"/>
                  <a:gd name="T9" fmla="*/ 49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9"/>
                    </a:moveTo>
                    <a:lnTo>
                      <a:pt x="74" y="68"/>
                    </a:lnTo>
                    <a:lnTo>
                      <a:pt x="105" y="24"/>
                    </a:lnTo>
                    <a:lnTo>
                      <a:pt x="31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23" name="Freeform 6373"/>
              <p:cNvSpPr>
                <a:spLocks/>
              </p:cNvSpPr>
              <p:nvPr/>
            </p:nvSpPr>
            <p:spPr bwMode="auto">
              <a:xfrm>
                <a:off x="3602" y="3441"/>
                <a:ext cx="105" cy="68"/>
              </a:xfrm>
              <a:custGeom>
                <a:avLst/>
                <a:gdLst>
                  <a:gd name="T0" fmla="*/ 0 w 17"/>
                  <a:gd name="T1" fmla="*/ 71579 h 11"/>
                  <a:gd name="T2" fmla="*/ 107693 w 17"/>
                  <a:gd name="T3" fmla="*/ 99206 h 11"/>
                  <a:gd name="T4" fmla="*/ 152936 w 17"/>
                  <a:gd name="T5" fmla="*/ 36609 h 11"/>
                  <a:gd name="T6" fmla="*/ 45014 w 17"/>
                  <a:gd name="T7" fmla="*/ 0 h 11"/>
                  <a:gd name="T8" fmla="*/ 0 w 17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2" y="11"/>
                    </a:lnTo>
                    <a:lnTo>
                      <a:pt x="17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24" name="Freeform 6374"/>
              <p:cNvSpPr>
                <a:spLocks/>
              </p:cNvSpPr>
              <p:nvPr/>
            </p:nvSpPr>
            <p:spPr bwMode="auto">
              <a:xfrm>
                <a:off x="2330" y="3441"/>
                <a:ext cx="99" cy="68"/>
              </a:xfrm>
              <a:custGeom>
                <a:avLst/>
                <a:gdLst>
                  <a:gd name="T0" fmla="*/ 0 w 99"/>
                  <a:gd name="T1" fmla="*/ 49 h 68"/>
                  <a:gd name="T2" fmla="*/ 68 w 99"/>
                  <a:gd name="T3" fmla="*/ 68 h 68"/>
                  <a:gd name="T4" fmla="*/ 99 w 99"/>
                  <a:gd name="T5" fmla="*/ 24 h 68"/>
                  <a:gd name="T6" fmla="*/ 31 w 99"/>
                  <a:gd name="T7" fmla="*/ 0 h 68"/>
                  <a:gd name="T8" fmla="*/ 0 w 99"/>
                  <a:gd name="T9" fmla="*/ 49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9"/>
                    </a:moveTo>
                    <a:lnTo>
                      <a:pt x="68" y="68"/>
                    </a:lnTo>
                    <a:lnTo>
                      <a:pt x="99" y="24"/>
                    </a:lnTo>
                    <a:lnTo>
                      <a:pt x="31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25" name="Freeform 6375"/>
              <p:cNvSpPr>
                <a:spLocks/>
              </p:cNvSpPr>
              <p:nvPr/>
            </p:nvSpPr>
            <p:spPr bwMode="auto">
              <a:xfrm>
                <a:off x="2330" y="3441"/>
                <a:ext cx="99" cy="68"/>
              </a:xfrm>
              <a:custGeom>
                <a:avLst/>
                <a:gdLst>
                  <a:gd name="T0" fmla="*/ 0 w 16"/>
                  <a:gd name="T1" fmla="*/ 71579 h 11"/>
                  <a:gd name="T2" fmla="*/ 99730 w 16"/>
                  <a:gd name="T3" fmla="*/ 99206 h 11"/>
                  <a:gd name="T4" fmla="*/ 145214 w 16"/>
                  <a:gd name="T5" fmla="*/ 36609 h 11"/>
                  <a:gd name="T6" fmla="*/ 45484 w 16"/>
                  <a:gd name="T7" fmla="*/ 0 h 11"/>
                  <a:gd name="T8" fmla="*/ 0 w 16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8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26" name="Freeform 6376"/>
              <p:cNvSpPr>
                <a:spLocks/>
              </p:cNvSpPr>
              <p:nvPr/>
            </p:nvSpPr>
            <p:spPr bwMode="auto">
              <a:xfrm>
                <a:off x="3429" y="3447"/>
                <a:ext cx="105" cy="68"/>
              </a:xfrm>
              <a:custGeom>
                <a:avLst/>
                <a:gdLst>
                  <a:gd name="T0" fmla="*/ 0 w 105"/>
                  <a:gd name="T1" fmla="*/ 43 h 68"/>
                  <a:gd name="T2" fmla="*/ 74 w 105"/>
                  <a:gd name="T3" fmla="*/ 68 h 68"/>
                  <a:gd name="T4" fmla="*/ 105 w 105"/>
                  <a:gd name="T5" fmla="*/ 18 h 68"/>
                  <a:gd name="T6" fmla="*/ 31 w 105"/>
                  <a:gd name="T7" fmla="*/ 0 h 68"/>
                  <a:gd name="T8" fmla="*/ 0 w 105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3"/>
                    </a:moveTo>
                    <a:lnTo>
                      <a:pt x="74" y="68"/>
                    </a:lnTo>
                    <a:lnTo>
                      <a:pt x="105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27" name="Freeform 6377"/>
              <p:cNvSpPr>
                <a:spLocks/>
              </p:cNvSpPr>
              <p:nvPr/>
            </p:nvSpPr>
            <p:spPr bwMode="auto">
              <a:xfrm>
                <a:off x="3429" y="3447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107693 w 17"/>
                  <a:gd name="T3" fmla="*/ 99206 h 11"/>
                  <a:gd name="T4" fmla="*/ 152936 w 17"/>
                  <a:gd name="T5" fmla="*/ 27627 h 11"/>
                  <a:gd name="T6" fmla="*/ 45014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2" y="11"/>
                    </a:lnTo>
                    <a:lnTo>
                      <a:pt x="17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28" name="Freeform 6378"/>
              <p:cNvSpPr>
                <a:spLocks/>
              </p:cNvSpPr>
              <p:nvPr/>
            </p:nvSpPr>
            <p:spPr bwMode="auto">
              <a:xfrm>
                <a:off x="2157" y="3447"/>
                <a:ext cx="105" cy="68"/>
              </a:xfrm>
              <a:custGeom>
                <a:avLst/>
                <a:gdLst>
                  <a:gd name="T0" fmla="*/ 0 w 105"/>
                  <a:gd name="T1" fmla="*/ 43 h 68"/>
                  <a:gd name="T2" fmla="*/ 68 w 105"/>
                  <a:gd name="T3" fmla="*/ 68 h 68"/>
                  <a:gd name="T4" fmla="*/ 105 w 105"/>
                  <a:gd name="T5" fmla="*/ 18 h 68"/>
                  <a:gd name="T6" fmla="*/ 31 w 105"/>
                  <a:gd name="T7" fmla="*/ 0 h 68"/>
                  <a:gd name="T8" fmla="*/ 0 w 105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3"/>
                    </a:moveTo>
                    <a:lnTo>
                      <a:pt x="68" y="68"/>
                    </a:lnTo>
                    <a:lnTo>
                      <a:pt x="105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29" name="Freeform 6379"/>
              <p:cNvSpPr>
                <a:spLocks/>
              </p:cNvSpPr>
              <p:nvPr/>
            </p:nvSpPr>
            <p:spPr bwMode="auto">
              <a:xfrm>
                <a:off x="2157" y="3447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98959 w 17"/>
                  <a:gd name="T3" fmla="*/ 99206 h 11"/>
                  <a:gd name="T4" fmla="*/ 152936 w 17"/>
                  <a:gd name="T5" fmla="*/ 27627 h 11"/>
                  <a:gd name="T6" fmla="*/ 45014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1" y="11"/>
                    </a:lnTo>
                    <a:lnTo>
                      <a:pt x="17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30" name="Freeform 6380"/>
              <p:cNvSpPr>
                <a:spLocks/>
              </p:cNvSpPr>
              <p:nvPr/>
            </p:nvSpPr>
            <p:spPr bwMode="auto">
              <a:xfrm>
                <a:off x="3256" y="3447"/>
                <a:ext cx="105" cy="68"/>
              </a:xfrm>
              <a:custGeom>
                <a:avLst/>
                <a:gdLst>
                  <a:gd name="T0" fmla="*/ 0 w 105"/>
                  <a:gd name="T1" fmla="*/ 49 h 68"/>
                  <a:gd name="T2" fmla="*/ 75 w 105"/>
                  <a:gd name="T3" fmla="*/ 68 h 68"/>
                  <a:gd name="T4" fmla="*/ 105 w 105"/>
                  <a:gd name="T5" fmla="*/ 25 h 68"/>
                  <a:gd name="T6" fmla="*/ 38 w 105"/>
                  <a:gd name="T7" fmla="*/ 0 h 68"/>
                  <a:gd name="T8" fmla="*/ 0 w 105"/>
                  <a:gd name="T9" fmla="*/ 49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9"/>
                    </a:moveTo>
                    <a:lnTo>
                      <a:pt x="75" y="68"/>
                    </a:lnTo>
                    <a:lnTo>
                      <a:pt x="105" y="25"/>
                    </a:lnTo>
                    <a:lnTo>
                      <a:pt x="38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31" name="Freeform 6381"/>
              <p:cNvSpPr>
                <a:spLocks/>
              </p:cNvSpPr>
              <p:nvPr/>
            </p:nvSpPr>
            <p:spPr bwMode="auto">
              <a:xfrm>
                <a:off x="3256" y="3447"/>
                <a:ext cx="105" cy="68"/>
              </a:xfrm>
              <a:custGeom>
                <a:avLst/>
                <a:gdLst>
                  <a:gd name="T0" fmla="*/ 0 w 17"/>
                  <a:gd name="T1" fmla="*/ 71579 h 11"/>
                  <a:gd name="T2" fmla="*/ 107693 w 17"/>
                  <a:gd name="T3" fmla="*/ 99206 h 11"/>
                  <a:gd name="T4" fmla="*/ 152936 w 17"/>
                  <a:gd name="T5" fmla="*/ 36609 h 11"/>
                  <a:gd name="T6" fmla="*/ 53945 w 17"/>
                  <a:gd name="T7" fmla="*/ 0 h 11"/>
                  <a:gd name="T8" fmla="*/ 0 w 17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2" y="11"/>
                    </a:lnTo>
                    <a:lnTo>
                      <a:pt x="17" y="4"/>
                    </a:lnTo>
                    <a:lnTo>
                      <a:pt x="6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32" name="Freeform 6382"/>
              <p:cNvSpPr>
                <a:spLocks/>
              </p:cNvSpPr>
              <p:nvPr/>
            </p:nvSpPr>
            <p:spPr bwMode="auto">
              <a:xfrm>
                <a:off x="1984" y="3447"/>
                <a:ext cx="105" cy="68"/>
              </a:xfrm>
              <a:custGeom>
                <a:avLst/>
                <a:gdLst>
                  <a:gd name="T0" fmla="*/ 0 w 105"/>
                  <a:gd name="T1" fmla="*/ 49 h 68"/>
                  <a:gd name="T2" fmla="*/ 68 w 105"/>
                  <a:gd name="T3" fmla="*/ 68 h 68"/>
                  <a:gd name="T4" fmla="*/ 105 w 105"/>
                  <a:gd name="T5" fmla="*/ 25 h 68"/>
                  <a:gd name="T6" fmla="*/ 38 w 105"/>
                  <a:gd name="T7" fmla="*/ 0 h 68"/>
                  <a:gd name="T8" fmla="*/ 0 w 105"/>
                  <a:gd name="T9" fmla="*/ 49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9"/>
                    </a:moveTo>
                    <a:lnTo>
                      <a:pt x="68" y="68"/>
                    </a:lnTo>
                    <a:lnTo>
                      <a:pt x="105" y="25"/>
                    </a:lnTo>
                    <a:lnTo>
                      <a:pt x="38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33" name="Freeform 6383"/>
              <p:cNvSpPr>
                <a:spLocks/>
              </p:cNvSpPr>
              <p:nvPr/>
            </p:nvSpPr>
            <p:spPr bwMode="auto">
              <a:xfrm>
                <a:off x="1984" y="3447"/>
                <a:ext cx="105" cy="68"/>
              </a:xfrm>
              <a:custGeom>
                <a:avLst/>
                <a:gdLst>
                  <a:gd name="T0" fmla="*/ 0 w 17"/>
                  <a:gd name="T1" fmla="*/ 71579 h 11"/>
                  <a:gd name="T2" fmla="*/ 98959 w 17"/>
                  <a:gd name="T3" fmla="*/ 99206 h 11"/>
                  <a:gd name="T4" fmla="*/ 152936 w 17"/>
                  <a:gd name="T5" fmla="*/ 36609 h 11"/>
                  <a:gd name="T6" fmla="*/ 53945 w 17"/>
                  <a:gd name="T7" fmla="*/ 0 h 11"/>
                  <a:gd name="T8" fmla="*/ 0 w 17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1" y="11"/>
                    </a:lnTo>
                    <a:lnTo>
                      <a:pt x="17" y="4"/>
                    </a:lnTo>
                    <a:lnTo>
                      <a:pt x="6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34" name="Freeform 6384"/>
              <p:cNvSpPr>
                <a:spLocks/>
              </p:cNvSpPr>
              <p:nvPr/>
            </p:nvSpPr>
            <p:spPr bwMode="auto">
              <a:xfrm>
                <a:off x="3090" y="3453"/>
                <a:ext cx="99" cy="68"/>
              </a:xfrm>
              <a:custGeom>
                <a:avLst/>
                <a:gdLst>
                  <a:gd name="T0" fmla="*/ 0 w 99"/>
                  <a:gd name="T1" fmla="*/ 43 h 68"/>
                  <a:gd name="T2" fmla="*/ 68 w 99"/>
                  <a:gd name="T3" fmla="*/ 68 h 68"/>
                  <a:gd name="T4" fmla="*/ 99 w 99"/>
                  <a:gd name="T5" fmla="*/ 19 h 68"/>
                  <a:gd name="T6" fmla="*/ 31 w 99"/>
                  <a:gd name="T7" fmla="*/ 0 h 68"/>
                  <a:gd name="T8" fmla="*/ 0 w 99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3"/>
                    </a:moveTo>
                    <a:lnTo>
                      <a:pt x="68" y="68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35" name="Freeform 6385"/>
              <p:cNvSpPr>
                <a:spLocks/>
              </p:cNvSpPr>
              <p:nvPr/>
            </p:nvSpPr>
            <p:spPr bwMode="auto">
              <a:xfrm>
                <a:off x="3090" y="3453"/>
                <a:ext cx="99" cy="68"/>
              </a:xfrm>
              <a:custGeom>
                <a:avLst/>
                <a:gdLst>
                  <a:gd name="T0" fmla="*/ 0 w 16"/>
                  <a:gd name="T1" fmla="*/ 62826 h 11"/>
                  <a:gd name="T2" fmla="*/ 99730 w 16"/>
                  <a:gd name="T3" fmla="*/ 99206 h 11"/>
                  <a:gd name="T4" fmla="*/ 145214 w 16"/>
                  <a:gd name="T5" fmla="*/ 27627 h 11"/>
                  <a:gd name="T6" fmla="*/ 45484 w 16"/>
                  <a:gd name="T7" fmla="*/ 0 h 11"/>
                  <a:gd name="T8" fmla="*/ 0 w 16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1" y="11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36" name="Freeform 6386"/>
              <p:cNvSpPr>
                <a:spLocks/>
              </p:cNvSpPr>
              <p:nvPr/>
            </p:nvSpPr>
            <p:spPr bwMode="auto">
              <a:xfrm>
                <a:off x="1812" y="3453"/>
                <a:ext cx="105" cy="68"/>
              </a:xfrm>
              <a:custGeom>
                <a:avLst/>
                <a:gdLst>
                  <a:gd name="T0" fmla="*/ 0 w 105"/>
                  <a:gd name="T1" fmla="*/ 43 h 68"/>
                  <a:gd name="T2" fmla="*/ 68 w 105"/>
                  <a:gd name="T3" fmla="*/ 68 h 68"/>
                  <a:gd name="T4" fmla="*/ 105 w 105"/>
                  <a:gd name="T5" fmla="*/ 19 h 68"/>
                  <a:gd name="T6" fmla="*/ 37 w 105"/>
                  <a:gd name="T7" fmla="*/ 0 h 68"/>
                  <a:gd name="T8" fmla="*/ 0 w 105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3"/>
                    </a:moveTo>
                    <a:lnTo>
                      <a:pt x="68" y="68"/>
                    </a:lnTo>
                    <a:lnTo>
                      <a:pt x="105" y="19"/>
                    </a:lnTo>
                    <a:lnTo>
                      <a:pt x="37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37" name="Freeform 6387"/>
              <p:cNvSpPr>
                <a:spLocks/>
              </p:cNvSpPr>
              <p:nvPr/>
            </p:nvSpPr>
            <p:spPr bwMode="auto">
              <a:xfrm>
                <a:off x="1812" y="3453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98959 w 17"/>
                  <a:gd name="T3" fmla="*/ 99206 h 11"/>
                  <a:gd name="T4" fmla="*/ 152936 w 17"/>
                  <a:gd name="T5" fmla="*/ 27627 h 11"/>
                  <a:gd name="T6" fmla="*/ 53945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1" y="11"/>
                    </a:lnTo>
                    <a:lnTo>
                      <a:pt x="17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38" name="Freeform 6388"/>
              <p:cNvSpPr>
                <a:spLocks/>
              </p:cNvSpPr>
              <p:nvPr/>
            </p:nvSpPr>
            <p:spPr bwMode="auto">
              <a:xfrm>
                <a:off x="4189" y="3453"/>
                <a:ext cx="105" cy="68"/>
              </a:xfrm>
              <a:custGeom>
                <a:avLst/>
                <a:gdLst>
                  <a:gd name="T0" fmla="*/ 0 w 105"/>
                  <a:gd name="T1" fmla="*/ 49 h 68"/>
                  <a:gd name="T2" fmla="*/ 74 w 105"/>
                  <a:gd name="T3" fmla="*/ 68 h 68"/>
                  <a:gd name="T4" fmla="*/ 105 w 105"/>
                  <a:gd name="T5" fmla="*/ 25 h 68"/>
                  <a:gd name="T6" fmla="*/ 31 w 105"/>
                  <a:gd name="T7" fmla="*/ 0 h 68"/>
                  <a:gd name="T8" fmla="*/ 0 w 105"/>
                  <a:gd name="T9" fmla="*/ 49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9"/>
                    </a:moveTo>
                    <a:lnTo>
                      <a:pt x="74" y="68"/>
                    </a:lnTo>
                    <a:lnTo>
                      <a:pt x="105" y="25"/>
                    </a:lnTo>
                    <a:lnTo>
                      <a:pt x="31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39" name="Freeform 6389"/>
              <p:cNvSpPr>
                <a:spLocks/>
              </p:cNvSpPr>
              <p:nvPr/>
            </p:nvSpPr>
            <p:spPr bwMode="auto">
              <a:xfrm>
                <a:off x="4189" y="3453"/>
                <a:ext cx="105" cy="68"/>
              </a:xfrm>
              <a:custGeom>
                <a:avLst/>
                <a:gdLst>
                  <a:gd name="T0" fmla="*/ 0 w 17"/>
                  <a:gd name="T1" fmla="*/ 71579 h 11"/>
                  <a:gd name="T2" fmla="*/ 107693 w 17"/>
                  <a:gd name="T3" fmla="*/ 99206 h 11"/>
                  <a:gd name="T4" fmla="*/ 152936 w 17"/>
                  <a:gd name="T5" fmla="*/ 36609 h 11"/>
                  <a:gd name="T6" fmla="*/ 45014 w 17"/>
                  <a:gd name="T7" fmla="*/ 0 h 11"/>
                  <a:gd name="T8" fmla="*/ 0 w 17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2" y="11"/>
                    </a:lnTo>
                    <a:lnTo>
                      <a:pt x="17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40" name="Freeform 6390"/>
              <p:cNvSpPr>
                <a:spLocks/>
              </p:cNvSpPr>
              <p:nvPr/>
            </p:nvSpPr>
            <p:spPr bwMode="auto">
              <a:xfrm>
                <a:off x="2917" y="3453"/>
                <a:ext cx="99" cy="68"/>
              </a:xfrm>
              <a:custGeom>
                <a:avLst/>
                <a:gdLst>
                  <a:gd name="T0" fmla="*/ 0 w 99"/>
                  <a:gd name="T1" fmla="*/ 49 h 68"/>
                  <a:gd name="T2" fmla="*/ 68 w 99"/>
                  <a:gd name="T3" fmla="*/ 68 h 68"/>
                  <a:gd name="T4" fmla="*/ 99 w 99"/>
                  <a:gd name="T5" fmla="*/ 25 h 68"/>
                  <a:gd name="T6" fmla="*/ 31 w 99"/>
                  <a:gd name="T7" fmla="*/ 0 h 68"/>
                  <a:gd name="T8" fmla="*/ 0 w 99"/>
                  <a:gd name="T9" fmla="*/ 49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9"/>
                    </a:moveTo>
                    <a:lnTo>
                      <a:pt x="68" y="68"/>
                    </a:lnTo>
                    <a:lnTo>
                      <a:pt x="99" y="25"/>
                    </a:lnTo>
                    <a:lnTo>
                      <a:pt x="31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41" name="Freeform 6391"/>
              <p:cNvSpPr>
                <a:spLocks/>
              </p:cNvSpPr>
              <p:nvPr/>
            </p:nvSpPr>
            <p:spPr bwMode="auto">
              <a:xfrm>
                <a:off x="2917" y="3453"/>
                <a:ext cx="99" cy="68"/>
              </a:xfrm>
              <a:custGeom>
                <a:avLst/>
                <a:gdLst>
                  <a:gd name="T0" fmla="*/ 0 w 16"/>
                  <a:gd name="T1" fmla="*/ 71579 h 11"/>
                  <a:gd name="T2" fmla="*/ 99730 w 16"/>
                  <a:gd name="T3" fmla="*/ 99206 h 11"/>
                  <a:gd name="T4" fmla="*/ 145214 w 16"/>
                  <a:gd name="T5" fmla="*/ 36609 h 11"/>
                  <a:gd name="T6" fmla="*/ 45484 w 16"/>
                  <a:gd name="T7" fmla="*/ 0 h 11"/>
                  <a:gd name="T8" fmla="*/ 0 w 16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8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42" name="Freeform 6392"/>
              <p:cNvSpPr>
                <a:spLocks/>
              </p:cNvSpPr>
              <p:nvPr/>
            </p:nvSpPr>
            <p:spPr bwMode="auto">
              <a:xfrm>
                <a:off x="1639" y="3453"/>
                <a:ext cx="105" cy="68"/>
              </a:xfrm>
              <a:custGeom>
                <a:avLst/>
                <a:gdLst>
                  <a:gd name="T0" fmla="*/ 0 w 105"/>
                  <a:gd name="T1" fmla="*/ 49 h 68"/>
                  <a:gd name="T2" fmla="*/ 68 w 105"/>
                  <a:gd name="T3" fmla="*/ 68 h 68"/>
                  <a:gd name="T4" fmla="*/ 105 w 105"/>
                  <a:gd name="T5" fmla="*/ 25 h 68"/>
                  <a:gd name="T6" fmla="*/ 37 w 105"/>
                  <a:gd name="T7" fmla="*/ 0 h 68"/>
                  <a:gd name="T8" fmla="*/ 0 w 105"/>
                  <a:gd name="T9" fmla="*/ 49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9"/>
                    </a:moveTo>
                    <a:lnTo>
                      <a:pt x="68" y="68"/>
                    </a:lnTo>
                    <a:lnTo>
                      <a:pt x="105" y="25"/>
                    </a:lnTo>
                    <a:lnTo>
                      <a:pt x="37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43" name="Freeform 6393"/>
              <p:cNvSpPr>
                <a:spLocks/>
              </p:cNvSpPr>
              <p:nvPr/>
            </p:nvSpPr>
            <p:spPr bwMode="auto">
              <a:xfrm>
                <a:off x="1639" y="3453"/>
                <a:ext cx="105" cy="68"/>
              </a:xfrm>
              <a:custGeom>
                <a:avLst/>
                <a:gdLst>
                  <a:gd name="T0" fmla="*/ 0 w 17"/>
                  <a:gd name="T1" fmla="*/ 71579 h 11"/>
                  <a:gd name="T2" fmla="*/ 98959 w 17"/>
                  <a:gd name="T3" fmla="*/ 99206 h 11"/>
                  <a:gd name="T4" fmla="*/ 152936 w 17"/>
                  <a:gd name="T5" fmla="*/ 36609 h 11"/>
                  <a:gd name="T6" fmla="*/ 53945 w 17"/>
                  <a:gd name="T7" fmla="*/ 0 h 11"/>
                  <a:gd name="T8" fmla="*/ 0 w 17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1" y="11"/>
                    </a:lnTo>
                    <a:lnTo>
                      <a:pt x="17" y="4"/>
                    </a:lnTo>
                    <a:lnTo>
                      <a:pt x="6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44" name="Freeform 6394"/>
              <p:cNvSpPr>
                <a:spLocks/>
              </p:cNvSpPr>
              <p:nvPr/>
            </p:nvSpPr>
            <p:spPr bwMode="auto">
              <a:xfrm>
                <a:off x="4016" y="3459"/>
                <a:ext cx="105" cy="62"/>
              </a:xfrm>
              <a:custGeom>
                <a:avLst/>
                <a:gdLst>
                  <a:gd name="T0" fmla="*/ 0 w 105"/>
                  <a:gd name="T1" fmla="*/ 43 h 62"/>
                  <a:gd name="T2" fmla="*/ 74 w 105"/>
                  <a:gd name="T3" fmla="*/ 62 h 62"/>
                  <a:gd name="T4" fmla="*/ 105 w 105"/>
                  <a:gd name="T5" fmla="*/ 19 h 62"/>
                  <a:gd name="T6" fmla="*/ 31 w 105"/>
                  <a:gd name="T7" fmla="*/ 0 h 62"/>
                  <a:gd name="T8" fmla="*/ 0 w 105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2"/>
                  <a:gd name="T17" fmla="*/ 105 w 105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2">
                    <a:moveTo>
                      <a:pt x="0" y="43"/>
                    </a:moveTo>
                    <a:lnTo>
                      <a:pt x="74" y="62"/>
                    </a:lnTo>
                    <a:lnTo>
                      <a:pt x="105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45" name="Freeform 6395"/>
              <p:cNvSpPr>
                <a:spLocks/>
              </p:cNvSpPr>
              <p:nvPr/>
            </p:nvSpPr>
            <p:spPr bwMode="auto">
              <a:xfrm>
                <a:off x="4016" y="3459"/>
                <a:ext cx="105" cy="62"/>
              </a:xfrm>
              <a:custGeom>
                <a:avLst/>
                <a:gdLst>
                  <a:gd name="T0" fmla="*/ 0 w 17"/>
                  <a:gd name="T1" fmla="*/ 63618 h 10"/>
                  <a:gd name="T2" fmla="*/ 107693 w 17"/>
                  <a:gd name="T3" fmla="*/ 91524 h 10"/>
                  <a:gd name="T4" fmla="*/ 152936 w 17"/>
                  <a:gd name="T5" fmla="*/ 28136 h 10"/>
                  <a:gd name="T6" fmla="*/ 45014 w 17"/>
                  <a:gd name="T7" fmla="*/ 0 h 10"/>
                  <a:gd name="T8" fmla="*/ 0 w 17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0"/>
                  <a:gd name="T17" fmla="*/ 17 w 1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0">
                    <a:moveTo>
                      <a:pt x="0" y="7"/>
                    </a:moveTo>
                    <a:lnTo>
                      <a:pt x="12" y="10"/>
                    </a:lnTo>
                    <a:lnTo>
                      <a:pt x="17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46" name="Freeform 6396"/>
              <p:cNvSpPr>
                <a:spLocks/>
              </p:cNvSpPr>
              <p:nvPr/>
            </p:nvSpPr>
            <p:spPr bwMode="auto">
              <a:xfrm>
                <a:off x="2744" y="3459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47" name="Freeform 6397"/>
              <p:cNvSpPr>
                <a:spLocks/>
              </p:cNvSpPr>
              <p:nvPr/>
            </p:nvSpPr>
            <p:spPr bwMode="auto">
              <a:xfrm>
                <a:off x="2744" y="3459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48" name="Freeform 6398"/>
              <p:cNvSpPr>
                <a:spLocks/>
              </p:cNvSpPr>
              <p:nvPr/>
            </p:nvSpPr>
            <p:spPr bwMode="auto">
              <a:xfrm>
                <a:off x="3843" y="3459"/>
                <a:ext cx="105" cy="68"/>
              </a:xfrm>
              <a:custGeom>
                <a:avLst/>
                <a:gdLst>
                  <a:gd name="T0" fmla="*/ 0 w 105"/>
                  <a:gd name="T1" fmla="*/ 50 h 68"/>
                  <a:gd name="T2" fmla="*/ 74 w 105"/>
                  <a:gd name="T3" fmla="*/ 68 h 68"/>
                  <a:gd name="T4" fmla="*/ 105 w 105"/>
                  <a:gd name="T5" fmla="*/ 25 h 68"/>
                  <a:gd name="T6" fmla="*/ 31 w 105"/>
                  <a:gd name="T7" fmla="*/ 0 h 68"/>
                  <a:gd name="T8" fmla="*/ 0 w 105"/>
                  <a:gd name="T9" fmla="*/ 50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50"/>
                    </a:moveTo>
                    <a:lnTo>
                      <a:pt x="74" y="68"/>
                    </a:lnTo>
                    <a:lnTo>
                      <a:pt x="105" y="25"/>
                    </a:lnTo>
                    <a:lnTo>
                      <a:pt x="31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49" name="Freeform 6399"/>
              <p:cNvSpPr>
                <a:spLocks/>
              </p:cNvSpPr>
              <p:nvPr/>
            </p:nvSpPr>
            <p:spPr bwMode="auto">
              <a:xfrm>
                <a:off x="3843" y="3459"/>
                <a:ext cx="105" cy="68"/>
              </a:xfrm>
              <a:custGeom>
                <a:avLst/>
                <a:gdLst>
                  <a:gd name="T0" fmla="*/ 0 w 17"/>
                  <a:gd name="T1" fmla="*/ 71579 h 11"/>
                  <a:gd name="T2" fmla="*/ 107693 w 17"/>
                  <a:gd name="T3" fmla="*/ 99206 h 11"/>
                  <a:gd name="T4" fmla="*/ 152936 w 17"/>
                  <a:gd name="T5" fmla="*/ 36609 h 11"/>
                  <a:gd name="T6" fmla="*/ 45014 w 17"/>
                  <a:gd name="T7" fmla="*/ 0 h 11"/>
                  <a:gd name="T8" fmla="*/ 0 w 17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2" y="11"/>
                    </a:lnTo>
                    <a:lnTo>
                      <a:pt x="17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50" name="Freeform 6400"/>
              <p:cNvSpPr>
                <a:spLocks/>
              </p:cNvSpPr>
              <p:nvPr/>
            </p:nvSpPr>
            <p:spPr bwMode="auto">
              <a:xfrm>
                <a:off x="2571" y="3459"/>
                <a:ext cx="105" cy="68"/>
              </a:xfrm>
              <a:custGeom>
                <a:avLst/>
                <a:gdLst>
                  <a:gd name="T0" fmla="*/ 0 w 105"/>
                  <a:gd name="T1" fmla="*/ 50 h 68"/>
                  <a:gd name="T2" fmla="*/ 68 w 105"/>
                  <a:gd name="T3" fmla="*/ 68 h 68"/>
                  <a:gd name="T4" fmla="*/ 105 w 105"/>
                  <a:gd name="T5" fmla="*/ 25 h 68"/>
                  <a:gd name="T6" fmla="*/ 31 w 105"/>
                  <a:gd name="T7" fmla="*/ 0 h 68"/>
                  <a:gd name="T8" fmla="*/ 0 w 105"/>
                  <a:gd name="T9" fmla="*/ 50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50"/>
                    </a:moveTo>
                    <a:lnTo>
                      <a:pt x="68" y="68"/>
                    </a:lnTo>
                    <a:lnTo>
                      <a:pt x="105" y="25"/>
                    </a:lnTo>
                    <a:lnTo>
                      <a:pt x="31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51" name="Freeform 6401"/>
              <p:cNvSpPr>
                <a:spLocks/>
              </p:cNvSpPr>
              <p:nvPr/>
            </p:nvSpPr>
            <p:spPr bwMode="auto">
              <a:xfrm>
                <a:off x="2571" y="3459"/>
                <a:ext cx="105" cy="68"/>
              </a:xfrm>
              <a:custGeom>
                <a:avLst/>
                <a:gdLst>
                  <a:gd name="T0" fmla="*/ 0 w 17"/>
                  <a:gd name="T1" fmla="*/ 71579 h 11"/>
                  <a:gd name="T2" fmla="*/ 98959 w 17"/>
                  <a:gd name="T3" fmla="*/ 99206 h 11"/>
                  <a:gd name="T4" fmla="*/ 152936 w 17"/>
                  <a:gd name="T5" fmla="*/ 36609 h 11"/>
                  <a:gd name="T6" fmla="*/ 45014 w 17"/>
                  <a:gd name="T7" fmla="*/ 0 h 11"/>
                  <a:gd name="T8" fmla="*/ 0 w 17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1" y="11"/>
                    </a:lnTo>
                    <a:lnTo>
                      <a:pt x="17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52" name="Freeform 6402"/>
              <p:cNvSpPr>
                <a:spLocks/>
              </p:cNvSpPr>
              <p:nvPr/>
            </p:nvSpPr>
            <p:spPr bwMode="auto">
              <a:xfrm>
                <a:off x="3676" y="3465"/>
                <a:ext cx="99" cy="62"/>
              </a:xfrm>
              <a:custGeom>
                <a:avLst/>
                <a:gdLst>
                  <a:gd name="T0" fmla="*/ 0 w 99"/>
                  <a:gd name="T1" fmla="*/ 44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4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53" name="Freeform 6403"/>
              <p:cNvSpPr>
                <a:spLocks/>
              </p:cNvSpPr>
              <p:nvPr/>
            </p:nvSpPr>
            <p:spPr bwMode="auto">
              <a:xfrm>
                <a:off x="3676" y="3465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54" name="Freeform 6404"/>
              <p:cNvSpPr>
                <a:spLocks/>
              </p:cNvSpPr>
              <p:nvPr/>
            </p:nvSpPr>
            <p:spPr bwMode="auto">
              <a:xfrm>
                <a:off x="2398" y="3465"/>
                <a:ext cx="105" cy="62"/>
              </a:xfrm>
              <a:custGeom>
                <a:avLst/>
                <a:gdLst>
                  <a:gd name="T0" fmla="*/ 0 w 105"/>
                  <a:gd name="T1" fmla="*/ 44 h 62"/>
                  <a:gd name="T2" fmla="*/ 68 w 105"/>
                  <a:gd name="T3" fmla="*/ 62 h 62"/>
                  <a:gd name="T4" fmla="*/ 105 w 105"/>
                  <a:gd name="T5" fmla="*/ 19 h 62"/>
                  <a:gd name="T6" fmla="*/ 31 w 105"/>
                  <a:gd name="T7" fmla="*/ 0 h 62"/>
                  <a:gd name="T8" fmla="*/ 0 w 105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2"/>
                  <a:gd name="T17" fmla="*/ 105 w 105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2">
                    <a:moveTo>
                      <a:pt x="0" y="44"/>
                    </a:moveTo>
                    <a:lnTo>
                      <a:pt x="68" y="62"/>
                    </a:lnTo>
                    <a:lnTo>
                      <a:pt x="105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55" name="Freeform 6405"/>
              <p:cNvSpPr>
                <a:spLocks/>
              </p:cNvSpPr>
              <p:nvPr/>
            </p:nvSpPr>
            <p:spPr bwMode="auto">
              <a:xfrm>
                <a:off x="2398" y="3465"/>
                <a:ext cx="105" cy="62"/>
              </a:xfrm>
              <a:custGeom>
                <a:avLst/>
                <a:gdLst>
                  <a:gd name="T0" fmla="*/ 0 w 17"/>
                  <a:gd name="T1" fmla="*/ 63618 h 10"/>
                  <a:gd name="T2" fmla="*/ 98959 w 17"/>
                  <a:gd name="T3" fmla="*/ 91524 h 10"/>
                  <a:gd name="T4" fmla="*/ 152936 w 17"/>
                  <a:gd name="T5" fmla="*/ 28136 h 10"/>
                  <a:gd name="T6" fmla="*/ 45014 w 17"/>
                  <a:gd name="T7" fmla="*/ 0 h 10"/>
                  <a:gd name="T8" fmla="*/ 0 w 17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0"/>
                  <a:gd name="T17" fmla="*/ 17 w 1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0">
                    <a:moveTo>
                      <a:pt x="0" y="7"/>
                    </a:moveTo>
                    <a:lnTo>
                      <a:pt x="11" y="10"/>
                    </a:lnTo>
                    <a:lnTo>
                      <a:pt x="17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56" name="Freeform 6406"/>
              <p:cNvSpPr>
                <a:spLocks/>
              </p:cNvSpPr>
              <p:nvPr/>
            </p:nvSpPr>
            <p:spPr bwMode="auto">
              <a:xfrm>
                <a:off x="3503" y="3465"/>
                <a:ext cx="99" cy="68"/>
              </a:xfrm>
              <a:custGeom>
                <a:avLst/>
                <a:gdLst>
                  <a:gd name="T0" fmla="*/ 0 w 99"/>
                  <a:gd name="T1" fmla="*/ 50 h 68"/>
                  <a:gd name="T2" fmla="*/ 68 w 99"/>
                  <a:gd name="T3" fmla="*/ 68 h 68"/>
                  <a:gd name="T4" fmla="*/ 99 w 99"/>
                  <a:gd name="T5" fmla="*/ 25 h 68"/>
                  <a:gd name="T6" fmla="*/ 31 w 99"/>
                  <a:gd name="T7" fmla="*/ 0 h 68"/>
                  <a:gd name="T8" fmla="*/ 0 w 99"/>
                  <a:gd name="T9" fmla="*/ 50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50"/>
                    </a:moveTo>
                    <a:lnTo>
                      <a:pt x="68" y="68"/>
                    </a:lnTo>
                    <a:lnTo>
                      <a:pt x="99" y="25"/>
                    </a:lnTo>
                    <a:lnTo>
                      <a:pt x="31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57" name="Freeform 6407"/>
              <p:cNvSpPr>
                <a:spLocks/>
              </p:cNvSpPr>
              <p:nvPr/>
            </p:nvSpPr>
            <p:spPr bwMode="auto">
              <a:xfrm>
                <a:off x="3503" y="3465"/>
                <a:ext cx="99" cy="68"/>
              </a:xfrm>
              <a:custGeom>
                <a:avLst/>
                <a:gdLst>
                  <a:gd name="T0" fmla="*/ 0 w 16"/>
                  <a:gd name="T1" fmla="*/ 71579 h 11"/>
                  <a:gd name="T2" fmla="*/ 99730 w 16"/>
                  <a:gd name="T3" fmla="*/ 99206 h 11"/>
                  <a:gd name="T4" fmla="*/ 145214 w 16"/>
                  <a:gd name="T5" fmla="*/ 36609 h 11"/>
                  <a:gd name="T6" fmla="*/ 45484 w 16"/>
                  <a:gd name="T7" fmla="*/ 0 h 11"/>
                  <a:gd name="T8" fmla="*/ 0 w 16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8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58" name="Freeform 6408"/>
              <p:cNvSpPr>
                <a:spLocks/>
              </p:cNvSpPr>
              <p:nvPr/>
            </p:nvSpPr>
            <p:spPr bwMode="auto">
              <a:xfrm>
                <a:off x="2225" y="3465"/>
                <a:ext cx="105" cy="68"/>
              </a:xfrm>
              <a:custGeom>
                <a:avLst/>
                <a:gdLst>
                  <a:gd name="T0" fmla="*/ 0 w 105"/>
                  <a:gd name="T1" fmla="*/ 50 h 68"/>
                  <a:gd name="T2" fmla="*/ 68 w 105"/>
                  <a:gd name="T3" fmla="*/ 68 h 68"/>
                  <a:gd name="T4" fmla="*/ 105 w 105"/>
                  <a:gd name="T5" fmla="*/ 25 h 68"/>
                  <a:gd name="T6" fmla="*/ 37 w 105"/>
                  <a:gd name="T7" fmla="*/ 0 h 68"/>
                  <a:gd name="T8" fmla="*/ 0 w 105"/>
                  <a:gd name="T9" fmla="*/ 50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50"/>
                    </a:moveTo>
                    <a:lnTo>
                      <a:pt x="68" y="68"/>
                    </a:lnTo>
                    <a:lnTo>
                      <a:pt x="105" y="25"/>
                    </a:lnTo>
                    <a:lnTo>
                      <a:pt x="37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59" name="Freeform 6409"/>
              <p:cNvSpPr>
                <a:spLocks/>
              </p:cNvSpPr>
              <p:nvPr/>
            </p:nvSpPr>
            <p:spPr bwMode="auto">
              <a:xfrm>
                <a:off x="2225" y="3465"/>
                <a:ext cx="105" cy="68"/>
              </a:xfrm>
              <a:custGeom>
                <a:avLst/>
                <a:gdLst>
                  <a:gd name="T0" fmla="*/ 0 w 17"/>
                  <a:gd name="T1" fmla="*/ 71579 h 11"/>
                  <a:gd name="T2" fmla="*/ 98959 w 17"/>
                  <a:gd name="T3" fmla="*/ 99206 h 11"/>
                  <a:gd name="T4" fmla="*/ 152936 w 17"/>
                  <a:gd name="T5" fmla="*/ 36609 h 11"/>
                  <a:gd name="T6" fmla="*/ 53945 w 17"/>
                  <a:gd name="T7" fmla="*/ 0 h 11"/>
                  <a:gd name="T8" fmla="*/ 0 w 17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1" y="11"/>
                    </a:lnTo>
                    <a:lnTo>
                      <a:pt x="17" y="4"/>
                    </a:lnTo>
                    <a:lnTo>
                      <a:pt x="6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60" name="Freeform 6410"/>
              <p:cNvSpPr>
                <a:spLocks/>
              </p:cNvSpPr>
              <p:nvPr/>
            </p:nvSpPr>
            <p:spPr bwMode="auto">
              <a:xfrm>
                <a:off x="3331" y="3472"/>
                <a:ext cx="98" cy="61"/>
              </a:xfrm>
              <a:custGeom>
                <a:avLst/>
                <a:gdLst>
                  <a:gd name="T0" fmla="*/ 0 w 98"/>
                  <a:gd name="T1" fmla="*/ 43 h 61"/>
                  <a:gd name="T2" fmla="*/ 67 w 98"/>
                  <a:gd name="T3" fmla="*/ 61 h 61"/>
                  <a:gd name="T4" fmla="*/ 98 w 98"/>
                  <a:gd name="T5" fmla="*/ 18 h 61"/>
                  <a:gd name="T6" fmla="*/ 30 w 98"/>
                  <a:gd name="T7" fmla="*/ 0 h 61"/>
                  <a:gd name="T8" fmla="*/ 0 w 98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1"/>
                  <a:gd name="T17" fmla="*/ 98 w 98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1">
                    <a:moveTo>
                      <a:pt x="0" y="43"/>
                    </a:moveTo>
                    <a:lnTo>
                      <a:pt x="67" y="61"/>
                    </a:lnTo>
                    <a:lnTo>
                      <a:pt x="98" y="18"/>
                    </a:lnTo>
                    <a:lnTo>
                      <a:pt x="30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61" name="Freeform 6411"/>
              <p:cNvSpPr>
                <a:spLocks/>
              </p:cNvSpPr>
              <p:nvPr/>
            </p:nvSpPr>
            <p:spPr bwMode="auto">
              <a:xfrm>
                <a:off x="3331" y="3472"/>
                <a:ext cx="98" cy="61"/>
              </a:xfrm>
              <a:custGeom>
                <a:avLst/>
                <a:gdLst>
                  <a:gd name="T0" fmla="*/ 0 w 16"/>
                  <a:gd name="T1" fmla="*/ 59463 h 10"/>
                  <a:gd name="T2" fmla="*/ 94203 w 16"/>
                  <a:gd name="T3" fmla="*/ 84430 h 10"/>
                  <a:gd name="T4" fmla="*/ 137868 w 16"/>
                  <a:gd name="T5" fmla="*/ 24967 h 10"/>
                  <a:gd name="T6" fmla="*/ 43671 w 16"/>
                  <a:gd name="T7" fmla="*/ 0 h 10"/>
                  <a:gd name="T8" fmla="*/ 0 w 16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62" name="Freeform 6412"/>
              <p:cNvSpPr>
                <a:spLocks/>
              </p:cNvSpPr>
              <p:nvPr/>
            </p:nvSpPr>
            <p:spPr bwMode="auto">
              <a:xfrm>
                <a:off x="2052" y="3472"/>
                <a:ext cx="105" cy="61"/>
              </a:xfrm>
              <a:custGeom>
                <a:avLst/>
                <a:gdLst>
                  <a:gd name="T0" fmla="*/ 0 w 105"/>
                  <a:gd name="T1" fmla="*/ 43 h 61"/>
                  <a:gd name="T2" fmla="*/ 68 w 105"/>
                  <a:gd name="T3" fmla="*/ 61 h 61"/>
                  <a:gd name="T4" fmla="*/ 105 w 105"/>
                  <a:gd name="T5" fmla="*/ 18 h 61"/>
                  <a:gd name="T6" fmla="*/ 37 w 105"/>
                  <a:gd name="T7" fmla="*/ 0 h 61"/>
                  <a:gd name="T8" fmla="*/ 0 w 105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1"/>
                  <a:gd name="T17" fmla="*/ 105 w 105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1">
                    <a:moveTo>
                      <a:pt x="0" y="43"/>
                    </a:moveTo>
                    <a:lnTo>
                      <a:pt x="68" y="61"/>
                    </a:lnTo>
                    <a:lnTo>
                      <a:pt x="105" y="18"/>
                    </a:lnTo>
                    <a:lnTo>
                      <a:pt x="37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63" name="Freeform 6413"/>
              <p:cNvSpPr>
                <a:spLocks/>
              </p:cNvSpPr>
              <p:nvPr/>
            </p:nvSpPr>
            <p:spPr bwMode="auto">
              <a:xfrm>
                <a:off x="2052" y="3472"/>
                <a:ext cx="105" cy="61"/>
              </a:xfrm>
              <a:custGeom>
                <a:avLst/>
                <a:gdLst>
                  <a:gd name="T0" fmla="*/ 0 w 17"/>
                  <a:gd name="T1" fmla="*/ 59463 h 10"/>
                  <a:gd name="T2" fmla="*/ 98959 w 17"/>
                  <a:gd name="T3" fmla="*/ 84430 h 10"/>
                  <a:gd name="T4" fmla="*/ 152936 w 17"/>
                  <a:gd name="T5" fmla="*/ 24967 h 10"/>
                  <a:gd name="T6" fmla="*/ 53945 w 17"/>
                  <a:gd name="T7" fmla="*/ 0 h 10"/>
                  <a:gd name="T8" fmla="*/ 0 w 17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0"/>
                  <a:gd name="T17" fmla="*/ 17 w 1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0">
                    <a:moveTo>
                      <a:pt x="0" y="7"/>
                    </a:moveTo>
                    <a:lnTo>
                      <a:pt x="11" y="10"/>
                    </a:lnTo>
                    <a:lnTo>
                      <a:pt x="17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64" name="Freeform 6414"/>
              <p:cNvSpPr>
                <a:spLocks/>
              </p:cNvSpPr>
              <p:nvPr/>
            </p:nvSpPr>
            <p:spPr bwMode="auto">
              <a:xfrm>
                <a:off x="3158" y="3472"/>
                <a:ext cx="98" cy="67"/>
              </a:xfrm>
              <a:custGeom>
                <a:avLst/>
                <a:gdLst>
                  <a:gd name="T0" fmla="*/ 0 w 98"/>
                  <a:gd name="T1" fmla="*/ 49 h 67"/>
                  <a:gd name="T2" fmla="*/ 68 w 98"/>
                  <a:gd name="T3" fmla="*/ 67 h 67"/>
                  <a:gd name="T4" fmla="*/ 98 w 98"/>
                  <a:gd name="T5" fmla="*/ 24 h 67"/>
                  <a:gd name="T6" fmla="*/ 31 w 98"/>
                  <a:gd name="T7" fmla="*/ 0 h 67"/>
                  <a:gd name="T8" fmla="*/ 0 w 98"/>
                  <a:gd name="T9" fmla="*/ 49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7"/>
                  <a:gd name="T17" fmla="*/ 98 w 98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7">
                    <a:moveTo>
                      <a:pt x="0" y="49"/>
                    </a:moveTo>
                    <a:lnTo>
                      <a:pt x="68" y="67"/>
                    </a:lnTo>
                    <a:lnTo>
                      <a:pt x="98" y="24"/>
                    </a:lnTo>
                    <a:lnTo>
                      <a:pt x="31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65" name="Freeform 6415"/>
              <p:cNvSpPr>
                <a:spLocks/>
              </p:cNvSpPr>
              <p:nvPr/>
            </p:nvSpPr>
            <p:spPr bwMode="auto">
              <a:xfrm>
                <a:off x="3158" y="3472"/>
                <a:ext cx="98" cy="67"/>
              </a:xfrm>
              <a:custGeom>
                <a:avLst/>
                <a:gdLst>
                  <a:gd name="T0" fmla="*/ 0 w 16"/>
                  <a:gd name="T1" fmla="*/ 67335 h 11"/>
                  <a:gd name="T2" fmla="*/ 94203 w 16"/>
                  <a:gd name="T3" fmla="*/ 92192 h 11"/>
                  <a:gd name="T4" fmla="*/ 137868 w 16"/>
                  <a:gd name="T5" fmla="*/ 32982 h 11"/>
                  <a:gd name="T6" fmla="*/ 43671 w 16"/>
                  <a:gd name="T7" fmla="*/ 0 h 11"/>
                  <a:gd name="T8" fmla="*/ 0 w 16"/>
                  <a:gd name="T9" fmla="*/ 67335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8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66" name="Freeform 6416"/>
              <p:cNvSpPr>
                <a:spLocks/>
              </p:cNvSpPr>
              <p:nvPr/>
            </p:nvSpPr>
            <p:spPr bwMode="auto">
              <a:xfrm>
                <a:off x="1880" y="3472"/>
                <a:ext cx="104" cy="67"/>
              </a:xfrm>
              <a:custGeom>
                <a:avLst/>
                <a:gdLst>
                  <a:gd name="T0" fmla="*/ 0 w 104"/>
                  <a:gd name="T1" fmla="*/ 49 h 67"/>
                  <a:gd name="T2" fmla="*/ 67 w 104"/>
                  <a:gd name="T3" fmla="*/ 67 h 67"/>
                  <a:gd name="T4" fmla="*/ 104 w 104"/>
                  <a:gd name="T5" fmla="*/ 24 h 67"/>
                  <a:gd name="T6" fmla="*/ 37 w 104"/>
                  <a:gd name="T7" fmla="*/ 0 h 67"/>
                  <a:gd name="T8" fmla="*/ 0 w 104"/>
                  <a:gd name="T9" fmla="*/ 49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4"/>
                  <a:gd name="T16" fmla="*/ 0 h 67"/>
                  <a:gd name="T17" fmla="*/ 104 w 104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4" h="67">
                    <a:moveTo>
                      <a:pt x="0" y="49"/>
                    </a:moveTo>
                    <a:lnTo>
                      <a:pt x="67" y="67"/>
                    </a:lnTo>
                    <a:lnTo>
                      <a:pt x="104" y="24"/>
                    </a:lnTo>
                    <a:lnTo>
                      <a:pt x="37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67" name="Freeform 6417"/>
              <p:cNvSpPr>
                <a:spLocks/>
              </p:cNvSpPr>
              <p:nvPr/>
            </p:nvSpPr>
            <p:spPr bwMode="auto">
              <a:xfrm>
                <a:off x="1880" y="3472"/>
                <a:ext cx="104" cy="67"/>
              </a:xfrm>
              <a:custGeom>
                <a:avLst/>
                <a:gdLst>
                  <a:gd name="T0" fmla="*/ 0 w 17"/>
                  <a:gd name="T1" fmla="*/ 67335 h 11"/>
                  <a:gd name="T2" fmla="*/ 93863 w 17"/>
                  <a:gd name="T3" fmla="*/ 92192 h 11"/>
                  <a:gd name="T4" fmla="*/ 145624 w 17"/>
                  <a:gd name="T5" fmla="*/ 32982 h 11"/>
                  <a:gd name="T6" fmla="*/ 51761 w 17"/>
                  <a:gd name="T7" fmla="*/ 0 h 11"/>
                  <a:gd name="T8" fmla="*/ 0 w 17"/>
                  <a:gd name="T9" fmla="*/ 67335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1" y="11"/>
                    </a:lnTo>
                    <a:lnTo>
                      <a:pt x="17" y="4"/>
                    </a:lnTo>
                    <a:lnTo>
                      <a:pt x="6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68" name="Freeform 6418"/>
              <p:cNvSpPr>
                <a:spLocks/>
              </p:cNvSpPr>
              <p:nvPr/>
            </p:nvSpPr>
            <p:spPr bwMode="auto">
              <a:xfrm>
                <a:off x="4263" y="3478"/>
                <a:ext cx="99" cy="61"/>
              </a:xfrm>
              <a:custGeom>
                <a:avLst/>
                <a:gdLst>
                  <a:gd name="T0" fmla="*/ 0 w 99"/>
                  <a:gd name="T1" fmla="*/ 43 h 61"/>
                  <a:gd name="T2" fmla="*/ 68 w 99"/>
                  <a:gd name="T3" fmla="*/ 61 h 61"/>
                  <a:gd name="T4" fmla="*/ 99 w 99"/>
                  <a:gd name="T5" fmla="*/ 18 h 61"/>
                  <a:gd name="T6" fmla="*/ 31 w 99"/>
                  <a:gd name="T7" fmla="*/ 0 h 61"/>
                  <a:gd name="T8" fmla="*/ 0 w 99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1"/>
                  <a:gd name="T17" fmla="*/ 99 w 99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1">
                    <a:moveTo>
                      <a:pt x="0" y="43"/>
                    </a:moveTo>
                    <a:lnTo>
                      <a:pt x="68" y="61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69" name="Freeform 6419"/>
              <p:cNvSpPr>
                <a:spLocks/>
              </p:cNvSpPr>
              <p:nvPr/>
            </p:nvSpPr>
            <p:spPr bwMode="auto">
              <a:xfrm>
                <a:off x="4263" y="3478"/>
                <a:ext cx="99" cy="61"/>
              </a:xfrm>
              <a:custGeom>
                <a:avLst/>
                <a:gdLst>
                  <a:gd name="T0" fmla="*/ 0 w 16"/>
                  <a:gd name="T1" fmla="*/ 59463 h 10"/>
                  <a:gd name="T2" fmla="*/ 99730 w 16"/>
                  <a:gd name="T3" fmla="*/ 84430 h 10"/>
                  <a:gd name="T4" fmla="*/ 145214 w 16"/>
                  <a:gd name="T5" fmla="*/ 24967 h 10"/>
                  <a:gd name="T6" fmla="*/ 45484 w 16"/>
                  <a:gd name="T7" fmla="*/ 0 h 10"/>
                  <a:gd name="T8" fmla="*/ 0 w 16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70" name="Freeform 6420"/>
              <p:cNvSpPr>
                <a:spLocks/>
              </p:cNvSpPr>
              <p:nvPr/>
            </p:nvSpPr>
            <p:spPr bwMode="auto">
              <a:xfrm>
                <a:off x="2985" y="3478"/>
                <a:ext cx="105" cy="61"/>
              </a:xfrm>
              <a:custGeom>
                <a:avLst/>
                <a:gdLst>
                  <a:gd name="T0" fmla="*/ 0 w 105"/>
                  <a:gd name="T1" fmla="*/ 43 h 61"/>
                  <a:gd name="T2" fmla="*/ 68 w 105"/>
                  <a:gd name="T3" fmla="*/ 61 h 61"/>
                  <a:gd name="T4" fmla="*/ 105 w 105"/>
                  <a:gd name="T5" fmla="*/ 18 h 61"/>
                  <a:gd name="T6" fmla="*/ 31 w 105"/>
                  <a:gd name="T7" fmla="*/ 0 h 61"/>
                  <a:gd name="T8" fmla="*/ 0 w 105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1"/>
                  <a:gd name="T17" fmla="*/ 105 w 105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1">
                    <a:moveTo>
                      <a:pt x="0" y="43"/>
                    </a:moveTo>
                    <a:lnTo>
                      <a:pt x="68" y="61"/>
                    </a:lnTo>
                    <a:lnTo>
                      <a:pt x="105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71" name="Freeform 6421"/>
              <p:cNvSpPr>
                <a:spLocks/>
              </p:cNvSpPr>
              <p:nvPr/>
            </p:nvSpPr>
            <p:spPr bwMode="auto">
              <a:xfrm>
                <a:off x="2985" y="3478"/>
                <a:ext cx="105" cy="61"/>
              </a:xfrm>
              <a:custGeom>
                <a:avLst/>
                <a:gdLst>
                  <a:gd name="T0" fmla="*/ 0 w 17"/>
                  <a:gd name="T1" fmla="*/ 59463 h 10"/>
                  <a:gd name="T2" fmla="*/ 98959 w 17"/>
                  <a:gd name="T3" fmla="*/ 84430 h 10"/>
                  <a:gd name="T4" fmla="*/ 152936 w 17"/>
                  <a:gd name="T5" fmla="*/ 24967 h 10"/>
                  <a:gd name="T6" fmla="*/ 45014 w 17"/>
                  <a:gd name="T7" fmla="*/ 0 h 10"/>
                  <a:gd name="T8" fmla="*/ 0 w 17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0"/>
                  <a:gd name="T17" fmla="*/ 17 w 1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0">
                    <a:moveTo>
                      <a:pt x="0" y="7"/>
                    </a:moveTo>
                    <a:lnTo>
                      <a:pt x="11" y="10"/>
                    </a:lnTo>
                    <a:lnTo>
                      <a:pt x="17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72" name="Freeform 6422"/>
              <p:cNvSpPr>
                <a:spLocks/>
              </p:cNvSpPr>
              <p:nvPr/>
            </p:nvSpPr>
            <p:spPr bwMode="auto">
              <a:xfrm>
                <a:off x="1707" y="3478"/>
                <a:ext cx="105" cy="61"/>
              </a:xfrm>
              <a:custGeom>
                <a:avLst/>
                <a:gdLst>
                  <a:gd name="T0" fmla="*/ 0 w 105"/>
                  <a:gd name="T1" fmla="*/ 43 h 61"/>
                  <a:gd name="T2" fmla="*/ 74 w 105"/>
                  <a:gd name="T3" fmla="*/ 61 h 61"/>
                  <a:gd name="T4" fmla="*/ 105 w 105"/>
                  <a:gd name="T5" fmla="*/ 18 h 61"/>
                  <a:gd name="T6" fmla="*/ 37 w 105"/>
                  <a:gd name="T7" fmla="*/ 0 h 61"/>
                  <a:gd name="T8" fmla="*/ 0 w 105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1"/>
                  <a:gd name="T17" fmla="*/ 105 w 105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1">
                    <a:moveTo>
                      <a:pt x="0" y="43"/>
                    </a:moveTo>
                    <a:lnTo>
                      <a:pt x="74" y="61"/>
                    </a:lnTo>
                    <a:lnTo>
                      <a:pt x="105" y="18"/>
                    </a:lnTo>
                    <a:lnTo>
                      <a:pt x="37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73" name="Freeform 6423"/>
              <p:cNvSpPr>
                <a:spLocks/>
              </p:cNvSpPr>
              <p:nvPr/>
            </p:nvSpPr>
            <p:spPr bwMode="auto">
              <a:xfrm>
                <a:off x="1707" y="3478"/>
                <a:ext cx="105" cy="61"/>
              </a:xfrm>
              <a:custGeom>
                <a:avLst/>
                <a:gdLst>
                  <a:gd name="T0" fmla="*/ 0 w 17"/>
                  <a:gd name="T1" fmla="*/ 59463 h 10"/>
                  <a:gd name="T2" fmla="*/ 107693 w 17"/>
                  <a:gd name="T3" fmla="*/ 84430 h 10"/>
                  <a:gd name="T4" fmla="*/ 152936 w 17"/>
                  <a:gd name="T5" fmla="*/ 24967 h 10"/>
                  <a:gd name="T6" fmla="*/ 53945 w 17"/>
                  <a:gd name="T7" fmla="*/ 0 h 10"/>
                  <a:gd name="T8" fmla="*/ 0 w 17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0"/>
                  <a:gd name="T17" fmla="*/ 17 w 1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0">
                    <a:moveTo>
                      <a:pt x="0" y="7"/>
                    </a:moveTo>
                    <a:lnTo>
                      <a:pt x="12" y="10"/>
                    </a:lnTo>
                    <a:lnTo>
                      <a:pt x="17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74" name="Freeform 6424"/>
              <p:cNvSpPr>
                <a:spLocks/>
              </p:cNvSpPr>
              <p:nvPr/>
            </p:nvSpPr>
            <p:spPr bwMode="auto">
              <a:xfrm>
                <a:off x="4090" y="3478"/>
                <a:ext cx="99" cy="68"/>
              </a:xfrm>
              <a:custGeom>
                <a:avLst/>
                <a:gdLst>
                  <a:gd name="T0" fmla="*/ 0 w 99"/>
                  <a:gd name="T1" fmla="*/ 43 h 68"/>
                  <a:gd name="T2" fmla="*/ 68 w 99"/>
                  <a:gd name="T3" fmla="*/ 68 h 68"/>
                  <a:gd name="T4" fmla="*/ 99 w 99"/>
                  <a:gd name="T5" fmla="*/ 24 h 68"/>
                  <a:gd name="T6" fmla="*/ 31 w 99"/>
                  <a:gd name="T7" fmla="*/ 0 h 68"/>
                  <a:gd name="T8" fmla="*/ 0 w 99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3"/>
                    </a:moveTo>
                    <a:lnTo>
                      <a:pt x="68" y="68"/>
                    </a:lnTo>
                    <a:lnTo>
                      <a:pt x="99" y="24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75" name="Freeform 6425"/>
              <p:cNvSpPr>
                <a:spLocks/>
              </p:cNvSpPr>
              <p:nvPr/>
            </p:nvSpPr>
            <p:spPr bwMode="auto">
              <a:xfrm>
                <a:off x="4090" y="3478"/>
                <a:ext cx="99" cy="68"/>
              </a:xfrm>
              <a:custGeom>
                <a:avLst/>
                <a:gdLst>
                  <a:gd name="T0" fmla="*/ 0 w 16"/>
                  <a:gd name="T1" fmla="*/ 62826 h 11"/>
                  <a:gd name="T2" fmla="*/ 99730 w 16"/>
                  <a:gd name="T3" fmla="*/ 99206 h 11"/>
                  <a:gd name="T4" fmla="*/ 145214 w 16"/>
                  <a:gd name="T5" fmla="*/ 36609 h 11"/>
                  <a:gd name="T6" fmla="*/ 45484 w 16"/>
                  <a:gd name="T7" fmla="*/ 0 h 11"/>
                  <a:gd name="T8" fmla="*/ 0 w 16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76" name="Freeform 6426"/>
              <p:cNvSpPr>
                <a:spLocks/>
              </p:cNvSpPr>
              <p:nvPr/>
            </p:nvSpPr>
            <p:spPr bwMode="auto">
              <a:xfrm>
                <a:off x="2812" y="3478"/>
                <a:ext cx="105" cy="68"/>
              </a:xfrm>
              <a:custGeom>
                <a:avLst/>
                <a:gdLst>
                  <a:gd name="T0" fmla="*/ 0 w 105"/>
                  <a:gd name="T1" fmla="*/ 43 h 68"/>
                  <a:gd name="T2" fmla="*/ 68 w 105"/>
                  <a:gd name="T3" fmla="*/ 68 h 68"/>
                  <a:gd name="T4" fmla="*/ 105 w 105"/>
                  <a:gd name="T5" fmla="*/ 24 h 68"/>
                  <a:gd name="T6" fmla="*/ 31 w 105"/>
                  <a:gd name="T7" fmla="*/ 0 h 68"/>
                  <a:gd name="T8" fmla="*/ 0 w 105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3"/>
                    </a:moveTo>
                    <a:lnTo>
                      <a:pt x="68" y="68"/>
                    </a:lnTo>
                    <a:lnTo>
                      <a:pt x="105" y="24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77" name="Freeform 6427"/>
              <p:cNvSpPr>
                <a:spLocks/>
              </p:cNvSpPr>
              <p:nvPr/>
            </p:nvSpPr>
            <p:spPr bwMode="auto">
              <a:xfrm>
                <a:off x="2812" y="3478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98959 w 17"/>
                  <a:gd name="T3" fmla="*/ 99206 h 11"/>
                  <a:gd name="T4" fmla="*/ 152936 w 17"/>
                  <a:gd name="T5" fmla="*/ 36609 h 11"/>
                  <a:gd name="T6" fmla="*/ 45014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1" y="11"/>
                    </a:lnTo>
                    <a:lnTo>
                      <a:pt x="17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78" name="Freeform 6428"/>
              <p:cNvSpPr>
                <a:spLocks/>
              </p:cNvSpPr>
              <p:nvPr/>
            </p:nvSpPr>
            <p:spPr bwMode="auto">
              <a:xfrm>
                <a:off x="3917" y="3484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8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79" name="Freeform 6429"/>
              <p:cNvSpPr>
                <a:spLocks/>
              </p:cNvSpPr>
              <p:nvPr/>
            </p:nvSpPr>
            <p:spPr bwMode="auto">
              <a:xfrm>
                <a:off x="3917" y="3484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80" name="Freeform 6430"/>
              <p:cNvSpPr>
                <a:spLocks/>
              </p:cNvSpPr>
              <p:nvPr/>
            </p:nvSpPr>
            <p:spPr bwMode="auto">
              <a:xfrm>
                <a:off x="2639" y="3484"/>
                <a:ext cx="105" cy="62"/>
              </a:xfrm>
              <a:custGeom>
                <a:avLst/>
                <a:gdLst>
                  <a:gd name="T0" fmla="*/ 0 w 105"/>
                  <a:gd name="T1" fmla="*/ 43 h 62"/>
                  <a:gd name="T2" fmla="*/ 68 w 105"/>
                  <a:gd name="T3" fmla="*/ 62 h 62"/>
                  <a:gd name="T4" fmla="*/ 105 w 105"/>
                  <a:gd name="T5" fmla="*/ 18 h 62"/>
                  <a:gd name="T6" fmla="*/ 37 w 105"/>
                  <a:gd name="T7" fmla="*/ 0 h 62"/>
                  <a:gd name="T8" fmla="*/ 0 w 105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2"/>
                  <a:gd name="T17" fmla="*/ 105 w 105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2">
                    <a:moveTo>
                      <a:pt x="0" y="43"/>
                    </a:moveTo>
                    <a:lnTo>
                      <a:pt x="68" y="62"/>
                    </a:lnTo>
                    <a:lnTo>
                      <a:pt x="105" y="18"/>
                    </a:lnTo>
                    <a:lnTo>
                      <a:pt x="37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81" name="Freeform 6431"/>
              <p:cNvSpPr>
                <a:spLocks/>
              </p:cNvSpPr>
              <p:nvPr/>
            </p:nvSpPr>
            <p:spPr bwMode="auto">
              <a:xfrm>
                <a:off x="2639" y="3484"/>
                <a:ext cx="105" cy="62"/>
              </a:xfrm>
              <a:custGeom>
                <a:avLst/>
                <a:gdLst>
                  <a:gd name="T0" fmla="*/ 0 w 17"/>
                  <a:gd name="T1" fmla="*/ 63618 h 10"/>
                  <a:gd name="T2" fmla="*/ 98959 w 17"/>
                  <a:gd name="T3" fmla="*/ 91524 h 10"/>
                  <a:gd name="T4" fmla="*/ 152936 w 17"/>
                  <a:gd name="T5" fmla="*/ 28136 h 10"/>
                  <a:gd name="T6" fmla="*/ 53945 w 17"/>
                  <a:gd name="T7" fmla="*/ 0 h 10"/>
                  <a:gd name="T8" fmla="*/ 0 w 17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0"/>
                  <a:gd name="T17" fmla="*/ 17 w 1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0">
                    <a:moveTo>
                      <a:pt x="0" y="7"/>
                    </a:moveTo>
                    <a:lnTo>
                      <a:pt x="11" y="10"/>
                    </a:lnTo>
                    <a:lnTo>
                      <a:pt x="17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82" name="Freeform 6432"/>
              <p:cNvSpPr>
                <a:spLocks/>
              </p:cNvSpPr>
              <p:nvPr/>
            </p:nvSpPr>
            <p:spPr bwMode="auto">
              <a:xfrm>
                <a:off x="3744" y="3484"/>
                <a:ext cx="99" cy="68"/>
              </a:xfrm>
              <a:custGeom>
                <a:avLst/>
                <a:gdLst>
                  <a:gd name="T0" fmla="*/ 0 w 99"/>
                  <a:gd name="T1" fmla="*/ 43 h 68"/>
                  <a:gd name="T2" fmla="*/ 68 w 99"/>
                  <a:gd name="T3" fmla="*/ 68 h 68"/>
                  <a:gd name="T4" fmla="*/ 99 w 99"/>
                  <a:gd name="T5" fmla="*/ 25 h 68"/>
                  <a:gd name="T6" fmla="*/ 31 w 99"/>
                  <a:gd name="T7" fmla="*/ 0 h 68"/>
                  <a:gd name="T8" fmla="*/ 0 w 99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3"/>
                    </a:moveTo>
                    <a:lnTo>
                      <a:pt x="68" y="68"/>
                    </a:lnTo>
                    <a:lnTo>
                      <a:pt x="99" y="25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83" name="Freeform 6433"/>
              <p:cNvSpPr>
                <a:spLocks/>
              </p:cNvSpPr>
              <p:nvPr/>
            </p:nvSpPr>
            <p:spPr bwMode="auto">
              <a:xfrm>
                <a:off x="3744" y="3484"/>
                <a:ext cx="99" cy="68"/>
              </a:xfrm>
              <a:custGeom>
                <a:avLst/>
                <a:gdLst>
                  <a:gd name="T0" fmla="*/ 0 w 16"/>
                  <a:gd name="T1" fmla="*/ 62826 h 11"/>
                  <a:gd name="T2" fmla="*/ 99730 w 16"/>
                  <a:gd name="T3" fmla="*/ 99206 h 11"/>
                  <a:gd name="T4" fmla="*/ 145214 w 16"/>
                  <a:gd name="T5" fmla="*/ 36609 h 11"/>
                  <a:gd name="T6" fmla="*/ 45484 w 16"/>
                  <a:gd name="T7" fmla="*/ 0 h 11"/>
                  <a:gd name="T8" fmla="*/ 0 w 16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84" name="Freeform 6434"/>
              <p:cNvSpPr>
                <a:spLocks/>
              </p:cNvSpPr>
              <p:nvPr/>
            </p:nvSpPr>
            <p:spPr bwMode="auto">
              <a:xfrm>
                <a:off x="2466" y="3484"/>
                <a:ext cx="105" cy="68"/>
              </a:xfrm>
              <a:custGeom>
                <a:avLst/>
                <a:gdLst>
                  <a:gd name="T0" fmla="*/ 0 w 105"/>
                  <a:gd name="T1" fmla="*/ 43 h 68"/>
                  <a:gd name="T2" fmla="*/ 74 w 105"/>
                  <a:gd name="T3" fmla="*/ 68 h 68"/>
                  <a:gd name="T4" fmla="*/ 105 w 105"/>
                  <a:gd name="T5" fmla="*/ 25 h 68"/>
                  <a:gd name="T6" fmla="*/ 37 w 105"/>
                  <a:gd name="T7" fmla="*/ 0 h 68"/>
                  <a:gd name="T8" fmla="*/ 0 w 105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3"/>
                    </a:moveTo>
                    <a:lnTo>
                      <a:pt x="74" y="68"/>
                    </a:lnTo>
                    <a:lnTo>
                      <a:pt x="105" y="25"/>
                    </a:lnTo>
                    <a:lnTo>
                      <a:pt x="37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85" name="Freeform 6435"/>
              <p:cNvSpPr>
                <a:spLocks/>
              </p:cNvSpPr>
              <p:nvPr/>
            </p:nvSpPr>
            <p:spPr bwMode="auto">
              <a:xfrm>
                <a:off x="2466" y="3484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107693 w 17"/>
                  <a:gd name="T3" fmla="*/ 99206 h 11"/>
                  <a:gd name="T4" fmla="*/ 152936 w 17"/>
                  <a:gd name="T5" fmla="*/ 36609 h 11"/>
                  <a:gd name="T6" fmla="*/ 53945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2" y="11"/>
                    </a:lnTo>
                    <a:lnTo>
                      <a:pt x="17" y="4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86" name="Freeform 6436"/>
              <p:cNvSpPr>
                <a:spLocks/>
              </p:cNvSpPr>
              <p:nvPr/>
            </p:nvSpPr>
            <p:spPr bwMode="auto">
              <a:xfrm>
                <a:off x="3571" y="3490"/>
                <a:ext cx="105" cy="62"/>
              </a:xfrm>
              <a:custGeom>
                <a:avLst/>
                <a:gdLst>
                  <a:gd name="T0" fmla="*/ 0 w 105"/>
                  <a:gd name="T1" fmla="*/ 43 h 62"/>
                  <a:gd name="T2" fmla="*/ 68 w 105"/>
                  <a:gd name="T3" fmla="*/ 62 h 62"/>
                  <a:gd name="T4" fmla="*/ 105 w 105"/>
                  <a:gd name="T5" fmla="*/ 19 h 62"/>
                  <a:gd name="T6" fmla="*/ 31 w 105"/>
                  <a:gd name="T7" fmla="*/ 0 h 62"/>
                  <a:gd name="T8" fmla="*/ 0 w 105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2"/>
                  <a:gd name="T17" fmla="*/ 105 w 105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2">
                    <a:moveTo>
                      <a:pt x="0" y="43"/>
                    </a:moveTo>
                    <a:lnTo>
                      <a:pt x="68" y="62"/>
                    </a:lnTo>
                    <a:lnTo>
                      <a:pt x="105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87" name="Freeform 6437"/>
              <p:cNvSpPr>
                <a:spLocks/>
              </p:cNvSpPr>
              <p:nvPr/>
            </p:nvSpPr>
            <p:spPr bwMode="auto">
              <a:xfrm>
                <a:off x="3571" y="3490"/>
                <a:ext cx="105" cy="62"/>
              </a:xfrm>
              <a:custGeom>
                <a:avLst/>
                <a:gdLst>
                  <a:gd name="T0" fmla="*/ 0 w 17"/>
                  <a:gd name="T1" fmla="*/ 63618 h 10"/>
                  <a:gd name="T2" fmla="*/ 98959 w 17"/>
                  <a:gd name="T3" fmla="*/ 91524 h 10"/>
                  <a:gd name="T4" fmla="*/ 152936 w 17"/>
                  <a:gd name="T5" fmla="*/ 28136 h 10"/>
                  <a:gd name="T6" fmla="*/ 45014 w 17"/>
                  <a:gd name="T7" fmla="*/ 0 h 10"/>
                  <a:gd name="T8" fmla="*/ 0 w 17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0"/>
                  <a:gd name="T17" fmla="*/ 17 w 1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0">
                    <a:moveTo>
                      <a:pt x="0" y="7"/>
                    </a:moveTo>
                    <a:lnTo>
                      <a:pt x="11" y="10"/>
                    </a:lnTo>
                    <a:lnTo>
                      <a:pt x="17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88" name="Freeform 6438"/>
              <p:cNvSpPr>
                <a:spLocks/>
              </p:cNvSpPr>
              <p:nvPr/>
            </p:nvSpPr>
            <p:spPr bwMode="auto">
              <a:xfrm>
                <a:off x="2293" y="3490"/>
                <a:ext cx="105" cy="62"/>
              </a:xfrm>
              <a:custGeom>
                <a:avLst/>
                <a:gdLst>
                  <a:gd name="T0" fmla="*/ 0 w 105"/>
                  <a:gd name="T1" fmla="*/ 43 h 62"/>
                  <a:gd name="T2" fmla="*/ 74 w 105"/>
                  <a:gd name="T3" fmla="*/ 62 h 62"/>
                  <a:gd name="T4" fmla="*/ 105 w 105"/>
                  <a:gd name="T5" fmla="*/ 19 h 62"/>
                  <a:gd name="T6" fmla="*/ 37 w 105"/>
                  <a:gd name="T7" fmla="*/ 0 h 62"/>
                  <a:gd name="T8" fmla="*/ 0 w 105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2"/>
                  <a:gd name="T17" fmla="*/ 105 w 105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2">
                    <a:moveTo>
                      <a:pt x="0" y="43"/>
                    </a:moveTo>
                    <a:lnTo>
                      <a:pt x="74" y="62"/>
                    </a:lnTo>
                    <a:lnTo>
                      <a:pt x="105" y="19"/>
                    </a:lnTo>
                    <a:lnTo>
                      <a:pt x="37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89" name="Freeform 6439"/>
              <p:cNvSpPr>
                <a:spLocks/>
              </p:cNvSpPr>
              <p:nvPr/>
            </p:nvSpPr>
            <p:spPr bwMode="auto">
              <a:xfrm>
                <a:off x="2293" y="3490"/>
                <a:ext cx="105" cy="62"/>
              </a:xfrm>
              <a:custGeom>
                <a:avLst/>
                <a:gdLst>
                  <a:gd name="T0" fmla="*/ 0 w 17"/>
                  <a:gd name="T1" fmla="*/ 63618 h 10"/>
                  <a:gd name="T2" fmla="*/ 107693 w 17"/>
                  <a:gd name="T3" fmla="*/ 91524 h 10"/>
                  <a:gd name="T4" fmla="*/ 152936 w 17"/>
                  <a:gd name="T5" fmla="*/ 28136 h 10"/>
                  <a:gd name="T6" fmla="*/ 53945 w 17"/>
                  <a:gd name="T7" fmla="*/ 0 h 10"/>
                  <a:gd name="T8" fmla="*/ 0 w 17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0"/>
                  <a:gd name="T17" fmla="*/ 17 w 1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0">
                    <a:moveTo>
                      <a:pt x="0" y="7"/>
                    </a:moveTo>
                    <a:lnTo>
                      <a:pt x="12" y="10"/>
                    </a:lnTo>
                    <a:lnTo>
                      <a:pt x="17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90" name="Freeform 6440"/>
              <p:cNvSpPr>
                <a:spLocks/>
              </p:cNvSpPr>
              <p:nvPr/>
            </p:nvSpPr>
            <p:spPr bwMode="auto">
              <a:xfrm>
                <a:off x="3398" y="3490"/>
                <a:ext cx="105" cy="68"/>
              </a:xfrm>
              <a:custGeom>
                <a:avLst/>
                <a:gdLst>
                  <a:gd name="T0" fmla="*/ 0 w 105"/>
                  <a:gd name="T1" fmla="*/ 43 h 68"/>
                  <a:gd name="T2" fmla="*/ 68 w 105"/>
                  <a:gd name="T3" fmla="*/ 68 h 68"/>
                  <a:gd name="T4" fmla="*/ 105 w 105"/>
                  <a:gd name="T5" fmla="*/ 25 h 68"/>
                  <a:gd name="T6" fmla="*/ 31 w 105"/>
                  <a:gd name="T7" fmla="*/ 0 h 68"/>
                  <a:gd name="T8" fmla="*/ 0 w 105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3"/>
                    </a:moveTo>
                    <a:lnTo>
                      <a:pt x="68" y="68"/>
                    </a:lnTo>
                    <a:lnTo>
                      <a:pt x="105" y="25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91" name="Freeform 6441"/>
              <p:cNvSpPr>
                <a:spLocks/>
              </p:cNvSpPr>
              <p:nvPr/>
            </p:nvSpPr>
            <p:spPr bwMode="auto">
              <a:xfrm>
                <a:off x="3398" y="3490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98959 w 17"/>
                  <a:gd name="T3" fmla="*/ 99206 h 11"/>
                  <a:gd name="T4" fmla="*/ 152936 w 17"/>
                  <a:gd name="T5" fmla="*/ 36609 h 11"/>
                  <a:gd name="T6" fmla="*/ 45014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1" y="11"/>
                    </a:lnTo>
                    <a:lnTo>
                      <a:pt x="17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92" name="Freeform 6442"/>
              <p:cNvSpPr>
                <a:spLocks/>
              </p:cNvSpPr>
              <p:nvPr/>
            </p:nvSpPr>
            <p:spPr bwMode="auto">
              <a:xfrm>
                <a:off x="2120" y="3490"/>
                <a:ext cx="105" cy="68"/>
              </a:xfrm>
              <a:custGeom>
                <a:avLst/>
                <a:gdLst>
                  <a:gd name="T0" fmla="*/ 0 w 105"/>
                  <a:gd name="T1" fmla="*/ 43 h 68"/>
                  <a:gd name="T2" fmla="*/ 74 w 105"/>
                  <a:gd name="T3" fmla="*/ 68 h 68"/>
                  <a:gd name="T4" fmla="*/ 105 w 105"/>
                  <a:gd name="T5" fmla="*/ 25 h 68"/>
                  <a:gd name="T6" fmla="*/ 37 w 105"/>
                  <a:gd name="T7" fmla="*/ 0 h 68"/>
                  <a:gd name="T8" fmla="*/ 0 w 105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3"/>
                    </a:moveTo>
                    <a:lnTo>
                      <a:pt x="74" y="68"/>
                    </a:lnTo>
                    <a:lnTo>
                      <a:pt x="105" y="25"/>
                    </a:lnTo>
                    <a:lnTo>
                      <a:pt x="37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93" name="Freeform 6443"/>
              <p:cNvSpPr>
                <a:spLocks/>
              </p:cNvSpPr>
              <p:nvPr/>
            </p:nvSpPr>
            <p:spPr bwMode="auto">
              <a:xfrm>
                <a:off x="2120" y="3490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107693 w 17"/>
                  <a:gd name="T3" fmla="*/ 99206 h 11"/>
                  <a:gd name="T4" fmla="*/ 152936 w 17"/>
                  <a:gd name="T5" fmla="*/ 36609 h 11"/>
                  <a:gd name="T6" fmla="*/ 53945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2" y="11"/>
                    </a:lnTo>
                    <a:lnTo>
                      <a:pt x="17" y="4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94" name="Freeform 6444"/>
              <p:cNvSpPr>
                <a:spLocks/>
              </p:cNvSpPr>
              <p:nvPr/>
            </p:nvSpPr>
            <p:spPr bwMode="auto">
              <a:xfrm>
                <a:off x="3226" y="3496"/>
                <a:ext cx="105" cy="62"/>
              </a:xfrm>
              <a:custGeom>
                <a:avLst/>
                <a:gdLst>
                  <a:gd name="T0" fmla="*/ 0 w 105"/>
                  <a:gd name="T1" fmla="*/ 43 h 62"/>
                  <a:gd name="T2" fmla="*/ 74 w 105"/>
                  <a:gd name="T3" fmla="*/ 62 h 62"/>
                  <a:gd name="T4" fmla="*/ 105 w 105"/>
                  <a:gd name="T5" fmla="*/ 19 h 62"/>
                  <a:gd name="T6" fmla="*/ 30 w 105"/>
                  <a:gd name="T7" fmla="*/ 0 h 62"/>
                  <a:gd name="T8" fmla="*/ 0 w 105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2"/>
                  <a:gd name="T17" fmla="*/ 105 w 105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2">
                    <a:moveTo>
                      <a:pt x="0" y="43"/>
                    </a:moveTo>
                    <a:lnTo>
                      <a:pt x="74" y="62"/>
                    </a:lnTo>
                    <a:lnTo>
                      <a:pt x="105" y="19"/>
                    </a:lnTo>
                    <a:lnTo>
                      <a:pt x="30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95" name="Freeform 6445"/>
              <p:cNvSpPr>
                <a:spLocks/>
              </p:cNvSpPr>
              <p:nvPr/>
            </p:nvSpPr>
            <p:spPr bwMode="auto">
              <a:xfrm>
                <a:off x="3226" y="3496"/>
                <a:ext cx="105" cy="62"/>
              </a:xfrm>
              <a:custGeom>
                <a:avLst/>
                <a:gdLst>
                  <a:gd name="T0" fmla="*/ 0 w 17"/>
                  <a:gd name="T1" fmla="*/ 63618 h 10"/>
                  <a:gd name="T2" fmla="*/ 107693 w 17"/>
                  <a:gd name="T3" fmla="*/ 91524 h 10"/>
                  <a:gd name="T4" fmla="*/ 152936 w 17"/>
                  <a:gd name="T5" fmla="*/ 28136 h 10"/>
                  <a:gd name="T6" fmla="*/ 45014 w 17"/>
                  <a:gd name="T7" fmla="*/ 0 h 10"/>
                  <a:gd name="T8" fmla="*/ 0 w 17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0"/>
                  <a:gd name="T17" fmla="*/ 17 w 1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0">
                    <a:moveTo>
                      <a:pt x="0" y="7"/>
                    </a:moveTo>
                    <a:lnTo>
                      <a:pt x="12" y="10"/>
                    </a:lnTo>
                    <a:lnTo>
                      <a:pt x="17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96" name="Freeform 6446"/>
              <p:cNvSpPr>
                <a:spLocks/>
              </p:cNvSpPr>
              <p:nvPr/>
            </p:nvSpPr>
            <p:spPr bwMode="auto">
              <a:xfrm>
                <a:off x="1947" y="3496"/>
                <a:ext cx="105" cy="62"/>
              </a:xfrm>
              <a:custGeom>
                <a:avLst/>
                <a:gdLst>
                  <a:gd name="T0" fmla="*/ 0 w 105"/>
                  <a:gd name="T1" fmla="*/ 43 h 62"/>
                  <a:gd name="T2" fmla="*/ 75 w 105"/>
                  <a:gd name="T3" fmla="*/ 62 h 62"/>
                  <a:gd name="T4" fmla="*/ 105 w 105"/>
                  <a:gd name="T5" fmla="*/ 19 h 62"/>
                  <a:gd name="T6" fmla="*/ 37 w 105"/>
                  <a:gd name="T7" fmla="*/ 0 h 62"/>
                  <a:gd name="T8" fmla="*/ 0 w 105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2"/>
                  <a:gd name="T17" fmla="*/ 105 w 105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2">
                    <a:moveTo>
                      <a:pt x="0" y="43"/>
                    </a:moveTo>
                    <a:lnTo>
                      <a:pt x="75" y="62"/>
                    </a:lnTo>
                    <a:lnTo>
                      <a:pt x="105" y="19"/>
                    </a:lnTo>
                    <a:lnTo>
                      <a:pt x="37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97" name="Freeform 6447"/>
              <p:cNvSpPr>
                <a:spLocks/>
              </p:cNvSpPr>
              <p:nvPr/>
            </p:nvSpPr>
            <p:spPr bwMode="auto">
              <a:xfrm>
                <a:off x="1947" y="3496"/>
                <a:ext cx="105" cy="62"/>
              </a:xfrm>
              <a:custGeom>
                <a:avLst/>
                <a:gdLst>
                  <a:gd name="T0" fmla="*/ 0 w 17"/>
                  <a:gd name="T1" fmla="*/ 63618 h 10"/>
                  <a:gd name="T2" fmla="*/ 107693 w 17"/>
                  <a:gd name="T3" fmla="*/ 91524 h 10"/>
                  <a:gd name="T4" fmla="*/ 152936 w 17"/>
                  <a:gd name="T5" fmla="*/ 28136 h 10"/>
                  <a:gd name="T6" fmla="*/ 53945 w 17"/>
                  <a:gd name="T7" fmla="*/ 0 h 10"/>
                  <a:gd name="T8" fmla="*/ 0 w 17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0"/>
                  <a:gd name="T17" fmla="*/ 17 w 1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0">
                    <a:moveTo>
                      <a:pt x="0" y="7"/>
                    </a:moveTo>
                    <a:lnTo>
                      <a:pt x="12" y="10"/>
                    </a:lnTo>
                    <a:lnTo>
                      <a:pt x="17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98" name="Freeform 6448"/>
              <p:cNvSpPr>
                <a:spLocks/>
              </p:cNvSpPr>
              <p:nvPr/>
            </p:nvSpPr>
            <p:spPr bwMode="auto">
              <a:xfrm>
                <a:off x="3053" y="3496"/>
                <a:ext cx="105" cy="68"/>
              </a:xfrm>
              <a:custGeom>
                <a:avLst/>
                <a:gdLst>
                  <a:gd name="T0" fmla="*/ 0 w 105"/>
                  <a:gd name="T1" fmla="*/ 43 h 68"/>
                  <a:gd name="T2" fmla="*/ 74 w 105"/>
                  <a:gd name="T3" fmla="*/ 68 h 68"/>
                  <a:gd name="T4" fmla="*/ 105 w 105"/>
                  <a:gd name="T5" fmla="*/ 25 h 68"/>
                  <a:gd name="T6" fmla="*/ 37 w 105"/>
                  <a:gd name="T7" fmla="*/ 0 h 68"/>
                  <a:gd name="T8" fmla="*/ 0 w 105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3"/>
                    </a:moveTo>
                    <a:lnTo>
                      <a:pt x="74" y="68"/>
                    </a:lnTo>
                    <a:lnTo>
                      <a:pt x="105" y="25"/>
                    </a:lnTo>
                    <a:lnTo>
                      <a:pt x="37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199" name="Freeform 6449"/>
              <p:cNvSpPr>
                <a:spLocks/>
              </p:cNvSpPr>
              <p:nvPr/>
            </p:nvSpPr>
            <p:spPr bwMode="auto">
              <a:xfrm>
                <a:off x="3053" y="3496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107693 w 17"/>
                  <a:gd name="T3" fmla="*/ 99206 h 11"/>
                  <a:gd name="T4" fmla="*/ 152936 w 17"/>
                  <a:gd name="T5" fmla="*/ 36609 h 11"/>
                  <a:gd name="T6" fmla="*/ 53945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2" y="11"/>
                    </a:lnTo>
                    <a:lnTo>
                      <a:pt x="17" y="4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00" name="Freeform 6450"/>
              <p:cNvSpPr>
                <a:spLocks/>
              </p:cNvSpPr>
              <p:nvPr/>
            </p:nvSpPr>
            <p:spPr bwMode="auto">
              <a:xfrm>
                <a:off x="1781" y="3496"/>
                <a:ext cx="99" cy="68"/>
              </a:xfrm>
              <a:custGeom>
                <a:avLst/>
                <a:gdLst>
                  <a:gd name="T0" fmla="*/ 0 w 99"/>
                  <a:gd name="T1" fmla="*/ 43 h 68"/>
                  <a:gd name="T2" fmla="*/ 68 w 99"/>
                  <a:gd name="T3" fmla="*/ 68 h 68"/>
                  <a:gd name="T4" fmla="*/ 99 w 99"/>
                  <a:gd name="T5" fmla="*/ 25 h 68"/>
                  <a:gd name="T6" fmla="*/ 31 w 99"/>
                  <a:gd name="T7" fmla="*/ 0 h 68"/>
                  <a:gd name="T8" fmla="*/ 0 w 99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3"/>
                    </a:moveTo>
                    <a:lnTo>
                      <a:pt x="68" y="68"/>
                    </a:lnTo>
                    <a:lnTo>
                      <a:pt x="99" y="25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ECEC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01" name="Freeform 6451"/>
              <p:cNvSpPr>
                <a:spLocks/>
              </p:cNvSpPr>
              <p:nvPr/>
            </p:nvSpPr>
            <p:spPr bwMode="auto">
              <a:xfrm>
                <a:off x="1781" y="3496"/>
                <a:ext cx="99" cy="68"/>
              </a:xfrm>
              <a:custGeom>
                <a:avLst/>
                <a:gdLst>
                  <a:gd name="T0" fmla="*/ 0 w 16"/>
                  <a:gd name="T1" fmla="*/ 62826 h 11"/>
                  <a:gd name="T2" fmla="*/ 99730 w 16"/>
                  <a:gd name="T3" fmla="*/ 99206 h 11"/>
                  <a:gd name="T4" fmla="*/ 145214 w 16"/>
                  <a:gd name="T5" fmla="*/ 36609 h 11"/>
                  <a:gd name="T6" fmla="*/ 45484 w 16"/>
                  <a:gd name="T7" fmla="*/ 0 h 11"/>
                  <a:gd name="T8" fmla="*/ 0 w 16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02" name="Freeform 6452"/>
              <p:cNvSpPr>
                <a:spLocks/>
              </p:cNvSpPr>
              <p:nvPr/>
            </p:nvSpPr>
            <p:spPr bwMode="auto">
              <a:xfrm>
                <a:off x="4158" y="3502"/>
                <a:ext cx="105" cy="62"/>
              </a:xfrm>
              <a:custGeom>
                <a:avLst/>
                <a:gdLst>
                  <a:gd name="T0" fmla="*/ 0 w 105"/>
                  <a:gd name="T1" fmla="*/ 44 h 62"/>
                  <a:gd name="T2" fmla="*/ 74 w 105"/>
                  <a:gd name="T3" fmla="*/ 62 h 62"/>
                  <a:gd name="T4" fmla="*/ 105 w 105"/>
                  <a:gd name="T5" fmla="*/ 19 h 62"/>
                  <a:gd name="T6" fmla="*/ 31 w 105"/>
                  <a:gd name="T7" fmla="*/ 0 h 62"/>
                  <a:gd name="T8" fmla="*/ 0 w 105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2"/>
                  <a:gd name="T17" fmla="*/ 105 w 105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2">
                    <a:moveTo>
                      <a:pt x="0" y="44"/>
                    </a:moveTo>
                    <a:lnTo>
                      <a:pt x="74" y="62"/>
                    </a:lnTo>
                    <a:lnTo>
                      <a:pt x="105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03" name="Freeform 6453"/>
              <p:cNvSpPr>
                <a:spLocks/>
              </p:cNvSpPr>
              <p:nvPr/>
            </p:nvSpPr>
            <p:spPr bwMode="auto">
              <a:xfrm>
                <a:off x="4158" y="3502"/>
                <a:ext cx="105" cy="62"/>
              </a:xfrm>
              <a:custGeom>
                <a:avLst/>
                <a:gdLst>
                  <a:gd name="T0" fmla="*/ 0 w 17"/>
                  <a:gd name="T1" fmla="*/ 63618 h 10"/>
                  <a:gd name="T2" fmla="*/ 107693 w 17"/>
                  <a:gd name="T3" fmla="*/ 91524 h 10"/>
                  <a:gd name="T4" fmla="*/ 152936 w 17"/>
                  <a:gd name="T5" fmla="*/ 28136 h 10"/>
                  <a:gd name="T6" fmla="*/ 45014 w 17"/>
                  <a:gd name="T7" fmla="*/ 0 h 10"/>
                  <a:gd name="T8" fmla="*/ 0 w 17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0"/>
                  <a:gd name="T17" fmla="*/ 17 w 1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0">
                    <a:moveTo>
                      <a:pt x="0" y="7"/>
                    </a:moveTo>
                    <a:lnTo>
                      <a:pt x="12" y="10"/>
                    </a:lnTo>
                    <a:lnTo>
                      <a:pt x="17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04" name="Freeform 6454"/>
              <p:cNvSpPr>
                <a:spLocks/>
              </p:cNvSpPr>
              <p:nvPr/>
            </p:nvSpPr>
            <p:spPr bwMode="auto">
              <a:xfrm>
                <a:off x="2880" y="3502"/>
                <a:ext cx="105" cy="62"/>
              </a:xfrm>
              <a:custGeom>
                <a:avLst/>
                <a:gdLst>
                  <a:gd name="T0" fmla="*/ 0 w 105"/>
                  <a:gd name="T1" fmla="*/ 44 h 62"/>
                  <a:gd name="T2" fmla="*/ 74 w 105"/>
                  <a:gd name="T3" fmla="*/ 62 h 62"/>
                  <a:gd name="T4" fmla="*/ 105 w 105"/>
                  <a:gd name="T5" fmla="*/ 19 h 62"/>
                  <a:gd name="T6" fmla="*/ 37 w 105"/>
                  <a:gd name="T7" fmla="*/ 0 h 62"/>
                  <a:gd name="T8" fmla="*/ 0 w 105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2"/>
                  <a:gd name="T17" fmla="*/ 105 w 105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2">
                    <a:moveTo>
                      <a:pt x="0" y="44"/>
                    </a:moveTo>
                    <a:lnTo>
                      <a:pt x="74" y="62"/>
                    </a:lnTo>
                    <a:lnTo>
                      <a:pt x="105" y="19"/>
                    </a:lnTo>
                    <a:lnTo>
                      <a:pt x="37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05" name="Freeform 6455"/>
              <p:cNvSpPr>
                <a:spLocks/>
              </p:cNvSpPr>
              <p:nvPr/>
            </p:nvSpPr>
            <p:spPr bwMode="auto">
              <a:xfrm>
                <a:off x="2880" y="3502"/>
                <a:ext cx="105" cy="62"/>
              </a:xfrm>
              <a:custGeom>
                <a:avLst/>
                <a:gdLst>
                  <a:gd name="T0" fmla="*/ 0 w 17"/>
                  <a:gd name="T1" fmla="*/ 63618 h 10"/>
                  <a:gd name="T2" fmla="*/ 107693 w 17"/>
                  <a:gd name="T3" fmla="*/ 91524 h 10"/>
                  <a:gd name="T4" fmla="*/ 152936 w 17"/>
                  <a:gd name="T5" fmla="*/ 28136 h 10"/>
                  <a:gd name="T6" fmla="*/ 53945 w 17"/>
                  <a:gd name="T7" fmla="*/ 0 h 10"/>
                  <a:gd name="T8" fmla="*/ 0 w 17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0"/>
                  <a:gd name="T17" fmla="*/ 17 w 1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0">
                    <a:moveTo>
                      <a:pt x="0" y="7"/>
                    </a:moveTo>
                    <a:lnTo>
                      <a:pt x="12" y="10"/>
                    </a:lnTo>
                    <a:lnTo>
                      <a:pt x="17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06" name="Freeform 6456"/>
              <p:cNvSpPr>
                <a:spLocks/>
              </p:cNvSpPr>
              <p:nvPr/>
            </p:nvSpPr>
            <p:spPr bwMode="auto">
              <a:xfrm>
                <a:off x="3985" y="3502"/>
                <a:ext cx="105" cy="68"/>
              </a:xfrm>
              <a:custGeom>
                <a:avLst/>
                <a:gdLst>
                  <a:gd name="T0" fmla="*/ 0 w 105"/>
                  <a:gd name="T1" fmla="*/ 44 h 68"/>
                  <a:gd name="T2" fmla="*/ 74 w 105"/>
                  <a:gd name="T3" fmla="*/ 68 h 68"/>
                  <a:gd name="T4" fmla="*/ 105 w 105"/>
                  <a:gd name="T5" fmla="*/ 19 h 68"/>
                  <a:gd name="T6" fmla="*/ 31 w 105"/>
                  <a:gd name="T7" fmla="*/ 0 h 68"/>
                  <a:gd name="T8" fmla="*/ 0 w 105"/>
                  <a:gd name="T9" fmla="*/ 44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4"/>
                    </a:moveTo>
                    <a:lnTo>
                      <a:pt x="74" y="68"/>
                    </a:lnTo>
                    <a:lnTo>
                      <a:pt x="105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07" name="Freeform 6457"/>
              <p:cNvSpPr>
                <a:spLocks/>
              </p:cNvSpPr>
              <p:nvPr/>
            </p:nvSpPr>
            <p:spPr bwMode="auto">
              <a:xfrm>
                <a:off x="3985" y="3502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107693 w 17"/>
                  <a:gd name="T3" fmla="*/ 99206 h 11"/>
                  <a:gd name="T4" fmla="*/ 152936 w 17"/>
                  <a:gd name="T5" fmla="*/ 27627 h 11"/>
                  <a:gd name="T6" fmla="*/ 45014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2" y="11"/>
                    </a:lnTo>
                    <a:lnTo>
                      <a:pt x="17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08" name="Freeform 6458"/>
              <p:cNvSpPr>
                <a:spLocks/>
              </p:cNvSpPr>
              <p:nvPr/>
            </p:nvSpPr>
            <p:spPr bwMode="auto">
              <a:xfrm>
                <a:off x="2707" y="3502"/>
                <a:ext cx="105" cy="68"/>
              </a:xfrm>
              <a:custGeom>
                <a:avLst/>
                <a:gdLst>
                  <a:gd name="T0" fmla="*/ 0 w 105"/>
                  <a:gd name="T1" fmla="*/ 44 h 68"/>
                  <a:gd name="T2" fmla="*/ 74 w 105"/>
                  <a:gd name="T3" fmla="*/ 68 h 68"/>
                  <a:gd name="T4" fmla="*/ 105 w 105"/>
                  <a:gd name="T5" fmla="*/ 19 h 68"/>
                  <a:gd name="T6" fmla="*/ 37 w 105"/>
                  <a:gd name="T7" fmla="*/ 0 h 68"/>
                  <a:gd name="T8" fmla="*/ 0 w 105"/>
                  <a:gd name="T9" fmla="*/ 44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4"/>
                    </a:moveTo>
                    <a:lnTo>
                      <a:pt x="74" y="68"/>
                    </a:lnTo>
                    <a:lnTo>
                      <a:pt x="105" y="19"/>
                    </a:lnTo>
                    <a:lnTo>
                      <a:pt x="37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09" name="Freeform 6459"/>
              <p:cNvSpPr>
                <a:spLocks/>
              </p:cNvSpPr>
              <p:nvPr/>
            </p:nvSpPr>
            <p:spPr bwMode="auto">
              <a:xfrm>
                <a:off x="2707" y="3502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107693 w 17"/>
                  <a:gd name="T3" fmla="*/ 99206 h 11"/>
                  <a:gd name="T4" fmla="*/ 152936 w 17"/>
                  <a:gd name="T5" fmla="*/ 27627 h 11"/>
                  <a:gd name="T6" fmla="*/ 53945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2" y="11"/>
                    </a:lnTo>
                    <a:lnTo>
                      <a:pt x="17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10" name="Freeform 6460"/>
              <p:cNvSpPr>
                <a:spLocks/>
              </p:cNvSpPr>
              <p:nvPr/>
            </p:nvSpPr>
            <p:spPr bwMode="auto">
              <a:xfrm>
                <a:off x="3812" y="3509"/>
                <a:ext cx="105" cy="61"/>
              </a:xfrm>
              <a:custGeom>
                <a:avLst/>
                <a:gdLst>
                  <a:gd name="T0" fmla="*/ 0 w 105"/>
                  <a:gd name="T1" fmla="*/ 43 h 61"/>
                  <a:gd name="T2" fmla="*/ 74 w 105"/>
                  <a:gd name="T3" fmla="*/ 61 h 61"/>
                  <a:gd name="T4" fmla="*/ 105 w 105"/>
                  <a:gd name="T5" fmla="*/ 18 h 61"/>
                  <a:gd name="T6" fmla="*/ 31 w 105"/>
                  <a:gd name="T7" fmla="*/ 0 h 61"/>
                  <a:gd name="T8" fmla="*/ 0 w 105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1"/>
                  <a:gd name="T17" fmla="*/ 105 w 105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1">
                    <a:moveTo>
                      <a:pt x="0" y="43"/>
                    </a:moveTo>
                    <a:lnTo>
                      <a:pt x="74" y="61"/>
                    </a:lnTo>
                    <a:lnTo>
                      <a:pt x="105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11" name="Freeform 6461"/>
              <p:cNvSpPr>
                <a:spLocks/>
              </p:cNvSpPr>
              <p:nvPr/>
            </p:nvSpPr>
            <p:spPr bwMode="auto">
              <a:xfrm>
                <a:off x="3812" y="3509"/>
                <a:ext cx="105" cy="61"/>
              </a:xfrm>
              <a:custGeom>
                <a:avLst/>
                <a:gdLst>
                  <a:gd name="T0" fmla="*/ 0 w 17"/>
                  <a:gd name="T1" fmla="*/ 59463 h 10"/>
                  <a:gd name="T2" fmla="*/ 107693 w 17"/>
                  <a:gd name="T3" fmla="*/ 84430 h 10"/>
                  <a:gd name="T4" fmla="*/ 152936 w 17"/>
                  <a:gd name="T5" fmla="*/ 24967 h 10"/>
                  <a:gd name="T6" fmla="*/ 45014 w 17"/>
                  <a:gd name="T7" fmla="*/ 0 h 10"/>
                  <a:gd name="T8" fmla="*/ 0 w 17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0"/>
                  <a:gd name="T17" fmla="*/ 17 w 1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0">
                    <a:moveTo>
                      <a:pt x="0" y="7"/>
                    </a:moveTo>
                    <a:lnTo>
                      <a:pt x="12" y="10"/>
                    </a:lnTo>
                    <a:lnTo>
                      <a:pt x="17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12" name="Freeform 6462"/>
              <p:cNvSpPr>
                <a:spLocks/>
              </p:cNvSpPr>
              <p:nvPr/>
            </p:nvSpPr>
            <p:spPr bwMode="auto">
              <a:xfrm>
                <a:off x="2540" y="3509"/>
                <a:ext cx="99" cy="61"/>
              </a:xfrm>
              <a:custGeom>
                <a:avLst/>
                <a:gdLst>
                  <a:gd name="T0" fmla="*/ 0 w 99"/>
                  <a:gd name="T1" fmla="*/ 43 h 61"/>
                  <a:gd name="T2" fmla="*/ 68 w 99"/>
                  <a:gd name="T3" fmla="*/ 61 h 61"/>
                  <a:gd name="T4" fmla="*/ 99 w 99"/>
                  <a:gd name="T5" fmla="*/ 18 h 61"/>
                  <a:gd name="T6" fmla="*/ 31 w 99"/>
                  <a:gd name="T7" fmla="*/ 0 h 61"/>
                  <a:gd name="T8" fmla="*/ 0 w 99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1"/>
                  <a:gd name="T17" fmla="*/ 99 w 99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1">
                    <a:moveTo>
                      <a:pt x="0" y="43"/>
                    </a:moveTo>
                    <a:lnTo>
                      <a:pt x="68" y="61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13" name="Freeform 6463"/>
              <p:cNvSpPr>
                <a:spLocks/>
              </p:cNvSpPr>
              <p:nvPr/>
            </p:nvSpPr>
            <p:spPr bwMode="auto">
              <a:xfrm>
                <a:off x="2540" y="3509"/>
                <a:ext cx="99" cy="61"/>
              </a:xfrm>
              <a:custGeom>
                <a:avLst/>
                <a:gdLst>
                  <a:gd name="T0" fmla="*/ 0 w 16"/>
                  <a:gd name="T1" fmla="*/ 59463 h 10"/>
                  <a:gd name="T2" fmla="*/ 99730 w 16"/>
                  <a:gd name="T3" fmla="*/ 84430 h 10"/>
                  <a:gd name="T4" fmla="*/ 145214 w 16"/>
                  <a:gd name="T5" fmla="*/ 24967 h 10"/>
                  <a:gd name="T6" fmla="*/ 45484 w 16"/>
                  <a:gd name="T7" fmla="*/ 0 h 10"/>
                  <a:gd name="T8" fmla="*/ 0 w 16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14" name="Freeform 6464"/>
              <p:cNvSpPr>
                <a:spLocks/>
              </p:cNvSpPr>
              <p:nvPr/>
            </p:nvSpPr>
            <p:spPr bwMode="auto">
              <a:xfrm>
                <a:off x="3639" y="3509"/>
                <a:ext cx="105" cy="68"/>
              </a:xfrm>
              <a:custGeom>
                <a:avLst/>
                <a:gdLst>
                  <a:gd name="T0" fmla="*/ 0 w 105"/>
                  <a:gd name="T1" fmla="*/ 43 h 68"/>
                  <a:gd name="T2" fmla="*/ 74 w 105"/>
                  <a:gd name="T3" fmla="*/ 68 h 68"/>
                  <a:gd name="T4" fmla="*/ 105 w 105"/>
                  <a:gd name="T5" fmla="*/ 18 h 68"/>
                  <a:gd name="T6" fmla="*/ 37 w 105"/>
                  <a:gd name="T7" fmla="*/ 0 h 68"/>
                  <a:gd name="T8" fmla="*/ 0 w 105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3"/>
                    </a:moveTo>
                    <a:lnTo>
                      <a:pt x="74" y="68"/>
                    </a:lnTo>
                    <a:lnTo>
                      <a:pt x="105" y="18"/>
                    </a:lnTo>
                    <a:lnTo>
                      <a:pt x="37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15" name="Freeform 6465"/>
              <p:cNvSpPr>
                <a:spLocks/>
              </p:cNvSpPr>
              <p:nvPr/>
            </p:nvSpPr>
            <p:spPr bwMode="auto">
              <a:xfrm>
                <a:off x="3639" y="3509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107693 w 17"/>
                  <a:gd name="T3" fmla="*/ 99206 h 11"/>
                  <a:gd name="T4" fmla="*/ 152936 w 17"/>
                  <a:gd name="T5" fmla="*/ 27627 h 11"/>
                  <a:gd name="T6" fmla="*/ 53945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2" y="11"/>
                    </a:lnTo>
                    <a:lnTo>
                      <a:pt x="17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16" name="Freeform 6466"/>
              <p:cNvSpPr>
                <a:spLocks/>
              </p:cNvSpPr>
              <p:nvPr/>
            </p:nvSpPr>
            <p:spPr bwMode="auto">
              <a:xfrm>
                <a:off x="2367" y="3509"/>
                <a:ext cx="99" cy="68"/>
              </a:xfrm>
              <a:custGeom>
                <a:avLst/>
                <a:gdLst>
                  <a:gd name="T0" fmla="*/ 0 w 99"/>
                  <a:gd name="T1" fmla="*/ 43 h 68"/>
                  <a:gd name="T2" fmla="*/ 68 w 99"/>
                  <a:gd name="T3" fmla="*/ 68 h 68"/>
                  <a:gd name="T4" fmla="*/ 99 w 99"/>
                  <a:gd name="T5" fmla="*/ 18 h 68"/>
                  <a:gd name="T6" fmla="*/ 31 w 99"/>
                  <a:gd name="T7" fmla="*/ 0 h 68"/>
                  <a:gd name="T8" fmla="*/ 0 w 99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3"/>
                    </a:moveTo>
                    <a:lnTo>
                      <a:pt x="68" y="68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17" name="Freeform 6467"/>
              <p:cNvSpPr>
                <a:spLocks/>
              </p:cNvSpPr>
              <p:nvPr/>
            </p:nvSpPr>
            <p:spPr bwMode="auto">
              <a:xfrm>
                <a:off x="2367" y="3509"/>
                <a:ext cx="99" cy="68"/>
              </a:xfrm>
              <a:custGeom>
                <a:avLst/>
                <a:gdLst>
                  <a:gd name="T0" fmla="*/ 0 w 16"/>
                  <a:gd name="T1" fmla="*/ 62826 h 11"/>
                  <a:gd name="T2" fmla="*/ 99730 w 16"/>
                  <a:gd name="T3" fmla="*/ 99206 h 11"/>
                  <a:gd name="T4" fmla="*/ 145214 w 16"/>
                  <a:gd name="T5" fmla="*/ 27627 h 11"/>
                  <a:gd name="T6" fmla="*/ 45484 w 16"/>
                  <a:gd name="T7" fmla="*/ 0 h 11"/>
                  <a:gd name="T8" fmla="*/ 0 w 16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1" y="11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18" name="Freeform 6468"/>
              <p:cNvSpPr>
                <a:spLocks/>
              </p:cNvSpPr>
              <p:nvPr/>
            </p:nvSpPr>
            <p:spPr bwMode="auto">
              <a:xfrm>
                <a:off x="3466" y="3515"/>
                <a:ext cx="105" cy="62"/>
              </a:xfrm>
              <a:custGeom>
                <a:avLst/>
                <a:gdLst>
                  <a:gd name="T0" fmla="*/ 0 w 105"/>
                  <a:gd name="T1" fmla="*/ 43 h 62"/>
                  <a:gd name="T2" fmla="*/ 75 w 105"/>
                  <a:gd name="T3" fmla="*/ 62 h 62"/>
                  <a:gd name="T4" fmla="*/ 105 w 105"/>
                  <a:gd name="T5" fmla="*/ 18 h 62"/>
                  <a:gd name="T6" fmla="*/ 37 w 105"/>
                  <a:gd name="T7" fmla="*/ 0 h 62"/>
                  <a:gd name="T8" fmla="*/ 0 w 105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2"/>
                  <a:gd name="T17" fmla="*/ 105 w 105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2">
                    <a:moveTo>
                      <a:pt x="0" y="43"/>
                    </a:moveTo>
                    <a:lnTo>
                      <a:pt x="75" y="62"/>
                    </a:lnTo>
                    <a:lnTo>
                      <a:pt x="105" y="18"/>
                    </a:lnTo>
                    <a:lnTo>
                      <a:pt x="37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19" name="Freeform 6469"/>
              <p:cNvSpPr>
                <a:spLocks/>
              </p:cNvSpPr>
              <p:nvPr/>
            </p:nvSpPr>
            <p:spPr bwMode="auto">
              <a:xfrm>
                <a:off x="3466" y="3515"/>
                <a:ext cx="105" cy="62"/>
              </a:xfrm>
              <a:custGeom>
                <a:avLst/>
                <a:gdLst>
                  <a:gd name="T0" fmla="*/ 0 w 17"/>
                  <a:gd name="T1" fmla="*/ 63618 h 10"/>
                  <a:gd name="T2" fmla="*/ 107693 w 17"/>
                  <a:gd name="T3" fmla="*/ 91524 h 10"/>
                  <a:gd name="T4" fmla="*/ 152936 w 17"/>
                  <a:gd name="T5" fmla="*/ 28136 h 10"/>
                  <a:gd name="T6" fmla="*/ 53945 w 17"/>
                  <a:gd name="T7" fmla="*/ 0 h 10"/>
                  <a:gd name="T8" fmla="*/ 0 w 17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0"/>
                  <a:gd name="T17" fmla="*/ 17 w 1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0">
                    <a:moveTo>
                      <a:pt x="0" y="7"/>
                    </a:moveTo>
                    <a:lnTo>
                      <a:pt x="12" y="10"/>
                    </a:lnTo>
                    <a:lnTo>
                      <a:pt x="17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20" name="Freeform 6470"/>
              <p:cNvSpPr>
                <a:spLocks/>
              </p:cNvSpPr>
              <p:nvPr/>
            </p:nvSpPr>
            <p:spPr bwMode="auto">
              <a:xfrm>
                <a:off x="2194" y="3515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8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21" name="Freeform 6471"/>
              <p:cNvSpPr>
                <a:spLocks/>
              </p:cNvSpPr>
              <p:nvPr/>
            </p:nvSpPr>
            <p:spPr bwMode="auto">
              <a:xfrm>
                <a:off x="2194" y="3515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222" name="Freeform 6472"/>
              <p:cNvSpPr>
                <a:spLocks/>
              </p:cNvSpPr>
              <p:nvPr/>
            </p:nvSpPr>
            <p:spPr bwMode="auto">
              <a:xfrm>
                <a:off x="3300" y="3515"/>
                <a:ext cx="98" cy="68"/>
              </a:xfrm>
              <a:custGeom>
                <a:avLst/>
                <a:gdLst>
                  <a:gd name="T0" fmla="*/ 0 w 98"/>
                  <a:gd name="T1" fmla="*/ 43 h 68"/>
                  <a:gd name="T2" fmla="*/ 68 w 98"/>
                  <a:gd name="T3" fmla="*/ 68 h 68"/>
                  <a:gd name="T4" fmla="*/ 98 w 98"/>
                  <a:gd name="T5" fmla="*/ 18 h 68"/>
                  <a:gd name="T6" fmla="*/ 31 w 98"/>
                  <a:gd name="T7" fmla="*/ 0 h 68"/>
                  <a:gd name="T8" fmla="*/ 0 w 98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8"/>
                  <a:gd name="T17" fmla="*/ 98 w 98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8">
                    <a:moveTo>
                      <a:pt x="0" y="43"/>
                    </a:moveTo>
                    <a:lnTo>
                      <a:pt x="68" y="68"/>
                    </a:lnTo>
                    <a:lnTo>
                      <a:pt x="98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4380" name="Group 6473"/>
            <p:cNvGrpSpPr>
              <a:grpSpLocks/>
            </p:cNvGrpSpPr>
            <p:nvPr/>
          </p:nvGrpSpPr>
          <p:grpSpPr bwMode="auto">
            <a:xfrm>
              <a:off x="1849" y="3515"/>
              <a:ext cx="2482" cy="241"/>
              <a:chOff x="1849" y="3515"/>
              <a:chExt cx="2482" cy="241"/>
            </a:xfrm>
          </p:grpSpPr>
          <p:sp>
            <p:nvSpPr>
              <p:cNvPr id="14823" name="Freeform 6474"/>
              <p:cNvSpPr>
                <a:spLocks/>
              </p:cNvSpPr>
              <p:nvPr/>
            </p:nvSpPr>
            <p:spPr bwMode="auto">
              <a:xfrm>
                <a:off x="3300" y="3515"/>
                <a:ext cx="98" cy="68"/>
              </a:xfrm>
              <a:custGeom>
                <a:avLst/>
                <a:gdLst>
                  <a:gd name="T0" fmla="*/ 0 w 16"/>
                  <a:gd name="T1" fmla="*/ 62826 h 11"/>
                  <a:gd name="T2" fmla="*/ 94203 w 16"/>
                  <a:gd name="T3" fmla="*/ 99206 h 11"/>
                  <a:gd name="T4" fmla="*/ 137868 w 16"/>
                  <a:gd name="T5" fmla="*/ 27627 h 11"/>
                  <a:gd name="T6" fmla="*/ 43671 w 16"/>
                  <a:gd name="T7" fmla="*/ 0 h 11"/>
                  <a:gd name="T8" fmla="*/ 0 w 16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1" y="11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24" name="Freeform 6475"/>
              <p:cNvSpPr>
                <a:spLocks/>
              </p:cNvSpPr>
              <p:nvPr/>
            </p:nvSpPr>
            <p:spPr bwMode="auto">
              <a:xfrm>
                <a:off x="2022" y="3515"/>
                <a:ext cx="98" cy="68"/>
              </a:xfrm>
              <a:custGeom>
                <a:avLst/>
                <a:gdLst>
                  <a:gd name="T0" fmla="*/ 0 w 98"/>
                  <a:gd name="T1" fmla="*/ 43 h 68"/>
                  <a:gd name="T2" fmla="*/ 67 w 98"/>
                  <a:gd name="T3" fmla="*/ 68 h 68"/>
                  <a:gd name="T4" fmla="*/ 98 w 98"/>
                  <a:gd name="T5" fmla="*/ 18 h 68"/>
                  <a:gd name="T6" fmla="*/ 30 w 98"/>
                  <a:gd name="T7" fmla="*/ 0 h 68"/>
                  <a:gd name="T8" fmla="*/ 0 w 98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8"/>
                  <a:gd name="T17" fmla="*/ 98 w 98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8">
                    <a:moveTo>
                      <a:pt x="0" y="43"/>
                    </a:moveTo>
                    <a:lnTo>
                      <a:pt x="67" y="68"/>
                    </a:lnTo>
                    <a:lnTo>
                      <a:pt x="98" y="18"/>
                    </a:lnTo>
                    <a:lnTo>
                      <a:pt x="30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25" name="Freeform 6476"/>
              <p:cNvSpPr>
                <a:spLocks/>
              </p:cNvSpPr>
              <p:nvPr/>
            </p:nvSpPr>
            <p:spPr bwMode="auto">
              <a:xfrm>
                <a:off x="2022" y="3515"/>
                <a:ext cx="98" cy="68"/>
              </a:xfrm>
              <a:custGeom>
                <a:avLst/>
                <a:gdLst>
                  <a:gd name="T0" fmla="*/ 0 w 16"/>
                  <a:gd name="T1" fmla="*/ 62826 h 11"/>
                  <a:gd name="T2" fmla="*/ 94203 w 16"/>
                  <a:gd name="T3" fmla="*/ 99206 h 11"/>
                  <a:gd name="T4" fmla="*/ 137868 w 16"/>
                  <a:gd name="T5" fmla="*/ 27627 h 11"/>
                  <a:gd name="T6" fmla="*/ 43671 w 16"/>
                  <a:gd name="T7" fmla="*/ 0 h 11"/>
                  <a:gd name="T8" fmla="*/ 0 w 16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1" y="11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26" name="Freeform 6477"/>
              <p:cNvSpPr>
                <a:spLocks/>
              </p:cNvSpPr>
              <p:nvPr/>
            </p:nvSpPr>
            <p:spPr bwMode="auto">
              <a:xfrm>
                <a:off x="3127" y="3521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8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27" name="Freeform 6478"/>
              <p:cNvSpPr>
                <a:spLocks/>
              </p:cNvSpPr>
              <p:nvPr/>
            </p:nvSpPr>
            <p:spPr bwMode="auto">
              <a:xfrm>
                <a:off x="3127" y="3521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28" name="Freeform 6479"/>
              <p:cNvSpPr>
                <a:spLocks/>
              </p:cNvSpPr>
              <p:nvPr/>
            </p:nvSpPr>
            <p:spPr bwMode="auto">
              <a:xfrm>
                <a:off x="1849" y="3521"/>
                <a:ext cx="98" cy="62"/>
              </a:xfrm>
              <a:custGeom>
                <a:avLst/>
                <a:gdLst>
                  <a:gd name="T0" fmla="*/ 0 w 98"/>
                  <a:gd name="T1" fmla="*/ 43 h 62"/>
                  <a:gd name="T2" fmla="*/ 68 w 98"/>
                  <a:gd name="T3" fmla="*/ 62 h 62"/>
                  <a:gd name="T4" fmla="*/ 98 w 98"/>
                  <a:gd name="T5" fmla="*/ 18 h 62"/>
                  <a:gd name="T6" fmla="*/ 31 w 98"/>
                  <a:gd name="T7" fmla="*/ 0 h 62"/>
                  <a:gd name="T8" fmla="*/ 0 w 98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2"/>
                  <a:gd name="T17" fmla="*/ 98 w 98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8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29" name="Freeform 6480"/>
              <p:cNvSpPr>
                <a:spLocks/>
              </p:cNvSpPr>
              <p:nvPr/>
            </p:nvSpPr>
            <p:spPr bwMode="auto">
              <a:xfrm>
                <a:off x="1849" y="3521"/>
                <a:ext cx="98" cy="62"/>
              </a:xfrm>
              <a:custGeom>
                <a:avLst/>
                <a:gdLst>
                  <a:gd name="T0" fmla="*/ 0 w 16"/>
                  <a:gd name="T1" fmla="*/ 63618 h 10"/>
                  <a:gd name="T2" fmla="*/ 94203 w 16"/>
                  <a:gd name="T3" fmla="*/ 91524 h 10"/>
                  <a:gd name="T4" fmla="*/ 137868 w 16"/>
                  <a:gd name="T5" fmla="*/ 28136 h 10"/>
                  <a:gd name="T6" fmla="*/ 43671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30" name="Freeform 6481"/>
              <p:cNvSpPr>
                <a:spLocks/>
              </p:cNvSpPr>
              <p:nvPr/>
            </p:nvSpPr>
            <p:spPr bwMode="auto">
              <a:xfrm>
                <a:off x="4232" y="3521"/>
                <a:ext cx="99" cy="68"/>
              </a:xfrm>
              <a:custGeom>
                <a:avLst/>
                <a:gdLst>
                  <a:gd name="T0" fmla="*/ 0 w 99"/>
                  <a:gd name="T1" fmla="*/ 43 h 68"/>
                  <a:gd name="T2" fmla="*/ 68 w 99"/>
                  <a:gd name="T3" fmla="*/ 68 h 68"/>
                  <a:gd name="T4" fmla="*/ 99 w 99"/>
                  <a:gd name="T5" fmla="*/ 18 h 68"/>
                  <a:gd name="T6" fmla="*/ 31 w 99"/>
                  <a:gd name="T7" fmla="*/ 0 h 68"/>
                  <a:gd name="T8" fmla="*/ 0 w 99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3"/>
                    </a:moveTo>
                    <a:lnTo>
                      <a:pt x="68" y="68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31" name="Freeform 6482"/>
              <p:cNvSpPr>
                <a:spLocks/>
              </p:cNvSpPr>
              <p:nvPr/>
            </p:nvSpPr>
            <p:spPr bwMode="auto">
              <a:xfrm>
                <a:off x="4232" y="3521"/>
                <a:ext cx="99" cy="68"/>
              </a:xfrm>
              <a:custGeom>
                <a:avLst/>
                <a:gdLst>
                  <a:gd name="T0" fmla="*/ 0 w 16"/>
                  <a:gd name="T1" fmla="*/ 62826 h 11"/>
                  <a:gd name="T2" fmla="*/ 99730 w 16"/>
                  <a:gd name="T3" fmla="*/ 99206 h 11"/>
                  <a:gd name="T4" fmla="*/ 145214 w 16"/>
                  <a:gd name="T5" fmla="*/ 27627 h 11"/>
                  <a:gd name="T6" fmla="*/ 45484 w 16"/>
                  <a:gd name="T7" fmla="*/ 0 h 11"/>
                  <a:gd name="T8" fmla="*/ 0 w 16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1" y="11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32" name="Freeform 6483"/>
              <p:cNvSpPr>
                <a:spLocks/>
              </p:cNvSpPr>
              <p:nvPr/>
            </p:nvSpPr>
            <p:spPr bwMode="auto">
              <a:xfrm>
                <a:off x="2954" y="3521"/>
                <a:ext cx="99" cy="68"/>
              </a:xfrm>
              <a:custGeom>
                <a:avLst/>
                <a:gdLst>
                  <a:gd name="T0" fmla="*/ 0 w 99"/>
                  <a:gd name="T1" fmla="*/ 43 h 68"/>
                  <a:gd name="T2" fmla="*/ 68 w 99"/>
                  <a:gd name="T3" fmla="*/ 68 h 68"/>
                  <a:gd name="T4" fmla="*/ 99 w 99"/>
                  <a:gd name="T5" fmla="*/ 18 h 68"/>
                  <a:gd name="T6" fmla="*/ 31 w 99"/>
                  <a:gd name="T7" fmla="*/ 0 h 68"/>
                  <a:gd name="T8" fmla="*/ 0 w 99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3"/>
                    </a:moveTo>
                    <a:lnTo>
                      <a:pt x="68" y="68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33" name="Freeform 6484"/>
              <p:cNvSpPr>
                <a:spLocks/>
              </p:cNvSpPr>
              <p:nvPr/>
            </p:nvSpPr>
            <p:spPr bwMode="auto">
              <a:xfrm>
                <a:off x="2954" y="3521"/>
                <a:ext cx="99" cy="68"/>
              </a:xfrm>
              <a:custGeom>
                <a:avLst/>
                <a:gdLst>
                  <a:gd name="T0" fmla="*/ 0 w 16"/>
                  <a:gd name="T1" fmla="*/ 62826 h 11"/>
                  <a:gd name="T2" fmla="*/ 99730 w 16"/>
                  <a:gd name="T3" fmla="*/ 99206 h 11"/>
                  <a:gd name="T4" fmla="*/ 145214 w 16"/>
                  <a:gd name="T5" fmla="*/ 27627 h 11"/>
                  <a:gd name="T6" fmla="*/ 45484 w 16"/>
                  <a:gd name="T7" fmla="*/ 0 h 11"/>
                  <a:gd name="T8" fmla="*/ 0 w 16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1" y="11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34" name="Freeform 6485"/>
              <p:cNvSpPr>
                <a:spLocks/>
              </p:cNvSpPr>
              <p:nvPr/>
            </p:nvSpPr>
            <p:spPr bwMode="auto">
              <a:xfrm>
                <a:off x="4059" y="3521"/>
                <a:ext cx="99" cy="68"/>
              </a:xfrm>
              <a:custGeom>
                <a:avLst/>
                <a:gdLst>
                  <a:gd name="T0" fmla="*/ 0 w 99"/>
                  <a:gd name="T1" fmla="*/ 49 h 68"/>
                  <a:gd name="T2" fmla="*/ 68 w 99"/>
                  <a:gd name="T3" fmla="*/ 68 h 68"/>
                  <a:gd name="T4" fmla="*/ 99 w 99"/>
                  <a:gd name="T5" fmla="*/ 25 h 68"/>
                  <a:gd name="T6" fmla="*/ 31 w 99"/>
                  <a:gd name="T7" fmla="*/ 0 h 68"/>
                  <a:gd name="T8" fmla="*/ 0 w 99"/>
                  <a:gd name="T9" fmla="*/ 49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9"/>
                    </a:moveTo>
                    <a:lnTo>
                      <a:pt x="68" y="68"/>
                    </a:lnTo>
                    <a:lnTo>
                      <a:pt x="99" y="25"/>
                    </a:lnTo>
                    <a:lnTo>
                      <a:pt x="31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35" name="Freeform 6486"/>
              <p:cNvSpPr>
                <a:spLocks/>
              </p:cNvSpPr>
              <p:nvPr/>
            </p:nvSpPr>
            <p:spPr bwMode="auto">
              <a:xfrm>
                <a:off x="4059" y="3521"/>
                <a:ext cx="99" cy="68"/>
              </a:xfrm>
              <a:custGeom>
                <a:avLst/>
                <a:gdLst>
                  <a:gd name="T0" fmla="*/ 0 w 16"/>
                  <a:gd name="T1" fmla="*/ 71579 h 11"/>
                  <a:gd name="T2" fmla="*/ 99730 w 16"/>
                  <a:gd name="T3" fmla="*/ 99206 h 11"/>
                  <a:gd name="T4" fmla="*/ 145214 w 16"/>
                  <a:gd name="T5" fmla="*/ 36609 h 11"/>
                  <a:gd name="T6" fmla="*/ 45484 w 16"/>
                  <a:gd name="T7" fmla="*/ 0 h 11"/>
                  <a:gd name="T8" fmla="*/ 0 w 16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8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36" name="Freeform 6487"/>
              <p:cNvSpPr>
                <a:spLocks/>
              </p:cNvSpPr>
              <p:nvPr/>
            </p:nvSpPr>
            <p:spPr bwMode="auto">
              <a:xfrm>
                <a:off x="2781" y="3521"/>
                <a:ext cx="99" cy="68"/>
              </a:xfrm>
              <a:custGeom>
                <a:avLst/>
                <a:gdLst>
                  <a:gd name="T0" fmla="*/ 0 w 99"/>
                  <a:gd name="T1" fmla="*/ 49 h 68"/>
                  <a:gd name="T2" fmla="*/ 68 w 99"/>
                  <a:gd name="T3" fmla="*/ 68 h 68"/>
                  <a:gd name="T4" fmla="*/ 99 w 99"/>
                  <a:gd name="T5" fmla="*/ 25 h 68"/>
                  <a:gd name="T6" fmla="*/ 31 w 99"/>
                  <a:gd name="T7" fmla="*/ 0 h 68"/>
                  <a:gd name="T8" fmla="*/ 0 w 99"/>
                  <a:gd name="T9" fmla="*/ 49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9"/>
                    </a:moveTo>
                    <a:lnTo>
                      <a:pt x="68" y="68"/>
                    </a:lnTo>
                    <a:lnTo>
                      <a:pt x="99" y="25"/>
                    </a:lnTo>
                    <a:lnTo>
                      <a:pt x="31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37" name="Freeform 6488"/>
              <p:cNvSpPr>
                <a:spLocks/>
              </p:cNvSpPr>
              <p:nvPr/>
            </p:nvSpPr>
            <p:spPr bwMode="auto">
              <a:xfrm>
                <a:off x="2781" y="3521"/>
                <a:ext cx="99" cy="68"/>
              </a:xfrm>
              <a:custGeom>
                <a:avLst/>
                <a:gdLst>
                  <a:gd name="T0" fmla="*/ 0 w 16"/>
                  <a:gd name="T1" fmla="*/ 71579 h 11"/>
                  <a:gd name="T2" fmla="*/ 99730 w 16"/>
                  <a:gd name="T3" fmla="*/ 99206 h 11"/>
                  <a:gd name="T4" fmla="*/ 145214 w 16"/>
                  <a:gd name="T5" fmla="*/ 36609 h 11"/>
                  <a:gd name="T6" fmla="*/ 45484 w 16"/>
                  <a:gd name="T7" fmla="*/ 0 h 11"/>
                  <a:gd name="T8" fmla="*/ 0 w 16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8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38" name="Freeform 6489"/>
              <p:cNvSpPr>
                <a:spLocks/>
              </p:cNvSpPr>
              <p:nvPr/>
            </p:nvSpPr>
            <p:spPr bwMode="auto">
              <a:xfrm>
                <a:off x="3886" y="3527"/>
                <a:ext cx="99" cy="68"/>
              </a:xfrm>
              <a:custGeom>
                <a:avLst/>
                <a:gdLst>
                  <a:gd name="T0" fmla="*/ 0 w 99"/>
                  <a:gd name="T1" fmla="*/ 43 h 68"/>
                  <a:gd name="T2" fmla="*/ 68 w 99"/>
                  <a:gd name="T3" fmla="*/ 68 h 68"/>
                  <a:gd name="T4" fmla="*/ 99 w 99"/>
                  <a:gd name="T5" fmla="*/ 19 h 68"/>
                  <a:gd name="T6" fmla="*/ 31 w 99"/>
                  <a:gd name="T7" fmla="*/ 0 h 68"/>
                  <a:gd name="T8" fmla="*/ 0 w 99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3"/>
                    </a:moveTo>
                    <a:lnTo>
                      <a:pt x="68" y="68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39" name="Freeform 6490"/>
              <p:cNvSpPr>
                <a:spLocks/>
              </p:cNvSpPr>
              <p:nvPr/>
            </p:nvSpPr>
            <p:spPr bwMode="auto">
              <a:xfrm>
                <a:off x="3886" y="3527"/>
                <a:ext cx="99" cy="68"/>
              </a:xfrm>
              <a:custGeom>
                <a:avLst/>
                <a:gdLst>
                  <a:gd name="T0" fmla="*/ 0 w 16"/>
                  <a:gd name="T1" fmla="*/ 62826 h 11"/>
                  <a:gd name="T2" fmla="*/ 99730 w 16"/>
                  <a:gd name="T3" fmla="*/ 99206 h 11"/>
                  <a:gd name="T4" fmla="*/ 145214 w 16"/>
                  <a:gd name="T5" fmla="*/ 27627 h 11"/>
                  <a:gd name="T6" fmla="*/ 45484 w 16"/>
                  <a:gd name="T7" fmla="*/ 0 h 11"/>
                  <a:gd name="T8" fmla="*/ 0 w 16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1" y="11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40" name="Freeform 6491"/>
              <p:cNvSpPr>
                <a:spLocks/>
              </p:cNvSpPr>
              <p:nvPr/>
            </p:nvSpPr>
            <p:spPr bwMode="auto">
              <a:xfrm>
                <a:off x="2608" y="3527"/>
                <a:ext cx="99" cy="68"/>
              </a:xfrm>
              <a:custGeom>
                <a:avLst/>
                <a:gdLst>
                  <a:gd name="T0" fmla="*/ 0 w 99"/>
                  <a:gd name="T1" fmla="*/ 43 h 68"/>
                  <a:gd name="T2" fmla="*/ 68 w 99"/>
                  <a:gd name="T3" fmla="*/ 68 h 68"/>
                  <a:gd name="T4" fmla="*/ 99 w 99"/>
                  <a:gd name="T5" fmla="*/ 19 h 68"/>
                  <a:gd name="T6" fmla="*/ 31 w 99"/>
                  <a:gd name="T7" fmla="*/ 0 h 68"/>
                  <a:gd name="T8" fmla="*/ 0 w 99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3"/>
                    </a:moveTo>
                    <a:lnTo>
                      <a:pt x="68" y="68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41" name="Freeform 6492"/>
              <p:cNvSpPr>
                <a:spLocks/>
              </p:cNvSpPr>
              <p:nvPr/>
            </p:nvSpPr>
            <p:spPr bwMode="auto">
              <a:xfrm>
                <a:off x="2608" y="3527"/>
                <a:ext cx="99" cy="68"/>
              </a:xfrm>
              <a:custGeom>
                <a:avLst/>
                <a:gdLst>
                  <a:gd name="T0" fmla="*/ 0 w 16"/>
                  <a:gd name="T1" fmla="*/ 62826 h 11"/>
                  <a:gd name="T2" fmla="*/ 99730 w 16"/>
                  <a:gd name="T3" fmla="*/ 99206 h 11"/>
                  <a:gd name="T4" fmla="*/ 145214 w 16"/>
                  <a:gd name="T5" fmla="*/ 27627 h 11"/>
                  <a:gd name="T6" fmla="*/ 45484 w 16"/>
                  <a:gd name="T7" fmla="*/ 0 h 11"/>
                  <a:gd name="T8" fmla="*/ 0 w 16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1" y="11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42" name="Freeform 6493"/>
              <p:cNvSpPr>
                <a:spLocks/>
              </p:cNvSpPr>
              <p:nvPr/>
            </p:nvSpPr>
            <p:spPr bwMode="auto">
              <a:xfrm>
                <a:off x="3713" y="3527"/>
                <a:ext cx="99" cy="68"/>
              </a:xfrm>
              <a:custGeom>
                <a:avLst/>
                <a:gdLst>
                  <a:gd name="T0" fmla="*/ 0 w 99"/>
                  <a:gd name="T1" fmla="*/ 50 h 68"/>
                  <a:gd name="T2" fmla="*/ 68 w 99"/>
                  <a:gd name="T3" fmla="*/ 68 h 68"/>
                  <a:gd name="T4" fmla="*/ 99 w 99"/>
                  <a:gd name="T5" fmla="*/ 25 h 68"/>
                  <a:gd name="T6" fmla="*/ 31 w 99"/>
                  <a:gd name="T7" fmla="*/ 0 h 68"/>
                  <a:gd name="T8" fmla="*/ 0 w 99"/>
                  <a:gd name="T9" fmla="*/ 50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50"/>
                    </a:moveTo>
                    <a:lnTo>
                      <a:pt x="68" y="68"/>
                    </a:lnTo>
                    <a:lnTo>
                      <a:pt x="99" y="25"/>
                    </a:lnTo>
                    <a:lnTo>
                      <a:pt x="31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43" name="Freeform 6494"/>
              <p:cNvSpPr>
                <a:spLocks/>
              </p:cNvSpPr>
              <p:nvPr/>
            </p:nvSpPr>
            <p:spPr bwMode="auto">
              <a:xfrm>
                <a:off x="3713" y="3527"/>
                <a:ext cx="99" cy="68"/>
              </a:xfrm>
              <a:custGeom>
                <a:avLst/>
                <a:gdLst>
                  <a:gd name="T0" fmla="*/ 0 w 16"/>
                  <a:gd name="T1" fmla="*/ 71579 h 11"/>
                  <a:gd name="T2" fmla="*/ 99730 w 16"/>
                  <a:gd name="T3" fmla="*/ 99206 h 11"/>
                  <a:gd name="T4" fmla="*/ 145214 w 16"/>
                  <a:gd name="T5" fmla="*/ 36609 h 11"/>
                  <a:gd name="T6" fmla="*/ 45484 w 16"/>
                  <a:gd name="T7" fmla="*/ 0 h 11"/>
                  <a:gd name="T8" fmla="*/ 0 w 16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8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44" name="Freeform 6495"/>
              <p:cNvSpPr>
                <a:spLocks/>
              </p:cNvSpPr>
              <p:nvPr/>
            </p:nvSpPr>
            <p:spPr bwMode="auto">
              <a:xfrm>
                <a:off x="2435" y="3527"/>
                <a:ext cx="105" cy="68"/>
              </a:xfrm>
              <a:custGeom>
                <a:avLst/>
                <a:gdLst>
                  <a:gd name="T0" fmla="*/ 0 w 105"/>
                  <a:gd name="T1" fmla="*/ 50 h 68"/>
                  <a:gd name="T2" fmla="*/ 68 w 105"/>
                  <a:gd name="T3" fmla="*/ 68 h 68"/>
                  <a:gd name="T4" fmla="*/ 105 w 105"/>
                  <a:gd name="T5" fmla="*/ 25 h 68"/>
                  <a:gd name="T6" fmla="*/ 31 w 105"/>
                  <a:gd name="T7" fmla="*/ 0 h 68"/>
                  <a:gd name="T8" fmla="*/ 0 w 105"/>
                  <a:gd name="T9" fmla="*/ 50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50"/>
                    </a:moveTo>
                    <a:lnTo>
                      <a:pt x="68" y="68"/>
                    </a:lnTo>
                    <a:lnTo>
                      <a:pt x="105" y="25"/>
                    </a:lnTo>
                    <a:lnTo>
                      <a:pt x="31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45" name="Freeform 6496"/>
              <p:cNvSpPr>
                <a:spLocks/>
              </p:cNvSpPr>
              <p:nvPr/>
            </p:nvSpPr>
            <p:spPr bwMode="auto">
              <a:xfrm>
                <a:off x="2435" y="3527"/>
                <a:ext cx="105" cy="68"/>
              </a:xfrm>
              <a:custGeom>
                <a:avLst/>
                <a:gdLst>
                  <a:gd name="T0" fmla="*/ 0 w 17"/>
                  <a:gd name="T1" fmla="*/ 71579 h 11"/>
                  <a:gd name="T2" fmla="*/ 98959 w 17"/>
                  <a:gd name="T3" fmla="*/ 99206 h 11"/>
                  <a:gd name="T4" fmla="*/ 152936 w 17"/>
                  <a:gd name="T5" fmla="*/ 36609 h 11"/>
                  <a:gd name="T6" fmla="*/ 45014 w 17"/>
                  <a:gd name="T7" fmla="*/ 0 h 11"/>
                  <a:gd name="T8" fmla="*/ 0 w 17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1" y="11"/>
                    </a:lnTo>
                    <a:lnTo>
                      <a:pt x="17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46" name="Freeform 6497"/>
              <p:cNvSpPr>
                <a:spLocks/>
              </p:cNvSpPr>
              <p:nvPr/>
            </p:nvSpPr>
            <p:spPr bwMode="auto">
              <a:xfrm>
                <a:off x="3541" y="3533"/>
                <a:ext cx="98" cy="68"/>
              </a:xfrm>
              <a:custGeom>
                <a:avLst/>
                <a:gdLst>
                  <a:gd name="T0" fmla="*/ 0 w 98"/>
                  <a:gd name="T1" fmla="*/ 44 h 68"/>
                  <a:gd name="T2" fmla="*/ 67 w 98"/>
                  <a:gd name="T3" fmla="*/ 68 h 68"/>
                  <a:gd name="T4" fmla="*/ 98 w 98"/>
                  <a:gd name="T5" fmla="*/ 19 h 68"/>
                  <a:gd name="T6" fmla="*/ 30 w 98"/>
                  <a:gd name="T7" fmla="*/ 0 h 68"/>
                  <a:gd name="T8" fmla="*/ 0 w 98"/>
                  <a:gd name="T9" fmla="*/ 44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8"/>
                  <a:gd name="T17" fmla="*/ 98 w 98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8">
                    <a:moveTo>
                      <a:pt x="0" y="44"/>
                    </a:moveTo>
                    <a:lnTo>
                      <a:pt x="67" y="68"/>
                    </a:lnTo>
                    <a:lnTo>
                      <a:pt x="98" y="19"/>
                    </a:lnTo>
                    <a:lnTo>
                      <a:pt x="30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47" name="Freeform 6498"/>
              <p:cNvSpPr>
                <a:spLocks/>
              </p:cNvSpPr>
              <p:nvPr/>
            </p:nvSpPr>
            <p:spPr bwMode="auto">
              <a:xfrm>
                <a:off x="3541" y="3533"/>
                <a:ext cx="98" cy="68"/>
              </a:xfrm>
              <a:custGeom>
                <a:avLst/>
                <a:gdLst>
                  <a:gd name="T0" fmla="*/ 0 w 16"/>
                  <a:gd name="T1" fmla="*/ 62826 h 11"/>
                  <a:gd name="T2" fmla="*/ 94203 w 16"/>
                  <a:gd name="T3" fmla="*/ 99206 h 11"/>
                  <a:gd name="T4" fmla="*/ 137868 w 16"/>
                  <a:gd name="T5" fmla="*/ 27627 h 11"/>
                  <a:gd name="T6" fmla="*/ 43671 w 16"/>
                  <a:gd name="T7" fmla="*/ 0 h 11"/>
                  <a:gd name="T8" fmla="*/ 0 w 16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1" y="11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48" name="Freeform 6499"/>
              <p:cNvSpPr>
                <a:spLocks/>
              </p:cNvSpPr>
              <p:nvPr/>
            </p:nvSpPr>
            <p:spPr bwMode="auto">
              <a:xfrm>
                <a:off x="2262" y="3533"/>
                <a:ext cx="105" cy="68"/>
              </a:xfrm>
              <a:custGeom>
                <a:avLst/>
                <a:gdLst>
                  <a:gd name="T0" fmla="*/ 0 w 105"/>
                  <a:gd name="T1" fmla="*/ 44 h 68"/>
                  <a:gd name="T2" fmla="*/ 68 w 105"/>
                  <a:gd name="T3" fmla="*/ 68 h 68"/>
                  <a:gd name="T4" fmla="*/ 105 w 105"/>
                  <a:gd name="T5" fmla="*/ 19 h 68"/>
                  <a:gd name="T6" fmla="*/ 31 w 105"/>
                  <a:gd name="T7" fmla="*/ 0 h 68"/>
                  <a:gd name="T8" fmla="*/ 0 w 105"/>
                  <a:gd name="T9" fmla="*/ 44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4"/>
                    </a:moveTo>
                    <a:lnTo>
                      <a:pt x="68" y="68"/>
                    </a:lnTo>
                    <a:lnTo>
                      <a:pt x="105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49" name="Freeform 6500"/>
              <p:cNvSpPr>
                <a:spLocks/>
              </p:cNvSpPr>
              <p:nvPr/>
            </p:nvSpPr>
            <p:spPr bwMode="auto">
              <a:xfrm>
                <a:off x="2262" y="3533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98959 w 17"/>
                  <a:gd name="T3" fmla="*/ 99206 h 11"/>
                  <a:gd name="T4" fmla="*/ 152936 w 17"/>
                  <a:gd name="T5" fmla="*/ 27627 h 11"/>
                  <a:gd name="T6" fmla="*/ 45014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1" y="11"/>
                    </a:lnTo>
                    <a:lnTo>
                      <a:pt x="17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50" name="Freeform 6501"/>
              <p:cNvSpPr>
                <a:spLocks/>
              </p:cNvSpPr>
              <p:nvPr/>
            </p:nvSpPr>
            <p:spPr bwMode="auto">
              <a:xfrm>
                <a:off x="3368" y="3533"/>
                <a:ext cx="98" cy="68"/>
              </a:xfrm>
              <a:custGeom>
                <a:avLst/>
                <a:gdLst>
                  <a:gd name="T0" fmla="*/ 0 w 98"/>
                  <a:gd name="T1" fmla="*/ 50 h 68"/>
                  <a:gd name="T2" fmla="*/ 68 w 98"/>
                  <a:gd name="T3" fmla="*/ 68 h 68"/>
                  <a:gd name="T4" fmla="*/ 98 w 98"/>
                  <a:gd name="T5" fmla="*/ 25 h 68"/>
                  <a:gd name="T6" fmla="*/ 30 w 98"/>
                  <a:gd name="T7" fmla="*/ 0 h 68"/>
                  <a:gd name="T8" fmla="*/ 0 w 98"/>
                  <a:gd name="T9" fmla="*/ 50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8"/>
                  <a:gd name="T17" fmla="*/ 98 w 98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8">
                    <a:moveTo>
                      <a:pt x="0" y="50"/>
                    </a:moveTo>
                    <a:lnTo>
                      <a:pt x="68" y="68"/>
                    </a:lnTo>
                    <a:lnTo>
                      <a:pt x="98" y="25"/>
                    </a:lnTo>
                    <a:lnTo>
                      <a:pt x="30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51" name="Freeform 6502"/>
              <p:cNvSpPr>
                <a:spLocks/>
              </p:cNvSpPr>
              <p:nvPr/>
            </p:nvSpPr>
            <p:spPr bwMode="auto">
              <a:xfrm>
                <a:off x="3368" y="3533"/>
                <a:ext cx="98" cy="68"/>
              </a:xfrm>
              <a:custGeom>
                <a:avLst/>
                <a:gdLst>
                  <a:gd name="T0" fmla="*/ 0 w 16"/>
                  <a:gd name="T1" fmla="*/ 71579 h 11"/>
                  <a:gd name="T2" fmla="*/ 94203 w 16"/>
                  <a:gd name="T3" fmla="*/ 99206 h 11"/>
                  <a:gd name="T4" fmla="*/ 137868 w 16"/>
                  <a:gd name="T5" fmla="*/ 36609 h 11"/>
                  <a:gd name="T6" fmla="*/ 43671 w 16"/>
                  <a:gd name="T7" fmla="*/ 0 h 11"/>
                  <a:gd name="T8" fmla="*/ 0 w 16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8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52" name="Freeform 6503"/>
              <p:cNvSpPr>
                <a:spLocks/>
              </p:cNvSpPr>
              <p:nvPr/>
            </p:nvSpPr>
            <p:spPr bwMode="auto">
              <a:xfrm>
                <a:off x="2089" y="3533"/>
                <a:ext cx="105" cy="68"/>
              </a:xfrm>
              <a:custGeom>
                <a:avLst/>
                <a:gdLst>
                  <a:gd name="T0" fmla="*/ 0 w 105"/>
                  <a:gd name="T1" fmla="*/ 50 h 68"/>
                  <a:gd name="T2" fmla="*/ 68 w 105"/>
                  <a:gd name="T3" fmla="*/ 68 h 68"/>
                  <a:gd name="T4" fmla="*/ 105 w 105"/>
                  <a:gd name="T5" fmla="*/ 25 h 68"/>
                  <a:gd name="T6" fmla="*/ 31 w 105"/>
                  <a:gd name="T7" fmla="*/ 0 h 68"/>
                  <a:gd name="T8" fmla="*/ 0 w 105"/>
                  <a:gd name="T9" fmla="*/ 50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50"/>
                    </a:moveTo>
                    <a:lnTo>
                      <a:pt x="68" y="68"/>
                    </a:lnTo>
                    <a:lnTo>
                      <a:pt x="105" y="25"/>
                    </a:lnTo>
                    <a:lnTo>
                      <a:pt x="31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53" name="Freeform 6504"/>
              <p:cNvSpPr>
                <a:spLocks/>
              </p:cNvSpPr>
              <p:nvPr/>
            </p:nvSpPr>
            <p:spPr bwMode="auto">
              <a:xfrm>
                <a:off x="2089" y="3533"/>
                <a:ext cx="105" cy="68"/>
              </a:xfrm>
              <a:custGeom>
                <a:avLst/>
                <a:gdLst>
                  <a:gd name="T0" fmla="*/ 0 w 17"/>
                  <a:gd name="T1" fmla="*/ 71579 h 11"/>
                  <a:gd name="T2" fmla="*/ 98959 w 17"/>
                  <a:gd name="T3" fmla="*/ 99206 h 11"/>
                  <a:gd name="T4" fmla="*/ 152936 w 17"/>
                  <a:gd name="T5" fmla="*/ 36609 h 11"/>
                  <a:gd name="T6" fmla="*/ 45014 w 17"/>
                  <a:gd name="T7" fmla="*/ 0 h 11"/>
                  <a:gd name="T8" fmla="*/ 0 w 17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1" y="11"/>
                    </a:lnTo>
                    <a:lnTo>
                      <a:pt x="17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54" name="Freeform 6505"/>
              <p:cNvSpPr>
                <a:spLocks/>
              </p:cNvSpPr>
              <p:nvPr/>
            </p:nvSpPr>
            <p:spPr bwMode="auto">
              <a:xfrm>
                <a:off x="3195" y="3539"/>
                <a:ext cx="105" cy="68"/>
              </a:xfrm>
              <a:custGeom>
                <a:avLst/>
                <a:gdLst>
                  <a:gd name="T0" fmla="*/ 0 w 105"/>
                  <a:gd name="T1" fmla="*/ 44 h 68"/>
                  <a:gd name="T2" fmla="*/ 68 w 105"/>
                  <a:gd name="T3" fmla="*/ 68 h 68"/>
                  <a:gd name="T4" fmla="*/ 105 w 105"/>
                  <a:gd name="T5" fmla="*/ 19 h 68"/>
                  <a:gd name="T6" fmla="*/ 31 w 105"/>
                  <a:gd name="T7" fmla="*/ 0 h 68"/>
                  <a:gd name="T8" fmla="*/ 0 w 105"/>
                  <a:gd name="T9" fmla="*/ 44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4"/>
                    </a:moveTo>
                    <a:lnTo>
                      <a:pt x="68" y="68"/>
                    </a:lnTo>
                    <a:lnTo>
                      <a:pt x="105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55" name="Freeform 6506"/>
              <p:cNvSpPr>
                <a:spLocks/>
              </p:cNvSpPr>
              <p:nvPr/>
            </p:nvSpPr>
            <p:spPr bwMode="auto">
              <a:xfrm>
                <a:off x="3195" y="3539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98959 w 17"/>
                  <a:gd name="T3" fmla="*/ 99206 h 11"/>
                  <a:gd name="T4" fmla="*/ 152936 w 17"/>
                  <a:gd name="T5" fmla="*/ 27627 h 11"/>
                  <a:gd name="T6" fmla="*/ 45014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1" y="11"/>
                    </a:lnTo>
                    <a:lnTo>
                      <a:pt x="17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56" name="Freeform 6507"/>
              <p:cNvSpPr>
                <a:spLocks/>
              </p:cNvSpPr>
              <p:nvPr/>
            </p:nvSpPr>
            <p:spPr bwMode="auto">
              <a:xfrm>
                <a:off x="1917" y="3539"/>
                <a:ext cx="105" cy="68"/>
              </a:xfrm>
              <a:custGeom>
                <a:avLst/>
                <a:gdLst>
                  <a:gd name="T0" fmla="*/ 0 w 105"/>
                  <a:gd name="T1" fmla="*/ 44 h 68"/>
                  <a:gd name="T2" fmla="*/ 67 w 105"/>
                  <a:gd name="T3" fmla="*/ 68 h 68"/>
                  <a:gd name="T4" fmla="*/ 105 w 105"/>
                  <a:gd name="T5" fmla="*/ 19 h 68"/>
                  <a:gd name="T6" fmla="*/ 30 w 105"/>
                  <a:gd name="T7" fmla="*/ 0 h 68"/>
                  <a:gd name="T8" fmla="*/ 0 w 105"/>
                  <a:gd name="T9" fmla="*/ 44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4"/>
                    </a:moveTo>
                    <a:lnTo>
                      <a:pt x="67" y="68"/>
                    </a:lnTo>
                    <a:lnTo>
                      <a:pt x="105" y="19"/>
                    </a:lnTo>
                    <a:lnTo>
                      <a:pt x="30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57" name="Freeform 6508"/>
              <p:cNvSpPr>
                <a:spLocks/>
              </p:cNvSpPr>
              <p:nvPr/>
            </p:nvSpPr>
            <p:spPr bwMode="auto">
              <a:xfrm>
                <a:off x="1917" y="3539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98959 w 17"/>
                  <a:gd name="T3" fmla="*/ 99206 h 11"/>
                  <a:gd name="T4" fmla="*/ 152936 w 17"/>
                  <a:gd name="T5" fmla="*/ 27627 h 11"/>
                  <a:gd name="T6" fmla="*/ 45014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1" y="11"/>
                    </a:lnTo>
                    <a:lnTo>
                      <a:pt x="17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58" name="Freeform 6509"/>
              <p:cNvSpPr>
                <a:spLocks/>
              </p:cNvSpPr>
              <p:nvPr/>
            </p:nvSpPr>
            <p:spPr bwMode="auto">
              <a:xfrm>
                <a:off x="3022" y="3539"/>
                <a:ext cx="105" cy="68"/>
              </a:xfrm>
              <a:custGeom>
                <a:avLst/>
                <a:gdLst>
                  <a:gd name="T0" fmla="*/ 0 w 105"/>
                  <a:gd name="T1" fmla="*/ 50 h 68"/>
                  <a:gd name="T2" fmla="*/ 68 w 105"/>
                  <a:gd name="T3" fmla="*/ 68 h 68"/>
                  <a:gd name="T4" fmla="*/ 105 w 105"/>
                  <a:gd name="T5" fmla="*/ 25 h 68"/>
                  <a:gd name="T6" fmla="*/ 31 w 105"/>
                  <a:gd name="T7" fmla="*/ 0 h 68"/>
                  <a:gd name="T8" fmla="*/ 0 w 105"/>
                  <a:gd name="T9" fmla="*/ 50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50"/>
                    </a:moveTo>
                    <a:lnTo>
                      <a:pt x="68" y="68"/>
                    </a:lnTo>
                    <a:lnTo>
                      <a:pt x="105" y="25"/>
                    </a:lnTo>
                    <a:lnTo>
                      <a:pt x="31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59" name="Freeform 6510"/>
              <p:cNvSpPr>
                <a:spLocks/>
              </p:cNvSpPr>
              <p:nvPr/>
            </p:nvSpPr>
            <p:spPr bwMode="auto">
              <a:xfrm>
                <a:off x="3022" y="3539"/>
                <a:ext cx="105" cy="68"/>
              </a:xfrm>
              <a:custGeom>
                <a:avLst/>
                <a:gdLst>
                  <a:gd name="T0" fmla="*/ 0 w 17"/>
                  <a:gd name="T1" fmla="*/ 71579 h 11"/>
                  <a:gd name="T2" fmla="*/ 98959 w 17"/>
                  <a:gd name="T3" fmla="*/ 99206 h 11"/>
                  <a:gd name="T4" fmla="*/ 152936 w 17"/>
                  <a:gd name="T5" fmla="*/ 36609 h 11"/>
                  <a:gd name="T6" fmla="*/ 45014 w 17"/>
                  <a:gd name="T7" fmla="*/ 0 h 11"/>
                  <a:gd name="T8" fmla="*/ 0 w 17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1" y="11"/>
                    </a:lnTo>
                    <a:lnTo>
                      <a:pt x="17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60" name="Freeform 6511"/>
              <p:cNvSpPr>
                <a:spLocks/>
              </p:cNvSpPr>
              <p:nvPr/>
            </p:nvSpPr>
            <p:spPr bwMode="auto">
              <a:xfrm>
                <a:off x="4127" y="3546"/>
                <a:ext cx="105" cy="68"/>
              </a:xfrm>
              <a:custGeom>
                <a:avLst/>
                <a:gdLst>
                  <a:gd name="T0" fmla="*/ 0 w 105"/>
                  <a:gd name="T1" fmla="*/ 43 h 68"/>
                  <a:gd name="T2" fmla="*/ 74 w 105"/>
                  <a:gd name="T3" fmla="*/ 68 h 68"/>
                  <a:gd name="T4" fmla="*/ 105 w 105"/>
                  <a:gd name="T5" fmla="*/ 18 h 68"/>
                  <a:gd name="T6" fmla="*/ 31 w 105"/>
                  <a:gd name="T7" fmla="*/ 0 h 68"/>
                  <a:gd name="T8" fmla="*/ 0 w 105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3"/>
                    </a:moveTo>
                    <a:lnTo>
                      <a:pt x="74" y="68"/>
                    </a:lnTo>
                    <a:lnTo>
                      <a:pt x="105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61" name="Freeform 6512"/>
              <p:cNvSpPr>
                <a:spLocks/>
              </p:cNvSpPr>
              <p:nvPr/>
            </p:nvSpPr>
            <p:spPr bwMode="auto">
              <a:xfrm>
                <a:off x="4127" y="3546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107693 w 17"/>
                  <a:gd name="T3" fmla="*/ 99206 h 11"/>
                  <a:gd name="T4" fmla="*/ 152936 w 17"/>
                  <a:gd name="T5" fmla="*/ 27627 h 11"/>
                  <a:gd name="T6" fmla="*/ 45014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2" y="11"/>
                    </a:lnTo>
                    <a:lnTo>
                      <a:pt x="17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62" name="Freeform 6513"/>
              <p:cNvSpPr>
                <a:spLocks/>
              </p:cNvSpPr>
              <p:nvPr/>
            </p:nvSpPr>
            <p:spPr bwMode="auto">
              <a:xfrm>
                <a:off x="2849" y="3546"/>
                <a:ext cx="105" cy="68"/>
              </a:xfrm>
              <a:custGeom>
                <a:avLst/>
                <a:gdLst>
                  <a:gd name="T0" fmla="*/ 0 w 105"/>
                  <a:gd name="T1" fmla="*/ 43 h 68"/>
                  <a:gd name="T2" fmla="*/ 68 w 105"/>
                  <a:gd name="T3" fmla="*/ 68 h 68"/>
                  <a:gd name="T4" fmla="*/ 105 w 105"/>
                  <a:gd name="T5" fmla="*/ 18 h 68"/>
                  <a:gd name="T6" fmla="*/ 31 w 105"/>
                  <a:gd name="T7" fmla="*/ 0 h 68"/>
                  <a:gd name="T8" fmla="*/ 0 w 105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3"/>
                    </a:moveTo>
                    <a:lnTo>
                      <a:pt x="68" y="68"/>
                    </a:lnTo>
                    <a:lnTo>
                      <a:pt x="105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63" name="Freeform 6514"/>
              <p:cNvSpPr>
                <a:spLocks/>
              </p:cNvSpPr>
              <p:nvPr/>
            </p:nvSpPr>
            <p:spPr bwMode="auto">
              <a:xfrm>
                <a:off x="2849" y="3546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98959 w 17"/>
                  <a:gd name="T3" fmla="*/ 99206 h 11"/>
                  <a:gd name="T4" fmla="*/ 152936 w 17"/>
                  <a:gd name="T5" fmla="*/ 27627 h 11"/>
                  <a:gd name="T6" fmla="*/ 45014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1" y="11"/>
                    </a:lnTo>
                    <a:lnTo>
                      <a:pt x="17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64" name="Freeform 6515"/>
              <p:cNvSpPr>
                <a:spLocks/>
              </p:cNvSpPr>
              <p:nvPr/>
            </p:nvSpPr>
            <p:spPr bwMode="auto">
              <a:xfrm>
                <a:off x="3954" y="3546"/>
                <a:ext cx="105" cy="68"/>
              </a:xfrm>
              <a:custGeom>
                <a:avLst/>
                <a:gdLst>
                  <a:gd name="T0" fmla="*/ 0 w 105"/>
                  <a:gd name="T1" fmla="*/ 49 h 68"/>
                  <a:gd name="T2" fmla="*/ 74 w 105"/>
                  <a:gd name="T3" fmla="*/ 68 h 68"/>
                  <a:gd name="T4" fmla="*/ 105 w 105"/>
                  <a:gd name="T5" fmla="*/ 24 h 68"/>
                  <a:gd name="T6" fmla="*/ 31 w 105"/>
                  <a:gd name="T7" fmla="*/ 0 h 68"/>
                  <a:gd name="T8" fmla="*/ 0 w 105"/>
                  <a:gd name="T9" fmla="*/ 49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9"/>
                    </a:moveTo>
                    <a:lnTo>
                      <a:pt x="74" y="68"/>
                    </a:lnTo>
                    <a:lnTo>
                      <a:pt x="105" y="24"/>
                    </a:lnTo>
                    <a:lnTo>
                      <a:pt x="31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65" name="Freeform 6516"/>
              <p:cNvSpPr>
                <a:spLocks/>
              </p:cNvSpPr>
              <p:nvPr/>
            </p:nvSpPr>
            <p:spPr bwMode="auto">
              <a:xfrm>
                <a:off x="3954" y="3546"/>
                <a:ext cx="105" cy="68"/>
              </a:xfrm>
              <a:custGeom>
                <a:avLst/>
                <a:gdLst>
                  <a:gd name="T0" fmla="*/ 0 w 17"/>
                  <a:gd name="T1" fmla="*/ 71579 h 11"/>
                  <a:gd name="T2" fmla="*/ 107693 w 17"/>
                  <a:gd name="T3" fmla="*/ 99206 h 11"/>
                  <a:gd name="T4" fmla="*/ 152936 w 17"/>
                  <a:gd name="T5" fmla="*/ 36609 h 11"/>
                  <a:gd name="T6" fmla="*/ 45014 w 17"/>
                  <a:gd name="T7" fmla="*/ 0 h 11"/>
                  <a:gd name="T8" fmla="*/ 0 w 17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2" y="11"/>
                    </a:lnTo>
                    <a:lnTo>
                      <a:pt x="17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66" name="Freeform 6517"/>
              <p:cNvSpPr>
                <a:spLocks/>
              </p:cNvSpPr>
              <p:nvPr/>
            </p:nvSpPr>
            <p:spPr bwMode="auto">
              <a:xfrm>
                <a:off x="2676" y="3546"/>
                <a:ext cx="105" cy="68"/>
              </a:xfrm>
              <a:custGeom>
                <a:avLst/>
                <a:gdLst>
                  <a:gd name="T0" fmla="*/ 0 w 105"/>
                  <a:gd name="T1" fmla="*/ 49 h 68"/>
                  <a:gd name="T2" fmla="*/ 68 w 105"/>
                  <a:gd name="T3" fmla="*/ 68 h 68"/>
                  <a:gd name="T4" fmla="*/ 105 w 105"/>
                  <a:gd name="T5" fmla="*/ 24 h 68"/>
                  <a:gd name="T6" fmla="*/ 31 w 105"/>
                  <a:gd name="T7" fmla="*/ 0 h 68"/>
                  <a:gd name="T8" fmla="*/ 0 w 105"/>
                  <a:gd name="T9" fmla="*/ 49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9"/>
                    </a:moveTo>
                    <a:lnTo>
                      <a:pt x="68" y="68"/>
                    </a:lnTo>
                    <a:lnTo>
                      <a:pt x="105" y="24"/>
                    </a:lnTo>
                    <a:lnTo>
                      <a:pt x="31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67" name="Freeform 6518"/>
              <p:cNvSpPr>
                <a:spLocks/>
              </p:cNvSpPr>
              <p:nvPr/>
            </p:nvSpPr>
            <p:spPr bwMode="auto">
              <a:xfrm>
                <a:off x="2676" y="3546"/>
                <a:ext cx="105" cy="68"/>
              </a:xfrm>
              <a:custGeom>
                <a:avLst/>
                <a:gdLst>
                  <a:gd name="T0" fmla="*/ 0 w 17"/>
                  <a:gd name="T1" fmla="*/ 71579 h 11"/>
                  <a:gd name="T2" fmla="*/ 98959 w 17"/>
                  <a:gd name="T3" fmla="*/ 99206 h 11"/>
                  <a:gd name="T4" fmla="*/ 152936 w 17"/>
                  <a:gd name="T5" fmla="*/ 36609 h 11"/>
                  <a:gd name="T6" fmla="*/ 45014 w 17"/>
                  <a:gd name="T7" fmla="*/ 0 h 11"/>
                  <a:gd name="T8" fmla="*/ 0 w 17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1" y="11"/>
                    </a:lnTo>
                    <a:lnTo>
                      <a:pt x="17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68" name="Freeform 6519"/>
              <p:cNvSpPr>
                <a:spLocks/>
              </p:cNvSpPr>
              <p:nvPr/>
            </p:nvSpPr>
            <p:spPr bwMode="auto">
              <a:xfrm>
                <a:off x="3781" y="3552"/>
                <a:ext cx="105" cy="68"/>
              </a:xfrm>
              <a:custGeom>
                <a:avLst/>
                <a:gdLst>
                  <a:gd name="T0" fmla="*/ 0 w 105"/>
                  <a:gd name="T1" fmla="*/ 43 h 68"/>
                  <a:gd name="T2" fmla="*/ 74 w 105"/>
                  <a:gd name="T3" fmla="*/ 68 h 68"/>
                  <a:gd name="T4" fmla="*/ 105 w 105"/>
                  <a:gd name="T5" fmla="*/ 18 h 68"/>
                  <a:gd name="T6" fmla="*/ 31 w 105"/>
                  <a:gd name="T7" fmla="*/ 0 h 68"/>
                  <a:gd name="T8" fmla="*/ 0 w 105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3"/>
                    </a:moveTo>
                    <a:lnTo>
                      <a:pt x="74" y="68"/>
                    </a:lnTo>
                    <a:lnTo>
                      <a:pt x="105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69" name="Freeform 6520"/>
              <p:cNvSpPr>
                <a:spLocks/>
              </p:cNvSpPr>
              <p:nvPr/>
            </p:nvSpPr>
            <p:spPr bwMode="auto">
              <a:xfrm>
                <a:off x="3781" y="3552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107693 w 17"/>
                  <a:gd name="T3" fmla="*/ 99206 h 11"/>
                  <a:gd name="T4" fmla="*/ 152936 w 17"/>
                  <a:gd name="T5" fmla="*/ 27627 h 11"/>
                  <a:gd name="T6" fmla="*/ 45014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2" y="11"/>
                    </a:lnTo>
                    <a:lnTo>
                      <a:pt x="17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70" name="Freeform 6521"/>
              <p:cNvSpPr>
                <a:spLocks/>
              </p:cNvSpPr>
              <p:nvPr/>
            </p:nvSpPr>
            <p:spPr bwMode="auto">
              <a:xfrm>
                <a:off x="2503" y="3552"/>
                <a:ext cx="105" cy="68"/>
              </a:xfrm>
              <a:custGeom>
                <a:avLst/>
                <a:gdLst>
                  <a:gd name="T0" fmla="*/ 0 w 105"/>
                  <a:gd name="T1" fmla="*/ 43 h 68"/>
                  <a:gd name="T2" fmla="*/ 68 w 105"/>
                  <a:gd name="T3" fmla="*/ 68 h 68"/>
                  <a:gd name="T4" fmla="*/ 105 w 105"/>
                  <a:gd name="T5" fmla="*/ 18 h 68"/>
                  <a:gd name="T6" fmla="*/ 37 w 105"/>
                  <a:gd name="T7" fmla="*/ 0 h 68"/>
                  <a:gd name="T8" fmla="*/ 0 w 105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3"/>
                    </a:moveTo>
                    <a:lnTo>
                      <a:pt x="68" y="68"/>
                    </a:lnTo>
                    <a:lnTo>
                      <a:pt x="105" y="18"/>
                    </a:lnTo>
                    <a:lnTo>
                      <a:pt x="37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71" name="Freeform 6522"/>
              <p:cNvSpPr>
                <a:spLocks/>
              </p:cNvSpPr>
              <p:nvPr/>
            </p:nvSpPr>
            <p:spPr bwMode="auto">
              <a:xfrm>
                <a:off x="2503" y="3552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98959 w 17"/>
                  <a:gd name="T3" fmla="*/ 99206 h 11"/>
                  <a:gd name="T4" fmla="*/ 152936 w 17"/>
                  <a:gd name="T5" fmla="*/ 27627 h 11"/>
                  <a:gd name="T6" fmla="*/ 53945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1" y="11"/>
                    </a:lnTo>
                    <a:lnTo>
                      <a:pt x="17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72" name="Freeform 6523"/>
              <p:cNvSpPr>
                <a:spLocks/>
              </p:cNvSpPr>
              <p:nvPr/>
            </p:nvSpPr>
            <p:spPr bwMode="auto">
              <a:xfrm>
                <a:off x="3608" y="3552"/>
                <a:ext cx="105" cy="68"/>
              </a:xfrm>
              <a:custGeom>
                <a:avLst/>
                <a:gdLst>
                  <a:gd name="T0" fmla="*/ 0 w 105"/>
                  <a:gd name="T1" fmla="*/ 49 h 68"/>
                  <a:gd name="T2" fmla="*/ 75 w 105"/>
                  <a:gd name="T3" fmla="*/ 68 h 68"/>
                  <a:gd name="T4" fmla="*/ 105 w 105"/>
                  <a:gd name="T5" fmla="*/ 25 h 68"/>
                  <a:gd name="T6" fmla="*/ 31 w 105"/>
                  <a:gd name="T7" fmla="*/ 0 h 68"/>
                  <a:gd name="T8" fmla="*/ 0 w 105"/>
                  <a:gd name="T9" fmla="*/ 49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9"/>
                    </a:moveTo>
                    <a:lnTo>
                      <a:pt x="75" y="68"/>
                    </a:lnTo>
                    <a:lnTo>
                      <a:pt x="105" y="25"/>
                    </a:lnTo>
                    <a:lnTo>
                      <a:pt x="31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73" name="Freeform 6524"/>
              <p:cNvSpPr>
                <a:spLocks/>
              </p:cNvSpPr>
              <p:nvPr/>
            </p:nvSpPr>
            <p:spPr bwMode="auto">
              <a:xfrm>
                <a:off x="3608" y="3552"/>
                <a:ext cx="105" cy="68"/>
              </a:xfrm>
              <a:custGeom>
                <a:avLst/>
                <a:gdLst>
                  <a:gd name="T0" fmla="*/ 0 w 17"/>
                  <a:gd name="T1" fmla="*/ 71579 h 11"/>
                  <a:gd name="T2" fmla="*/ 107693 w 17"/>
                  <a:gd name="T3" fmla="*/ 99206 h 11"/>
                  <a:gd name="T4" fmla="*/ 152936 w 17"/>
                  <a:gd name="T5" fmla="*/ 36609 h 11"/>
                  <a:gd name="T6" fmla="*/ 45014 w 17"/>
                  <a:gd name="T7" fmla="*/ 0 h 11"/>
                  <a:gd name="T8" fmla="*/ 0 w 17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2" y="11"/>
                    </a:lnTo>
                    <a:lnTo>
                      <a:pt x="17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74" name="Freeform 6525"/>
              <p:cNvSpPr>
                <a:spLocks/>
              </p:cNvSpPr>
              <p:nvPr/>
            </p:nvSpPr>
            <p:spPr bwMode="auto">
              <a:xfrm>
                <a:off x="2330" y="3552"/>
                <a:ext cx="105" cy="68"/>
              </a:xfrm>
              <a:custGeom>
                <a:avLst/>
                <a:gdLst>
                  <a:gd name="T0" fmla="*/ 0 w 105"/>
                  <a:gd name="T1" fmla="*/ 49 h 68"/>
                  <a:gd name="T2" fmla="*/ 68 w 105"/>
                  <a:gd name="T3" fmla="*/ 68 h 68"/>
                  <a:gd name="T4" fmla="*/ 105 w 105"/>
                  <a:gd name="T5" fmla="*/ 25 h 68"/>
                  <a:gd name="T6" fmla="*/ 37 w 105"/>
                  <a:gd name="T7" fmla="*/ 0 h 68"/>
                  <a:gd name="T8" fmla="*/ 0 w 105"/>
                  <a:gd name="T9" fmla="*/ 49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9"/>
                    </a:moveTo>
                    <a:lnTo>
                      <a:pt x="68" y="68"/>
                    </a:lnTo>
                    <a:lnTo>
                      <a:pt x="105" y="25"/>
                    </a:lnTo>
                    <a:lnTo>
                      <a:pt x="37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75" name="Freeform 6526"/>
              <p:cNvSpPr>
                <a:spLocks/>
              </p:cNvSpPr>
              <p:nvPr/>
            </p:nvSpPr>
            <p:spPr bwMode="auto">
              <a:xfrm>
                <a:off x="2330" y="3552"/>
                <a:ext cx="105" cy="68"/>
              </a:xfrm>
              <a:custGeom>
                <a:avLst/>
                <a:gdLst>
                  <a:gd name="T0" fmla="*/ 0 w 17"/>
                  <a:gd name="T1" fmla="*/ 71579 h 11"/>
                  <a:gd name="T2" fmla="*/ 98959 w 17"/>
                  <a:gd name="T3" fmla="*/ 99206 h 11"/>
                  <a:gd name="T4" fmla="*/ 152936 w 17"/>
                  <a:gd name="T5" fmla="*/ 36609 h 11"/>
                  <a:gd name="T6" fmla="*/ 53945 w 17"/>
                  <a:gd name="T7" fmla="*/ 0 h 11"/>
                  <a:gd name="T8" fmla="*/ 0 w 17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1" y="11"/>
                    </a:lnTo>
                    <a:lnTo>
                      <a:pt x="17" y="4"/>
                    </a:lnTo>
                    <a:lnTo>
                      <a:pt x="6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76" name="Freeform 6527"/>
              <p:cNvSpPr>
                <a:spLocks/>
              </p:cNvSpPr>
              <p:nvPr/>
            </p:nvSpPr>
            <p:spPr bwMode="auto">
              <a:xfrm>
                <a:off x="3436" y="3558"/>
                <a:ext cx="105" cy="68"/>
              </a:xfrm>
              <a:custGeom>
                <a:avLst/>
                <a:gdLst>
                  <a:gd name="T0" fmla="*/ 0 w 105"/>
                  <a:gd name="T1" fmla="*/ 43 h 68"/>
                  <a:gd name="T2" fmla="*/ 74 w 105"/>
                  <a:gd name="T3" fmla="*/ 68 h 68"/>
                  <a:gd name="T4" fmla="*/ 105 w 105"/>
                  <a:gd name="T5" fmla="*/ 19 h 68"/>
                  <a:gd name="T6" fmla="*/ 30 w 105"/>
                  <a:gd name="T7" fmla="*/ 0 h 68"/>
                  <a:gd name="T8" fmla="*/ 0 w 105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3"/>
                    </a:moveTo>
                    <a:lnTo>
                      <a:pt x="74" y="68"/>
                    </a:lnTo>
                    <a:lnTo>
                      <a:pt x="105" y="19"/>
                    </a:lnTo>
                    <a:lnTo>
                      <a:pt x="30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77" name="Freeform 6528"/>
              <p:cNvSpPr>
                <a:spLocks/>
              </p:cNvSpPr>
              <p:nvPr/>
            </p:nvSpPr>
            <p:spPr bwMode="auto">
              <a:xfrm>
                <a:off x="3436" y="3558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107693 w 17"/>
                  <a:gd name="T3" fmla="*/ 99206 h 11"/>
                  <a:gd name="T4" fmla="*/ 152936 w 17"/>
                  <a:gd name="T5" fmla="*/ 27627 h 11"/>
                  <a:gd name="T6" fmla="*/ 45014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2" y="11"/>
                    </a:lnTo>
                    <a:lnTo>
                      <a:pt x="17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78" name="Freeform 6529"/>
              <p:cNvSpPr>
                <a:spLocks/>
              </p:cNvSpPr>
              <p:nvPr/>
            </p:nvSpPr>
            <p:spPr bwMode="auto">
              <a:xfrm>
                <a:off x="2157" y="3558"/>
                <a:ext cx="105" cy="68"/>
              </a:xfrm>
              <a:custGeom>
                <a:avLst/>
                <a:gdLst>
                  <a:gd name="T0" fmla="*/ 0 w 105"/>
                  <a:gd name="T1" fmla="*/ 43 h 68"/>
                  <a:gd name="T2" fmla="*/ 68 w 105"/>
                  <a:gd name="T3" fmla="*/ 68 h 68"/>
                  <a:gd name="T4" fmla="*/ 105 w 105"/>
                  <a:gd name="T5" fmla="*/ 19 h 68"/>
                  <a:gd name="T6" fmla="*/ 37 w 105"/>
                  <a:gd name="T7" fmla="*/ 0 h 68"/>
                  <a:gd name="T8" fmla="*/ 0 w 105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3"/>
                    </a:moveTo>
                    <a:lnTo>
                      <a:pt x="68" y="68"/>
                    </a:lnTo>
                    <a:lnTo>
                      <a:pt x="105" y="19"/>
                    </a:lnTo>
                    <a:lnTo>
                      <a:pt x="37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79" name="Freeform 6530"/>
              <p:cNvSpPr>
                <a:spLocks/>
              </p:cNvSpPr>
              <p:nvPr/>
            </p:nvSpPr>
            <p:spPr bwMode="auto">
              <a:xfrm>
                <a:off x="2157" y="3558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98959 w 17"/>
                  <a:gd name="T3" fmla="*/ 99206 h 11"/>
                  <a:gd name="T4" fmla="*/ 152936 w 17"/>
                  <a:gd name="T5" fmla="*/ 27627 h 11"/>
                  <a:gd name="T6" fmla="*/ 53945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1" y="11"/>
                    </a:lnTo>
                    <a:lnTo>
                      <a:pt x="17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80" name="Freeform 6531"/>
              <p:cNvSpPr>
                <a:spLocks/>
              </p:cNvSpPr>
              <p:nvPr/>
            </p:nvSpPr>
            <p:spPr bwMode="auto">
              <a:xfrm>
                <a:off x="3263" y="3558"/>
                <a:ext cx="105" cy="68"/>
              </a:xfrm>
              <a:custGeom>
                <a:avLst/>
                <a:gdLst>
                  <a:gd name="T0" fmla="*/ 0 w 105"/>
                  <a:gd name="T1" fmla="*/ 49 h 68"/>
                  <a:gd name="T2" fmla="*/ 74 w 105"/>
                  <a:gd name="T3" fmla="*/ 68 h 68"/>
                  <a:gd name="T4" fmla="*/ 105 w 105"/>
                  <a:gd name="T5" fmla="*/ 25 h 68"/>
                  <a:gd name="T6" fmla="*/ 37 w 105"/>
                  <a:gd name="T7" fmla="*/ 0 h 68"/>
                  <a:gd name="T8" fmla="*/ 0 w 105"/>
                  <a:gd name="T9" fmla="*/ 49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9"/>
                    </a:moveTo>
                    <a:lnTo>
                      <a:pt x="74" y="68"/>
                    </a:lnTo>
                    <a:lnTo>
                      <a:pt x="105" y="25"/>
                    </a:lnTo>
                    <a:lnTo>
                      <a:pt x="37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81" name="Freeform 6532"/>
              <p:cNvSpPr>
                <a:spLocks/>
              </p:cNvSpPr>
              <p:nvPr/>
            </p:nvSpPr>
            <p:spPr bwMode="auto">
              <a:xfrm>
                <a:off x="3263" y="3558"/>
                <a:ext cx="105" cy="68"/>
              </a:xfrm>
              <a:custGeom>
                <a:avLst/>
                <a:gdLst>
                  <a:gd name="T0" fmla="*/ 0 w 17"/>
                  <a:gd name="T1" fmla="*/ 71579 h 11"/>
                  <a:gd name="T2" fmla="*/ 107693 w 17"/>
                  <a:gd name="T3" fmla="*/ 99206 h 11"/>
                  <a:gd name="T4" fmla="*/ 152936 w 17"/>
                  <a:gd name="T5" fmla="*/ 36609 h 11"/>
                  <a:gd name="T6" fmla="*/ 53945 w 17"/>
                  <a:gd name="T7" fmla="*/ 0 h 11"/>
                  <a:gd name="T8" fmla="*/ 0 w 17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2" y="11"/>
                    </a:lnTo>
                    <a:lnTo>
                      <a:pt x="17" y="4"/>
                    </a:lnTo>
                    <a:lnTo>
                      <a:pt x="6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82" name="Freeform 6533"/>
              <p:cNvSpPr>
                <a:spLocks/>
              </p:cNvSpPr>
              <p:nvPr/>
            </p:nvSpPr>
            <p:spPr bwMode="auto">
              <a:xfrm>
                <a:off x="1984" y="3558"/>
                <a:ext cx="105" cy="68"/>
              </a:xfrm>
              <a:custGeom>
                <a:avLst/>
                <a:gdLst>
                  <a:gd name="T0" fmla="*/ 0 w 105"/>
                  <a:gd name="T1" fmla="*/ 49 h 68"/>
                  <a:gd name="T2" fmla="*/ 68 w 105"/>
                  <a:gd name="T3" fmla="*/ 68 h 68"/>
                  <a:gd name="T4" fmla="*/ 105 w 105"/>
                  <a:gd name="T5" fmla="*/ 25 h 68"/>
                  <a:gd name="T6" fmla="*/ 38 w 105"/>
                  <a:gd name="T7" fmla="*/ 0 h 68"/>
                  <a:gd name="T8" fmla="*/ 0 w 105"/>
                  <a:gd name="T9" fmla="*/ 49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9"/>
                    </a:moveTo>
                    <a:lnTo>
                      <a:pt x="68" y="68"/>
                    </a:lnTo>
                    <a:lnTo>
                      <a:pt x="105" y="25"/>
                    </a:lnTo>
                    <a:lnTo>
                      <a:pt x="38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83" name="Freeform 6534"/>
              <p:cNvSpPr>
                <a:spLocks/>
              </p:cNvSpPr>
              <p:nvPr/>
            </p:nvSpPr>
            <p:spPr bwMode="auto">
              <a:xfrm>
                <a:off x="1984" y="3558"/>
                <a:ext cx="105" cy="68"/>
              </a:xfrm>
              <a:custGeom>
                <a:avLst/>
                <a:gdLst>
                  <a:gd name="T0" fmla="*/ 0 w 17"/>
                  <a:gd name="T1" fmla="*/ 71579 h 11"/>
                  <a:gd name="T2" fmla="*/ 98959 w 17"/>
                  <a:gd name="T3" fmla="*/ 99206 h 11"/>
                  <a:gd name="T4" fmla="*/ 152936 w 17"/>
                  <a:gd name="T5" fmla="*/ 36609 h 11"/>
                  <a:gd name="T6" fmla="*/ 53945 w 17"/>
                  <a:gd name="T7" fmla="*/ 0 h 11"/>
                  <a:gd name="T8" fmla="*/ 0 w 17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1" y="11"/>
                    </a:lnTo>
                    <a:lnTo>
                      <a:pt x="17" y="4"/>
                    </a:lnTo>
                    <a:lnTo>
                      <a:pt x="6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84" name="Freeform 6535"/>
              <p:cNvSpPr>
                <a:spLocks/>
              </p:cNvSpPr>
              <p:nvPr/>
            </p:nvSpPr>
            <p:spPr bwMode="auto">
              <a:xfrm>
                <a:off x="3090" y="3564"/>
                <a:ext cx="105" cy="62"/>
              </a:xfrm>
              <a:custGeom>
                <a:avLst/>
                <a:gdLst>
                  <a:gd name="T0" fmla="*/ 0 w 105"/>
                  <a:gd name="T1" fmla="*/ 43 h 62"/>
                  <a:gd name="T2" fmla="*/ 74 w 105"/>
                  <a:gd name="T3" fmla="*/ 62 h 62"/>
                  <a:gd name="T4" fmla="*/ 105 w 105"/>
                  <a:gd name="T5" fmla="*/ 19 h 62"/>
                  <a:gd name="T6" fmla="*/ 37 w 105"/>
                  <a:gd name="T7" fmla="*/ 0 h 62"/>
                  <a:gd name="T8" fmla="*/ 0 w 105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2"/>
                  <a:gd name="T17" fmla="*/ 105 w 105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2">
                    <a:moveTo>
                      <a:pt x="0" y="43"/>
                    </a:moveTo>
                    <a:lnTo>
                      <a:pt x="74" y="62"/>
                    </a:lnTo>
                    <a:lnTo>
                      <a:pt x="105" y="19"/>
                    </a:lnTo>
                    <a:lnTo>
                      <a:pt x="37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85" name="Freeform 6536"/>
              <p:cNvSpPr>
                <a:spLocks/>
              </p:cNvSpPr>
              <p:nvPr/>
            </p:nvSpPr>
            <p:spPr bwMode="auto">
              <a:xfrm>
                <a:off x="3090" y="3564"/>
                <a:ext cx="105" cy="62"/>
              </a:xfrm>
              <a:custGeom>
                <a:avLst/>
                <a:gdLst>
                  <a:gd name="T0" fmla="*/ 0 w 17"/>
                  <a:gd name="T1" fmla="*/ 63618 h 10"/>
                  <a:gd name="T2" fmla="*/ 107693 w 17"/>
                  <a:gd name="T3" fmla="*/ 91524 h 10"/>
                  <a:gd name="T4" fmla="*/ 152936 w 17"/>
                  <a:gd name="T5" fmla="*/ 28136 h 10"/>
                  <a:gd name="T6" fmla="*/ 53945 w 17"/>
                  <a:gd name="T7" fmla="*/ 0 h 10"/>
                  <a:gd name="T8" fmla="*/ 0 w 17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0"/>
                  <a:gd name="T17" fmla="*/ 17 w 1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0">
                    <a:moveTo>
                      <a:pt x="0" y="7"/>
                    </a:moveTo>
                    <a:lnTo>
                      <a:pt x="12" y="10"/>
                    </a:lnTo>
                    <a:lnTo>
                      <a:pt x="17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86" name="Freeform 6537"/>
              <p:cNvSpPr>
                <a:spLocks/>
              </p:cNvSpPr>
              <p:nvPr/>
            </p:nvSpPr>
            <p:spPr bwMode="auto">
              <a:xfrm>
                <a:off x="4201" y="3564"/>
                <a:ext cx="99" cy="68"/>
              </a:xfrm>
              <a:custGeom>
                <a:avLst/>
                <a:gdLst>
                  <a:gd name="T0" fmla="*/ 0 w 99"/>
                  <a:gd name="T1" fmla="*/ 50 h 68"/>
                  <a:gd name="T2" fmla="*/ 68 w 99"/>
                  <a:gd name="T3" fmla="*/ 68 h 68"/>
                  <a:gd name="T4" fmla="*/ 99 w 99"/>
                  <a:gd name="T5" fmla="*/ 25 h 68"/>
                  <a:gd name="T6" fmla="*/ 31 w 99"/>
                  <a:gd name="T7" fmla="*/ 0 h 68"/>
                  <a:gd name="T8" fmla="*/ 0 w 99"/>
                  <a:gd name="T9" fmla="*/ 50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50"/>
                    </a:moveTo>
                    <a:lnTo>
                      <a:pt x="68" y="68"/>
                    </a:lnTo>
                    <a:lnTo>
                      <a:pt x="99" y="25"/>
                    </a:lnTo>
                    <a:lnTo>
                      <a:pt x="31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87" name="Freeform 6538"/>
              <p:cNvSpPr>
                <a:spLocks/>
              </p:cNvSpPr>
              <p:nvPr/>
            </p:nvSpPr>
            <p:spPr bwMode="auto">
              <a:xfrm>
                <a:off x="4201" y="3564"/>
                <a:ext cx="99" cy="68"/>
              </a:xfrm>
              <a:custGeom>
                <a:avLst/>
                <a:gdLst>
                  <a:gd name="T0" fmla="*/ 0 w 16"/>
                  <a:gd name="T1" fmla="*/ 71579 h 11"/>
                  <a:gd name="T2" fmla="*/ 99730 w 16"/>
                  <a:gd name="T3" fmla="*/ 99206 h 11"/>
                  <a:gd name="T4" fmla="*/ 145214 w 16"/>
                  <a:gd name="T5" fmla="*/ 36609 h 11"/>
                  <a:gd name="T6" fmla="*/ 45484 w 16"/>
                  <a:gd name="T7" fmla="*/ 0 h 11"/>
                  <a:gd name="T8" fmla="*/ 0 w 16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8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88" name="Freeform 6539"/>
              <p:cNvSpPr>
                <a:spLocks/>
              </p:cNvSpPr>
              <p:nvPr/>
            </p:nvSpPr>
            <p:spPr bwMode="auto">
              <a:xfrm>
                <a:off x="2917" y="3564"/>
                <a:ext cx="105" cy="68"/>
              </a:xfrm>
              <a:custGeom>
                <a:avLst/>
                <a:gdLst>
                  <a:gd name="T0" fmla="*/ 0 w 105"/>
                  <a:gd name="T1" fmla="*/ 50 h 68"/>
                  <a:gd name="T2" fmla="*/ 74 w 105"/>
                  <a:gd name="T3" fmla="*/ 68 h 68"/>
                  <a:gd name="T4" fmla="*/ 105 w 105"/>
                  <a:gd name="T5" fmla="*/ 25 h 68"/>
                  <a:gd name="T6" fmla="*/ 37 w 105"/>
                  <a:gd name="T7" fmla="*/ 0 h 68"/>
                  <a:gd name="T8" fmla="*/ 0 w 105"/>
                  <a:gd name="T9" fmla="*/ 50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50"/>
                    </a:moveTo>
                    <a:lnTo>
                      <a:pt x="74" y="68"/>
                    </a:lnTo>
                    <a:lnTo>
                      <a:pt x="105" y="25"/>
                    </a:lnTo>
                    <a:lnTo>
                      <a:pt x="37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89" name="Freeform 6540"/>
              <p:cNvSpPr>
                <a:spLocks/>
              </p:cNvSpPr>
              <p:nvPr/>
            </p:nvSpPr>
            <p:spPr bwMode="auto">
              <a:xfrm>
                <a:off x="2917" y="3564"/>
                <a:ext cx="105" cy="68"/>
              </a:xfrm>
              <a:custGeom>
                <a:avLst/>
                <a:gdLst>
                  <a:gd name="T0" fmla="*/ 0 w 17"/>
                  <a:gd name="T1" fmla="*/ 71579 h 11"/>
                  <a:gd name="T2" fmla="*/ 107693 w 17"/>
                  <a:gd name="T3" fmla="*/ 99206 h 11"/>
                  <a:gd name="T4" fmla="*/ 152936 w 17"/>
                  <a:gd name="T5" fmla="*/ 36609 h 11"/>
                  <a:gd name="T6" fmla="*/ 53945 w 17"/>
                  <a:gd name="T7" fmla="*/ 0 h 11"/>
                  <a:gd name="T8" fmla="*/ 0 w 17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2" y="11"/>
                    </a:lnTo>
                    <a:lnTo>
                      <a:pt x="17" y="4"/>
                    </a:lnTo>
                    <a:lnTo>
                      <a:pt x="6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90" name="Freeform 6541"/>
              <p:cNvSpPr>
                <a:spLocks/>
              </p:cNvSpPr>
              <p:nvPr/>
            </p:nvSpPr>
            <p:spPr bwMode="auto">
              <a:xfrm>
                <a:off x="4028" y="3570"/>
                <a:ext cx="99" cy="62"/>
              </a:xfrm>
              <a:custGeom>
                <a:avLst/>
                <a:gdLst>
                  <a:gd name="T0" fmla="*/ 0 w 99"/>
                  <a:gd name="T1" fmla="*/ 44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4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91" name="Freeform 6542"/>
              <p:cNvSpPr>
                <a:spLocks/>
              </p:cNvSpPr>
              <p:nvPr/>
            </p:nvSpPr>
            <p:spPr bwMode="auto">
              <a:xfrm>
                <a:off x="4028" y="3570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92" name="Freeform 6543"/>
              <p:cNvSpPr>
                <a:spLocks/>
              </p:cNvSpPr>
              <p:nvPr/>
            </p:nvSpPr>
            <p:spPr bwMode="auto">
              <a:xfrm>
                <a:off x="2744" y="3570"/>
                <a:ext cx="105" cy="62"/>
              </a:xfrm>
              <a:custGeom>
                <a:avLst/>
                <a:gdLst>
                  <a:gd name="T0" fmla="*/ 0 w 105"/>
                  <a:gd name="T1" fmla="*/ 44 h 62"/>
                  <a:gd name="T2" fmla="*/ 74 w 105"/>
                  <a:gd name="T3" fmla="*/ 62 h 62"/>
                  <a:gd name="T4" fmla="*/ 105 w 105"/>
                  <a:gd name="T5" fmla="*/ 19 h 62"/>
                  <a:gd name="T6" fmla="*/ 37 w 105"/>
                  <a:gd name="T7" fmla="*/ 0 h 62"/>
                  <a:gd name="T8" fmla="*/ 0 w 105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2"/>
                  <a:gd name="T17" fmla="*/ 105 w 105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2">
                    <a:moveTo>
                      <a:pt x="0" y="44"/>
                    </a:moveTo>
                    <a:lnTo>
                      <a:pt x="74" y="62"/>
                    </a:lnTo>
                    <a:lnTo>
                      <a:pt x="105" y="19"/>
                    </a:lnTo>
                    <a:lnTo>
                      <a:pt x="37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93" name="Freeform 6544"/>
              <p:cNvSpPr>
                <a:spLocks/>
              </p:cNvSpPr>
              <p:nvPr/>
            </p:nvSpPr>
            <p:spPr bwMode="auto">
              <a:xfrm>
                <a:off x="2744" y="3570"/>
                <a:ext cx="105" cy="62"/>
              </a:xfrm>
              <a:custGeom>
                <a:avLst/>
                <a:gdLst>
                  <a:gd name="T0" fmla="*/ 0 w 17"/>
                  <a:gd name="T1" fmla="*/ 63618 h 10"/>
                  <a:gd name="T2" fmla="*/ 107693 w 17"/>
                  <a:gd name="T3" fmla="*/ 91524 h 10"/>
                  <a:gd name="T4" fmla="*/ 152936 w 17"/>
                  <a:gd name="T5" fmla="*/ 28136 h 10"/>
                  <a:gd name="T6" fmla="*/ 53945 w 17"/>
                  <a:gd name="T7" fmla="*/ 0 h 10"/>
                  <a:gd name="T8" fmla="*/ 0 w 17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0"/>
                  <a:gd name="T17" fmla="*/ 17 w 1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0">
                    <a:moveTo>
                      <a:pt x="0" y="7"/>
                    </a:moveTo>
                    <a:lnTo>
                      <a:pt x="12" y="10"/>
                    </a:lnTo>
                    <a:lnTo>
                      <a:pt x="17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94" name="Freeform 6545"/>
              <p:cNvSpPr>
                <a:spLocks/>
              </p:cNvSpPr>
              <p:nvPr/>
            </p:nvSpPr>
            <p:spPr bwMode="auto">
              <a:xfrm>
                <a:off x="3855" y="3570"/>
                <a:ext cx="99" cy="68"/>
              </a:xfrm>
              <a:custGeom>
                <a:avLst/>
                <a:gdLst>
                  <a:gd name="T0" fmla="*/ 0 w 99"/>
                  <a:gd name="T1" fmla="*/ 50 h 68"/>
                  <a:gd name="T2" fmla="*/ 68 w 99"/>
                  <a:gd name="T3" fmla="*/ 68 h 68"/>
                  <a:gd name="T4" fmla="*/ 99 w 99"/>
                  <a:gd name="T5" fmla="*/ 25 h 68"/>
                  <a:gd name="T6" fmla="*/ 31 w 99"/>
                  <a:gd name="T7" fmla="*/ 0 h 68"/>
                  <a:gd name="T8" fmla="*/ 0 w 99"/>
                  <a:gd name="T9" fmla="*/ 50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50"/>
                    </a:moveTo>
                    <a:lnTo>
                      <a:pt x="68" y="68"/>
                    </a:lnTo>
                    <a:lnTo>
                      <a:pt x="99" y="25"/>
                    </a:lnTo>
                    <a:lnTo>
                      <a:pt x="31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95" name="Freeform 6546"/>
              <p:cNvSpPr>
                <a:spLocks/>
              </p:cNvSpPr>
              <p:nvPr/>
            </p:nvSpPr>
            <p:spPr bwMode="auto">
              <a:xfrm>
                <a:off x="3855" y="3570"/>
                <a:ext cx="99" cy="68"/>
              </a:xfrm>
              <a:custGeom>
                <a:avLst/>
                <a:gdLst>
                  <a:gd name="T0" fmla="*/ 0 w 16"/>
                  <a:gd name="T1" fmla="*/ 71579 h 11"/>
                  <a:gd name="T2" fmla="*/ 99730 w 16"/>
                  <a:gd name="T3" fmla="*/ 99206 h 11"/>
                  <a:gd name="T4" fmla="*/ 145214 w 16"/>
                  <a:gd name="T5" fmla="*/ 36609 h 11"/>
                  <a:gd name="T6" fmla="*/ 45484 w 16"/>
                  <a:gd name="T7" fmla="*/ 0 h 11"/>
                  <a:gd name="T8" fmla="*/ 0 w 16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8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96" name="Freeform 6547"/>
              <p:cNvSpPr>
                <a:spLocks/>
              </p:cNvSpPr>
              <p:nvPr/>
            </p:nvSpPr>
            <p:spPr bwMode="auto">
              <a:xfrm>
                <a:off x="2571" y="3570"/>
                <a:ext cx="105" cy="68"/>
              </a:xfrm>
              <a:custGeom>
                <a:avLst/>
                <a:gdLst>
                  <a:gd name="T0" fmla="*/ 0 w 105"/>
                  <a:gd name="T1" fmla="*/ 50 h 68"/>
                  <a:gd name="T2" fmla="*/ 74 w 105"/>
                  <a:gd name="T3" fmla="*/ 68 h 68"/>
                  <a:gd name="T4" fmla="*/ 105 w 105"/>
                  <a:gd name="T5" fmla="*/ 25 h 68"/>
                  <a:gd name="T6" fmla="*/ 37 w 105"/>
                  <a:gd name="T7" fmla="*/ 0 h 68"/>
                  <a:gd name="T8" fmla="*/ 0 w 105"/>
                  <a:gd name="T9" fmla="*/ 50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50"/>
                    </a:moveTo>
                    <a:lnTo>
                      <a:pt x="74" y="68"/>
                    </a:lnTo>
                    <a:lnTo>
                      <a:pt x="105" y="25"/>
                    </a:lnTo>
                    <a:lnTo>
                      <a:pt x="37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97" name="Freeform 6548"/>
              <p:cNvSpPr>
                <a:spLocks/>
              </p:cNvSpPr>
              <p:nvPr/>
            </p:nvSpPr>
            <p:spPr bwMode="auto">
              <a:xfrm>
                <a:off x="2571" y="3570"/>
                <a:ext cx="105" cy="68"/>
              </a:xfrm>
              <a:custGeom>
                <a:avLst/>
                <a:gdLst>
                  <a:gd name="T0" fmla="*/ 0 w 17"/>
                  <a:gd name="T1" fmla="*/ 71579 h 11"/>
                  <a:gd name="T2" fmla="*/ 107693 w 17"/>
                  <a:gd name="T3" fmla="*/ 99206 h 11"/>
                  <a:gd name="T4" fmla="*/ 152936 w 17"/>
                  <a:gd name="T5" fmla="*/ 36609 h 11"/>
                  <a:gd name="T6" fmla="*/ 53945 w 17"/>
                  <a:gd name="T7" fmla="*/ 0 h 11"/>
                  <a:gd name="T8" fmla="*/ 0 w 17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2" y="11"/>
                    </a:lnTo>
                    <a:lnTo>
                      <a:pt x="17" y="4"/>
                    </a:lnTo>
                    <a:lnTo>
                      <a:pt x="6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98" name="Freeform 6549"/>
              <p:cNvSpPr>
                <a:spLocks/>
              </p:cNvSpPr>
              <p:nvPr/>
            </p:nvSpPr>
            <p:spPr bwMode="auto">
              <a:xfrm>
                <a:off x="3683" y="3577"/>
                <a:ext cx="98" cy="61"/>
              </a:xfrm>
              <a:custGeom>
                <a:avLst/>
                <a:gdLst>
                  <a:gd name="T0" fmla="*/ 0 w 98"/>
                  <a:gd name="T1" fmla="*/ 43 h 61"/>
                  <a:gd name="T2" fmla="*/ 67 w 98"/>
                  <a:gd name="T3" fmla="*/ 61 h 61"/>
                  <a:gd name="T4" fmla="*/ 98 w 98"/>
                  <a:gd name="T5" fmla="*/ 18 h 61"/>
                  <a:gd name="T6" fmla="*/ 30 w 98"/>
                  <a:gd name="T7" fmla="*/ 0 h 61"/>
                  <a:gd name="T8" fmla="*/ 0 w 98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1"/>
                  <a:gd name="T17" fmla="*/ 98 w 98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1">
                    <a:moveTo>
                      <a:pt x="0" y="43"/>
                    </a:moveTo>
                    <a:lnTo>
                      <a:pt x="67" y="61"/>
                    </a:lnTo>
                    <a:lnTo>
                      <a:pt x="98" y="18"/>
                    </a:lnTo>
                    <a:lnTo>
                      <a:pt x="30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99" name="Freeform 6550"/>
              <p:cNvSpPr>
                <a:spLocks/>
              </p:cNvSpPr>
              <p:nvPr/>
            </p:nvSpPr>
            <p:spPr bwMode="auto">
              <a:xfrm>
                <a:off x="3683" y="3577"/>
                <a:ext cx="98" cy="61"/>
              </a:xfrm>
              <a:custGeom>
                <a:avLst/>
                <a:gdLst>
                  <a:gd name="T0" fmla="*/ 0 w 16"/>
                  <a:gd name="T1" fmla="*/ 59463 h 10"/>
                  <a:gd name="T2" fmla="*/ 94203 w 16"/>
                  <a:gd name="T3" fmla="*/ 84430 h 10"/>
                  <a:gd name="T4" fmla="*/ 137868 w 16"/>
                  <a:gd name="T5" fmla="*/ 24967 h 10"/>
                  <a:gd name="T6" fmla="*/ 43671 w 16"/>
                  <a:gd name="T7" fmla="*/ 0 h 10"/>
                  <a:gd name="T8" fmla="*/ 0 w 16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00" name="Freeform 6551"/>
              <p:cNvSpPr>
                <a:spLocks/>
              </p:cNvSpPr>
              <p:nvPr/>
            </p:nvSpPr>
            <p:spPr bwMode="auto">
              <a:xfrm>
                <a:off x="2398" y="3577"/>
                <a:ext cx="105" cy="61"/>
              </a:xfrm>
              <a:custGeom>
                <a:avLst/>
                <a:gdLst>
                  <a:gd name="T0" fmla="*/ 0 w 105"/>
                  <a:gd name="T1" fmla="*/ 43 h 61"/>
                  <a:gd name="T2" fmla="*/ 74 w 105"/>
                  <a:gd name="T3" fmla="*/ 61 h 61"/>
                  <a:gd name="T4" fmla="*/ 105 w 105"/>
                  <a:gd name="T5" fmla="*/ 18 h 61"/>
                  <a:gd name="T6" fmla="*/ 37 w 105"/>
                  <a:gd name="T7" fmla="*/ 0 h 61"/>
                  <a:gd name="T8" fmla="*/ 0 w 105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1"/>
                  <a:gd name="T17" fmla="*/ 105 w 105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1">
                    <a:moveTo>
                      <a:pt x="0" y="43"/>
                    </a:moveTo>
                    <a:lnTo>
                      <a:pt x="74" y="61"/>
                    </a:lnTo>
                    <a:lnTo>
                      <a:pt x="105" y="18"/>
                    </a:lnTo>
                    <a:lnTo>
                      <a:pt x="37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01" name="Freeform 6552"/>
              <p:cNvSpPr>
                <a:spLocks/>
              </p:cNvSpPr>
              <p:nvPr/>
            </p:nvSpPr>
            <p:spPr bwMode="auto">
              <a:xfrm>
                <a:off x="2398" y="3577"/>
                <a:ext cx="105" cy="61"/>
              </a:xfrm>
              <a:custGeom>
                <a:avLst/>
                <a:gdLst>
                  <a:gd name="T0" fmla="*/ 0 w 17"/>
                  <a:gd name="T1" fmla="*/ 59463 h 10"/>
                  <a:gd name="T2" fmla="*/ 107693 w 17"/>
                  <a:gd name="T3" fmla="*/ 84430 h 10"/>
                  <a:gd name="T4" fmla="*/ 152936 w 17"/>
                  <a:gd name="T5" fmla="*/ 24967 h 10"/>
                  <a:gd name="T6" fmla="*/ 53945 w 17"/>
                  <a:gd name="T7" fmla="*/ 0 h 10"/>
                  <a:gd name="T8" fmla="*/ 0 w 17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0"/>
                  <a:gd name="T17" fmla="*/ 17 w 1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0">
                    <a:moveTo>
                      <a:pt x="0" y="7"/>
                    </a:moveTo>
                    <a:lnTo>
                      <a:pt x="12" y="10"/>
                    </a:lnTo>
                    <a:lnTo>
                      <a:pt x="17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02" name="Freeform 6553"/>
              <p:cNvSpPr>
                <a:spLocks/>
              </p:cNvSpPr>
              <p:nvPr/>
            </p:nvSpPr>
            <p:spPr bwMode="auto">
              <a:xfrm>
                <a:off x="3510" y="3577"/>
                <a:ext cx="98" cy="67"/>
              </a:xfrm>
              <a:custGeom>
                <a:avLst/>
                <a:gdLst>
                  <a:gd name="T0" fmla="*/ 0 w 98"/>
                  <a:gd name="T1" fmla="*/ 49 h 67"/>
                  <a:gd name="T2" fmla="*/ 68 w 98"/>
                  <a:gd name="T3" fmla="*/ 67 h 67"/>
                  <a:gd name="T4" fmla="*/ 98 w 98"/>
                  <a:gd name="T5" fmla="*/ 24 h 67"/>
                  <a:gd name="T6" fmla="*/ 31 w 98"/>
                  <a:gd name="T7" fmla="*/ 0 h 67"/>
                  <a:gd name="T8" fmla="*/ 0 w 98"/>
                  <a:gd name="T9" fmla="*/ 49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7"/>
                  <a:gd name="T17" fmla="*/ 98 w 98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7">
                    <a:moveTo>
                      <a:pt x="0" y="49"/>
                    </a:moveTo>
                    <a:lnTo>
                      <a:pt x="68" y="67"/>
                    </a:lnTo>
                    <a:lnTo>
                      <a:pt x="98" y="24"/>
                    </a:lnTo>
                    <a:lnTo>
                      <a:pt x="31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03" name="Freeform 6554"/>
              <p:cNvSpPr>
                <a:spLocks/>
              </p:cNvSpPr>
              <p:nvPr/>
            </p:nvSpPr>
            <p:spPr bwMode="auto">
              <a:xfrm>
                <a:off x="3510" y="3577"/>
                <a:ext cx="98" cy="67"/>
              </a:xfrm>
              <a:custGeom>
                <a:avLst/>
                <a:gdLst>
                  <a:gd name="T0" fmla="*/ 0 w 16"/>
                  <a:gd name="T1" fmla="*/ 67335 h 11"/>
                  <a:gd name="T2" fmla="*/ 94203 w 16"/>
                  <a:gd name="T3" fmla="*/ 92192 h 11"/>
                  <a:gd name="T4" fmla="*/ 137868 w 16"/>
                  <a:gd name="T5" fmla="*/ 32982 h 11"/>
                  <a:gd name="T6" fmla="*/ 43671 w 16"/>
                  <a:gd name="T7" fmla="*/ 0 h 11"/>
                  <a:gd name="T8" fmla="*/ 0 w 16"/>
                  <a:gd name="T9" fmla="*/ 67335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8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04" name="Freeform 6555"/>
              <p:cNvSpPr>
                <a:spLocks/>
              </p:cNvSpPr>
              <p:nvPr/>
            </p:nvSpPr>
            <p:spPr bwMode="auto">
              <a:xfrm>
                <a:off x="2225" y="3577"/>
                <a:ext cx="105" cy="67"/>
              </a:xfrm>
              <a:custGeom>
                <a:avLst/>
                <a:gdLst>
                  <a:gd name="T0" fmla="*/ 0 w 105"/>
                  <a:gd name="T1" fmla="*/ 49 h 67"/>
                  <a:gd name="T2" fmla="*/ 74 w 105"/>
                  <a:gd name="T3" fmla="*/ 67 h 67"/>
                  <a:gd name="T4" fmla="*/ 105 w 105"/>
                  <a:gd name="T5" fmla="*/ 24 h 67"/>
                  <a:gd name="T6" fmla="*/ 37 w 105"/>
                  <a:gd name="T7" fmla="*/ 0 h 67"/>
                  <a:gd name="T8" fmla="*/ 0 w 105"/>
                  <a:gd name="T9" fmla="*/ 49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7"/>
                  <a:gd name="T17" fmla="*/ 105 w 105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7">
                    <a:moveTo>
                      <a:pt x="0" y="49"/>
                    </a:moveTo>
                    <a:lnTo>
                      <a:pt x="74" y="67"/>
                    </a:lnTo>
                    <a:lnTo>
                      <a:pt x="105" y="24"/>
                    </a:lnTo>
                    <a:lnTo>
                      <a:pt x="37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05" name="Freeform 6556"/>
              <p:cNvSpPr>
                <a:spLocks/>
              </p:cNvSpPr>
              <p:nvPr/>
            </p:nvSpPr>
            <p:spPr bwMode="auto">
              <a:xfrm>
                <a:off x="2225" y="3577"/>
                <a:ext cx="105" cy="67"/>
              </a:xfrm>
              <a:custGeom>
                <a:avLst/>
                <a:gdLst>
                  <a:gd name="T0" fmla="*/ 0 w 17"/>
                  <a:gd name="T1" fmla="*/ 67335 h 11"/>
                  <a:gd name="T2" fmla="*/ 107693 w 17"/>
                  <a:gd name="T3" fmla="*/ 92192 h 11"/>
                  <a:gd name="T4" fmla="*/ 152936 w 17"/>
                  <a:gd name="T5" fmla="*/ 32982 h 11"/>
                  <a:gd name="T6" fmla="*/ 53945 w 17"/>
                  <a:gd name="T7" fmla="*/ 0 h 11"/>
                  <a:gd name="T8" fmla="*/ 0 w 17"/>
                  <a:gd name="T9" fmla="*/ 67335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2" y="11"/>
                    </a:lnTo>
                    <a:lnTo>
                      <a:pt x="17" y="4"/>
                    </a:lnTo>
                    <a:lnTo>
                      <a:pt x="6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06" name="Freeform 6557"/>
              <p:cNvSpPr>
                <a:spLocks/>
              </p:cNvSpPr>
              <p:nvPr/>
            </p:nvSpPr>
            <p:spPr bwMode="auto">
              <a:xfrm>
                <a:off x="3337" y="3583"/>
                <a:ext cx="99" cy="61"/>
              </a:xfrm>
              <a:custGeom>
                <a:avLst/>
                <a:gdLst>
                  <a:gd name="T0" fmla="*/ 0 w 99"/>
                  <a:gd name="T1" fmla="*/ 43 h 61"/>
                  <a:gd name="T2" fmla="*/ 68 w 99"/>
                  <a:gd name="T3" fmla="*/ 61 h 61"/>
                  <a:gd name="T4" fmla="*/ 99 w 99"/>
                  <a:gd name="T5" fmla="*/ 18 h 61"/>
                  <a:gd name="T6" fmla="*/ 31 w 99"/>
                  <a:gd name="T7" fmla="*/ 0 h 61"/>
                  <a:gd name="T8" fmla="*/ 0 w 99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1"/>
                  <a:gd name="T17" fmla="*/ 99 w 99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1">
                    <a:moveTo>
                      <a:pt x="0" y="43"/>
                    </a:moveTo>
                    <a:lnTo>
                      <a:pt x="68" y="61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07" name="Freeform 6558"/>
              <p:cNvSpPr>
                <a:spLocks/>
              </p:cNvSpPr>
              <p:nvPr/>
            </p:nvSpPr>
            <p:spPr bwMode="auto">
              <a:xfrm>
                <a:off x="3337" y="3583"/>
                <a:ext cx="99" cy="61"/>
              </a:xfrm>
              <a:custGeom>
                <a:avLst/>
                <a:gdLst>
                  <a:gd name="T0" fmla="*/ 0 w 16"/>
                  <a:gd name="T1" fmla="*/ 59463 h 10"/>
                  <a:gd name="T2" fmla="*/ 99730 w 16"/>
                  <a:gd name="T3" fmla="*/ 84430 h 10"/>
                  <a:gd name="T4" fmla="*/ 145214 w 16"/>
                  <a:gd name="T5" fmla="*/ 24967 h 10"/>
                  <a:gd name="T6" fmla="*/ 45484 w 16"/>
                  <a:gd name="T7" fmla="*/ 0 h 10"/>
                  <a:gd name="T8" fmla="*/ 0 w 16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08" name="Freeform 6559"/>
              <p:cNvSpPr>
                <a:spLocks/>
              </p:cNvSpPr>
              <p:nvPr/>
            </p:nvSpPr>
            <p:spPr bwMode="auto">
              <a:xfrm>
                <a:off x="2052" y="3583"/>
                <a:ext cx="105" cy="61"/>
              </a:xfrm>
              <a:custGeom>
                <a:avLst/>
                <a:gdLst>
                  <a:gd name="T0" fmla="*/ 0 w 105"/>
                  <a:gd name="T1" fmla="*/ 43 h 61"/>
                  <a:gd name="T2" fmla="*/ 75 w 105"/>
                  <a:gd name="T3" fmla="*/ 61 h 61"/>
                  <a:gd name="T4" fmla="*/ 105 w 105"/>
                  <a:gd name="T5" fmla="*/ 18 h 61"/>
                  <a:gd name="T6" fmla="*/ 37 w 105"/>
                  <a:gd name="T7" fmla="*/ 0 h 61"/>
                  <a:gd name="T8" fmla="*/ 0 w 105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1"/>
                  <a:gd name="T17" fmla="*/ 105 w 105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1">
                    <a:moveTo>
                      <a:pt x="0" y="43"/>
                    </a:moveTo>
                    <a:lnTo>
                      <a:pt x="75" y="61"/>
                    </a:lnTo>
                    <a:lnTo>
                      <a:pt x="105" y="18"/>
                    </a:lnTo>
                    <a:lnTo>
                      <a:pt x="37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09" name="Freeform 6560"/>
              <p:cNvSpPr>
                <a:spLocks/>
              </p:cNvSpPr>
              <p:nvPr/>
            </p:nvSpPr>
            <p:spPr bwMode="auto">
              <a:xfrm>
                <a:off x="2052" y="3583"/>
                <a:ext cx="105" cy="61"/>
              </a:xfrm>
              <a:custGeom>
                <a:avLst/>
                <a:gdLst>
                  <a:gd name="T0" fmla="*/ 0 w 17"/>
                  <a:gd name="T1" fmla="*/ 59463 h 10"/>
                  <a:gd name="T2" fmla="*/ 107693 w 17"/>
                  <a:gd name="T3" fmla="*/ 84430 h 10"/>
                  <a:gd name="T4" fmla="*/ 152936 w 17"/>
                  <a:gd name="T5" fmla="*/ 24967 h 10"/>
                  <a:gd name="T6" fmla="*/ 53945 w 17"/>
                  <a:gd name="T7" fmla="*/ 0 h 10"/>
                  <a:gd name="T8" fmla="*/ 0 w 17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0"/>
                  <a:gd name="T17" fmla="*/ 17 w 1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0">
                    <a:moveTo>
                      <a:pt x="0" y="7"/>
                    </a:moveTo>
                    <a:lnTo>
                      <a:pt x="12" y="10"/>
                    </a:lnTo>
                    <a:lnTo>
                      <a:pt x="17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10" name="Freeform 6561"/>
              <p:cNvSpPr>
                <a:spLocks/>
              </p:cNvSpPr>
              <p:nvPr/>
            </p:nvSpPr>
            <p:spPr bwMode="auto">
              <a:xfrm>
                <a:off x="3164" y="3583"/>
                <a:ext cx="99" cy="68"/>
              </a:xfrm>
              <a:custGeom>
                <a:avLst/>
                <a:gdLst>
                  <a:gd name="T0" fmla="*/ 0 w 99"/>
                  <a:gd name="T1" fmla="*/ 43 h 68"/>
                  <a:gd name="T2" fmla="*/ 68 w 99"/>
                  <a:gd name="T3" fmla="*/ 68 h 68"/>
                  <a:gd name="T4" fmla="*/ 99 w 99"/>
                  <a:gd name="T5" fmla="*/ 24 h 68"/>
                  <a:gd name="T6" fmla="*/ 31 w 99"/>
                  <a:gd name="T7" fmla="*/ 0 h 68"/>
                  <a:gd name="T8" fmla="*/ 0 w 99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3"/>
                    </a:moveTo>
                    <a:lnTo>
                      <a:pt x="68" y="68"/>
                    </a:lnTo>
                    <a:lnTo>
                      <a:pt x="99" y="24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11" name="Freeform 6562"/>
              <p:cNvSpPr>
                <a:spLocks/>
              </p:cNvSpPr>
              <p:nvPr/>
            </p:nvSpPr>
            <p:spPr bwMode="auto">
              <a:xfrm>
                <a:off x="3164" y="3583"/>
                <a:ext cx="99" cy="68"/>
              </a:xfrm>
              <a:custGeom>
                <a:avLst/>
                <a:gdLst>
                  <a:gd name="T0" fmla="*/ 0 w 16"/>
                  <a:gd name="T1" fmla="*/ 62826 h 11"/>
                  <a:gd name="T2" fmla="*/ 99730 w 16"/>
                  <a:gd name="T3" fmla="*/ 99206 h 11"/>
                  <a:gd name="T4" fmla="*/ 145214 w 16"/>
                  <a:gd name="T5" fmla="*/ 36609 h 11"/>
                  <a:gd name="T6" fmla="*/ 45484 w 16"/>
                  <a:gd name="T7" fmla="*/ 0 h 11"/>
                  <a:gd name="T8" fmla="*/ 0 w 16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12" name="Freeform 6563"/>
              <p:cNvSpPr>
                <a:spLocks/>
              </p:cNvSpPr>
              <p:nvPr/>
            </p:nvSpPr>
            <p:spPr bwMode="auto">
              <a:xfrm>
                <a:off x="2991" y="3589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8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13" name="Freeform 6564"/>
              <p:cNvSpPr>
                <a:spLocks/>
              </p:cNvSpPr>
              <p:nvPr/>
            </p:nvSpPr>
            <p:spPr bwMode="auto">
              <a:xfrm>
                <a:off x="2991" y="3589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14" name="Freeform 6565"/>
              <p:cNvSpPr>
                <a:spLocks/>
              </p:cNvSpPr>
              <p:nvPr/>
            </p:nvSpPr>
            <p:spPr bwMode="auto">
              <a:xfrm>
                <a:off x="4096" y="3589"/>
                <a:ext cx="105" cy="68"/>
              </a:xfrm>
              <a:custGeom>
                <a:avLst/>
                <a:gdLst>
                  <a:gd name="T0" fmla="*/ 0 w 105"/>
                  <a:gd name="T1" fmla="*/ 43 h 68"/>
                  <a:gd name="T2" fmla="*/ 74 w 105"/>
                  <a:gd name="T3" fmla="*/ 68 h 68"/>
                  <a:gd name="T4" fmla="*/ 105 w 105"/>
                  <a:gd name="T5" fmla="*/ 25 h 68"/>
                  <a:gd name="T6" fmla="*/ 31 w 105"/>
                  <a:gd name="T7" fmla="*/ 0 h 68"/>
                  <a:gd name="T8" fmla="*/ 0 w 105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3"/>
                    </a:moveTo>
                    <a:lnTo>
                      <a:pt x="74" y="68"/>
                    </a:lnTo>
                    <a:lnTo>
                      <a:pt x="105" y="25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15" name="Freeform 6566"/>
              <p:cNvSpPr>
                <a:spLocks/>
              </p:cNvSpPr>
              <p:nvPr/>
            </p:nvSpPr>
            <p:spPr bwMode="auto">
              <a:xfrm>
                <a:off x="4096" y="3589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107693 w 17"/>
                  <a:gd name="T3" fmla="*/ 99206 h 11"/>
                  <a:gd name="T4" fmla="*/ 152936 w 17"/>
                  <a:gd name="T5" fmla="*/ 36609 h 11"/>
                  <a:gd name="T6" fmla="*/ 45014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2" y="11"/>
                    </a:lnTo>
                    <a:lnTo>
                      <a:pt x="17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16" name="Freeform 6567"/>
              <p:cNvSpPr>
                <a:spLocks/>
              </p:cNvSpPr>
              <p:nvPr/>
            </p:nvSpPr>
            <p:spPr bwMode="auto">
              <a:xfrm>
                <a:off x="2818" y="3589"/>
                <a:ext cx="99" cy="68"/>
              </a:xfrm>
              <a:custGeom>
                <a:avLst/>
                <a:gdLst>
                  <a:gd name="T0" fmla="*/ 0 w 99"/>
                  <a:gd name="T1" fmla="*/ 43 h 68"/>
                  <a:gd name="T2" fmla="*/ 68 w 99"/>
                  <a:gd name="T3" fmla="*/ 68 h 68"/>
                  <a:gd name="T4" fmla="*/ 99 w 99"/>
                  <a:gd name="T5" fmla="*/ 25 h 68"/>
                  <a:gd name="T6" fmla="*/ 31 w 99"/>
                  <a:gd name="T7" fmla="*/ 0 h 68"/>
                  <a:gd name="T8" fmla="*/ 0 w 99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3"/>
                    </a:moveTo>
                    <a:lnTo>
                      <a:pt x="68" y="68"/>
                    </a:lnTo>
                    <a:lnTo>
                      <a:pt x="99" y="25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17" name="Freeform 6568"/>
              <p:cNvSpPr>
                <a:spLocks/>
              </p:cNvSpPr>
              <p:nvPr/>
            </p:nvSpPr>
            <p:spPr bwMode="auto">
              <a:xfrm>
                <a:off x="2818" y="3589"/>
                <a:ext cx="99" cy="68"/>
              </a:xfrm>
              <a:custGeom>
                <a:avLst/>
                <a:gdLst>
                  <a:gd name="T0" fmla="*/ 0 w 16"/>
                  <a:gd name="T1" fmla="*/ 62826 h 11"/>
                  <a:gd name="T2" fmla="*/ 99730 w 16"/>
                  <a:gd name="T3" fmla="*/ 99206 h 11"/>
                  <a:gd name="T4" fmla="*/ 145214 w 16"/>
                  <a:gd name="T5" fmla="*/ 36609 h 11"/>
                  <a:gd name="T6" fmla="*/ 45484 w 16"/>
                  <a:gd name="T7" fmla="*/ 0 h 11"/>
                  <a:gd name="T8" fmla="*/ 0 w 16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18" name="Freeform 6569"/>
              <p:cNvSpPr>
                <a:spLocks/>
              </p:cNvSpPr>
              <p:nvPr/>
            </p:nvSpPr>
            <p:spPr bwMode="auto">
              <a:xfrm>
                <a:off x="3923" y="3595"/>
                <a:ext cx="105" cy="62"/>
              </a:xfrm>
              <a:custGeom>
                <a:avLst/>
                <a:gdLst>
                  <a:gd name="T0" fmla="*/ 0 w 105"/>
                  <a:gd name="T1" fmla="*/ 43 h 62"/>
                  <a:gd name="T2" fmla="*/ 74 w 105"/>
                  <a:gd name="T3" fmla="*/ 62 h 62"/>
                  <a:gd name="T4" fmla="*/ 105 w 105"/>
                  <a:gd name="T5" fmla="*/ 19 h 62"/>
                  <a:gd name="T6" fmla="*/ 31 w 105"/>
                  <a:gd name="T7" fmla="*/ 0 h 62"/>
                  <a:gd name="T8" fmla="*/ 0 w 105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2"/>
                  <a:gd name="T17" fmla="*/ 105 w 105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2">
                    <a:moveTo>
                      <a:pt x="0" y="43"/>
                    </a:moveTo>
                    <a:lnTo>
                      <a:pt x="74" y="62"/>
                    </a:lnTo>
                    <a:lnTo>
                      <a:pt x="105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19" name="Freeform 6570"/>
              <p:cNvSpPr>
                <a:spLocks/>
              </p:cNvSpPr>
              <p:nvPr/>
            </p:nvSpPr>
            <p:spPr bwMode="auto">
              <a:xfrm>
                <a:off x="3923" y="3595"/>
                <a:ext cx="105" cy="62"/>
              </a:xfrm>
              <a:custGeom>
                <a:avLst/>
                <a:gdLst>
                  <a:gd name="T0" fmla="*/ 0 w 17"/>
                  <a:gd name="T1" fmla="*/ 63618 h 10"/>
                  <a:gd name="T2" fmla="*/ 107693 w 17"/>
                  <a:gd name="T3" fmla="*/ 91524 h 10"/>
                  <a:gd name="T4" fmla="*/ 152936 w 17"/>
                  <a:gd name="T5" fmla="*/ 28136 h 10"/>
                  <a:gd name="T6" fmla="*/ 45014 w 17"/>
                  <a:gd name="T7" fmla="*/ 0 h 10"/>
                  <a:gd name="T8" fmla="*/ 0 w 17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0"/>
                  <a:gd name="T17" fmla="*/ 17 w 1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0">
                    <a:moveTo>
                      <a:pt x="0" y="7"/>
                    </a:moveTo>
                    <a:lnTo>
                      <a:pt x="12" y="10"/>
                    </a:lnTo>
                    <a:lnTo>
                      <a:pt x="17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20" name="Freeform 6571"/>
              <p:cNvSpPr>
                <a:spLocks/>
              </p:cNvSpPr>
              <p:nvPr/>
            </p:nvSpPr>
            <p:spPr bwMode="auto">
              <a:xfrm>
                <a:off x="2645" y="3595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21" name="Freeform 6572"/>
              <p:cNvSpPr>
                <a:spLocks/>
              </p:cNvSpPr>
              <p:nvPr/>
            </p:nvSpPr>
            <p:spPr bwMode="auto">
              <a:xfrm>
                <a:off x="2645" y="3595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22" name="Freeform 6573"/>
              <p:cNvSpPr>
                <a:spLocks/>
              </p:cNvSpPr>
              <p:nvPr/>
            </p:nvSpPr>
            <p:spPr bwMode="auto">
              <a:xfrm>
                <a:off x="3750" y="3595"/>
                <a:ext cx="105" cy="68"/>
              </a:xfrm>
              <a:custGeom>
                <a:avLst/>
                <a:gdLst>
                  <a:gd name="T0" fmla="*/ 0 w 105"/>
                  <a:gd name="T1" fmla="*/ 43 h 68"/>
                  <a:gd name="T2" fmla="*/ 75 w 105"/>
                  <a:gd name="T3" fmla="*/ 68 h 68"/>
                  <a:gd name="T4" fmla="*/ 105 w 105"/>
                  <a:gd name="T5" fmla="*/ 25 h 68"/>
                  <a:gd name="T6" fmla="*/ 31 w 105"/>
                  <a:gd name="T7" fmla="*/ 0 h 68"/>
                  <a:gd name="T8" fmla="*/ 0 w 105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3"/>
                    </a:moveTo>
                    <a:lnTo>
                      <a:pt x="75" y="68"/>
                    </a:lnTo>
                    <a:lnTo>
                      <a:pt x="105" y="25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23" name="Freeform 6574"/>
              <p:cNvSpPr>
                <a:spLocks/>
              </p:cNvSpPr>
              <p:nvPr/>
            </p:nvSpPr>
            <p:spPr bwMode="auto">
              <a:xfrm>
                <a:off x="3750" y="3595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107693 w 17"/>
                  <a:gd name="T3" fmla="*/ 99206 h 11"/>
                  <a:gd name="T4" fmla="*/ 152936 w 17"/>
                  <a:gd name="T5" fmla="*/ 36609 h 11"/>
                  <a:gd name="T6" fmla="*/ 45014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2" y="11"/>
                    </a:lnTo>
                    <a:lnTo>
                      <a:pt x="17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24" name="Freeform 6575"/>
              <p:cNvSpPr>
                <a:spLocks/>
              </p:cNvSpPr>
              <p:nvPr/>
            </p:nvSpPr>
            <p:spPr bwMode="auto">
              <a:xfrm>
                <a:off x="2472" y="3595"/>
                <a:ext cx="99" cy="68"/>
              </a:xfrm>
              <a:custGeom>
                <a:avLst/>
                <a:gdLst>
                  <a:gd name="T0" fmla="*/ 0 w 99"/>
                  <a:gd name="T1" fmla="*/ 43 h 68"/>
                  <a:gd name="T2" fmla="*/ 68 w 99"/>
                  <a:gd name="T3" fmla="*/ 68 h 68"/>
                  <a:gd name="T4" fmla="*/ 99 w 99"/>
                  <a:gd name="T5" fmla="*/ 25 h 68"/>
                  <a:gd name="T6" fmla="*/ 31 w 99"/>
                  <a:gd name="T7" fmla="*/ 0 h 68"/>
                  <a:gd name="T8" fmla="*/ 0 w 99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3"/>
                    </a:moveTo>
                    <a:lnTo>
                      <a:pt x="68" y="68"/>
                    </a:lnTo>
                    <a:lnTo>
                      <a:pt x="99" y="25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25" name="Freeform 6576"/>
              <p:cNvSpPr>
                <a:spLocks/>
              </p:cNvSpPr>
              <p:nvPr/>
            </p:nvSpPr>
            <p:spPr bwMode="auto">
              <a:xfrm>
                <a:off x="2472" y="3595"/>
                <a:ext cx="99" cy="68"/>
              </a:xfrm>
              <a:custGeom>
                <a:avLst/>
                <a:gdLst>
                  <a:gd name="T0" fmla="*/ 0 w 16"/>
                  <a:gd name="T1" fmla="*/ 62826 h 11"/>
                  <a:gd name="T2" fmla="*/ 99730 w 16"/>
                  <a:gd name="T3" fmla="*/ 99206 h 11"/>
                  <a:gd name="T4" fmla="*/ 145214 w 16"/>
                  <a:gd name="T5" fmla="*/ 36609 h 11"/>
                  <a:gd name="T6" fmla="*/ 45484 w 16"/>
                  <a:gd name="T7" fmla="*/ 0 h 11"/>
                  <a:gd name="T8" fmla="*/ 0 w 16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26" name="Freeform 6577"/>
              <p:cNvSpPr>
                <a:spLocks/>
              </p:cNvSpPr>
              <p:nvPr/>
            </p:nvSpPr>
            <p:spPr bwMode="auto">
              <a:xfrm>
                <a:off x="3578" y="3601"/>
                <a:ext cx="105" cy="62"/>
              </a:xfrm>
              <a:custGeom>
                <a:avLst/>
                <a:gdLst>
                  <a:gd name="T0" fmla="*/ 0 w 105"/>
                  <a:gd name="T1" fmla="*/ 43 h 62"/>
                  <a:gd name="T2" fmla="*/ 67 w 105"/>
                  <a:gd name="T3" fmla="*/ 62 h 62"/>
                  <a:gd name="T4" fmla="*/ 105 w 105"/>
                  <a:gd name="T5" fmla="*/ 19 h 62"/>
                  <a:gd name="T6" fmla="*/ 30 w 105"/>
                  <a:gd name="T7" fmla="*/ 0 h 62"/>
                  <a:gd name="T8" fmla="*/ 0 w 105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2"/>
                  <a:gd name="T17" fmla="*/ 105 w 105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2">
                    <a:moveTo>
                      <a:pt x="0" y="43"/>
                    </a:moveTo>
                    <a:lnTo>
                      <a:pt x="67" y="62"/>
                    </a:lnTo>
                    <a:lnTo>
                      <a:pt x="105" y="19"/>
                    </a:lnTo>
                    <a:lnTo>
                      <a:pt x="30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27" name="Freeform 6578"/>
              <p:cNvSpPr>
                <a:spLocks/>
              </p:cNvSpPr>
              <p:nvPr/>
            </p:nvSpPr>
            <p:spPr bwMode="auto">
              <a:xfrm>
                <a:off x="3578" y="3601"/>
                <a:ext cx="105" cy="62"/>
              </a:xfrm>
              <a:custGeom>
                <a:avLst/>
                <a:gdLst>
                  <a:gd name="T0" fmla="*/ 0 w 17"/>
                  <a:gd name="T1" fmla="*/ 63618 h 10"/>
                  <a:gd name="T2" fmla="*/ 98959 w 17"/>
                  <a:gd name="T3" fmla="*/ 91524 h 10"/>
                  <a:gd name="T4" fmla="*/ 152936 w 17"/>
                  <a:gd name="T5" fmla="*/ 28136 h 10"/>
                  <a:gd name="T6" fmla="*/ 45014 w 17"/>
                  <a:gd name="T7" fmla="*/ 0 h 10"/>
                  <a:gd name="T8" fmla="*/ 0 w 17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0"/>
                  <a:gd name="T17" fmla="*/ 17 w 1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0">
                    <a:moveTo>
                      <a:pt x="0" y="7"/>
                    </a:moveTo>
                    <a:lnTo>
                      <a:pt x="11" y="10"/>
                    </a:lnTo>
                    <a:lnTo>
                      <a:pt x="17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28" name="Freeform 6579"/>
              <p:cNvSpPr>
                <a:spLocks/>
              </p:cNvSpPr>
              <p:nvPr/>
            </p:nvSpPr>
            <p:spPr bwMode="auto">
              <a:xfrm>
                <a:off x="2299" y="3601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29" name="Freeform 6580"/>
              <p:cNvSpPr>
                <a:spLocks/>
              </p:cNvSpPr>
              <p:nvPr/>
            </p:nvSpPr>
            <p:spPr bwMode="auto">
              <a:xfrm>
                <a:off x="2299" y="3601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30" name="Freeform 6581"/>
              <p:cNvSpPr>
                <a:spLocks/>
              </p:cNvSpPr>
              <p:nvPr/>
            </p:nvSpPr>
            <p:spPr bwMode="auto">
              <a:xfrm>
                <a:off x="3405" y="3601"/>
                <a:ext cx="105" cy="68"/>
              </a:xfrm>
              <a:custGeom>
                <a:avLst/>
                <a:gdLst>
                  <a:gd name="T0" fmla="*/ 0 w 105"/>
                  <a:gd name="T1" fmla="*/ 43 h 68"/>
                  <a:gd name="T2" fmla="*/ 68 w 105"/>
                  <a:gd name="T3" fmla="*/ 68 h 68"/>
                  <a:gd name="T4" fmla="*/ 105 w 105"/>
                  <a:gd name="T5" fmla="*/ 25 h 68"/>
                  <a:gd name="T6" fmla="*/ 31 w 105"/>
                  <a:gd name="T7" fmla="*/ 0 h 68"/>
                  <a:gd name="T8" fmla="*/ 0 w 105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3"/>
                    </a:moveTo>
                    <a:lnTo>
                      <a:pt x="68" y="68"/>
                    </a:lnTo>
                    <a:lnTo>
                      <a:pt x="105" y="25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31" name="Freeform 6582"/>
              <p:cNvSpPr>
                <a:spLocks/>
              </p:cNvSpPr>
              <p:nvPr/>
            </p:nvSpPr>
            <p:spPr bwMode="auto">
              <a:xfrm>
                <a:off x="3405" y="3601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98959 w 17"/>
                  <a:gd name="T3" fmla="*/ 99206 h 11"/>
                  <a:gd name="T4" fmla="*/ 152936 w 17"/>
                  <a:gd name="T5" fmla="*/ 36609 h 11"/>
                  <a:gd name="T6" fmla="*/ 45014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1" y="11"/>
                    </a:lnTo>
                    <a:lnTo>
                      <a:pt x="17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32" name="Freeform 6583"/>
              <p:cNvSpPr>
                <a:spLocks/>
              </p:cNvSpPr>
              <p:nvPr/>
            </p:nvSpPr>
            <p:spPr bwMode="auto">
              <a:xfrm>
                <a:off x="2127" y="3601"/>
                <a:ext cx="98" cy="68"/>
              </a:xfrm>
              <a:custGeom>
                <a:avLst/>
                <a:gdLst>
                  <a:gd name="T0" fmla="*/ 0 w 98"/>
                  <a:gd name="T1" fmla="*/ 43 h 68"/>
                  <a:gd name="T2" fmla="*/ 67 w 98"/>
                  <a:gd name="T3" fmla="*/ 68 h 68"/>
                  <a:gd name="T4" fmla="*/ 98 w 98"/>
                  <a:gd name="T5" fmla="*/ 25 h 68"/>
                  <a:gd name="T6" fmla="*/ 30 w 98"/>
                  <a:gd name="T7" fmla="*/ 0 h 68"/>
                  <a:gd name="T8" fmla="*/ 0 w 98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8"/>
                  <a:gd name="T17" fmla="*/ 98 w 98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8">
                    <a:moveTo>
                      <a:pt x="0" y="43"/>
                    </a:moveTo>
                    <a:lnTo>
                      <a:pt x="67" y="68"/>
                    </a:lnTo>
                    <a:lnTo>
                      <a:pt x="98" y="25"/>
                    </a:lnTo>
                    <a:lnTo>
                      <a:pt x="30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33" name="Freeform 6584"/>
              <p:cNvSpPr>
                <a:spLocks/>
              </p:cNvSpPr>
              <p:nvPr/>
            </p:nvSpPr>
            <p:spPr bwMode="auto">
              <a:xfrm>
                <a:off x="2127" y="3601"/>
                <a:ext cx="98" cy="68"/>
              </a:xfrm>
              <a:custGeom>
                <a:avLst/>
                <a:gdLst>
                  <a:gd name="T0" fmla="*/ 0 w 16"/>
                  <a:gd name="T1" fmla="*/ 62826 h 11"/>
                  <a:gd name="T2" fmla="*/ 94203 w 16"/>
                  <a:gd name="T3" fmla="*/ 99206 h 11"/>
                  <a:gd name="T4" fmla="*/ 137868 w 16"/>
                  <a:gd name="T5" fmla="*/ 36609 h 11"/>
                  <a:gd name="T6" fmla="*/ 43671 w 16"/>
                  <a:gd name="T7" fmla="*/ 0 h 11"/>
                  <a:gd name="T8" fmla="*/ 0 w 16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34" name="Freeform 6585"/>
              <p:cNvSpPr>
                <a:spLocks/>
              </p:cNvSpPr>
              <p:nvPr/>
            </p:nvSpPr>
            <p:spPr bwMode="auto">
              <a:xfrm>
                <a:off x="3232" y="3607"/>
                <a:ext cx="105" cy="62"/>
              </a:xfrm>
              <a:custGeom>
                <a:avLst/>
                <a:gdLst>
                  <a:gd name="T0" fmla="*/ 0 w 105"/>
                  <a:gd name="T1" fmla="*/ 44 h 62"/>
                  <a:gd name="T2" fmla="*/ 68 w 105"/>
                  <a:gd name="T3" fmla="*/ 62 h 62"/>
                  <a:gd name="T4" fmla="*/ 105 w 105"/>
                  <a:gd name="T5" fmla="*/ 19 h 62"/>
                  <a:gd name="T6" fmla="*/ 31 w 105"/>
                  <a:gd name="T7" fmla="*/ 0 h 62"/>
                  <a:gd name="T8" fmla="*/ 0 w 105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2"/>
                  <a:gd name="T17" fmla="*/ 105 w 105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2">
                    <a:moveTo>
                      <a:pt x="0" y="44"/>
                    </a:moveTo>
                    <a:lnTo>
                      <a:pt x="68" y="62"/>
                    </a:lnTo>
                    <a:lnTo>
                      <a:pt x="105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35" name="Freeform 6586"/>
              <p:cNvSpPr>
                <a:spLocks/>
              </p:cNvSpPr>
              <p:nvPr/>
            </p:nvSpPr>
            <p:spPr bwMode="auto">
              <a:xfrm>
                <a:off x="3232" y="3607"/>
                <a:ext cx="105" cy="62"/>
              </a:xfrm>
              <a:custGeom>
                <a:avLst/>
                <a:gdLst>
                  <a:gd name="T0" fmla="*/ 0 w 17"/>
                  <a:gd name="T1" fmla="*/ 63618 h 10"/>
                  <a:gd name="T2" fmla="*/ 98959 w 17"/>
                  <a:gd name="T3" fmla="*/ 91524 h 10"/>
                  <a:gd name="T4" fmla="*/ 152936 w 17"/>
                  <a:gd name="T5" fmla="*/ 28136 h 10"/>
                  <a:gd name="T6" fmla="*/ 45014 w 17"/>
                  <a:gd name="T7" fmla="*/ 0 h 10"/>
                  <a:gd name="T8" fmla="*/ 0 w 17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0"/>
                  <a:gd name="T17" fmla="*/ 17 w 1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0">
                    <a:moveTo>
                      <a:pt x="0" y="7"/>
                    </a:moveTo>
                    <a:lnTo>
                      <a:pt x="11" y="10"/>
                    </a:lnTo>
                    <a:lnTo>
                      <a:pt x="17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36" name="Freeform 6587"/>
              <p:cNvSpPr>
                <a:spLocks/>
              </p:cNvSpPr>
              <p:nvPr/>
            </p:nvSpPr>
            <p:spPr bwMode="auto">
              <a:xfrm>
                <a:off x="3059" y="3607"/>
                <a:ext cx="105" cy="68"/>
              </a:xfrm>
              <a:custGeom>
                <a:avLst/>
                <a:gdLst>
                  <a:gd name="T0" fmla="*/ 0 w 105"/>
                  <a:gd name="T1" fmla="*/ 44 h 68"/>
                  <a:gd name="T2" fmla="*/ 68 w 105"/>
                  <a:gd name="T3" fmla="*/ 68 h 68"/>
                  <a:gd name="T4" fmla="*/ 105 w 105"/>
                  <a:gd name="T5" fmla="*/ 19 h 68"/>
                  <a:gd name="T6" fmla="*/ 31 w 105"/>
                  <a:gd name="T7" fmla="*/ 0 h 68"/>
                  <a:gd name="T8" fmla="*/ 0 w 105"/>
                  <a:gd name="T9" fmla="*/ 44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4"/>
                    </a:moveTo>
                    <a:lnTo>
                      <a:pt x="68" y="68"/>
                    </a:lnTo>
                    <a:lnTo>
                      <a:pt x="105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37" name="Freeform 6588"/>
              <p:cNvSpPr>
                <a:spLocks/>
              </p:cNvSpPr>
              <p:nvPr/>
            </p:nvSpPr>
            <p:spPr bwMode="auto">
              <a:xfrm>
                <a:off x="3059" y="3607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98959 w 17"/>
                  <a:gd name="T3" fmla="*/ 99206 h 11"/>
                  <a:gd name="T4" fmla="*/ 152936 w 17"/>
                  <a:gd name="T5" fmla="*/ 27627 h 11"/>
                  <a:gd name="T6" fmla="*/ 45014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1" y="11"/>
                    </a:lnTo>
                    <a:lnTo>
                      <a:pt x="17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38" name="Freeform 6589"/>
              <p:cNvSpPr>
                <a:spLocks/>
              </p:cNvSpPr>
              <p:nvPr/>
            </p:nvSpPr>
            <p:spPr bwMode="auto">
              <a:xfrm>
                <a:off x="4170" y="3614"/>
                <a:ext cx="99" cy="61"/>
              </a:xfrm>
              <a:custGeom>
                <a:avLst/>
                <a:gdLst>
                  <a:gd name="T0" fmla="*/ 0 w 99"/>
                  <a:gd name="T1" fmla="*/ 43 h 61"/>
                  <a:gd name="T2" fmla="*/ 68 w 99"/>
                  <a:gd name="T3" fmla="*/ 61 h 61"/>
                  <a:gd name="T4" fmla="*/ 99 w 99"/>
                  <a:gd name="T5" fmla="*/ 18 h 61"/>
                  <a:gd name="T6" fmla="*/ 31 w 99"/>
                  <a:gd name="T7" fmla="*/ 0 h 61"/>
                  <a:gd name="T8" fmla="*/ 0 w 99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1"/>
                  <a:gd name="T17" fmla="*/ 99 w 99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1">
                    <a:moveTo>
                      <a:pt x="0" y="43"/>
                    </a:moveTo>
                    <a:lnTo>
                      <a:pt x="68" y="61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39" name="Freeform 6590"/>
              <p:cNvSpPr>
                <a:spLocks/>
              </p:cNvSpPr>
              <p:nvPr/>
            </p:nvSpPr>
            <p:spPr bwMode="auto">
              <a:xfrm>
                <a:off x="4170" y="3614"/>
                <a:ext cx="99" cy="61"/>
              </a:xfrm>
              <a:custGeom>
                <a:avLst/>
                <a:gdLst>
                  <a:gd name="T0" fmla="*/ 0 w 16"/>
                  <a:gd name="T1" fmla="*/ 59463 h 10"/>
                  <a:gd name="T2" fmla="*/ 99730 w 16"/>
                  <a:gd name="T3" fmla="*/ 84430 h 10"/>
                  <a:gd name="T4" fmla="*/ 145214 w 16"/>
                  <a:gd name="T5" fmla="*/ 24967 h 10"/>
                  <a:gd name="T6" fmla="*/ 45484 w 16"/>
                  <a:gd name="T7" fmla="*/ 0 h 10"/>
                  <a:gd name="T8" fmla="*/ 0 w 16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40" name="Freeform 6591"/>
              <p:cNvSpPr>
                <a:spLocks/>
              </p:cNvSpPr>
              <p:nvPr/>
            </p:nvSpPr>
            <p:spPr bwMode="auto">
              <a:xfrm>
                <a:off x="2886" y="3614"/>
                <a:ext cx="105" cy="61"/>
              </a:xfrm>
              <a:custGeom>
                <a:avLst/>
                <a:gdLst>
                  <a:gd name="T0" fmla="*/ 0 w 105"/>
                  <a:gd name="T1" fmla="*/ 43 h 61"/>
                  <a:gd name="T2" fmla="*/ 68 w 105"/>
                  <a:gd name="T3" fmla="*/ 61 h 61"/>
                  <a:gd name="T4" fmla="*/ 105 w 105"/>
                  <a:gd name="T5" fmla="*/ 18 h 61"/>
                  <a:gd name="T6" fmla="*/ 31 w 105"/>
                  <a:gd name="T7" fmla="*/ 0 h 61"/>
                  <a:gd name="T8" fmla="*/ 0 w 105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1"/>
                  <a:gd name="T17" fmla="*/ 105 w 105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1">
                    <a:moveTo>
                      <a:pt x="0" y="43"/>
                    </a:moveTo>
                    <a:lnTo>
                      <a:pt x="68" y="61"/>
                    </a:lnTo>
                    <a:lnTo>
                      <a:pt x="105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41" name="Freeform 6592"/>
              <p:cNvSpPr>
                <a:spLocks/>
              </p:cNvSpPr>
              <p:nvPr/>
            </p:nvSpPr>
            <p:spPr bwMode="auto">
              <a:xfrm>
                <a:off x="2886" y="3614"/>
                <a:ext cx="105" cy="61"/>
              </a:xfrm>
              <a:custGeom>
                <a:avLst/>
                <a:gdLst>
                  <a:gd name="T0" fmla="*/ 0 w 17"/>
                  <a:gd name="T1" fmla="*/ 59463 h 10"/>
                  <a:gd name="T2" fmla="*/ 98959 w 17"/>
                  <a:gd name="T3" fmla="*/ 84430 h 10"/>
                  <a:gd name="T4" fmla="*/ 152936 w 17"/>
                  <a:gd name="T5" fmla="*/ 24967 h 10"/>
                  <a:gd name="T6" fmla="*/ 45014 w 17"/>
                  <a:gd name="T7" fmla="*/ 0 h 10"/>
                  <a:gd name="T8" fmla="*/ 0 w 17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0"/>
                  <a:gd name="T17" fmla="*/ 17 w 1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0">
                    <a:moveTo>
                      <a:pt x="0" y="7"/>
                    </a:moveTo>
                    <a:lnTo>
                      <a:pt x="11" y="10"/>
                    </a:lnTo>
                    <a:lnTo>
                      <a:pt x="17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42" name="Freeform 6593"/>
              <p:cNvSpPr>
                <a:spLocks/>
              </p:cNvSpPr>
              <p:nvPr/>
            </p:nvSpPr>
            <p:spPr bwMode="auto">
              <a:xfrm>
                <a:off x="3997" y="3614"/>
                <a:ext cx="99" cy="68"/>
              </a:xfrm>
              <a:custGeom>
                <a:avLst/>
                <a:gdLst>
                  <a:gd name="T0" fmla="*/ 0 w 99"/>
                  <a:gd name="T1" fmla="*/ 43 h 68"/>
                  <a:gd name="T2" fmla="*/ 68 w 99"/>
                  <a:gd name="T3" fmla="*/ 68 h 68"/>
                  <a:gd name="T4" fmla="*/ 99 w 99"/>
                  <a:gd name="T5" fmla="*/ 18 h 68"/>
                  <a:gd name="T6" fmla="*/ 31 w 99"/>
                  <a:gd name="T7" fmla="*/ 0 h 68"/>
                  <a:gd name="T8" fmla="*/ 0 w 99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3"/>
                    </a:moveTo>
                    <a:lnTo>
                      <a:pt x="68" y="68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43" name="Freeform 6594"/>
              <p:cNvSpPr>
                <a:spLocks/>
              </p:cNvSpPr>
              <p:nvPr/>
            </p:nvSpPr>
            <p:spPr bwMode="auto">
              <a:xfrm>
                <a:off x="3997" y="3614"/>
                <a:ext cx="99" cy="68"/>
              </a:xfrm>
              <a:custGeom>
                <a:avLst/>
                <a:gdLst>
                  <a:gd name="T0" fmla="*/ 0 w 16"/>
                  <a:gd name="T1" fmla="*/ 62826 h 11"/>
                  <a:gd name="T2" fmla="*/ 99730 w 16"/>
                  <a:gd name="T3" fmla="*/ 99206 h 11"/>
                  <a:gd name="T4" fmla="*/ 145214 w 16"/>
                  <a:gd name="T5" fmla="*/ 27627 h 11"/>
                  <a:gd name="T6" fmla="*/ 45484 w 16"/>
                  <a:gd name="T7" fmla="*/ 0 h 11"/>
                  <a:gd name="T8" fmla="*/ 0 w 16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1" y="11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44" name="Freeform 6595"/>
              <p:cNvSpPr>
                <a:spLocks/>
              </p:cNvSpPr>
              <p:nvPr/>
            </p:nvSpPr>
            <p:spPr bwMode="auto">
              <a:xfrm>
                <a:off x="2713" y="3614"/>
                <a:ext cx="105" cy="68"/>
              </a:xfrm>
              <a:custGeom>
                <a:avLst/>
                <a:gdLst>
                  <a:gd name="T0" fmla="*/ 0 w 105"/>
                  <a:gd name="T1" fmla="*/ 43 h 68"/>
                  <a:gd name="T2" fmla="*/ 68 w 105"/>
                  <a:gd name="T3" fmla="*/ 68 h 68"/>
                  <a:gd name="T4" fmla="*/ 105 w 105"/>
                  <a:gd name="T5" fmla="*/ 18 h 68"/>
                  <a:gd name="T6" fmla="*/ 31 w 105"/>
                  <a:gd name="T7" fmla="*/ 0 h 68"/>
                  <a:gd name="T8" fmla="*/ 0 w 105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3"/>
                    </a:moveTo>
                    <a:lnTo>
                      <a:pt x="68" y="68"/>
                    </a:lnTo>
                    <a:lnTo>
                      <a:pt x="105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45" name="Freeform 6596"/>
              <p:cNvSpPr>
                <a:spLocks/>
              </p:cNvSpPr>
              <p:nvPr/>
            </p:nvSpPr>
            <p:spPr bwMode="auto">
              <a:xfrm>
                <a:off x="2713" y="3614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98959 w 17"/>
                  <a:gd name="T3" fmla="*/ 99206 h 11"/>
                  <a:gd name="T4" fmla="*/ 152936 w 17"/>
                  <a:gd name="T5" fmla="*/ 27627 h 11"/>
                  <a:gd name="T6" fmla="*/ 45014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1" y="11"/>
                    </a:lnTo>
                    <a:lnTo>
                      <a:pt x="17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46" name="Freeform 6597"/>
              <p:cNvSpPr>
                <a:spLocks/>
              </p:cNvSpPr>
              <p:nvPr/>
            </p:nvSpPr>
            <p:spPr bwMode="auto">
              <a:xfrm>
                <a:off x="3825" y="3620"/>
                <a:ext cx="98" cy="62"/>
              </a:xfrm>
              <a:custGeom>
                <a:avLst/>
                <a:gdLst>
                  <a:gd name="T0" fmla="*/ 0 w 98"/>
                  <a:gd name="T1" fmla="*/ 43 h 62"/>
                  <a:gd name="T2" fmla="*/ 67 w 98"/>
                  <a:gd name="T3" fmla="*/ 62 h 62"/>
                  <a:gd name="T4" fmla="*/ 98 w 98"/>
                  <a:gd name="T5" fmla="*/ 18 h 62"/>
                  <a:gd name="T6" fmla="*/ 30 w 98"/>
                  <a:gd name="T7" fmla="*/ 0 h 62"/>
                  <a:gd name="T8" fmla="*/ 0 w 98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2"/>
                  <a:gd name="T17" fmla="*/ 98 w 98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2">
                    <a:moveTo>
                      <a:pt x="0" y="43"/>
                    </a:moveTo>
                    <a:lnTo>
                      <a:pt x="67" y="62"/>
                    </a:lnTo>
                    <a:lnTo>
                      <a:pt x="98" y="18"/>
                    </a:lnTo>
                    <a:lnTo>
                      <a:pt x="30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47" name="Freeform 6598"/>
              <p:cNvSpPr>
                <a:spLocks/>
              </p:cNvSpPr>
              <p:nvPr/>
            </p:nvSpPr>
            <p:spPr bwMode="auto">
              <a:xfrm>
                <a:off x="3825" y="3620"/>
                <a:ext cx="98" cy="62"/>
              </a:xfrm>
              <a:custGeom>
                <a:avLst/>
                <a:gdLst>
                  <a:gd name="T0" fmla="*/ 0 w 16"/>
                  <a:gd name="T1" fmla="*/ 63618 h 10"/>
                  <a:gd name="T2" fmla="*/ 94203 w 16"/>
                  <a:gd name="T3" fmla="*/ 91524 h 10"/>
                  <a:gd name="T4" fmla="*/ 137868 w 16"/>
                  <a:gd name="T5" fmla="*/ 28136 h 10"/>
                  <a:gd name="T6" fmla="*/ 43671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48" name="Freeform 6599"/>
              <p:cNvSpPr>
                <a:spLocks/>
              </p:cNvSpPr>
              <p:nvPr/>
            </p:nvSpPr>
            <p:spPr bwMode="auto">
              <a:xfrm>
                <a:off x="2540" y="3620"/>
                <a:ext cx="105" cy="62"/>
              </a:xfrm>
              <a:custGeom>
                <a:avLst/>
                <a:gdLst>
                  <a:gd name="T0" fmla="*/ 0 w 105"/>
                  <a:gd name="T1" fmla="*/ 43 h 62"/>
                  <a:gd name="T2" fmla="*/ 68 w 105"/>
                  <a:gd name="T3" fmla="*/ 62 h 62"/>
                  <a:gd name="T4" fmla="*/ 105 w 105"/>
                  <a:gd name="T5" fmla="*/ 18 h 62"/>
                  <a:gd name="T6" fmla="*/ 31 w 105"/>
                  <a:gd name="T7" fmla="*/ 0 h 62"/>
                  <a:gd name="T8" fmla="*/ 0 w 105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2"/>
                  <a:gd name="T17" fmla="*/ 105 w 105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2">
                    <a:moveTo>
                      <a:pt x="0" y="43"/>
                    </a:moveTo>
                    <a:lnTo>
                      <a:pt x="68" y="62"/>
                    </a:lnTo>
                    <a:lnTo>
                      <a:pt x="105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49" name="Freeform 6600"/>
              <p:cNvSpPr>
                <a:spLocks/>
              </p:cNvSpPr>
              <p:nvPr/>
            </p:nvSpPr>
            <p:spPr bwMode="auto">
              <a:xfrm>
                <a:off x="2540" y="3620"/>
                <a:ext cx="105" cy="62"/>
              </a:xfrm>
              <a:custGeom>
                <a:avLst/>
                <a:gdLst>
                  <a:gd name="T0" fmla="*/ 0 w 17"/>
                  <a:gd name="T1" fmla="*/ 63618 h 10"/>
                  <a:gd name="T2" fmla="*/ 98959 w 17"/>
                  <a:gd name="T3" fmla="*/ 91524 h 10"/>
                  <a:gd name="T4" fmla="*/ 152936 w 17"/>
                  <a:gd name="T5" fmla="*/ 28136 h 10"/>
                  <a:gd name="T6" fmla="*/ 45014 w 17"/>
                  <a:gd name="T7" fmla="*/ 0 h 10"/>
                  <a:gd name="T8" fmla="*/ 0 w 17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0"/>
                  <a:gd name="T17" fmla="*/ 17 w 1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0">
                    <a:moveTo>
                      <a:pt x="0" y="7"/>
                    </a:moveTo>
                    <a:lnTo>
                      <a:pt x="11" y="10"/>
                    </a:lnTo>
                    <a:lnTo>
                      <a:pt x="17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50" name="Freeform 6601"/>
              <p:cNvSpPr>
                <a:spLocks/>
              </p:cNvSpPr>
              <p:nvPr/>
            </p:nvSpPr>
            <p:spPr bwMode="auto">
              <a:xfrm>
                <a:off x="3645" y="3620"/>
                <a:ext cx="105" cy="68"/>
              </a:xfrm>
              <a:custGeom>
                <a:avLst/>
                <a:gdLst>
                  <a:gd name="T0" fmla="*/ 0 w 105"/>
                  <a:gd name="T1" fmla="*/ 43 h 68"/>
                  <a:gd name="T2" fmla="*/ 75 w 105"/>
                  <a:gd name="T3" fmla="*/ 68 h 68"/>
                  <a:gd name="T4" fmla="*/ 105 w 105"/>
                  <a:gd name="T5" fmla="*/ 18 h 68"/>
                  <a:gd name="T6" fmla="*/ 38 w 105"/>
                  <a:gd name="T7" fmla="*/ 0 h 68"/>
                  <a:gd name="T8" fmla="*/ 0 w 105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3"/>
                    </a:moveTo>
                    <a:lnTo>
                      <a:pt x="75" y="68"/>
                    </a:lnTo>
                    <a:lnTo>
                      <a:pt x="105" y="18"/>
                    </a:lnTo>
                    <a:lnTo>
                      <a:pt x="38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51" name="Freeform 6602"/>
              <p:cNvSpPr>
                <a:spLocks/>
              </p:cNvSpPr>
              <p:nvPr/>
            </p:nvSpPr>
            <p:spPr bwMode="auto">
              <a:xfrm>
                <a:off x="3645" y="3620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107693 w 17"/>
                  <a:gd name="T3" fmla="*/ 99206 h 11"/>
                  <a:gd name="T4" fmla="*/ 152936 w 17"/>
                  <a:gd name="T5" fmla="*/ 27627 h 11"/>
                  <a:gd name="T6" fmla="*/ 53945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2" y="11"/>
                    </a:lnTo>
                    <a:lnTo>
                      <a:pt x="17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52" name="Freeform 6603"/>
              <p:cNvSpPr>
                <a:spLocks/>
              </p:cNvSpPr>
              <p:nvPr/>
            </p:nvSpPr>
            <p:spPr bwMode="auto">
              <a:xfrm>
                <a:off x="2367" y="3620"/>
                <a:ext cx="105" cy="68"/>
              </a:xfrm>
              <a:custGeom>
                <a:avLst/>
                <a:gdLst>
                  <a:gd name="T0" fmla="*/ 0 w 105"/>
                  <a:gd name="T1" fmla="*/ 43 h 68"/>
                  <a:gd name="T2" fmla="*/ 68 w 105"/>
                  <a:gd name="T3" fmla="*/ 68 h 68"/>
                  <a:gd name="T4" fmla="*/ 105 w 105"/>
                  <a:gd name="T5" fmla="*/ 18 h 68"/>
                  <a:gd name="T6" fmla="*/ 31 w 105"/>
                  <a:gd name="T7" fmla="*/ 0 h 68"/>
                  <a:gd name="T8" fmla="*/ 0 w 105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3"/>
                    </a:moveTo>
                    <a:lnTo>
                      <a:pt x="68" y="68"/>
                    </a:lnTo>
                    <a:lnTo>
                      <a:pt x="105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53" name="Freeform 6604"/>
              <p:cNvSpPr>
                <a:spLocks/>
              </p:cNvSpPr>
              <p:nvPr/>
            </p:nvSpPr>
            <p:spPr bwMode="auto">
              <a:xfrm>
                <a:off x="2367" y="3620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98959 w 17"/>
                  <a:gd name="T3" fmla="*/ 99206 h 11"/>
                  <a:gd name="T4" fmla="*/ 152936 w 17"/>
                  <a:gd name="T5" fmla="*/ 27627 h 11"/>
                  <a:gd name="T6" fmla="*/ 45014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1" y="11"/>
                    </a:lnTo>
                    <a:lnTo>
                      <a:pt x="17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54" name="Freeform 6605"/>
              <p:cNvSpPr>
                <a:spLocks/>
              </p:cNvSpPr>
              <p:nvPr/>
            </p:nvSpPr>
            <p:spPr bwMode="auto">
              <a:xfrm>
                <a:off x="3473" y="3626"/>
                <a:ext cx="105" cy="62"/>
              </a:xfrm>
              <a:custGeom>
                <a:avLst/>
                <a:gdLst>
                  <a:gd name="T0" fmla="*/ 0 w 105"/>
                  <a:gd name="T1" fmla="*/ 43 h 62"/>
                  <a:gd name="T2" fmla="*/ 74 w 105"/>
                  <a:gd name="T3" fmla="*/ 62 h 62"/>
                  <a:gd name="T4" fmla="*/ 105 w 105"/>
                  <a:gd name="T5" fmla="*/ 18 h 62"/>
                  <a:gd name="T6" fmla="*/ 37 w 105"/>
                  <a:gd name="T7" fmla="*/ 0 h 62"/>
                  <a:gd name="T8" fmla="*/ 0 w 105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2"/>
                  <a:gd name="T17" fmla="*/ 105 w 105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2">
                    <a:moveTo>
                      <a:pt x="0" y="43"/>
                    </a:moveTo>
                    <a:lnTo>
                      <a:pt x="74" y="62"/>
                    </a:lnTo>
                    <a:lnTo>
                      <a:pt x="105" y="18"/>
                    </a:lnTo>
                    <a:lnTo>
                      <a:pt x="37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55" name="Freeform 6606"/>
              <p:cNvSpPr>
                <a:spLocks/>
              </p:cNvSpPr>
              <p:nvPr/>
            </p:nvSpPr>
            <p:spPr bwMode="auto">
              <a:xfrm>
                <a:off x="3473" y="3626"/>
                <a:ext cx="105" cy="62"/>
              </a:xfrm>
              <a:custGeom>
                <a:avLst/>
                <a:gdLst>
                  <a:gd name="T0" fmla="*/ 0 w 17"/>
                  <a:gd name="T1" fmla="*/ 63618 h 10"/>
                  <a:gd name="T2" fmla="*/ 107693 w 17"/>
                  <a:gd name="T3" fmla="*/ 91524 h 10"/>
                  <a:gd name="T4" fmla="*/ 152936 w 17"/>
                  <a:gd name="T5" fmla="*/ 28136 h 10"/>
                  <a:gd name="T6" fmla="*/ 53945 w 17"/>
                  <a:gd name="T7" fmla="*/ 0 h 10"/>
                  <a:gd name="T8" fmla="*/ 0 w 17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0"/>
                  <a:gd name="T17" fmla="*/ 17 w 1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0">
                    <a:moveTo>
                      <a:pt x="0" y="7"/>
                    </a:moveTo>
                    <a:lnTo>
                      <a:pt x="12" y="10"/>
                    </a:lnTo>
                    <a:lnTo>
                      <a:pt x="17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56" name="Freeform 6607"/>
              <p:cNvSpPr>
                <a:spLocks/>
              </p:cNvSpPr>
              <p:nvPr/>
            </p:nvSpPr>
            <p:spPr bwMode="auto">
              <a:xfrm>
                <a:off x="2194" y="3626"/>
                <a:ext cx="105" cy="62"/>
              </a:xfrm>
              <a:custGeom>
                <a:avLst/>
                <a:gdLst>
                  <a:gd name="T0" fmla="*/ 0 w 105"/>
                  <a:gd name="T1" fmla="*/ 43 h 62"/>
                  <a:gd name="T2" fmla="*/ 68 w 105"/>
                  <a:gd name="T3" fmla="*/ 62 h 62"/>
                  <a:gd name="T4" fmla="*/ 105 w 105"/>
                  <a:gd name="T5" fmla="*/ 18 h 62"/>
                  <a:gd name="T6" fmla="*/ 31 w 105"/>
                  <a:gd name="T7" fmla="*/ 0 h 62"/>
                  <a:gd name="T8" fmla="*/ 0 w 105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2"/>
                  <a:gd name="T17" fmla="*/ 105 w 105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2">
                    <a:moveTo>
                      <a:pt x="0" y="43"/>
                    </a:moveTo>
                    <a:lnTo>
                      <a:pt x="68" y="62"/>
                    </a:lnTo>
                    <a:lnTo>
                      <a:pt x="105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57" name="Freeform 6608"/>
              <p:cNvSpPr>
                <a:spLocks/>
              </p:cNvSpPr>
              <p:nvPr/>
            </p:nvSpPr>
            <p:spPr bwMode="auto">
              <a:xfrm>
                <a:off x="2194" y="3626"/>
                <a:ext cx="105" cy="62"/>
              </a:xfrm>
              <a:custGeom>
                <a:avLst/>
                <a:gdLst>
                  <a:gd name="T0" fmla="*/ 0 w 17"/>
                  <a:gd name="T1" fmla="*/ 63618 h 10"/>
                  <a:gd name="T2" fmla="*/ 98959 w 17"/>
                  <a:gd name="T3" fmla="*/ 91524 h 10"/>
                  <a:gd name="T4" fmla="*/ 152936 w 17"/>
                  <a:gd name="T5" fmla="*/ 28136 h 10"/>
                  <a:gd name="T6" fmla="*/ 45014 w 17"/>
                  <a:gd name="T7" fmla="*/ 0 h 10"/>
                  <a:gd name="T8" fmla="*/ 0 w 17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0"/>
                  <a:gd name="T17" fmla="*/ 17 w 1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0">
                    <a:moveTo>
                      <a:pt x="0" y="7"/>
                    </a:moveTo>
                    <a:lnTo>
                      <a:pt x="11" y="10"/>
                    </a:lnTo>
                    <a:lnTo>
                      <a:pt x="17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58" name="Freeform 6609"/>
              <p:cNvSpPr>
                <a:spLocks/>
              </p:cNvSpPr>
              <p:nvPr/>
            </p:nvSpPr>
            <p:spPr bwMode="auto">
              <a:xfrm>
                <a:off x="3300" y="3626"/>
                <a:ext cx="105" cy="68"/>
              </a:xfrm>
              <a:custGeom>
                <a:avLst/>
                <a:gdLst>
                  <a:gd name="T0" fmla="*/ 0 w 105"/>
                  <a:gd name="T1" fmla="*/ 43 h 68"/>
                  <a:gd name="T2" fmla="*/ 74 w 105"/>
                  <a:gd name="T3" fmla="*/ 68 h 68"/>
                  <a:gd name="T4" fmla="*/ 105 w 105"/>
                  <a:gd name="T5" fmla="*/ 18 h 68"/>
                  <a:gd name="T6" fmla="*/ 37 w 105"/>
                  <a:gd name="T7" fmla="*/ 0 h 68"/>
                  <a:gd name="T8" fmla="*/ 0 w 105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3"/>
                    </a:moveTo>
                    <a:lnTo>
                      <a:pt x="74" y="68"/>
                    </a:lnTo>
                    <a:lnTo>
                      <a:pt x="105" y="18"/>
                    </a:lnTo>
                    <a:lnTo>
                      <a:pt x="37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59" name="Freeform 6610"/>
              <p:cNvSpPr>
                <a:spLocks/>
              </p:cNvSpPr>
              <p:nvPr/>
            </p:nvSpPr>
            <p:spPr bwMode="auto">
              <a:xfrm>
                <a:off x="3300" y="3626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107693 w 17"/>
                  <a:gd name="T3" fmla="*/ 99206 h 11"/>
                  <a:gd name="T4" fmla="*/ 152936 w 17"/>
                  <a:gd name="T5" fmla="*/ 27627 h 11"/>
                  <a:gd name="T6" fmla="*/ 53945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2" y="11"/>
                    </a:lnTo>
                    <a:lnTo>
                      <a:pt x="17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60" name="Freeform 6611"/>
              <p:cNvSpPr>
                <a:spLocks/>
              </p:cNvSpPr>
              <p:nvPr/>
            </p:nvSpPr>
            <p:spPr bwMode="auto">
              <a:xfrm>
                <a:off x="3127" y="3626"/>
                <a:ext cx="105" cy="68"/>
              </a:xfrm>
              <a:custGeom>
                <a:avLst/>
                <a:gdLst>
                  <a:gd name="T0" fmla="*/ 0 w 105"/>
                  <a:gd name="T1" fmla="*/ 49 h 68"/>
                  <a:gd name="T2" fmla="*/ 74 w 105"/>
                  <a:gd name="T3" fmla="*/ 68 h 68"/>
                  <a:gd name="T4" fmla="*/ 105 w 105"/>
                  <a:gd name="T5" fmla="*/ 25 h 68"/>
                  <a:gd name="T6" fmla="*/ 37 w 105"/>
                  <a:gd name="T7" fmla="*/ 0 h 68"/>
                  <a:gd name="T8" fmla="*/ 0 w 105"/>
                  <a:gd name="T9" fmla="*/ 49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9"/>
                    </a:moveTo>
                    <a:lnTo>
                      <a:pt x="74" y="68"/>
                    </a:lnTo>
                    <a:lnTo>
                      <a:pt x="105" y="25"/>
                    </a:lnTo>
                    <a:lnTo>
                      <a:pt x="37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61" name="Freeform 6612"/>
              <p:cNvSpPr>
                <a:spLocks/>
              </p:cNvSpPr>
              <p:nvPr/>
            </p:nvSpPr>
            <p:spPr bwMode="auto">
              <a:xfrm>
                <a:off x="3127" y="3626"/>
                <a:ext cx="105" cy="68"/>
              </a:xfrm>
              <a:custGeom>
                <a:avLst/>
                <a:gdLst>
                  <a:gd name="T0" fmla="*/ 0 w 17"/>
                  <a:gd name="T1" fmla="*/ 71579 h 11"/>
                  <a:gd name="T2" fmla="*/ 107693 w 17"/>
                  <a:gd name="T3" fmla="*/ 99206 h 11"/>
                  <a:gd name="T4" fmla="*/ 152936 w 17"/>
                  <a:gd name="T5" fmla="*/ 36609 h 11"/>
                  <a:gd name="T6" fmla="*/ 53945 w 17"/>
                  <a:gd name="T7" fmla="*/ 0 h 11"/>
                  <a:gd name="T8" fmla="*/ 0 w 17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2" y="11"/>
                    </a:lnTo>
                    <a:lnTo>
                      <a:pt x="17" y="4"/>
                    </a:lnTo>
                    <a:lnTo>
                      <a:pt x="6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62" name="Freeform 6613"/>
              <p:cNvSpPr>
                <a:spLocks/>
              </p:cNvSpPr>
              <p:nvPr/>
            </p:nvSpPr>
            <p:spPr bwMode="auto">
              <a:xfrm>
                <a:off x="2954" y="3632"/>
                <a:ext cx="105" cy="68"/>
              </a:xfrm>
              <a:custGeom>
                <a:avLst/>
                <a:gdLst>
                  <a:gd name="T0" fmla="*/ 0 w 105"/>
                  <a:gd name="T1" fmla="*/ 43 h 68"/>
                  <a:gd name="T2" fmla="*/ 74 w 105"/>
                  <a:gd name="T3" fmla="*/ 68 h 68"/>
                  <a:gd name="T4" fmla="*/ 105 w 105"/>
                  <a:gd name="T5" fmla="*/ 19 h 68"/>
                  <a:gd name="T6" fmla="*/ 37 w 105"/>
                  <a:gd name="T7" fmla="*/ 0 h 68"/>
                  <a:gd name="T8" fmla="*/ 0 w 105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3"/>
                    </a:moveTo>
                    <a:lnTo>
                      <a:pt x="74" y="68"/>
                    </a:lnTo>
                    <a:lnTo>
                      <a:pt x="105" y="19"/>
                    </a:lnTo>
                    <a:lnTo>
                      <a:pt x="37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63" name="Freeform 6614"/>
              <p:cNvSpPr>
                <a:spLocks/>
              </p:cNvSpPr>
              <p:nvPr/>
            </p:nvSpPr>
            <p:spPr bwMode="auto">
              <a:xfrm>
                <a:off x="2954" y="3632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107693 w 17"/>
                  <a:gd name="T3" fmla="*/ 99206 h 11"/>
                  <a:gd name="T4" fmla="*/ 152936 w 17"/>
                  <a:gd name="T5" fmla="*/ 27627 h 11"/>
                  <a:gd name="T6" fmla="*/ 53945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2" y="11"/>
                    </a:lnTo>
                    <a:lnTo>
                      <a:pt x="17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64" name="Freeform 6615"/>
              <p:cNvSpPr>
                <a:spLocks/>
              </p:cNvSpPr>
              <p:nvPr/>
            </p:nvSpPr>
            <p:spPr bwMode="auto">
              <a:xfrm>
                <a:off x="4065" y="3632"/>
                <a:ext cx="105" cy="68"/>
              </a:xfrm>
              <a:custGeom>
                <a:avLst/>
                <a:gdLst>
                  <a:gd name="T0" fmla="*/ 0 w 105"/>
                  <a:gd name="T1" fmla="*/ 50 h 68"/>
                  <a:gd name="T2" fmla="*/ 74 w 105"/>
                  <a:gd name="T3" fmla="*/ 68 h 68"/>
                  <a:gd name="T4" fmla="*/ 105 w 105"/>
                  <a:gd name="T5" fmla="*/ 25 h 68"/>
                  <a:gd name="T6" fmla="*/ 31 w 105"/>
                  <a:gd name="T7" fmla="*/ 0 h 68"/>
                  <a:gd name="T8" fmla="*/ 0 w 105"/>
                  <a:gd name="T9" fmla="*/ 50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50"/>
                    </a:moveTo>
                    <a:lnTo>
                      <a:pt x="74" y="68"/>
                    </a:lnTo>
                    <a:lnTo>
                      <a:pt x="105" y="25"/>
                    </a:lnTo>
                    <a:lnTo>
                      <a:pt x="31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65" name="Freeform 6616"/>
              <p:cNvSpPr>
                <a:spLocks/>
              </p:cNvSpPr>
              <p:nvPr/>
            </p:nvSpPr>
            <p:spPr bwMode="auto">
              <a:xfrm>
                <a:off x="4065" y="3632"/>
                <a:ext cx="105" cy="68"/>
              </a:xfrm>
              <a:custGeom>
                <a:avLst/>
                <a:gdLst>
                  <a:gd name="T0" fmla="*/ 0 w 17"/>
                  <a:gd name="T1" fmla="*/ 71579 h 11"/>
                  <a:gd name="T2" fmla="*/ 107693 w 17"/>
                  <a:gd name="T3" fmla="*/ 99206 h 11"/>
                  <a:gd name="T4" fmla="*/ 152936 w 17"/>
                  <a:gd name="T5" fmla="*/ 36609 h 11"/>
                  <a:gd name="T6" fmla="*/ 45014 w 17"/>
                  <a:gd name="T7" fmla="*/ 0 h 11"/>
                  <a:gd name="T8" fmla="*/ 0 w 17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2" y="11"/>
                    </a:lnTo>
                    <a:lnTo>
                      <a:pt x="17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66" name="Freeform 6617"/>
              <p:cNvSpPr>
                <a:spLocks/>
              </p:cNvSpPr>
              <p:nvPr/>
            </p:nvSpPr>
            <p:spPr bwMode="auto">
              <a:xfrm>
                <a:off x="2781" y="3632"/>
                <a:ext cx="105" cy="68"/>
              </a:xfrm>
              <a:custGeom>
                <a:avLst/>
                <a:gdLst>
                  <a:gd name="T0" fmla="*/ 0 w 105"/>
                  <a:gd name="T1" fmla="*/ 50 h 68"/>
                  <a:gd name="T2" fmla="*/ 74 w 105"/>
                  <a:gd name="T3" fmla="*/ 68 h 68"/>
                  <a:gd name="T4" fmla="*/ 105 w 105"/>
                  <a:gd name="T5" fmla="*/ 25 h 68"/>
                  <a:gd name="T6" fmla="*/ 37 w 105"/>
                  <a:gd name="T7" fmla="*/ 0 h 68"/>
                  <a:gd name="T8" fmla="*/ 0 w 105"/>
                  <a:gd name="T9" fmla="*/ 50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50"/>
                    </a:moveTo>
                    <a:lnTo>
                      <a:pt x="74" y="68"/>
                    </a:lnTo>
                    <a:lnTo>
                      <a:pt x="105" y="25"/>
                    </a:lnTo>
                    <a:lnTo>
                      <a:pt x="37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67" name="Freeform 6618"/>
              <p:cNvSpPr>
                <a:spLocks/>
              </p:cNvSpPr>
              <p:nvPr/>
            </p:nvSpPr>
            <p:spPr bwMode="auto">
              <a:xfrm>
                <a:off x="2781" y="3632"/>
                <a:ext cx="105" cy="68"/>
              </a:xfrm>
              <a:custGeom>
                <a:avLst/>
                <a:gdLst>
                  <a:gd name="T0" fmla="*/ 0 w 17"/>
                  <a:gd name="T1" fmla="*/ 71579 h 11"/>
                  <a:gd name="T2" fmla="*/ 107693 w 17"/>
                  <a:gd name="T3" fmla="*/ 99206 h 11"/>
                  <a:gd name="T4" fmla="*/ 152936 w 17"/>
                  <a:gd name="T5" fmla="*/ 36609 h 11"/>
                  <a:gd name="T6" fmla="*/ 53945 w 17"/>
                  <a:gd name="T7" fmla="*/ 0 h 11"/>
                  <a:gd name="T8" fmla="*/ 0 w 17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2" y="11"/>
                    </a:lnTo>
                    <a:lnTo>
                      <a:pt x="17" y="4"/>
                    </a:lnTo>
                    <a:lnTo>
                      <a:pt x="6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68" name="Freeform 6619"/>
              <p:cNvSpPr>
                <a:spLocks/>
              </p:cNvSpPr>
              <p:nvPr/>
            </p:nvSpPr>
            <p:spPr bwMode="auto">
              <a:xfrm>
                <a:off x="3892" y="3638"/>
                <a:ext cx="105" cy="68"/>
              </a:xfrm>
              <a:custGeom>
                <a:avLst/>
                <a:gdLst>
                  <a:gd name="T0" fmla="*/ 0 w 105"/>
                  <a:gd name="T1" fmla="*/ 44 h 68"/>
                  <a:gd name="T2" fmla="*/ 68 w 105"/>
                  <a:gd name="T3" fmla="*/ 68 h 68"/>
                  <a:gd name="T4" fmla="*/ 105 w 105"/>
                  <a:gd name="T5" fmla="*/ 19 h 68"/>
                  <a:gd name="T6" fmla="*/ 31 w 105"/>
                  <a:gd name="T7" fmla="*/ 0 h 68"/>
                  <a:gd name="T8" fmla="*/ 0 w 105"/>
                  <a:gd name="T9" fmla="*/ 44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4"/>
                    </a:moveTo>
                    <a:lnTo>
                      <a:pt x="68" y="68"/>
                    </a:lnTo>
                    <a:lnTo>
                      <a:pt x="105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69" name="Freeform 6620"/>
              <p:cNvSpPr>
                <a:spLocks/>
              </p:cNvSpPr>
              <p:nvPr/>
            </p:nvSpPr>
            <p:spPr bwMode="auto">
              <a:xfrm>
                <a:off x="3892" y="3638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98959 w 17"/>
                  <a:gd name="T3" fmla="*/ 99206 h 11"/>
                  <a:gd name="T4" fmla="*/ 152936 w 17"/>
                  <a:gd name="T5" fmla="*/ 27627 h 11"/>
                  <a:gd name="T6" fmla="*/ 45014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1" y="11"/>
                    </a:lnTo>
                    <a:lnTo>
                      <a:pt x="17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70" name="Freeform 6621"/>
              <p:cNvSpPr>
                <a:spLocks/>
              </p:cNvSpPr>
              <p:nvPr/>
            </p:nvSpPr>
            <p:spPr bwMode="auto">
              <a:xfrm>
                <a:off x="2608" y="3638"/>
                <a:ext cx="105" cy="68"/>
              </a:xfrm>
              <a:custGeom>
                <a:avLst/>
                <a:gdLst>
                  <a:gd name="T0" fmla="*/ 0 w 105"/>
                  <a:gd name="T1" fmla="*/ 44 h 68"/>
                  <a:gd name="T2" fmla="*/ 74 w 105"/>
                  <a:gd name="T3" fmla="*/ 68 h 68"/>
                  <a:gd name="T4" fmla="*/ 105 w 105"/>
                  <a:gd name="T5" fmla="*/ 19 h 68"/>
                  <a:gd name="T6" fmla="*/ 37 w 105"/>
                  <a:gd name="T7" fmla="*/ 0 h 68"/>
                  <a:gd name="T8" fmla="*/ 0 w 105"/>
                  <a:gd name="T9" fmla="*/ 44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4"/>
                    </a:moveTo>
                    <a:lnTo>
                      <a:pt x="74" y="68"/>
                    </a:lnTo>
                    <a:lnTo>
                      <a:pt x="105" y="19"/>
                    </a:lnTo>
                    <a:lnTo>
                      <a:pt x="37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71" name="Freeform 6622"/>
              <p:cNvSpPr>
                <a:spLocks/>
              </p:cNvSpPr>
              <p:nvPr/>
            </p:nvSpPr>
            <p:spPr bwMode="auto">
              <a:xfrm>
                <a:off x="2608" y="3638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107693 w 17"/>
                  <a:gd name="T3" fmla="*/ 99206 h 11"/>
                  <a:gd name="T4" fmla="*/ 152936 w 17"/>
                  <a:gd name="T5" fmla="*/ 27627 h 11"/>
                  <a:gd name="T6" fmla="*/ 53945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2" y="11"/>
                    </a:lnTo>
                    <a:lnTo>
                      <a:pt x="17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72" name="Freeform 6623"/>
              <p:cNvSpPr>
                <a:spLocks/>
              </p:cNvSpPr>
              <p:nvPr/>
            </p:nvSpPr>
            <p:spPr bwMode="auto">
              <a:xfrm>
                <a:off x="3720" y="3638"/>
                <a:ext cx="105" cy="68"/>
              </a:xfrm>
              <a:custGeom>
                <a:avLst/>
                <a:gdLst>
                  <a:gd name="T0" fmla="*/ 0 w 105"/>
                  <a:gd name="T1" fmla="*/ 50 h 68"/>
                  <a:gd name="T2" fmla="*/ 67 w 105"/>
                  <a:gd name="T3" fmla="*/ 68 h 68"/>
                  <a:gd name="T4" fmla="*/ 105 w 105"/>
                  <a:gd name="T5" fmla="*/ 25 h 68"/>
                  <a:gd name="T6" fmla="*/ 30 w 105"/>
                  <a:gd name="T7" fmla="*/ 0 h 68"/>
                  <a:gd name="T8" fmla="*/ 0 w 105"/>
                  <a:gd name="T9" fmla="*/ 50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50"/>
                    </a:moveTo>
                    <a:lnTo>
                      <a:pt x="67" y="68"/>
                    </a:lnTo>
                    <a:lnTo>
                      <a:pt x="105" y="25"/>
                    </a:lnTo>
                    <a:lnTo>
                      <a:pt x="30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73" name="Freeform 6624"/>
              <p:cNvSpPr>
                <a:spLocks/>
              </p:cNvSpPr>
              <p:nvPr/>
            </p:nvSpPr>
            <p:spPr bwMode="auto">
              <a:xfrm>
                <a:off x="3720" y="3638"/>
                <a:ext cx="105" cy="68"/>
              </a:xfrm>
              <a:custGeom>
                <a:avLst/>
                <a:gdLst>
                  <a:gd name="T0" fmla="*/ 0 w 17"/>
                  <a:gd name="T1" fmla="*/ 71579 h 11"/>
                  <a:gd name="T2" fmla="*/ 98959 w 17"/>
                  <a:gd name="T3" fmla="*/ 99206 h 11"/>
                  <a:gd name="T4" fmla="*/ 152936 w 17"/>
                  <a:gd name="T5" fmla="*/ 36609 h 11"/>
                  <a:gd name="T6" fmla="*/ 45014 w 17"/>
                  <a:gd name="T7" fmla="*/ 0 h 11"/>
                  <a:gd name="T8" fmla="*/ 0 w 17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1" y="11"/>
                    </a:lnTo>
                    <a:lnTo>
                      <a:pt x="17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74" name="Freeform 6625"/>
              <p:cNvSpPr>
                <a:spLocks/>
              </p:cNvSpPr>
              <p:nvPr/>
            </p:nvSpPr>
            <p:spPr bwMode="auto">
              <a:xfrm>
                <a:off x="2435" y="3638"/>
                <a:ext cx="105" cy="68"/>
              </a:xfrm>
              <a:custGeom>
                <a:avLst/>
                <a:gdLst>
                  <a:gd name="T0" fmla="*/ 0 w 105"/>
                  <a:gd name="T1" fmla="*/ 50 h 68"/>
                  <a:gd name="T2" fmla="*/ 68 w 105"/>
                  <a:gd name="T3" fmla="*/ 68 h 68"/>
                  <a:gd name="T4" fmla="*/ 105 w 105"/>
                  <a:gd name="T5" fmla="*/ 25 h 68"/>
                  <a:gd name="T6" fmla="*/ 37 w 105"/>
                  <a:gd name="T7" fmla="*/ 0 h 68"/>
                  <a:gd name="T8" fmla="*/ 0 w 105"/>
                  <a:gd name="T9" fmla="*/ 50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50"/>
                    </a:moveTo>
                    <a:lnTo>
                      <a:pt x="68" y="68"/>
                    </a:lnTo>
                    <a:lnTo>
                      <a:pt x="105" y="25"/>
                    </a:lnTo>
                    <a:lnTo>
                      <a:pt x="37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75" name="Freeform 6626"/>
              <p:cNvSpPr>
                <a:spLocks/>
              </p:cNvSpPr>
              <p:nvPr/>
            </p:nvSpPr>
            <p:spPr bwMode="auto">
              <a:xfrm>
                <a:off x="2435" y="3638"/>
                <a:ext cx="105" cy="68"/>
              </a:xfrm>
              <a:custGeom>
                <a:avLst/>
                <a:gdLst>
                  <a:gd name="T0" fmla="*/ 0 w 17"/>
                  <a:gd name="T1" fmla="*/ 71579 h 11"/>
                  <a:gd name="T2" fmla="*/ 98959 w 17"/>
                  <a:gd name="T3" fmla="*/ 99206 h 11"/>
                  <a:gd name="T4" fmla="*/ 152936 w 17"/>
                  <a:gd name="T5" fmla="*/ 36609 h 11"/>
                  <a:gd name="T6" fmla="*/ 53945 w 17"/>
                  <a:gd name="T7" fmla="*/ 0 h 11"/>
                  <a:gd name="T8" fmla="*/ 0 w 17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1" y="11"/>
                    </a:lnTo>
                    <a:lnTo>
                      <a:pt x="17" y="4"/>
                    </a:lnTo>
                    <a:lnTo>
                      <a:pt x="6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76" name="Freeform 6627"/>
              <p:cNvSpPr>
                <a:spLocks/>
              </p:cNvSpPr>
              <p:nvPr/>
            </p:nvSpPr>
            <p:spPr bwMode="auto">
              <a:xfrm>
                <a:off x="3547" y="3644"/>
                <a:ext cx="98" cy="68"/>
              </a:xfrm>
              <a:custGeom>
                <a:avLst/>
                <a:gdLst>
                  <a:gd name="T0" fmla="*/ 0 w 98"/>
                  <a:gd name="T1" fmla="*/ 44 h 68"/>
                  <a:gd name="T2" fmla="*/ 68 w 98"/>
                  <a:gd name="T3" fmla="*/ 68 h 68"/>
                  <a:gd name="T4" fmla="*/ 98 w 98"/>
                  <a:gd name="T5" fmla="*/ 19 h 68"/>
                  <a:gd name="T6" fmla="*/ 31 w 98"/>
                  <a:gd name="T7" fmla="*/ 0 h 68"/>
                  <a:gd name="T8" fmla="*/ 0 w 98"/>
                  <a:gd name="T9" fmla="*/ 44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8"/>
                  <a:gd name="T17" fmla="*/ 98 w 98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8">
                    <a:moveTo>
                      <a:pt x="0" y="44"/>
                    </a:moveTo>
                    <a:lnTo>
                      <a:pt x="68" y="68"/>
                    </a:lnTo>
                    <a:lnTo>
                      <a:pt x="98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77" name="Freeform 6628"/>
              <p:cNvSpPr>
                <a:spLocks/>
              </p:cNvSpPr>
              <p:nvPr/>
            </p:nvSpPr>
            <p:spPr bwMode="auto">
              <a:xfrm>
                <a:off x="3547" y="3644"/>
                <a:ext cx="98" cy="68"/>
              </a:xfrm>
              <a:custGeom>
                <a:avLst/>
                <a:gdLst>
                  <a:gd name="T0" fmla="*/ 0 w 16"/>
                  <a:gd name="T1" fmla="*/ 62826 h 11"/>
                  <a:gd name="T2" fmla="*/ 94203 w 16"/>
                  <a:gd name="T3" fmla="*/ 99206 h 11"/>
                  <a:gd name="T4" fmla="*/ 137868 w 16"/>
                  <a:gd name="T5" fmla="*/ 27627 h 11"/>
                  <a:gd name="T6" fmla="*/ 43671 w 16"/>
                  <a:gd name="T7" fmla="*/ 0 h 11"/>
                  <a:gd name="T8" fmla="*/ 0 w 16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1" y="11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78" name="Freeform 6629"/>
              <p:cNvSpPr>
                <a:spLocks/>
              </p:cNvSpPr>
              <p:nvPr/>
            </p:nvSpPr>
            <p:spPr bwMode="auto">
              <a:xfrm>
                <a:off x="2262" y="3644"/>
                <a:ext cx="105" cy="68"/>
              </a:xfrm>
              <a:custGeom>
                <a:avLst/>
                <a:gdLst>
                  <a:gd name="T0" fmla="*/ 0 w 105"/>
                  <a:gd name="T1" fmla="*/ 44 h 68"/>
                  <a:gd name="T2" fmla="*/ 68 w 105"/>
                  <a:gd name="T3" fmla="*/ 68 h 68"/>
                  <a:gd name="T4" fmla="*/ 105 w 105"/>
                  <a:gd name="T5" fmla="*/ 19 h 68"/>
                  <a:gd name="T6" fmla="*/ 37 w 105"/>
                  <a:gd name="T7" fmla="*/ 0 h 68"/>
                  <a:gd name="T8" fmla="*/ 0 w 105"/>
                  <a:gd name="T9" fmla="*/ 44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4"/>
                    </a:moveTo>
                    <a:lnTo>
                      <a:pt x="68" y="68"/>
                    </a:lnTo>
                    <a:lnTo>
                      <a:pt x="105" y="19"/>
                    </a:lnTo>
                    <a:lnTo>
                      <a:pt x="37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79" name="Freeform 6630"/>
              <p:cNvSpPr>
                <a:spLocks/>
              </p:cNvSpPr>
              <p:nvPr/>
            </p:nvSpPr>
            <p:spPr bwMode="auto">
              <a:xfrm>
                <a:off x="2262" y="3644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98959 w 17"/>
                  <a:gd name="T3" fmla="*/ 99206 h 11"/>
                  <a:gd name="T4" fmla="*/ 152936 w 17"/>
                  <a:gd name="T5" fmla="*/ 27627 h 11"/>
                  <a:gd name="T6" fmla="*/ 53945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1" y="11"/>
                    </a:lnTo>
                    <a:lnTo>
                      <a:pt x="17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80" name="Freeform 6631"/>
              <p:cNvSpPr>
                <a:spLocks/>
              </p:cNvSpPr>
              <p:nvPr/>
            </p:nvSpPr>
            <p:spPr bwMode="auto">
              <a:xfrm>
                <a:off x="3374" y="3644"/>
                <a:ext cx="99" cy="68"/>
              </a:xfrm>
              <a:custGeom>
                <a:avLst/>
                <a:gdLst>
                  <a:gd name="T0" fmla="*/ 0 w 99"/>
                  <a:gd name="T1" fmla="*/ 50 h 68"/>
                  <a:gd name="T2" fmla="*/ 68 w 99"/>
                  <a:gd name="T3" fmla="*/ 68 h 68"/>
                  <a:gd name="T4" fmla="*/ 99 w 99"/>
                  <a:gd name="T5" fmla="*/ 25 h 68"/>
                  <a:gd name="T6" fmla="*/ 31 w 99"/>
                  <a:gd name="T7" fmla="*/ 0 h 68"/>
                  <a:gd name="T8" fmla="*/ 0 w 99"/>
                  <a:gd name="T9" fmla="*/ 50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50"/>
                    </a:moveTo>
                    <a:lnTo>
                      <a:pt x="68" y="68"/>
                    </a:lnTo>
                    <a:lnTo>
                      <a:pt x="99" y="25"/>
                    </a:lnTo>
                    <a:lnTo>
                      <a:pt x="31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81" name="Freeform 6632"/>
              <p:cNvSpPr>
                <a:spLocks/>
              </p:cNvSpPr>
              <p:nvPr/>
            </p:nvSpPr>
            <p:spPr bwMode="auto">
              <a:xfrm>
                <a:off x="3374" y="3644"/>
                <a:ext cx="99" cy="68"/>
              </a:xfrm>
              <a:custGeom>
                <a:avLst/>
                <a:gdLst>
                  <a:gd name="T0" fmla="*/ 0 w 16"/>
                  <a:gd name="T1" fmla="*/ 71579 h 11"/>
                  <a:gd name="T2" fmla="*/ 99730 w 16"/>
                  <a:gd name="T3" fmla="*/ 99206 h 11"/>
                  <a:gd name="T4" fmla="*/ 145214 w 16"/>
                  <a:gd name="T5" fmla="*/ 36609 h 11"/>
                  <a:gd name="T6" fmla="*/ 45484 w 16"/>
                  <a:gd name="T7" fmla="*/ 0 h 11"/>
                  <a:gd name="T8" fmla="*/ 0 w 16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8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82" name="Freeform 6633"/>
              <p:cNvSpPr>
                <a:spLocks/>
              </p:cNvSpPr>
              <p:nvPr/>
            </p:nvSpPr>
            <p:spPr bwMode="auto">
              <a:xfrm>
                <a:off x="3201" y="3651"/>
                <a:ext cx="99" cy="68"/>
              </a:xfrm>
              <a:custGeom>
                <a:avLst/>
                <a:gdLst>
                  <a:gd name="T0" fmla="*/ 0 w 99"/>
                  <a:gd name="T1" fmla="*/ 43 h 68"/>
                  <a:gd name="T2" fmla="*/ 68 w 99"/>
                  <a:gd name="T3" fmla="*/ 68 h 68"/>
                  <a:gd name="T4" fmla="*/ 99 w 99"/>
                  <a:gd name="T5" fmla="*/ 18 h 68"/>
                  <a:gd name="T6" fmla="*/ 31 w 99"/>
                  <a:gd name="T7" fmla="*/ 0 h 68"/>
                  <a:gd name="T8" fmla="*/ 0 w 99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3"/>
                    </a:moveTo>
                    <a:lnTo>
                      <a:pt x="68" y="68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83" name="Freeform 6634"/>
              <p:cNvSpPr>
                <a:spLocks/>
              </p:cNvSpPr>
              <p:nvPr/>
            </p:nvSpPr>
            <p:spPr bwMode="auto">
              <a:xfrm>
                <a:off x="3201" y="3651"/>
                <a:ext cx="99" cy="68"/>
              </a:xfrm>
              <a:custGeom>
                <a:avLst/>
                <a:gdLst>
                  <a:gd name="T0" fmla="*/ 0 w 16"/>
                  <a:gd name="T1" fmla="*/ 62826 h 11"/>
                  <a:gd name="T2" fmla="*/ 99730 w 16"/>
                  <a:gd name="T3" fmla="*/ 99206 h 11"/>
                  <a:gd name="T4" fmla="*/ 145214 w 16"/>
                  <a:gd name="T5" fmla="*/ 27627 h 11"/>
                  <a:gd name="T6" fmla="*/ 45484 w 16"/>
                  <a:gd name="T7" fmla="*/ 0 h 11"/>
                  <a:gd name="T8" fmla="*/ 0 w 16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1" y="11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84" name="Freeform 6635"/>
              <p:cNvSpPr>
                <a:spLocks/>
              </p:cNvSpPr>
              <p:nvPr/>
            </p:nvSpPr>
            <p:spPr bwMode="auto">
              <a:xfrm>
                <a:off x="3028" y="3651"/>
                <a:ext cx="99" cy="68"/>
              </a:xfrm>
              <a:custGeom>
                <a:avLst/>
                <a:gdLst>
                  <a:gd name="T0" fmla="*/ 0 w 99"/>
                  <a:gd name="T1" fmla="*/ 49 h 68"/>
                  <a:gd name="T2" fmla="*/ 68 w 99"/>
                  <a:gd name="T3" fmla="*/ 68 h 68"/>
                  <a:gd name="T4" fmla="*/ 99 w 99"/>
                  <a:gd name="T5" fmla="*/ 24 h 68"/>
                  <a:gd name="T6" fmla="*/ 31 w 99"/>
                  <a:gd name="T7" fmla="*/ 0 h 68"/>
                  <a:gd name="T8" fmla="*/ 0 w 99"/>
                  <a:gd name="T9" fmla="*/ 49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9"/>
                    </a:moveTo>
                    <a:lnTo>
                      <a:pt x="68" y="68"/>
                    </a:lnTo>
                    <a:lnTo>
                      <a:pt x="99" y="24"/>
                    </a:lnTo>
                    <a:lnTo>
                      <a:pt x="31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85" name="Freeform 6636"/>
              <p:cNvSpPr>
                <a:spLocks/>
              </p:cNvSpPr>
              <p:nvPr/>
            </p:nvSpPr>
            <p:spPr bwMode="auto">
              <a:xfrm>
                <a:off x="3028" y="3651"/>
                <a:ext cx="99" cy="68"/>
              </a:xfrm>
              <a:custGeom>
                <a:avLst/>
                <a:gdLst>
                  <a:gd name="T0" fmla="*/ 0 w 16"/>
                  <a:gd name="T1" fmla="*/ 71579 h 11"/>
                  <a:gd name="T2" fmla="*/ 99730 w 16"/>
                  <a:gd name="T3" fmla="*/ 99206 h 11"/>
                  <a:gd name="T4" fmla="*/ 145214 w 16"/>
                  <a:gd name="T5" fmla="*/ 36609 h 11"/>
                  <a:gd name="T6" fmla="*/ 45484 w 16"/>
                  <a:gd name="T7" fmla="*/ 0 h 11"/>
                  <a:gd name="T8" fmla="*/ 0 w 16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8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86" name="Freeform 6637"/>
              <p:cNvSpPr>
                <a:spLocks/>
              </p:cNvSpPr>
              <p:nvPr/>
            </p:nvSpPr>
            <p:spPr bwMode="auto">
              <a:xfrm>
                <a:off x="4139" y="3657"/>
                <a:ext cx="99" cy="68"/>
              </a:xfrm>
              <a:custGeom>
                <a:avLst/>
                <a:gdLst>
                  <a:gd name="T0" fmla="*/ 0 w 99"/>
                  <a:gd name="T1" fmla="*/ 43 h 68"/>
                  <a:gd name="T2" fmla="*/ 68 w 99"/>
                  <a:gd name="T3" fmla="*/ 68 h 68"/>
                  <a:gd name="T4" fmla="*/ 99 w 99"/>
                  <a:gd name="T5" fmla="*/ 18 h 68"/>
                  <a:gd name="T6" fmla="*/ 31 w 99"/>
                  <a:gd name="T7" fmla="*/ 0 h 68"/>
                  <a:gd name="T8" fmla="*/ 0 w 99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3"/>
                    </a:moveTo>
                    <a:lnTo>
                      <a:pt x="68" y="68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87" name="Freeform 6638"/>
              <p:cNvSpPr>
                <a:spLocks/>
              </p:cNvSpPr>
              <p:nvPr/>
            </p:nvSpPr>
            <p:spPr bwMode="auto">
              <a:xfrm>
                <a:off x="4139" y="3657"/>
                <a:ext cx="99" cy="68"/>
              </a:xfrm>
              <a:custGeom>
                <a:avLst/>
                <a:gdLst>
                  <a:gd name="T0" fmla="*/ 0 w 16"/>
                  <a:gd name="T1" fmla="*/ 62826 h 11"/>
                  <a:gd name="T2" fmla="*/ 99730 w 16"/>
                  <a:gd name="T3" fmla="*/ 99206 h 11"/>
                  <a:gd name="T4" fmla="*/ 145214 w 16"/>
                  <a:gd name="T5" fmla="*/ 27627 h 11"/>
                  <a:gd name="T6" fmla="*/ 45484 w 16"/>
                  <a:gd name="T7" fmla="*/ 0 h 11"/>
                  <a:gd name="T8" fmla="*/ 0 w 16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1" y="11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88" name="Freeform 6639"/>
              <p:cNvSpPr>
                <a:spLocks/>
              </p:cNvSpPr>
              <p:nvPr/>
            </p:nvSpPr>
            <p:spPr bwMode="auto">
              <a:xfrm>
                <a:off x="2855" y="3657"/>
                <a:ext cx="99" cy="68"/>
              </a:xfrm>
              <a:custGeom>
                <a:avLst/>
                <a:gdLst>
                  <a:gd name="T0" fmla="*/ 0 w 99"/>
                  <a:gd name="T1" fmla="*/ 43 h 68"/>
                  <a:gd name="T2" fmla="*/ 68 w 99"/>
                  <a:gd name="T3" fmla="*/ 68 h 68"/>
                  <a:gd name="T4" fmla="*/ 99 w 99"/>
                  <a:gd name="T5" fmla="*/ 18 h 68"/>
                  <a:gd name="T6" fmla="*/ 31 w 99"/>
                  <a:gd name="T7" fmla="*/ 0 h 68"/>
                  <a:gd name="T8" fmla="*/ 0 w 99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3"/>
                    </a:moveTo>
                    <a:lnTo>
                      <a:pt x="68" y="68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89" name="Freeform 6640"/>
              <p:cNvSpPr>
                <a:spLocks/>
              </p:cNvSpPr>
              <p:nvPr/>
            </p:nvSpPr>
            <p:spPr bwMode="auto">
              <a:xfrm>
                <a:off x="2855" y="3657"/>
                <a:ext cx="99" cy="68"/>
              </a:xfrm>
              <a:custGeom>
                <a:avLst/>
                <a:gdLst>
                  <a:gd name="T0" fmla="*/ 0 w 16"/>
                  <a:gd name="T1" fmla="*/ 62826 h 11"/>
                  <a:gd name="T2" fmla="*/ 99730 w 16"/>
                  <a:gd name="T3" fmla="*/ 99206 h 11"/>
                  <a:gd name="T4" fmla="*/ 145214 w 16"/>
                  <a:gd name="T5" fmla="*/ 27627 h 11"/>
                  <a:gd name="T6" fmla="*/ 45484 w 16"/>
                  <a:gd name="T7" fmla="*/ 0 h 11"/>
                  <a:gd name="T8" fmla="*/ 0 w 16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1" y="11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90" name="Freeform 6641"/>
              <p:cNvSpPr>
                <a:spLocks/>
              </p:cNvSpPr>
              <p:nvPr/>
            </p:nvSpPr>
            <p:spPr bwMode="auto">
              <a:xfrm>
                <a:off x="3960" y="3657"/>
                <a:ext cx="105" cy="68"/>
              </a:xfrm>
              <a:custGeom>
                <a:avLst/>
                <a:gdLst>
                  <a:gd name="T0" fmla="*/ 0 w 105"/>
                  <a:gd name="T1" fmla="*/ 49 h 68"/>
                  <a:gd name="T2" fmla="*/ 74 w 105"/>
                  <a:gd name="T3" fmla="*/ 68 h 68"/>
                  <a:gd name="T4" fmla="*/ 105 w 105"/>
                  <a:gd name="T5" fmla="*/ 25 h 68"/>
                  <a:gd name="T6" fmla="*/ 37 w 105"/>
                  <a:gd name="T7" fmla="*/ 0 h 68"/>
                  <a:gd name="T8" fmla="*/ 0 w 105"/>
                  <a:gd name="T9" fmla="*/ 49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9"/>
                    </a:moveTo>
                    <a:lnTo>
                      <a:pt x="74" y="68"/>
                    </a:lnTo>
                    <a:lnTo>
                      <a:pt x="105" y="25"/>
                    </a:lnTo>
                    <a:lnTo>
                      <a:pt x="37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91" name="Freeform 6642"/>
              <p:cNvSpPr>
                <a:spLocks/>
              </p:cNvSpPr>
              <p:nvPr/>
            </p:nvSpPr>
            <p:spPr bwMode="auto">
              <a:xfrm>
                <a:off x="3960" y="3657"/>
                <a:ext cx="105" cy="68"/>
              </a:xfrm>
              <a:custGeom>
                <a:avLst/>
                <a:gdLst>
                  <a:gd name="T0" fmla="*/ 0 w 17"/>
                  <a:gd name="T1" fmla="*/ 71579 h 11"/>
                  <a:gd name="T2" fmla="*/ 107693 w 17"/>
                  <a:gd name="T3" fmla="*/ 99206 h 11"/>
                  <a:gd name="T4" fmla="*/ 152936 w 17"/>
                  <a:gd name="T5" fmla="*/ 36609 h 11"/>
                  <a:gd name="T6" fmla="*/ 53945 w 17"/>
                  <a:gd name="T7" fmla="*/ 0 h 11"/>
                  <a:gd name="T8" fmla="*/ 0 w 17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2" y="11"/>
                    </a:lnTo>
                    <a:lnTo>
                      <a:pt x="17" y="4"/>
                    </a:lnTo>
                    <a:lnTo>
                      <a:pt x="6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92" name="Freeform 6643"/>
              <p:cNvSpPr>
                <a:spLocks/>
              </p:cNvSpPr>
              <p:nvPr/>
            </p:nvSpPr>
            <p:spPr bwMode="auto">
              <a:xfrm>
                <a:off x="2682" y="3657"/>
                <a:ext cx="99" cy="68"/>
              </a:xfrm>
              <a:custGeom>
                <a:avLst/>
                <a:gdLst>
                  <a:gd name="T0" fmla="*/ 0 w 99"/>
                  <a:gd name="T1" fmla="*/ 49 h 68"/>
                  <a:gd name="T2" fmla="*/ 68 w 99"/>
                  <a:gd name="T3" fmla="*/ 68 h 68"/>
                  <a:gd name="T4" fmla="*/ 99 w 99"/>
                  <a:gd name="T5" fmla="*/ 25 h 68"/>
                  <a:gd name="T6" fmla="*/ 31 w 99"/>
                  <a:gd name="T7" fmla="*/ 0 h 68"/>
                  <a:gd name="T8" fmla="*/ 0 w 99"/>
                  <a:gd name="T9" fmla="*/ 49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9"/>
                    </a:moveTo>
                    <a:lnTo>
                      <a:pt x="68" y="68"/>
                    </a:lnTo>
                    <a:lnTo>
                      <a:pt x="99" y="25"/>
                    </a:lnTo>
                    <a:lnTo>
                      <a:pt x="31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93" name="Freeform 6644"/>
              <p:cNvSpPr>
                <a:spLocks/>
              </p:cNvSpPr>
              <p:nvPr/>
            </p:nvSpPr>
            <p:spPr bwMode="auto">
              <a:xfrm>
                <a:off x="2682" y="3657"/>
                <a:ext cx="99" cy="68"/>
              </a:xfrm>
              <a:custGeom>
                <a:avLst/>
                <a:gdLst>
                  <a:gd name="T0" fmla="*/ 0 w 16"/>
                  <a:gd name="T1" fmla="*/ 71579 h 11"/>
                  <a:gd name="T2" fmla="*/ 99730 w 16"/>
                  <a:gd name="T3" fmla="*/ 99206 h 11"/>
                  <a:gd name="T4" fmla="*/ 145214 w 16"/>
                  <a:gd name="T5" fmla="*/ 36609 h 11"/>
                  <a:gd name="T6" fmla="*/ 45484 w 16"/>
                  <a:gd name="T7" fmla="*/ 0 h 11"/>
                  <a:gd name="T8" fmla="*/ 0 w 16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8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94" name="Freeform 6645"/>
              <p:cNvSpPr>
                <a:spLocks/>
              </p:cNvSpPr>
              <p:nvPr/>
            </p:nvSpPr>
            <p:spPr bwMode="auto">
              <a:xfrm>
                <a:off x="3787" y="3663"/>
                <a:ext cx="105" cy="68"/>
              </a:xfrm>
              <a:custGeom>
                <a:avLst/>
                <a:gdLst>
                  <a:gd name="T0" fmla="*/ 0 w 105"/>
                  <a:gd name="T1" fmla="*/ 43 h 68"/>
                  <a:gd name="T2" fmla="*/ 75 w 105"/>
                  <a:gd name="T3" fmla="*/ 68 h 68"/>
                  <a:gd name="T4" fmla="*/ 105 w 105"/>
                  <a:gd name="T5" fmla="*/ 19 h 68"/>
                  <a:gd name="T6" fmla="*/ 38 w 105"/>
                  <a:gd name="T7" fmla="*/ 0 h 68"/>
                  <a:gd name="T8" fmla="*/ 0 w 105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3"/>
                    </a:moveTo>
                    <a:lnTo>
                      <a:pt x="75" y="68"/>
                    </a:lnTo>
                    <a:lnTo>
                      <a:pt x="105" y="19"/>
                    </a:lnTo>
                    <a:lnTo>
                      <a:pt x="38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95" name="Freeform 6646"/>
              <p:cNvSpPr>
                <a:spLocks/>
              </p:cNvSpPr>
              <p:nvPr/>
            </p:nvSpPr>
            <p:spPr bwMode="auto">
              <a:xfrm>
                <a:off x="3787" y="3663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107693 w 17"/>
                  <a:gd name="T3" fmla="*/ 99206 h 11"/>
                  <a:gd name="T4" fmla="*/ 152936 w 17"/>
                  <a:gd name="T5" fmla="*/ 27627 h 11"/>
                  <a:gd name="T6" fmla="*/ 53945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2" y="11"/>
                    </a:lnTo>
                    <a:lnTo>
                      <a:pt x="17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96" name="Freeform 6647"/>
              <p:cNvSpPr>
                <a:spLocks/>
              </p:cNvSpPr>
              <p:nvPr/>
            </p:nvSpPr>
            <p:spPr bwMode="auto">
              <a:xfrm>
                <a:off x="2503" y="3663"/>
                <a:ext cx="105" cy="68"/>
              </a:xfrm>
              <a:custGeom>
                <a:avLst/>
                <a:gdLst>
                  <a:gd name="T0" fmla="*/ 0 w 105"/>
                  <a:gd name="T1" fmla="*/ 43 h 68"/>
                  <a:gd name="T2" fmla="*/ 74 w 105"/>
                  <a:gd name="T3" fmla="*/ 68 h 68"/>
                  <a:gd name="T4" fmla="*/ 105 w 105"/>
                  <a:gd name="T5" fmla="*/ 19 h 68"/>
                  <a:gd name="T6" fmla="*/ 37 w 105"/>
                  <a:gd name="T7" fmla="*/ 0 h 68"/>
                  <a:gd name="T8" fmla="*/ 0 w 105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3"/>
                    </a:moveTo>
                    <a:lnTo>
                      <a:pt x="74" y="68"/>
                    </a:lnTo>
                    <a:lnTo>
                      <a:pt x="105" y="19"/>
                    </a:lnTo>
                    <a:lnTo>
                      <a:pt x="37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97" name="Freeform 6648"/>
              <p:cNvSpPr>
                <a:spLocks/>
              </p:cNvSpPr>
              <p:nvPr/>
            </p:nvSpPr>
            <p:spPr bwMode="auto">
              <a:xfrm>
                <a:off x="2503" y="3663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107693 w 17"/>
                  <a:gd name="T3" fmla="*/ 99206 h 11"/>
                  <a:gd name="T4" fmla="*/ 152936 w 17"/>
                  <a:gd name="T5" fmla="*/ 27627 h 11"/>
                  <a:gd name="T6" fmla="*/ 53945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2" y="11"/>
                    </a:lnTo>
                    <a:lnTo>
                      <a:pt x="17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98" name="Freeform 6649"/>
              <p:cNvSpPr>
                <a:spLocks/>
              </p:cNvSpPr>
              <p:nvPr/>
            </p:nvSpPr>
            <p:spPr bwMode="auto">
              <a:xfrm>
                <a:off x="3615" y="3663"/>
                <a:ext cx="105" cy="68"/>
              </a:xfrm>
              <a:custGeom>
                <a:avLst/>
                <a:gdLst>
                  <a:gd name="T0" fmla="*/ 0 w 105"/>
                  <a:gd name="T1" fmla="*/ 49 h 68"/>
                  <a:gd name="T2" fmla="*/ 74 w 105"/>
                  <a:gd name="T3" fmla="*/ 68 h 68"/>
                  <a:gd name="T4" fmla="*/ 105 w 105"/>
                  <a:gd name="T5" fmla="*/ 25 h 68"/>
                  <a:gd name="T6" fmla="*/ 30 w 105"/>
                  <a:gd name="T7" fmla="*/ 0 h 68"/>
                  <a:gd name="T8" fmla="*/ 0 w 105"/>
                  <a:gd name="T9" fmla="*/ 49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9"/>
                    </a:moveTo>
                    <a:lnTo>
                      <a:pt x="74" y="68"/>
                    </a:lnTo>
                    <a:lnTo>
                      <a:pt x="105" y="25"/>
                    </a:lnTo>
                    <a:lnTo>
                      <a:pt x="30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99" name="Freeform 6650"/>
              <p:cNvSpPr>
                <a:spLocks/>
              </p:cNvSpPr>
              <p:nvPr/>
            </p:nvSpPr>
            <p:spPr bwMode="auto">
              <a:xfrm>
                <a:off x="3615" y="3663"/>
                <a:ext cx="105" cy="68"/>
              </a:xfrm>
              <a:custGeom>
                <a:avLst/>
                <a:gdLst>
                  <a:gd name="T0" fmla="*/ 0 w 17"/>
                  <a:gd name="T1" fmla="*/ 71579 h 11"/>
                  <a:gd name="T2" fmla="*/ 107693 w 17"/>
                  <a:gd name="T3" fmla="*/ 99206 h 11"/>
                  <a:gd name="T4" fmla="*/ 152936 w 17"/>
                  <a:gd name="T5" fmla="*/ 36609 h 11"/>
                  <a:gd name="T6" fmla="*/ 45014 w 17"/>
                  <a:gd name="T7" fmla="*/ 0 h 11"/>
                  <a:gd name="T8" fmla="*/ 0 w 17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2" y="11"/>
                    </a:lnTo>
                    <a:lnTo>
                      <a:pt x="17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00" name="Freeform 6651"/>
              <p:cNvSpPr>
                <a:spLocks/>
              </p:cNvSpPr>
              <p:nvPr/>
            </p:nvSpPr>
            <p:spPr bwMode="auto">
              <a:xfrm>
                <a:off x="2330" y="3663"/>
                <a:ext cx="105" cy="68"/>
              </a:xfrm>
              <a:custGeom>
                <a:avLst/>
                <a:gdLst>
                  <a:gd name="T0" fmla="*/ 0 w 105"/>
                  <a:gd name="T1" fmla="*/ 49 h 68"/>
                  <a:gd name="T2" fmla="*/ 74 w 105"/>
                  <a:gd name="T3" fmla="*/ 68 h 68"/>
                  <a:gd name="T4" fmla="*/ 105 w 105"/>
                  <a:gd name="T5" fmla="*/ 25 h 68"/>
                  <a:gd name="T6" fmla="*/ 37 w 105"/>
                  <a:gd name="T7" fmla="*/ 0 h 68"/>
                  <a:gd name="T8" fmla="*/ 0 w 105"/>
                  <a:gd name="T9" fmla="*/ 49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9"/>
                    </a:moveTo>
                    <a:lnTo>
                      <a:pt x="74" y="68"/>
                    </a:lnTo>
                    <a:lnTo>
                      <a:pt x="105" y="25"/>
                    </a:lnTo>
                    <a:lnTo>
                      <a:pt x="37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01" name="Freeform 6652"/>
              <p:cNvSpPr>
                <a:spLocks/>
              </p:cNvSpPr>
              <p:nvPr/>
            </p:nvSpPr>
            <p:spPr bwMode="auto">
              <a:xfrm>
                <a:off x="2330" y="3663"/>
                <a:ext cx="105" cy="68"/>
              </a:xfrm>
              <a:custGeom>
                <a:avLst/>
                <a:gdLst>
                  <a:gd name="T0" fmla="*/ 0 w 17"/>
                  <a:gd name="T1" fmla="*/ 71579 h 11"/>
                  <a:gd name="T2" fmla="*/ 107693 w 17"/>
                  <a:gd name="T3" fmla="*/ 99206 h 11"/>
                  <a:gd name="T4" fmla="*/ 152936 w 17"/>
                  <a:gd name="T5" fmla="*/ 36609 h 11"/>
                  <a:gd name="T6" fmla="*/ 53945 w 17"/>
                  <a:gd name="T7" fmla="*/ 0 h 11"/>
                  <a:gd name="T8" fmla="*/ 0 w 17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2" y="11"/>
                    </a:lnTo>
                    <a:lnTo>
                      <a:pt x="17" y="4"/>
                    </a:lnTo>
                    <a:lnTo>
                      <a:pt x="6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02" name="Freeform 6653"/>
              <p:cNvSpPr>
                <a:spLocks/>
              </p:cNvSpPr>
              <p:nvPr/>
            </p:nvSpPr>
            <p:spPr bwMode="auto">
              <a:xfrm>
                <a:off x="3442" y="3669"/>
                <a:ext cx="105" cy="68"/>
              </a:xfrm>
              <a:custGeom>
                <a:avLst/>
                <a:gdLst>
                  <a:gd name="T0" fmla="*/ 0 w 105"/>
                  <a:gd name="T1" fmla="*/ 43 h 68"/>
                  <a:gd name="T2" fmla="*/ 74 w 105"/>
                  <a:gd name="T3" fmla="*/ 68 h 68"/>
                  <a:gd name="T4" fmla="*/ 105 w 105"/>
                  <a:gd name="T5" fmla="*/ 19 h 68"/>
                  <a:gd name="T6" fmla="*/ 31 w 105"/>
                  <a:gd name="T7" fmla="*/ 0 h 68"/>
                  <a:gd name="T8" fmla="*/ 0 w 105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3"/>
                    </a:moveTo>
                    <a:lnTo>
                      <a:pt x="74" y="68"/>
                    </a:lnTo>
                    <a:lnTo>
                      <a:pt x="105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03" name="Freeform 6654"/>
              <p:cNvSpPr>
                <a:spLocks/>
              </p:cNvSpPr>
              <p:nvPr/>
            </p:nvSpPr>
            <p:spPr bwMode="auto">
              <a:xfrm>
                <a:off x="3442" y="3669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107693 w 17"/>
                  <a:gd name="T3" fmla="*/ 99206 h 11"/>
                  <a:gd name="T4" fmla="*/ 152936 w 17"/>
                  <a:gd name="T5" fmla="*/ 27627 h 11"/>
                  <a:gd name="T6" fmla="*/ 45014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2" y="11"/>
                    </a:lnTo>
                    <a:lnTo>
                      <a:pt x="17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04" name="Freeform 6655"/>
              <p:cNvSpPr>
                <a:spLocks/>
              </p:cNvSpPr>
              <p:nvPr/>
            </p:nvSpPr>
            <p:spPr bwMode="auto">
              <a:xfrm>
                <a:off x="3269" y="3669"/>
                <a:ext cx="105" cy="68"/>
              </a:xfrm>
              <a:custGeom>
                <a:avLst/>
                <a:gdLst>
                  <a:gd name="T0" fmla="*/ 0 w 105"/>
                  <a:gd name="T1" fmla="*/ 50 h 68"/>
                  <a:gd name="T2" fmla="*/ 74 w 105"/>
                  <a:gd name="T3" fmla="*/ 68 h 68"/>
                  <a:gd name="T4" fmla="*/ 105 w 105"/>
                  <a:gd name="T5" fmla="*/ 25 h 68"/>
                  <a:gd name="T6" fmla="*/ 31 w 105"/>
                  <a:gd name="T7" fmla="*/ 0 h 68"/>
                  <a:gd name="T8" fmla="*/ 0 w 105"/>
                  <a:gd name="T9" fmla="*/ 50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50"/>
                    </a:moveTo>
                    <a:lnTo>
                      <a:pt x="74" y="68"/>
                    </a:lnTo>
                    <a:lnTo>
                      <a:pt x="105" y="25"/>
                    </a:lnTo>
                    <a:lnTo>
                      <a:pt x="31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05" name="Freeform 6656"/>
              <p:cNvSpPr>
                <a:spLocks/>
              </p:cNvSpPr>
              <p:nvPr/>
            </p:nvSpPr>
            <p:spPr bwMode="auto">
              <a:xfrm>
                <a:off x="3269" y="3669"/>
                <a:ext cx="105" cy="68"/>
              </a:xfrm>
              <a:custGeom>
                <a:avLst/>
                <a:gdLst>
                  <a:gd name="T0" fmla="*/ 0 w 17"/>
                  <a:gd name="T1" fmla="*/ 71579 h 11"/>
                  <a:gd name="T2" fmla="*/ 107693 w 17"/>
                  <a:gd name="T3" fmla="*/ 99206 h 11"/>
                  <a:gd name="T4" fmla="*/ 152936 w 17"/>
                  <a:gd name="T5" fmla="*/ 36609 h 11"/>
                  <a:gd name="T6" fmla="*/ 45014 w 17"/>
                  <a:gd name="T7" fmla="*/ 0 h 11"/>
                  <a:gd name="T8" fmla="*/ 0 w 17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2" y="11"/>
                    </a:lnTo>
                    <a:lnTo>
                      <a:pt x="17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06" name="Freeform 6657"/>
              <p:cNvSpPr>
                <a:spLocks/>
              </p:cNvSpPr>
              <p:nvPr/>
            </p:nvSpPr>
            <p:spPr bwMode="auto">
              <a:xfrm>
                <a:off x="3096" y="3675"/>
                <a:ext cx="105" cy="68"/>
              </a:xfrm>
              <a:custGeom>
                <a:avLst/>
                <a:gdLst>
                  <a:gd name="T0" fmla="*/ 0 w 105"/>
                  <a:gd name="T1" fmla="*/ 44 h 68"/>
                  <a:gd name="T2" fmla="*/ 68 w 105"/>
                  <a:gd name="T3" fmla="*/ 68 h 68"/>
                  <a:gd name="T4" fmla="*/ 105 w 105"/>
                  <a:gd name="T5" fmla="*/ 19 h 68"/>
                  <a:gd name="T6" fmla="*/ 31 w 105"/>
                  <a:gd name="T7" fmla="*/ 0 h 68"/>
                  <a:gd name="T8" fmla="*/ 0 w 105"/>
                  <a:gd name="T9" fmla="*/ 44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4"/>
                    </a:moveTo>
                    <a:lnTo>
                      <a:pt x="68" y="68"/>
                    </a:lnTo>
                    <a:lnTo>
                      <a:pt x="105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07" name="Freeform 6658"/>
              <p:cNvSpPr>
                <a:spLocks/>
              </p:cNvSpPr>
              <p:nvPr/>
            </p:nvSpPr>
            <p:spPr bwMode="auto">
              <a:xfrm>
                <a:off x="3096" y="3675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98959 w 17"/>
                  <a:gd name="T3" fmla="*/ 99206 h 11"/>
                  <a:gd name="T4" fmla="*/ 152936 w 17"/>
                  <a:gd name="T5" fmla="*/ 27627 h 11"/>
                  <a:gd name="T6" fmla="*/ 45014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1" y="11"/>
                    </a:lnTo>
                    <a:lnTo>
                      <a:pt x="17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08" name="Freeform 6659"/>
              <p:cNvSpPr>
                <a:spLocks/>
              </p:cNvSpPr>
              <p:nvPr/>
            </p:nvSpPr>
            <p:spPr bwMode="auto">
              <a:xfrm>
                <a:off x="2923" y="3675"/>
                <a:ext cx="105" cy="68"/>
              </a:xfrm>
              <a:custGeom>
                <a:avLst/>
                <a:gdLst>
                  <a:gd name="T0" fmla="*/ 0 w 105"/>
                  <a:gd name="T1" fmla="*/ 50 h 68"/>
                  <a:gd name="T2" fmla="*/ 68 w 105"/>
                  <a:gd name="T3" fmla="*/ 68 h 68"/>
                  <a:gd name="T4" fmla="*/ 105 w 105"/>
                  <a:gd name="T5" fmla="*/ 25 h 68"/>
                  <a:gd name="T6" fmla="*/ 31 w 105"/>
                  <a:gd name="T7" fmla="*/ 0 h 68"/>
                  <a:gd name="T8" fmla="*/ 0 w 105"/>
                  <a:gd name="T9" fmla="*/ 50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50"/>
                    </a:moveTo>
                    <a:lnTo>
                      <a:pt x="68" y="68"/>
                    </a:lnTo>
                    <a:lnTo>
                      <a:pt x="105" y="25"/>
                    </a:lnTo>
                    <a:lnTo>
                      <a:pt x="31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09" name="Freeform 6660"/>
              <p:cNvSpPr>
                <a:spLocks/>
              </p:cNvSpPr>
              <p:nvPr/>
            </p:nvSpPr>
            <p:spPr bwMode="auto">
              <a:xfrm>
                <a:off x="2923" y="3675"/>
                <a:ext cx="105" cy="68"/>
              </a:xfrm>
              <a:custGeom>
                <a:avLst/>
                <a:gdLst>
                  <a:gd name="T0" fmla="*/ 0 w 17"/>
                  <a:gd name="T1" fmla="*/ 71579 h 11"/>
                  <a:gd name="T2" fmla="*/ 98959 w 17"/>
                  <a:gd name="T3" fmla="*/ 99206 h 11"/>
                  <a:gd name="T4" fmla="*/ 152936 w 17"/>
                  <a:gd name="T5" fmla="*/ 36609 h 11"/>
                  <a:gd name="T6" fmla="*/ 45014 w 17"/>
                  <a:gd name="T7" fmla="*/ 0 h 11"/>
                  <a:gd name="T8" fmla="*/ 0 w 17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1" y="11"/>
                    </a:lnTo>
                    <a:lnTo>
                      <a:pt x="17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10" name="Freeform 6661"/>
              <p:cNvSpPr>
                <a:spLocks/>
              </p:cNvSpPr>
              <p:nvPr/>
            </p:nvSpPr>
            <p:spPr bwMode="auto">
              <a:xfrm>
                <a:off x="4034" y="3682"/>
                <a:ext cx="105" cy="67"/>
              </a:xfrm>
              <a:custGeom>
                <a:avLst/>
                <a:gdLst>
                  <a:gd name="T0" fmla="*/ 0 w 105"/>
                  <a:gd name="T1" fmla="*/ 43 h 67"/>
                  <a:gd name="T2" fmla="*/ 68 w 105"/>
                  <a:gd name="T3" fmla="*/ 67 h 67"/>
                  <a:gd name="T4" fmla="*/ 105 w 105"/>
                  <a:gd name="T5" fmla="*/ 18 h 67"/>
                  <a:gd name="T6" fmla="*/ 31 w 105"/>
                  <a:gd name="T7" fmla="*/ 0 h 67"/>
                  <a:gd name="T8" fmla="*/ 0 w 105"/>
                  <a:gd name="T9" fmla="*/ 43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7"/>
                  <a:gd name="T17" fmla="*/ 105 w 105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7">
                    <a:moveTo>
                      <a:pt x="0" y="43"/>
                    </a:moveTo>
                    <a:lnTo>
                      <a:pt x="68" y="67"/>
                    </a:lnTo>
                    <a:lnTo>
                      <a:pt x="105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11" name="Freeform 6662"/>
              <p:cNvSpPr>
                <a:spLocks/>
              </p:cNvSpPr>
              <p:nvPr/>
            </p:nvSpPr>
            <p:spPr bwMode="auto">
              <a:xfrm>
                <a:off x="4034" y="3682"/>
                <a:ext cx="105" cy="67"/>
              </a:xfrm>
              <a:custGeom>
                <a:avLst/>
                <a:gdLst>
                  <a:gd name="T0" fmla="*/ 0 w 17"/>
                  <a:gd name="T1" fmla="*/ 59210 h 11"/>
                  <a:gd name="T2" fmla="*/ 98959 w 17"/>
                  <a:gd name="T3" fmla="*/ 92192 h 11"/>
                  <a:gd name="T4" fmla="*/ 152936 w 17"/>
                  <a:gd name="T5" fmla="*/ 24857 h 11"/>
                  <a:gd name="T6" fmla="*/ 45014 w 17"/>
                  <a:gd name="T7" fmla="*/ 0 h 11"/>
                  <a:gd name="T8" fmla="*/ 0 w 17"/>
                  <a:gd name="T9" fmla="*/ 59210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1" y="11"/>
                    </a:lnTo>
                    <a:lnTo>
                      <a:pt x="17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12" name="Freeform 6663"/>
              <p:cNvSpPr>
                <a:spLocks/>
              </p:cNvSpPr>
              <p:nvPr/>
            </p:nvSpPr>
            <p:spPr bwMode="auto">
              <a:xfrm>
                <a:off x="2750" y="3682"/>
                <a:ext cx="105" cy="67"/>
              </a:xfrm>
              <a:custGeom>
                <a:avLst/>
                <a:gdLst>
                  <a:gd name="T0" fmla="*/ 0 w 105"/>
                  <a:gd name="T1" fmla="*/ 43 h 67"/>
                  <a:gd name="T2" fmla="*/ 68 w 105"/>
                  <a:gd name="T3" fmla="*/ 67 h 67"/>
                  <a:gd name="T4" fmla="*/ 105 w 105"/>
                  <a:gd name="T5" fmla="*/ 18 h 67"/>
                  <a:gd name="T6" fmla="*/ 31 w 105"/>
                  <a:gd name="T7" fmla="*/ 0 h 67"/>
                  <a:gd name="T8" fmla="*/ 0 w 105"/>
                  <a:gd name="T9" fmla="*/ 43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7"/>
                  <a:gd name="T17" fmla="*/ 105 w 105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7">
                    <a:moveTo>
                      <a:pt x="0" y="43"/>
                    </a:moveTo>
                    <a:lnTo>
                      <a:pt x="68" y="67"/>
                    </a:lnTo>
                    <a:lnTo>
                      <a:pt x="105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13" name="Freeform 6664"/>
              <p:cNvSpPr>
                <a:spLocks/>
              </p:cNvSpPr>
              <p:nvPr/>
            </p:nvSpPr>
            <p:spPr bwMode="auto">
              <a:xfrm>
                <a:off x="2750" y="3682"/>
                <a:ext cx="105" cy="67"/>
              </a:xfrm>
              <a:custGeom>
                <a:avLst/>
                <a:gdLst>
                  <a:gd name="T0" fmla="*/ 0 w 17"/>
                  <a:gd name="T1" fmla="*/ 59210 h 11"/>
                  <a:gd name="T2" fmla="*/ 98959 w 17"/>
                  <a:gd name="T3" fmla="*/ 92192 h 11"/>
                  <a:gd name="T4" fmla="*/ 152936 w 17"/>
                  <a:gd name="T5" fmla="*/ 24857 h 11"/>
                  <a:gd name="T6" fmla="*/ 45014 w 17"/>
                  <a:gd name="T7" fmla="*/ 0 h 11"/>
                  <a:gd name="T8" fmla="*/ 0 w 17"/>
                  <a:gd name="T9" fmla="*/ 59210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1" y="11"/>
                    </a:lnTo>
                    <a:lnTo>
                      <a:pt x="17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14" name="Freeform 6665"/>
              <p:cNvSpPr>
                <a:spLocks/>
              </p:cNvSpPr>
              <p:nvPr/>
            </p:nvSpPr>
            <p:spPr bwMode="auto">
              <a:xfrm>
                <a:off x="3862" y="3682"/>
                <a:ext cx="98" cy="67"/>
              </a:xfrm>
              <a:custGeom>
                <a:avLst/>
                <a:gdLst>
                  <a:gd name="T0" fmla="*/ 0 w 98"/>
                  <a:gd name="T1" fmla="*/ 49 h 67"/>
                  <a:gd name="T2" fmla="*/ 68 w 98"/>
                  <a:gd name="T3" fmla="*/ 67 h 67"/>
                  <a:gd name="T4" fmla="*/ 98 w 98"/>
                  <a:gd name="T5" fmla="*/ 24 h 67"/>
                  <a:gd name="T6" fmla="*/ 30 w 98"/>
                  <a:gd name="T7" fmla="*/ 0 h 67"/>
                  <a:gd name="T8" fmla="*/ 0 w 98"/>
                  <a:gd name="T9" fmla="*/ 49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7"/>
                  <a:gd name="T17" fmla="*/ 98 w 98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7">
                    <a:moveTo>
                      <a:pt x="0" y="49"/>
                    </a:moveTo>
                    <a:lnTo>
                      <a:pt x="68" y="67"/>
                    </a:lnTo>
                    <a:lnTo>
                      <a:pt x="98" y="24"/>
                    </a:lnTo>
                    <a:lnTo>
                      <a:pt x="30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15" name="Freeform 6666"/>
              <p:cNvSpPr>
                <a:spLocks/>
              </p:cNvSpPr>
              <p:nvPr/>
            </p:nvSpPr>
            <p:spPr bwMode="auto">
              <a:xfrm>
                <a:off x="3862" y="3682"/>
                <a:ext cx="98" cy="67"/>
              </a:xfrm>
              <a:custGeom>
                <a:avLst/>
                <a:gdLst>
                  <a:gd name="T0" fmla="*/ 0 w 16"/>
                  <a:gd name="T1" fmla="*/ 67335 h 11"/>
                  <a:gd name="T2" fmla="*/ 94203 w 16"/>
                  <a:gd name="T3" fmla="*/ 92192 h 11"/>
                  <a:gd name="T4" fmla="*/ 137868 w 16"/>
                  <a:gd name="T5" fmla="*/ 32982 h 11"/>
                  <a:gd name="T6" fmla="*/ 43671 w 16"/>
                  <a:gd name="T7" fmla="*/ 0 h 11"/>
                  <a:gd name="T8" fmla="*/ 0 w 16"/>
                  <a:gd name="T9" fmla="*/ 67335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8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16" name="Freeform 6667"/>
              <p:cNvSpPr>
                <a:spLocks/>
              </p:cNvSpPr>
              <p:nvPr/>
            </p:nvSpPr>
            <p:spPr bwMode="auto">
              <a:xfrm>
                <a:off x="2577" y="3682"/>
                <a:ext cx="105" cy="67"/>
              </a:xfrm>
              <a:custGeom>
                <a:avLst/>
                <a:gdLst>
                  <a:gd name="T0" fmla="*/ 0 w 105"/>
                  <a:gd name="T1" fmla="*/ 49 h 67"/>
                  <a:gd name="T2" fmla="*/ 68 w 105"/>
                  <a:gd name="T3" fmla="*/ 67 h 67"/>
                  <a:gd name="T4" fmla="*/ 105 w 105"/>
                  <a:gd name="T5" fmla="*/ 24 h 67"/>
                  <a:gd name="T6" fmla="*/ 31 w 105"/>
                  <a:gd name="T7" fmla="*/ 0 h 67"/>
                  <a:gd name="T8" fmla="*/ 0 w 105"/>
                  <a:gd name="T9" fmla="*/ 49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7"/>
                  <a:gd name="T17" fmla="*/ 105 w 105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7">
                    <a:moveTo>
                      <a:pt x="0" y="49"/>
                    </a:moveTo>
                    <a:lnTo>
                      <a:pt x="68" y="67"/>
                    </a:lnTo>
                    <a:lnTo>
                      <a:pt x="105" y="24"/>
                    </a:lnTo>
                    <a:lnTo>
                      <a:pt x="31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17" name="Freeform 6668"/>
              <p:cNvSpPr>
                <a:spLocks/>
              </p:cNvSpPr>
              <p:nvPr/>
            </p:nvSpPr>
            <p:spPr bwMode="auto">
              <a:xfrm>
                <a:off x="2577" y="3682"/>
                <a:ext cx="105" cy="67"/>
              </a:xfrm>
              <a:custGeom>
                <a:avLst/>
                <a:gdLst>
                  <a:gd name="T0" fmla="*/ 0 w 17"/>
                  <a:gd name="T1" fmla="*/ 67335 h 11"/>
                  <a:gd name="T2" fmla="*/ 98959 w 17"/>
                  <a:gd name="T3" fmla="*/ 92192 h 11"/>
                  <a:gd name="T4" fmla="*/ 152936 w 17"/>
                  <a:gd name="T5" fmla="*/ 32982 h 11"/>
                  <a:gd name="T6" fmla="*/ 45014 w 17"/>
                  <a:gd name="T7" fmla="*/ 0 h 11"/>
                  <a:gd name="T8" fmla="*/ 0 w 17"/>
                  <a:gd name="T9" fmla="*/ 67335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1" y="11"/>
                    </a:lnTo>
                    <a:lnTo>
                      <a:pt x="17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18" name="Freeform 6669"/>
              <p:cNvSpPr>
                <a:spLocks/>
              </p:cNvSpPr>
              <p:nvPr/>
            </p:nvSpPr>
            <p:spPr bwMode="auto">
              <a:xfrm>
                <a:off x="3689" y="3688"/>
                <a:ext cx="98" cy="68"/>
              </a:xfrm>
              <a:custGeom>
                <a:avLst/>
                <a:gdLst>
                  <a:gd name="T0" fmla="*/ 0 w 98"/>
                  <a:gd name="T1" fmla="*/ 43 h 68"/>
                  <a:gd name="T2" fmla="*/ 68 w 98"/>
                  <a:gd name="T3" fmla="*/ 68 h 68"/>
                  <a:gd name="T4" fmla="*/ 98 w 98"/>
                  <a:gd name="T5" fmla="*/ 18 h 68"/>
                  <a:gd name="T6" fmla="*/ 31 w 98"/>
                  <a:gd name="T7" fmla="*/ 0 h 68"/>
                  <a:gd name="T8" fmla="*/ 0 w 98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8"/>
                  <a:gd name="T17" fmla="*/ 98 w 98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8">
                    <a:moveTo>
                      <a:pt x="0" y="43"/>
                    </a:moveTo>
                    <a:lnTo>
                      <a:pt x="68" y="68"/>
                    </a:lnTo>
                    <a:lnTo>
                      <a:pt x="98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19" name="Freeform 6670"/>
              <p:cNvSpPr>
                <a:spLocks/>
              </p:cNvSpPr>
              <p:nvPr/>
            </p:nvSpPr>
            <p:spPr bwMode="auto">
              <a:xfrm>
                <a:off x="3689" y="3688"/>
                <a:ext cx="98" cy="68"/>
              </a:xfrm>
              <a:custGeom>
                <a:avLst/>
                <a:gdLst>
                  <a:gd name="T0" fmla="*/ 0 w 16"/>
                  <a:gd name="T1" fmla="*/ 62826 h 11"/>
                  <a:gd name="T2" fmla="*/ 94203 w 16"/>
                  <a:gd name="T3" fmla="*/ 99206 h 11"/>
                  <a:gd name="T4" fmla="*/ 137868 w 16"/>
                  <a:gd name="T5" fmla="*/ 27627 h 11"/>
                  <a:gd name="T6" fmla="*/ 43671 w 16"/>
                  <a:gd name="T7" fmla="*/ 0 h 11"/>
                  <a:gd name="T8" fmla="*/ 0 w 16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1" y="11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20" name="Freeform 6671"/>
              <p:cNvSpPr>
                <a:spLocks/>
              </p:cNvSpPr>
              <p:nvPr/>
            </p:nvSpPr>
            <p:spPr bwMode="auto">
              <a:xfrm>
                <a:off x="2404" y="3688"/>
                <a:ext cx="99" cy="68"/>
              </a:xfrm>
              <a:custGeom>
                <a:avLst/>
                <a:gdLst>
                  <a:gd name="T0" fmla="*/ 0 w 99"/>
                  <a:gd name="T1" fmla="*/ 43 h 68"/>
                  <a:gd name="T2" fmla="*/ 68 w 99"/>
                  <a:gd name="T3" fmla="*/ 68 h 68"/>
                  <a:gd name="T4" fmla="*/ 99 w 99"/>
                  <a:gd name="T5" fmla="*/ 18 h 68"/>
                  <a:gd name="T6" fmla="*/ 31 w 99"/>
                  <a:gd name="T7" fmla="*/ 0 h 68"/>
                  <a:gd name="T8" fmla="*/ 0 w 99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3"/>
                    </a:moveTo>
                    <a:lnTo>
                      <a:pt x="68" y="68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21" name="Freeform 6672"/>
              <p:cNvSpPr>
                <a:spLocks/>
              </p:cNvSpPr>
              <p:nvPr/>
            </p:nvSpPr>
            <p:spPr bwMode="auto">
              <a:xfrm>
                <a:off x="2404" y="3688"/>
                <a:ext cx="99" cy="68"/>
              </a:xfrm>
              <a:custGeom>
                <a:avLst/>
                <a:gdLst>
                  <a:gd name="T0" fmla="*/ 0 w 16"/>
                  <a:gd name="T1" fmla="*/ 62826 h 11"/>
                  <a:gd name="T2" fmla="*/ 99730 w 16"/>
                  <a:gd name="T3" fmla="*/ 99206 h 11"/>
                  <a:gd name="T4" fmla="*/ 145214 w 16"/>
                  <a:gd name="T5" fmla="*/ 27627 h 11"/>
                  <a:gd name="T6" fmla="*/ 45484 w 16"/>
                  <a:gd name="T7" fmla="*/ 0 h 11"/>
                  <a:gd name="T8" fmla="*/ 0 w 16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1" y="11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022" name="Freeform 6673"/>
              <p:cNvSpPr>
                <a:spLocks/>
              </p:cNvSpPr>
              <p:nvPr/>
            </p:nvSpPr>
            <p:spPr bwMode="auto">
              <a:xfrm>
                <a:off x="3516" y="3688"/>
                <a:ext cx="99" cy="68"/>
              </a:xfrm>
              <a:custGeom>
                <a:avLst/>
                <a:gdLst>
                  <a:gd name="T0" fmla="*/ 0 w 99"/>
                  <a:gd name="T1" fmla="*/ 49 h 68"/>
                  <a:gd name="T2" fmla="*/ 68 w 99"/>
                  <a:gd name="T3" fmla="*/ 68 h 68"/>
                  <a:gd name="T4" fmla="*/ 99 w 99"/>
                  <a:gd name="T5" fmla="*/ 24 h 68"/>
                  <a:gd name="T6" fmla="*/ 31 w 99"/>
                  <a:gd name="T7" fmla="*/ 0 h 68"/>
                  <a:gd name="T8" fmla="*/ 0 w 99"/>
                  <a:gd name="T9" fmla="*/ 49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9"/>
                    </a:moveTo>
                    <a:lnTo>
                      <a:pt x="68" y="68"/>
                    </a:lnTo>
                    <a:lnTo>
                      <a:pt x="99" y="24"/>
                    </a:lnTo>
                    <a:lnTo>
                      <a:pt x="31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4381" name="Group 6674"/>
            <p:cNvGrpSpPr>
              <a:grpSpLocks/>
            </p:cNvGrpSpPr>
            <p:nvPr/>
          </p:nvGrpSpPr>
          <p:grpSpPr bwMode="auto">
            <a:xfrm>
              <a:off x="2472" y="3688"/>
              <a:ext cx="1735" cy="407"/>
              <a:chOff x="2472" y="3688"/>
              <a:chExt cx="1735" cy="407"/>
            </a:xfrm>
          </p:grpSpPr>
          <p:sp>
            <p:nvSpPr>
              <p:cNvPr id="14623" name="Freeform 6675"/>
              <p:cNvSpPr>
                <a:spLocks/>
              </p:cNvSpPr>
              <p:nvPr/>
            </p:nvSpPr>
            <p:spPr bwMode="auto">
              <a:xfrm>
                <a:off x="3516" y="3688"/>
                <a:ext cx="99" cy="68"/>
              </a:xfrm>
              <a:custGeom>
                <a:avLst/>
                <a:gdLst>
                  <a:gd name="T0" fmla="*/ 0 w 16"/>
                  <a:gd name="T1" fmla="*/ 71579 h 11"/>
                  <a:gd name="T2" fmla="*/ 99730 w 16"/>
                  <a:gd name="T3" fmla="*/ 99206 h 11"/>
                  <a:gd name="T4" fmla="*/ 145214 w 16"/>
                  <a:gd name="T5" fmla="*/ 36609 h 11"/>
                  <a:gd name="T6" fmla="*/ 45484 w 16"/>
                  <a:gd name="T7" fmla="*/ 0 h 11"/>
                  <a:gd name="T8" fmla="*/ 0 w 16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8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24" name="Freeform 6676"/>
              <p:cNvSpPr>
                <a:spLocks/>
              </p:cNvSpPr>
              <p:nvPr/>
            </p:nvSpPr>
            <p:spPr bwMode="auto">
              <a:xfrm>
                <a:off x="3343" y="3694"/>
                <a:ext cx="99" cy="68"/>
              </a:xfrm>
              <a:custGeom>
                <a:avLst/>
                <a:gdLst>
                  <a:gd name="T0" fmla="*/ 0 w 99"/>
                  <a:gd name="T1" fmla="*/ 43 h 68"/>
                  <a:gd name="T2" fmla="*/ 68 w 99"/>
                  <a:gd name="T3" fmla="*/ 68 h 68"/>
                  <a:gd name="T4" fmla="*/ 99 w 99"/>
                  <a:gd name="T5" fmla="*/ 18 h 68"/>
                  <a:gd name="T6" fmla="*/ 31 w 99"/>
                  <a:gd name="T7" fmla="*/ 0 h 68"/>
                  <a:gd name="T8" fmla="*/ 0 w 99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3"/>
                    </a:moveTo>
                    <a:lnTo>
                      <a:pt x="68" y="68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25" name="Freeform 6677"/>
              <p:cNvSpPr>
                <a:spLocks/>
              </p:cNvSpPr>
              <p:nvPr/>
            </p:nvSpPr>
            <p:spPr bwMode="auto">
              <a:xfrm>
                <a:off x="3343" y="3694"/>
                <a:ext cx="99" cy="68"/>
              </a:xfrm>
              <a:custGeom>
                <a:avLst/>
                <a:gdLst>
                  <a:gd name="T0" fmla="*/ 0 w 16"/>
                  <a:gd name="T1" fmla="*/ 62826 h 11"/>
                  <a:gd name="T2" fmla="*/ 99730 w 16"/>
                  <a:gd name="T3" fmla="*/ 99206 h 11"/>
                  <a:gd name="T4" fmla="*/ 145214 w 16"/>
                  <a:gd name="T5" fmla="*/ 27627 h 11"/>
                  <a:gd name="T6" fmla="*/ 45484 w 16"/>
                  <a:gd name="T7" fmla="*/ 0 h 11"/>
                  <a:gd name="T8" fmla="*/ 0 w 16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1" y="11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26" name="Freeform 6678"/>
              <p:cNvSpPr>
                <a:spLocks/>
              </p:cNvSpPr>
              <p:nvPr/>
            </p:nvSpPr>
            <p:spPr bwMode="auto">
              <a:xfrm>
                <a:off x="3164" y="3694"/>
                <a:ext cx="105" cy="68"/>
              </a:xfrm>
              <a:custGeom>
                <a:avLst/>
                <a:gdLst>
                  <a:gd name="T0" fmla="*/ 0 w 105"/>
                  <a:gd name="T1" fmla="*/ 49 h 68"/>
                  <a:gd name="T2" fmla="*/ 74 w 105"/>
                  <a:gd name="T3" fmla="*/ 68 h 68"/>
                  <a:gd name="T4" fmla="*/ 105 w 105"/>
                  <a:gd name="T5" fmla="*/ 25 h 68"/>
                  <a:gd name="T6" fmla="*/ 37 w 105"/>
                  <a:gd name="T7" fmla="*/ 0 h 68"/>
                  <a:gd name="T8" fmla="*/ 0 w 105"/>
                  <a:gd name="T9" fmla="*/ 49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9"/>
                    </a:moveTo>
                    <a:lnTo>
                      <a:pt x="74" y="68"/>
                    </a:lnTo>
                    <a:lnTo>
                      <a:pt x="105" y="25"/>
                    </a:lnTo>
                    <a:lnTo>
                      <a:pt x="37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27" name="Freeform 6679"/>
              <p:cNvSpPr>
                <a:spLocks/>
              </p:cNvSpPr>
              <p:nvPr/>
            </p:nvSpPr>
            <p:spPr bwMode="auto">
              <a:xfrm>
                <a:off x="3164" y="3694"/>
                <a:ext cx="105" cy="68"/>
              </a:xfrm>
              <a:custGeom>
                <a:avLst/>
                <a:gdLst>
                  <a:gd name="T0" fmla="*/ 0 w 17"/>
                  <a:gd name="T1" fmla="*/ 71579 h 11"/>
                  <a:gd name="T2" fmla="*/ 107693 w 17"/>
                  <a:gd name="T3" fmla="*/ 99206 h 11"/>
                  <a:gd name="T4" fmla="*/ 152936 w 17"/>
                  <a:gd name="T5" fmla="*/ 36609 h 11"/>
                  <a:gd name="T6" fmla="*/ 53945 w 17"/>
                  <a:gd name="T7" fmla="*/ 0 h 11"/>
                  <a:gd name="T8" fmla="*/ 0 w 17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2" y="11"/>
                    </a:lnTo>
                    <a:lnTo>
                      <a:pt x="17" y="4"/>
                    </a:lnTo>
                    <a:lnTo>
                      <a:pt x="6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28" name="Freeform 6680"/>
              <p:cNvSpPr>
                <a:spLocks/>
              </p:cNvSpPr>
              <p:nvPr/>
            </p:nvSpPr>
            <p:spPr bwMode="auto">
              <a:xfrm>
                <a:off x="2991" y="3700"/>
                <a:ext cx="105" cy="68"/>
              </a:xfrm>
              <a:custGeom>
                <a:avLst/>
                <a:gdLst>
                  <a:gd name="T0" fmla="*/ 0 w 105"/>
                  <a:gd name="T1" fmla="*/ 43 h 68"/>
                  <a:gd name="T2" fmla="*/ 74 w 105"/>
                  <a:gd name="T3" fmla="*/ 68 h 68"/>
                  <a:gd name="T4" fmla="*/ 105 w 105"/>
                  <a:gd name="T5" fmla="*/ 19 h 68"/>
                  <a:gd name="T6" fmla="*/ 37 w 105"/>
                  <a:gd name="T7" fmla="*/ 0 h 68"/>
                  <a:gd name="T8" fmla="*/ 0 w 105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3"/>
                    </a:moveTo>
                    <a:lnTo>
                      <a:pt x="74" y="68"/>
                    </a:lnTo>
                    <a:lnTo>
                      <a:pt x="105" y="19"/>
                    </a:lnTo>
                    <a:lnTo>
                      <a:pt x="37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29" name="Freeform 6681"/>
              <p:cNvSpPr>
                <a:spLocks/>
              </p:cNvSpPr>
              <p:nvPr/>
            </p:nvSpPr>
            <p:spPr bwMode="auto">
              <a:xfrm>
                <a:off x="2991" y="3700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107693 w 17"/>
                  <a:gd name="T3" fmla="*/ 99206 h 11"/>
                  <a:gd name="T4" fmla="*/ 152936 w 17"/>
                  <a:gd name="T5" fmla="*/ 27627 h 11"/>
                  <a:gd name="T6" fmla="*/ 53945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2" y="11"/>
                    </a:lnTo>
                    <a:lnTo>
                      <a:pt x="17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30" name="Freeform 6682"/>
              <p:cNvSpPr>
                <a:spLocks/>
              </p:cNvSpPr>
              <p:nvPr/>
            </p:nvSpPr>
            <p:spPr bwMode="auto">
              <a:xfrm>
                <a:off x="4102" y="3700"/>
                <a:ext cx="105" cy="68"/>
              </a:xfrm>
              <a:custGeom>
                <a:avLst/>
                <a:gdLst>
                  <a:gd name="T0" fmla="*/ 0 w 105"/>
                  <a:gd name="T1" fmla="*/ 49 h 68"/>
                  <a:gd name="T2" fmla="*/ 74 w 105"/>
                  <a:gd name="T3" fmla="*/ 68 h 68"/>
                  <a:gd name="T4" fmla="*/ 105 w 105"/>
                  <a:gd name="T5" fmla="*/ 25 h 68"/>
                  <a:gd name="T6" fmla="*/ 37 w 105"/>
                  <a:gd name="T7" fmla="*/ 0 h 68"/>
                  <a:gd name="T8" fmla="*/ 0 w 105"/>
                  <a:gd name="T9" fmla="*/ 49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9"/>
                    </a:moveTo>
                    <a:lnTo>
                      <a:pt x="74" y="68"/>
                    </a:lnTo>
                    <a:lnTo>
                      <a:pt x="105" y="25"/>
                    </a:lnTo>
                    <a:lnTo>
                      <a:pt x="37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31" name="Freeform 6683"/>
              <p:cNvSpPr>
                <a:spLocks/>
              </p:cNvSpPr>
              <p:nvPr/>
            </p:nvSpPr>
            <p:spPr bwMode="auto">
              <a:xfrm>
                <a:off x="4102" y="3700"/>
                <a:ext cx="105" cy="68"/>
              </a:xfrm>
              <a:custGeom>
                <a:avLst/>
                <a:gdLst>
                  <a:gd name="T0" fmla="*/ 0 w 17"/>
                  <a:gd name="T1" fmla="*/ 71579 h 11"/>
                  <a:gd name="T2" fmla="*/ 107693 w 17"/>
                  <a:gd name="T3" fmla="*/ 99206 h 11"/>
                  <a:gd name="T4" fmla="*/ 152936 w 17"/>
                  <a:gd name="T5" fmla="*/ 36609 h 11"/>
                  <a:gd name="T6" fmla="*/ 53945 w 17"/>
                  <a:gd name="T7" fmla="*/ 0 h 11"/>
                  <a:gd name="T8" fmla="*/ 0 w 17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2" y="11"/>
                    </a:lnTo>
                    <a:lnTo>
                      <a:pt x="17" y="4"/>
                    </a:lnTo>
                    <a:lnTo>
                      <a:pt x="6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32" name="Freeform 6684"/>
              <p:cNvSpPr>
                <a:spLocks/>
              </p:cNvSpPr>
              <p:nvPr/>
            </p:nvSpPr>
            <p:spPr bwMode="auto">
              <a:xfrm>
                <a:off x="2818" y="3700"/>
                <a:ext cx="105" cy="68"/>
              </a:xfrm>
              <a:custGeom>
                <a:avLst/>
                <a:gdLst>
                  <a:gd name="T0" fmla="*/ 0 w 105"/>
                  <a:gd name="T1" fmla="*/ 49 h 68"/>
                  <a:gd name="T2" fmla="*/ 74 w 105"/>
                  <a:gd name="T3" fmla="*/ 68 h 68"/>
                  <a:gd name="T4" fmla="*/ 105 w 105"/>
                  <a:gd name="T5" fmla="*/ 25 h 68"/>
                  <a:gd name="T6" fmla="*/ 37 w 105"/>
                  <a:gd name="T7" fmla="*/ 0 h 68"/>
                  <a:gd name="T8" fmla="*/ 0 w 105"/>
                  <a:gd name="T9" fmla="*/ 49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9"/>
                    </a:moveTo>
                    <a:lnTo>
                      <a:pt x="74" y="68"/>
                    </a:lnTo>
                    <a:lnTo>
                      <a:pt x="105" y="25"/>
                    </a:lnTo>
                    <a:lnTo>
                      <a:pt x="37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33" name="Freeform 6685"/>
              <p:cNvSpPr>
                <a:spLocks/>
              </p:cNvSpPr>
              <p:nvPr/>
            </p:nvSpPr>
            <p:spPr bwMode="auto">
              <a:xfrm>
                <a:off x="2818" y="3700"/>
                <a:ext cx="105" cy="68"/>
              </a:xfrm>
              <a:custGeom>
                <a:avLst/>
                <a:gdLst>
                  <a:gd name="T0" fmla="*/ 0 w 17"/>
                  <a:gd name="T1" fmla="*/ 71579 h 11"/>
                  <a:gd name="T2" fmla="*/ 107693 w 17"/>
                  <a:gd name="T3" fmla="*/ 99206 h 11"/>
                  <a:gd name="T4" fmla="*/ 152936 w 17"/>
                  <a:gd name="T5" fmla="*/ 36609 h 11"/>
                  <a:gd name="T6" fmla="*/ 53945 w 17"/>
                  <a:gd name="T7" fmla="*/ 0 h 11"/>
                  <a:gd name="T8" fmla="*/ 0 w 17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2" y="11"/>
                    </a:lnTo>
                    <a:lnTo>
                      <a:pt x="17" y="4"/>
                    </a:lnTo>
                    <a:lnTo>
                      <a:pt x="6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34" name="Freeform 6686"/>
              <p:cNvSpPr>
                <a:spLocks/>
              </p:cNvSpPr>
              <p:nvPr/>
            </p:nvSpPr>
            <p:spPr bwMode="auto">
              <a:xfrm>
                <a:off x="3930" y="3706"/>
                <a:ext cx="104" cy="68"/>
              </a:xfrm>
              <a:custGeom>
                <a:avLst/>
                <a:gdLst>
                  <a:gd name="T0" fmla="*/ 0 w 104"/>
                  <a:gd name="T1" fmla="*/ 43 h 68"/>
                  <a:gd name="T2" fmla="*/ 74 w 104"/>
                  <a:gd name="T3" fmla="*/ 68 h 68"/>
                  <a:gd name="T4" fmla="*/ 104 w 104"/>
                  <a:gd name="T5" fmla="*/ 19 h 68"/>
                  <a:gd name="T6" fmla="*/ 30 w 104"/>
                  <a:gd name="T7" fmla="*/ 0 h 68"/>
                  <a:gd name="T8" fmla="*/ 0 w 104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4"/>
                  <a:gd name="T16" fmla="*/ 0 h 68"/>
                  <a:gd name="T17" fmla="*/ 104 w 104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4" h="68">
                    <a:moveTo>
                      <a:pt x="0" y="43"/>
                    </a:moveTo>
                    <a:lnTo>
                      <a:pt x="74" y="68"/>
                    </a:lnTo>
                    <a:lnTo>
                      <a:pt x="104" y="19"/>
                    </a:lnTo>
                    <a:lnTo>
                      <a:pt x="30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35" name="Freeform 6687"/>
              <p:cNvSpPr>
                <a:spLocks/>
              </p:cNvSpPr>
              <p:nvPr/>
            </p:nvSpPr>
            <p:spPr bwMode="auto">
              <a:xfrm>
                <a:off x="3930" y="3706"/>
                <a:ext cx="104" cy="68"/>
              </a:xfrm>
              <a:custGeom>
                <a:avLst/>
                <a:gdLst>
                  <a:gd name="T0" fmla="*/ 0 w 17"/>
                  <a:gd name="T1" fmla="*/ 62826 h 11"/>
                  <a:gd name="T2" fmla="*/ 102360 w 17"/>
                  <a:gd name="T3" fmla="*/ 99206 h 11"/>
                  <a:gd name="T4" fmla="*/ 145624 w 17"/>
                  <a:gd name="T5" fmla="*/ 27627 h 11"/>
                  <a:gd name="T6" fmla="*/ 43490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2" y="11"/>
                    </a:lnTo>
                    <a:lnTo>
                      <a:pt x="17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36" name="Freeform 6688"/>
              <p:cNvSpPr>
                <a:spLocks/>
              </p:cNvSpPr>
              <p:nvPr/>
            </p:nvSpPr>
            <p:spPr bwMode="auto">
              <a:xfrm>
                <a:off x="2645" y="3706"/>
                <a:ext cx="105" cy="68"/>
              </a:xfrm>
              <a:custGeom>
                <a:avLst/>
                <a:gdLst>
                  <a:gd name="T0" fmla="*/ 0 w 105"/>
                  <a:gd name="T1" fmla="*/ 43 h 68"/>
                  <a:gd name="T2" fmla="*/ 68 w 105"/>
                  <a:gd name="T3" fmla="*/ 68 h 68"/>
                  <a:gd name="T4" fmla="*/ 105 w 105"/>
                  <a:gd name="T5" fmla="*/ 19 h 68"/>
                  <a:gd name="T6" fmla="*/ 37 w 105"/>
                  <a:gd name="T7" fmla="*/ 0 h 68"/>
                  <a:gd name="T8" fmla="*/ 0 w 105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3"/>
                    </a:moveTo>
                    <a:lnTo>
                      <a:pt x="68" y="68"/>
                    </a:lnTo>
                    <a:lnTo>
                      <a:pt x="105" y="19"/>
                    </a:lnTo>
                    <a:lnTo>
                      <a:pt x="37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37" name="Freeform 6689"/>
              <p:cNvSpPr>
                <a:spLocks/>
              </p:cNvSpPr>
              <p:nvPr/>
            </p:nvSpPr>
            <p:spPr bwMode="auto">
              <a:xfrm>
                <a:off x="2645" y="3706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98959 w 17"/>
                  <a:gd name="T3" fmla="*/ 99206 h 11"/>
                  <a:gd name="T4" fmla="*/ 152936 w 17"/>
                  <a:gd name="T5" fmla="*/ 27627 h 11"/>
                  <a:gd name="T6" fmla="*/ 53945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1" y="11"/>
                    </a:lnTo>
                    <a:lnTo>
                      <a:pt x="17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38" name="Freeform 6690"/>
              <p:cNvSpPr>
                <a:spLocks/>
              </p:cNvSpPr>
              <p:nvPr/>
            </p:nvSpPr>
            <p:spPr bwMode="auto">
              <a:xfrm>
                <a:off x="3757" y="3706"/>
                <a:ext cx="105" cy="68"/>
              </a:xfrm>
              <a:custGeom>
                <a:avLst/>
                <a:gdLst>
                  <a:gd name="T0" fmla="*/ 0 w 105"/>
                  <a:gd name="T1" fmla="*/ 50 h 68"/>
                  <a:gd name="T2" fmla="*/ 74 w 105"/>
                  <a:gd name="T3" fmla="*/ 68 h 68"/>
                  <a:gd name="T4" fmla="*/ 105 w 105"/>
                  <a:gd name="T5" fmla="*/ 25 h 68"/>
                  <a:gd name="T6" fmla="*/ 30 w 105"/>
                  <a:gd name="T7" fmla="*/ 0 h 68"/>
                  <a:gd name="T8" fmla="*/ 0 w 105"/>
                  <a:gd name="T9" fmla="*/ 50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50"/>
                    </a:moveTo>
                    <a:lnTo>
                      <a:pt x="74" y="68"/>
                    </a:lnTo>
                    <a:lnTo>
                      <a:pt x="105" y="25"/>
                    </a:lnTo>
                    <a:lnTo>
                      <a:pt x="30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39" name="Freeform 6691"/>
              <p:cNvSpPr>
                <a:spLocks/>
              </p:cNvSpPr>
              <p:nvPr/>
            </p:nvSpPr>
            <p:spPr bwMode="auto">
              <a:xfrm>
                <a:off x="3757" y="3706"/>
                <a:ext cx="105" cy="68"/>
              </a:xfrm>
              <a:custGeom>
                <a:avLst/>
                <a:gdLst>
                  <a:gd name="T0" fmla="*/ 0 w 17"/>
                  <a:gd name="T1" fmla="*/ 71579 h 11"/>
                  <a:gd name="T2" fmla="*/ 107693 w 17"/>
                  <a:gd name="T3" fmla="*/ 99206 h 11"/>
                  <a:gd name="T4" fmla="*/ 152936 w 17"/>
                  <a:gd name="T5" fmla="*/ 36609 h 11"/>
                  <a:gd name="T6" fmla="*/ 45014 w 17"/>
                  <a:gd name="T7" fmla="*/ 0 h 11"/>
                  <a:gd name="T8" fmla="*/ 0 w 17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2" y="11"/>
                    </a:lnTo>
                    <a:lnTo>
                      <a:pt x="17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40" name="Freeform 6692"/>
              <p:cNvSpPr>
                <a:spLocks/>
              </p:cNvSpPr>
              <p:nvPr/>
            </p:nvSpPr>
            <p:spPr bwMode="auto">
              <a:xfrm>
                <a:off x="2472" y="3706"/>
                <a:ext cx="105" cy="68"/>
              </a:xfrm>
              <a:custGeom>
                <a:avLst/>
                <a:gdLst>
                  <a:gd name="T0" fmla="*/ 0 w 105"/>
                  <a:gd name="T1" fmla="*/ 50 h 68"/>
                  <a:gd name="T2" fmla="*/ 68 w 105"/>
                  <a:gd name="T3" fmla="*/ 68 h 68"/>
                  <a:gd name="T4" fmla="*/ 105 w 105"/>
                  <a:gd name="T5" fmla="*/ 25 h 68"/>
                  <a:gd name="T6" fmla="*/ 31 w 105"/>
                  <a:gd name="T7" fmla="*/ 0 h 68"/>
                  <a:gd name="T8" fmla="*/ 0 w 105"/>
                  <a:gd name="T9" fmla="*/ 50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50"/>
                    </a:moveTo>
                    <a:lnTo>
                      <a:pt x="68" y="68"/>
                    </a:lnTo>
                    <a:lnTo>
                      <a:pt x="105" y="25"/>
                    </a:lnTo>
                    <a:lnTo>
                      <a:pt x="31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41" name="Freeform 6693"/>
              <p:cNvSpPr>
                <a:spLocks/>
              </p:cNvSpPr>
              <p:nvPr/>
            </p:nvSpPr>
            <p:spPr bwMode="auto">
              <a:xfrm>
                <a:off x="2472" y="3706"/>
                <a:ext cx="105" cy="68"/>
              </a:xfrm>
              <a:custGeom>
                <a:avLst/>
                <a:gdLst>
                  <a:gd name="T0" fmla="*/ 0 w 17"/>
                  <a:gd name="T1" fmla="*/ 71579 h 11"/>
                  <a:gd name="T2" fmla="*/ 98959 w 17"/>
                  <a:gd name="T3" fmla="*/ 99206 h 11"/>
                  <a:gd name="T4" fmla="*/ 152936 w 17"/>
                  <a:gd name="T5" fmla="*/ 36609 h 11"/>
                  <a:gd name="T6" fmla="*/ 45014 w 17"/>
                  <a:gd name="T7" fmla="*/ 0 h 11"/>
                  <a:gd name="T8" fmla="*/ 0 w 17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1" y="11"/>
                    </a:lnTo>
                    <a:lnTo>
                      <a:pt x="17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42" name="Freeform 6694"/>
              <p:cNvSpPr>
                <a:spLocks/>
              </p:cNvSpPr>
              <p:nvPr/>
            </p:nvSpPr>
            <p:spPr bwMode="auto">
              <a:xfrm>
                <a:off x="3584" y="3712"/>
                <a:ext cx="105" cy="68"/>
              </a:xfrm>
              <a:custGeom>
                <a:avLst/>
                <a:gdLst>
                  <a:gd name="T0" fmla="*/ 0 w 105"/>
                  <a:gd name="T1" fmla="*/ 44 h 68"/>
                  <a:gd name="T2" fmla="*/ 74 w 105"/>
                  <a:gd name="T3" fmla="*/ 68 h 68"/>
                  <a:gd name="T4" fmla="*/ 105 w 105"/>
                  <a:gd name="T5" fmla="*/ 19 h 68"/>
                  <a:gd name="T6" fmla="*/ 31 w 105"/>
                  <a:gd name="T7" fmla="*/ 0 h 68"/>
                  <a:gd name="T8" fmla="*/ 0 w 105"/>
                  <a:gd name="T9" fmla="*/ 44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4"/>
                    </a:moveTo>
                    <a:lnTo>
                      <a:pt x="74" y="68"/>
                    </a:lnTo>
                    <a:lnTo>
                      <a:pt x="105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43" name="Freeform 6695"/>
              <p:cNvSpPr>
                <a:spLocks/>
              </p:cNvSpPr>
              <p:nvPr/>
            </p:nvSpPr>
            <p:spPr bwMode="auto">
              <a:xfrm>
                <a:off x="3584" y="3712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107693 w 17"/>
                  <a:gd name="T3" fmla="*/ 99206 h 11"/>
                  <a:gd name="T4" fmla="*/ 152936 w 17"/>
                  <a:gd name="T5" fmla="*/ 27627 h 11"/>
                  <a:gd name="T6" fmla="*/ 45014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2" y="11"/>
                    </a:lnTo>
                    <a:lnTo>
                      <a:pt x="17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44" name="Freeform 6696"/>
              <p:cNvSpPr>
                <a:spLocks/>
              </p:cNvSpPr>
              <p:nvPr/>
            </p:nvSpPr>
            <p:spPr bwMode="auto">
              <a:xfrm>
                <a:off x="3411" y="3712"/>
                <a:ext cx="105" cy="68"/>
              </a:xfrm>
              <a:custGeom>
                <a:avLst/>
                <a:gdLst>
                  <a:gd name="T0" fmla="*/ 0 w 105"/>
                  <a:gd name="T1" fmla="*/ 50 h 68"/>
                  <a:gd name="T2" fmla="*/ 68 w 105"/>
                  <a:gd name="T3" fmla="*/ 68 h 68"/>
                  <a:gd name="T4" fmla="*/ 105 w 105"/>
                  <a:gd name="T5" fmla="*/ 25 h 68"/>
                  <a:gd name="T6" fmla="*/ 31 w 105"/>
                  <a:gd name="T7" fmla="*/ 0 h 68"/>
                  <a:gd name="T8" fmla="*/ 0 w 105"/>
                  <a:gd name="T9" fmla="*/ 50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50"/>
                    </a:moveTo>
                    <a:lnTo>
                      <a:pt x="68" y="68"/>
                    </a:lnTo>
                    <a:lnTo>
                      <a:pt x="105" y="25"/>
                    </a:lnTo>
                    <a:lnTo>
                      <a:pt x="31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45" name="Freeform 6697"/>
              <p:cNvSpPr>
                <a:spLocks/>
              </p:cNvSpPr>
              <p:nvPr/>
            </p:nvSpPr>
            <p:spPr bwMode="auto">
              <a:xfrm>
                <a:off x="3411" y="3712"/>
                <a:ext cx="105" cy="68"/>
              </a:xfrm>
              <a:custGeom>
                <a:avLst/>
                <a:gdLst>
                  <a:gd name="T0" fmla="*/ 0 w 17"/>
                  <a:gd name="T1" fmla="*/ 71579 h 11"/>
                  <a:gd name="T2" fmla="*/ 98959 w 17"/>
                  <a:gd name="T3" fmla="*/ 99206 h 11"/>
                  <a:gd name="T4" fmla="*/ 152936 w 17"/>
                  <a:gd name="T5" fmla="*/ 36609 h 11"/>
                  <a:gd name="T6" fmla="*/ 45014 w 17"/>
                  <a:gd name="T7" fmla="*/ 0 h 11"/>
                  <a:gd name="T8" fmla="*/ 0 w 17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1" y="11"/>
                    </a:lnTo>
                    <a:lnTo>
                      <a:pt x="17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46" name="Freeform 6698"/>
              <p:cNvSpPr>
                <a:spLocks/>
              </p:cNvSpPr>
              <p:nvPr/>
            </p:nvSpPr>
            <p:spPr bwMode="auto">
              <a:xfrm>
                <a:off x="3238" y="3719"/>
                <a:ext cx="105" cy="67"/>
              </a:xfrm>
              <a:custGeom>
                <a:avLst/>
                <a:gdLst>
                  <a:gd name="T0" fmla="*/ 0 w 105"/>
                  <a:gd name="T1" fmla="*/ 43 h 67"/>
                  <a:gd name="T2" fmla="*/ 68 w 105"/>
                  <a:gd name="T3" fmla="*/ 67 h 67"/>
                  <a:gd name="T4" fmla="*/ 105 w 105"/>
                  <a:gd name="T5" fmla="*/ 18 h 67"/>
                  <a:gd name="T6" fmla="*/ 31 w 105"/>
                  <a:gd name="T7" fmla="*/ 0 h 67"/>
                  <a:gd name="T8" fmla="*/ 0 w 105"/>
                  <a:gd name="T9" fmla="*/ 43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7"/>
                  <a:gd name="T17" fmla="*/ 105 w 105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7">
                    <a:moveTo>
                      <a:pt x="0" y="43"/>
                    </a:moveTo>
                    <a:lnTo>
                      <a:pt x="68" y="67"/>
                    </a:lnTo>
                    <a:lnTo>
                      <a:pt x="105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47" name="Freeform 6699"/>
              <p:cNvSpPr>
                <a:spLocks/>
              </p:cNvSpPr>
              <p:nvPr/>
            </p:nvSpPr>
            <p:spPr bwMode="auto">
              <a:xfrm>
                <a:off x="3238" y="3719"/>
                <a:ext cx="105" cy="67"/>
              </a:xfrm>
              <a:custGeom>
                <a:avLst/>
                <a:gdLst>
                  <a:gd name="T0" fmla="*/ 0 w 17"/>
                  <a:gd name="T1" fmla="*/ 59210 h 11"/>
                  <a:gd name="T2" fmla="*/ 98959 w 17"/>
                  <a:gd name="T3" fmla="*/ 92192 h 11"/>
                  <a:gd name="T4" fmla="*/ 152936 w 17"/>
                  <a:gd name="T5" fmla="*/ 24857 h 11"/>
                  <a:gd name="T6" fmla="*/ 45014 w 17"/>
                  <a:gd name="T7" fmla="*/ 0 h 11"/>
                  <a:gd name="T8" fmla="*/ 0 w 17"/>
                  <a:gd name="T9" fmla="*/ 59210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1" y="11"/>
                    </a:lnTo>
                    <a:lnTo>
                      <a:pt x="17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48" name="Freeform 6700"/>
              <p:cNvSpPr>
                <a:spLocks/>
              </p:cNvSpPr>
              <p:nvPr/>
            </p:nvSpPr>
            <p:spPr bwMode="auto">
              <a:xfrm>
                <a:off x="3065" y="3719"/>
                <a:ext cx="99" cy="67"/>
              </a:xfrm>
              <a:custGeom>
                <a:avLst/>
                <a:gdLst>
                  <a:gd name="T0" fmla="*/ 0 w 99"/>
                  <a:gd name="T1" fmla="*/ 49 h 67"/>
                  <a:gd name="T2" fmla="*/ 68 w 99"/>
                  <a:gd name="T3" fmla="*/ 67 h 67"/>
                  <a:gd name="T4" fmla="*/ 99 w 99"/>
                  <a:gd name="T5" fmla="*/ 24 h 67"/>
                  <a:gd name="T6" fmla="*/ 31 w 99"/>
                  <a:gd name="T7" fmla="*/ 0 h 67"/>
                  <a:gd name="T8" fmla="*/ 0 w 99"/>
                  <a:gd name="T9" fmla="*/ 49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7"/>
                  <a:gd name="T17" fmla="*/ 99 w 99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7">
                    <a:moveTo>
                      <a:pt x="0" y="49"/>
                    </a:moveTo>
                    <a:lnTo>
                      <a:pt x="68" y="67"/>
                    </a:lnTo>
                    <a:lnTo>
                      <a:pt x="99" y="24"/>
                    </a:lnTo>
                    <a:lnTo>
                      <a:pt x="31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49" name="Freeform 6701"/>
              <p:cNvSpPr>
                <a:spLocks/>
              </p:cNvSpPr>
              <p:nvPr/>
            </p:nvSpPr>
            <p:spPr bwMode="auto">
              <a:xfrm>
                <a:off x="3065" y="3719"/>
                <a:ext cx="99" cy="67"/>
              </a:xfrm>
              <a:custGeom>
                <a:avLst/>
                <a:gdLst>
                  <a:gd name="T0" fmla="*/ 0 w 16"/>
                  <a:gd name="T1" fmla="*/ 67335 h 11"/>
                  <a:gd name="T2" fmla="*/ 99730 w 16"/>
                  <a:gd name="T3" fmla="*/ 92192 h 11"/>
                  <a:gd name="T4" fmla="*/ 145214 w 16"/>
                  <a:gd name="T5" fmla="*/ 32982 h 11"/>
                  <a:gd name="T6" fmla="*/ 45484 w 16"/>
                  <a:gd name="T7" fmla="*/ 0 h 11"/>
                  <a:gd name="T8" fmla="*/ 0 w 16"/>
                  <a:gd name="T9" fmla="*/ 67335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8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50" name="Freeform 6702"/>
              <p:cNvSpPr>
                <a:spLocks/>
              </p:cNvSpPr>
              <p:nvPr/>
            </p:nvSpPr>
            <p:spPr bwMode="auto">
              <a:xfrm>
                <a:off x="2892" y="3725"/>
                <a:ext cx="99" cy="68"/>
              </a:xfrm>
              <a:custGeom>
                <a:avLst/>
                <a:gdLst>
                  <a:gd name="T0" fmla="*/ 0 w 99"/>
                  <a:gd name="T1" fmla="*/ 43 h 68"/>
                  <a:gd name="T2" fmla="*/ 68 w 99"/>
                  <a:gd name="T3" fmla="*/ 68 h 68"/>
                  <a:gd name="T4" fmla="*/ 99 w 99"/>
                  <a:gd name="T5" fmla="*/ 18 h 68"/>
                  <a:gd name="T6" fmla="*/ 31 w 99"/>
                  <a:gd name="T7" fmla="*/ 0 h 68"/>
                  <a:gd name="T8" fmla="*/ 0 w 99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3"/>
                    </a:moveTo>
                    <a:lnTo>
                      <a:pt x="68" y="68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51" name="Freeform 6703"/>
              <p:cNvSpPr>
                <a:spLocks/>
              </p:cNvSpPr>
              <p:nvPr/>
            </p:nvSpPr>
            <p:spPr bwMode="auto">
              <a:xfrm>
                <a:off x="2892" y="3725"/>
                <a:ext cx="99" cy="68"/>
              </a:xfrm>
              <a:custGeom>
                <a:avLst/>
                <a:gdLst>
                  <a:gd name="T0" fmla="*/ 0 w 16"/>
                  <a:gd name="T1" fmla="*/ 62826 h 11"/>
                  <a:gd name="T2" fmla="*/ 99730 w 16"/>
                  <a:gd name="T3" fmla="*/ 99206 h 11"/>
                  <a:gd name="T4" fmla="*/ 145214 w 16"/>
                  <a:gd name="T5" fmla="*/ 27627 h 11"/>
                  <a:gd name="T6" fmla="*/ 45484 w 16"/>
                  <a:gd name="T7" fmla="*/ 0 h 11"/>
                  <a:gd name="T8" fmla="*/ 0 w 16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1" y="11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52" name="Freeform 6704"/>
              <p:cNvSpPr>
                <a:spLocks/>
              </p:cNvSpPr>
              <p:nvPr/>
            </p:nvSpPr>
            <p:spPr bwMode="auto">
              <a:xfrm>
                <a:off x="4004" y="3725"/>
                <a:ext cx="98" cy="68"/>
              </a:xfrm>
              <a:custGeom>
                <a:avLst/>
                <a:gdLst>
                  <a:gd name="T0" fmla="*/ 0 w 98"/>
                  <a:gd name="T1" fmla="*/ 49 h 68"/>
                  <a:gd name="T2" fmla="*/ 68 w 98"/>
                  <a:gd name="T3" fmla="*/ 68 h 68"/>
                  <a:gd name="T4" fmla="*/ 98 w 98"/>
                  <a:gd name="T5" fmla="*/ 24 h 68"/>
                  <a:gd name="T6" fmla="*/ 30 w 98"/>
                  <a:gd name="T7" fmla="*/ 0 h 68"/>
                  <a:gd name="T8" fmla="*/ 0 w 98"/>
                  <a:gd name="T9" fmla="*/ 49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68"/>
                  <a:gd name="T17" fmla="*/ 98 w 98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68">
                    <a:moveTo>
                      <a:pt x="0" y="49"/>
                    </a:moveTo>
                    <a:lnTo>
                      <a:pt x="68" y="68"/>
                    </a:lnTo>
                    <a:lnTo>
                      <a:pt x="98" y="24"/>
                    </a:lnTo>
                    <a:lnTo>
                      <a:pt x="30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53" name="Freeform 6705"/>
              <p:cNvSpPr>
                <a:spLocks/>
              </p:cNvSpPr>
              <p:nvPr/>
            </p:nvSpPr>
            <p:spPr bwMode="auto">
              <a:xfrm>
                <a:off x="4004" y="3725"/>
                <a:ext cx="98" cy="68"/>
              </a:xfrm>
              <a:custGeom>
                <a:avLst/>
                <a:gdLst>
                  <a:gd name="T0" fmla="*/ 0 w 16"/>
                  <a:gd name="T1" fmla="*/ 71579 h 11"/>
                  <a:gd name="T2" fmla="*/ 94203 w 16"/>
                  <a:gd name="T3" fmla="*/ 99206 h 11"/>
                  <a:gd name="T4" fmla="*/ 137868 w 16"/>
                  <a:gd name="T5" fmla="*/ 36609 h 11"/>
                  <a:gd name="T6" fmla="*/ 43671 w 16"/>
                  <a:gd name="T7" fmla="*/ 0 h 11"/>
                  <a:gd name="T8" fmla="*/ 0 w 16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8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54" name="Freeform 6706"/>
              <p:cNvSpPr>
                <a:spLocks/>
              </p:cNvSpPr>
              <p:nvPr/>
            </p:nvSpPr>
            <p:spPr bwMode="auto">
              <a:xfrm>
                <a:off x="2713" y="3725"/>
                <a:ext cx="105" cy="68"/>
              </a:xfrm>
              <a:custGeom>
                <a:avLst/>
                <a:gdLst>
                  <a:gd name="T0" fmla="*/ 0 w 105"/>
                  <a:gd name="T1" fmla="*/ 49 h 68"/>
                  <a:gd name="T2" fmla="*/ 74 w 105"/>
                  <a:gd name="T3" fmla="*/ 68 h 68"/>
                  <a:gd name="T4" fmla="*/ 105 w 105"/>
                  <a:gd name="T5" fmla="*/ 24 h 68"/>
                  <a:gd name="T6" fmla="*/ 37 w 105"/>
                  <a:gd name="T7" fmla="*/ 0 h 68"/>
                  <a:gd name="T8" fmla="*/ 0 w 105"/>
                  <a:gd name="T9" fmla="*/ 49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9"/>
                    </a:moveTo>
                    <a:lnTo>
                      <a:pt x="74" y="68"/>
                    </a:lnTo>
                    <a:lnTo>
                      <a:pt x="105" y="24"/>
                    </a:lnTo>
                    <a:lnTo>
                      <a:pt x="37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55" name="Freeform 6707"/>
              <p:cNvSpPr>
                <a:spLocks/>
              </p:cNvSpPr>
              <p:nvPr/>
            </p:nvSpPr>
            <p:spPr bwMode="auto">
              <a:xfrm>
                <a:off x="2713" y="3725"/>
                <a:ext cx="105" cy="68"/>
              </a:xfrm>
              <a:custGeom>
                <a:avLst/>
                <a:gdLst>
                  <a:gd name="T0" fmla="*/ 0 w 17"/>
                  <a:gd name="T1" fmla="*/ 71579 h 11"/>
                  <a:gd name="T2" fmla="*/ 107693 w 17"/>
                  <a:gd name="T3" fmla="*/ 99206 h 11"/>
                  <a:gd name="T4" fmla="*/ 152936 w 17"/>
                  <a:gd name="T5" fmla="*/ 36609 h 11"/>
                  <a:gd name="T6" fmla="*/ 53945 w 17"/>
                  <a:gd name="T7" fmla="*/ 0 h 11"/>
                  <a:gd name="T8" fmla="*/ 0 w 17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2" y="11"/>
                    </a:lnTo>
                    <a:lnTo>
                      <a:pt x="17" y="4"/>
                    </a:lnTo>
                    <a:lnTo>
                      <a:pt x="6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56" name="Freeform 6708"/>
              <p:cNvSpPr>
                <a:spLocks/>
              </p:cNvSpPr>
              <p:nvPr/>
            </p:nvSpPr>
            <p:spPr bwMode="auto">
              <a:xfrm>
                <a:off x="3831" y="3731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8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57" name="Freeform 6709"/>
              <p:cNvSpPr>
                <a:spLocks/>
              </p:cNvSpPr>
              <p:nvPr/>
            </p:nvSpPr>
            <p:spPr bwMode="auto">
              <a:xfrm>
                <a:off x="3831" y="3731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58" name="Freeform 6710"/>
              <p:cNvSpPr>
                <a:spLocks/>
              </p:cNvSpPr>
              <p:nvPr/>
            </p:nvSpPr>
            <p:spPr bwMode="auto">
              <a:xfrm>
                <a:off x="2540" y="3731"/>
                <a:ext cx="105" cy="68"/>
              </a:xfrm>
              <a:custGeom>
                <a:avLst/>
                <a:gdLst>
                  <a:gd name="T0" fmla="*/ 0 w 105"/>
                  <a:gd name="T1" fmla="*/ 43 h 68"/>
                  <a:gd name="T2" fmla="*/ 74 w 105"/>
                  <a:gd name="T3" fmla="*/ 68 h 68"/>
                  <a:gd name="T4" fmla="*/ 105 w 105"/>
                  <a:gd name="T5" fmla="*/ 18 h 68"/>
                  <a:gd name="T6" fmla="*/ 37 w 105"/>
                  <a:gd name="T7" fmla="*/ 0 h 68"/>
                  <a:gd name="T8" fmla="*/ 0 w 105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3"/>
                    </a:moveTo>
                    <a:lnTo>
                      <a:pt x="74" y="68"/>
                    </a:lnTo>
                    <a:lnTo>
                      <a:pt x="105" y="18"/>
                    </a:lnTo>
                    <a:lnTo>
                      <a:pt x="37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59" name="Freeform 6711"/>
              <p:cNvSpPr>
                <a:spLocks/>
              </p:cNvSpPr>
              <p:nvPr/>
            </p:nvSpPr>
            <p:spPr bwMode="auto">
              <a:xfrm>
                <a:off x="2540" y="3731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107693 w 17"/>
                  <a:gd name="T3" fmla="*/ 99206 h 11"/>
                  <a:gd name="T4" fmla="*/ 152936 w 17"/>
                  <a:gd name="T5" fmla="*/ 27627 h 11"/>
                  <a:gd name="T6" fmla="*/ 53945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2" y="11"/>
                    </a:lnTo>
                    <a:lnTo>
                      <a:pt x="17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60" name="Freeform 6712"/>
              <p:cNvSpPr>
                <a:spLocks/>
              </p:cNvSpPr>
              <p:nvPr/>
            </p:nvSpPr>
            <p:spPr bwMode="auto">
              <a:xfrm>
                <a:off x="3658" y="3731"/>
                <a:ext cx="99" cy="68"/>
              </a:xfrm>
              <a:custGeom>
                <a:avLst/>
                <a:gdLst>
                  <a:gd name="T0" fmla="*/ 0 w 99"/>
                  <a:gd name="T1" fmla="*/ 49 h 68"/>
                  <a:gd name="T2" fmla="*/ 68 w 99"/>
                  <a:gd name="T3" fmla="*/ 68 h 68"/>
                  <a:gd name="T4" fmla="*/ 99 w 99"/>
                  <a:gd name="T5" fmla="*/ 25 h 68"/>
                  <a:gd name="T6" fmla="*/ 31 w 99"/>
                  <a:gd name="T7" fmla="*/ 0 h 68"/>
                  <a:gd name="T8" fmla="*/ 0 w 99"/>
                  <a:gd name="T9" fmla="*/ 49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9"/>
                    </a:moveTo>
                    <a:lnTo>
                      <a:pt x="68" y="68"/>
                    </a:lnTo>
                    <a:lnTo>
                      <a:pt x="99" y="25"/>
                    </a:lnTo>
                    <a:lnTo>
                      <a:pt x="31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61" name="Freeform 6713"/>
              <p:cNvSpPr>
                <a:spLocks/>
              </p:cNvSpPr>
              <p:nvPr/>
            </p:nvSpPr>
            <p:spPr bwMode="auto">
              <a:xfrm>
                <a:off x="3658" y="3731"/>
                <a:ext cx="99" cy="68"/>
              </a:xfrm>
              <a:custGeom>
                <a:avLst/>
                <a:gdLst>
                  <a:gd name="T0" fmla="*/ 0 w 16"/>
                  <a:gd name="T1" fmla="*/ 71579 h 11"/>
                  <a:gd name="T2" fmla="*/ 99730 w 16"/>
                  <a:gd name="T3" fmla="*/ 99206 h 11"/>
                  <a:gd name="T4" fmla="*/ 145214 w 16"/>
                  <a:gd name="T5" fmla="*/ 36609 h 11"/>
                  <a:gd name="T6" fmla="*/ 45484 w 16"/>
                  <a:gd name="T7" fmla="*/ 0 h 11"/>
                  <a:gd name="T8" fmla="*/ 0 w 16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8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62" name="Freeform 6714"/>
              <p:cNvSpPr>
                <a:spLocks/>
              </p:cNvSpPr>
              <p:nvPr/>
            </p:nvSpPr>
            <p:spPr bwMode="auto">
              <a:xfrm>
                <a:off x="3479" y="3737"/>
                <a:ext cx="105" cy="62"/>
              </a:xfrm>
              <a:custGeom>
                <a:avLst/>
                <a:gdLst>
                  <a:gd name="T0" fmla="*/ 0 w 105"/>
                  <a:gd name="T1" fmla="*/ 43 h 62"/>
                  <a:gd name="T2" fmla="*/ 74 w 105"/>
                  <a:gd name="T3" fmla="*/ 62 h 62"/>
                  <a:gd name="T4" fmla="*/ 105 w 105"/>
                  <a:gd name="T5" fmla="*/ 19 h 62"/>
                  <a:gd name="T6" fmla="*/ 37 w 105"/>
                  <a:gd name="T7" fmla="*/ 0 h 62"/>
                  <a:gd name="T8" fmla="*/ 0 w 105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2"/>
                  <a:gd name="T17" fmla="*/ 105 w 105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2">
                    <a:moveTo>
                      <a:pt x="0" y="43"/>
                    </a:moveTo>
                    <a:lnTo>
                      <a:pt x="74" y="62"/>
                    </a:lnTo>
                    <a:lnTo>
                      <a:pt x="105" y="19"/>
                    </a:lnTo>
                    <a:lnTo>
                      <a:pt x="37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63" name="Freeform 6715"/>
              <p:cNvSpPr>
                <a:spLocks/>
              </p:cNvSpPr>
              <p:nvPr/>
            </p:nvSpPr>
            <p:spPr bwMode="auto">
              <a:xfrm>
                <a:off x="3479" y="3737"/>
                <a:ext cx="105" cy="62"/>
              </a:xfrm>
              <a:custGeom>
                <a:avLst/>
                <a:gdLst>
                  <a:gd name="T0" fmla="*/ 0 w 17"/>
                  <a:gd name="T1" fmla="*/ 63618 h 10"/>
                  <a:gd name="T2" fmla="*/ 107693 w 17"/>
                  <a:gd name="T3" fmla="*/ 91524 h 10"/>
                  <a:gd name="T4" fmla="*/ 152936 w 17"/>
                  <a:gd name="T5" fmla="*/ 28136 h 10"/>
                  <a:gd name="T6" fmla="*/ 53945 w 17"/>
                  <a:gd name="T7" fmla="*/ 0 h 10"/>
                  <a:gd name="T8" fmla="*/ 0 w 17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0"/>
                  <a:gd name="T17" fmla="*/ 17 w 1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0">
                    <a:moveTo>
                      <a:pt x="0" y="7"/>
                    </a:moveTo>
                    <a:lnTo>
                      <a:pt x="12" y="10"/>
                    </a:lnTo>
                    <a:lnTo>
                      <a:pt x="17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64" name="Freeform 6716"/>
              <p:cNvSpPr>
                <a:spLocks/>
              </p:cNvSpPr>
              <p:nvPr/>
            </p:nvSpPr>
            <p:spPr bwMode="auto">
              <a:xfrm>
                <a:off x="3306" y="3737"/>
                <a:ext cx="105" cy="68"/>
              </a:xfrm>
              <a:custGeom>
                <a:avLst/>
                <a:gdLst>
                  <a:gd name="T0" fmla="*/ 0 w 105"/>
                  <a:gd name="T1" fmla="*/ 49 h 68"/>
                  <a:gd name="T2" fmla="*/ 74 w 105"/>
                  <a:gd name="T3" fmla="*/ 68 h 68"/>
                  <a:gd name="T4" fmla="*/ 105 w 105"/>
                  <a:gd name="T5" fmla="*/ 25 h 68"/>
                  <a:gd name="T6" fmla="*/ 37 w 105"/>
                  <a:gd name="T7" fmla="*/ 0 h 68"/>
                  <a:gd name="T8" fmla="*/ 0 w 105"/>
                  <a:gd name="T9" fmla="*/ 49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9"/>
                    </a:moveTo>
                    <a:lnTo>
                      <a:pt x="74" y="68"/>
                    </a:lnTo>
                    <a:lnTo>
                      <a:pt x="105" y="25"/>
                    </a:lnTo>
                    <a:lnTo>
                      <a:pt x="37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65" name="Freeform 6717"/>
              <p:cNvSpPr>
                <a:spLocks/>
              </p:cNvSpPr>
              <p:nvPr/>
            </p:nvSpPr>
            <p:spPr bwMode="auto">
              <a:xfrm>
                <a:off x="3306" y="3737"/>
                <a:ext cx="105" cy="68"/>
              </a:xfrm>
              <a:custGeom>
                <a:avLst/>
                <a:gdLst>
                  <a:gd name="T0" fmla="*/ 0 w 17"/>
                  <a:gd name="T1" fmla="*/ 71579 h 11"/>
                  <a:gd name="T2" fmla="*/ 107693 w 17"/>
                  <a:gd name="T3" fmla="*/ 99206 h 11"/>
                  <a:gd name="T4" fmla="*/ 152936 w 17"/>
                  <a:gd name="T5" fmla="*/ 36609 h 11"/>
                  <a:gd name="T6" fmla="*/ 53945 w 17"/>
                  <a:gd name="T7" fmla="*/ 0 h 11"/>
                  <a:gd name="T8" fmla="*/ 0 w 17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2" y="11"/>
                    </a:lnTo>
                    <a:lnTo>
                      <a:pt x="17" y="4"/>
                    </a:lnTo>
                    <a:lnTo>
                      <a:pt x="6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66" name="Freeform 6718"/>
              <p:cNvSpPr>
                <a:spLocks/>
              </p:cNvSpPr>
              <p:nvPr/>
            </p:nvSpPr>
            <p:spPr bwMode="auto">
              <a:xfrm>
                <a:off x="3133" y="3743"/>
                <a:ext cx="105" cy="62"/>
              </a:xfrm>
              <a:custGeom>
                <a:avLst/>
                <a:gdLst>
                  <a:gd name="T0" fmla="*/ 0 w 105"/>
                  <a:gd name="T1" fmla="*/ 43 h 62"/>
                  <a:gd name="T2" fmla="*/ 74 w 105"/>
                  <a:gd name="T3" fmla="*/ 62 h 62"/>
                  <a:gd name="T4" fmla="*/ 105 w 105"/>
                  <a:gd name="T5" fmla="*/ 19 h 62"/>
                  <a:gd name="T6" fmla="*/ 31 w 105"/>
                  <a:gd name="T7" fmla="*/ 0 h 62"/>
                  <a:gd name="T8" fmla="*/ 0 w 105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2"/>
                  <a:gd name="T17" fmla="*/ 105 w 105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2">
                    <a:moveTo>
                      <a:pt x="0" y="43"/>
                    </a:moveTo>
                    <a:lnTo>
                      <a:pt x="74" y="62"/>
                    </a:lnTo>
                    <a:lnTo>
                      <a:pt x="105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67" name="Freeform 6719"/>
              <p:cNvSpPr>
                <a:spLocks/>
              </p:cNvSpPr>
              <p:nvPr/>
            </p:nvSpPr>
            <p:spPr bwMode="auto">
              <a:xfrm>
                <a:off x="3133" y="3743"/>
                <a:ext cx="105" cy="62"/>
              </a:xfrm>
              <a:custGeom>
                <a:avLst/>
                <a:gdLst>
                  <a:gd name="T0" fmla="*/ 0 w 17"/>
                  <a:gd name="T1" fmla="*/ 63618 h 10"/>
                  <a:gd name="T2" fmla="*/ 107693 w 17"/>
                  <a:gd name="T3" fmla="*/ 91524 h 10"/>
                  <a:gd name="T4" fmla="*/ 152936 w 17"/>
                  <a:gd name="T5" fmla="*/ 28136 h 10"/>
                  <a:gd name="T6" fmla="*/ 45014 w 17"/>
                  <a:gd name="T7" fmla="*/ 0 h 10"/>
                  <a:gd name="T8" fmla="*/ 0 w 17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0"/>
                  <a:gd name="T17" fmla="*/ 17 w 1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0">
                    <a:moveTo>
                      <a:pt x="0" y="7"/>
                    </a:moveTo>
                    <a:lnTo>
                      <a:pt x="12" y="10"/>
                    </a:lnTo>
                    <a:lnTo>
                      <a:pt x="17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68" name="Freeform 6720"/>
              <p:cNvSpPr>
                <a:spLocks/>
              </p:cNvSpPr>
              <p:nvPr/>
            </p:nvSpPr>
            <p:spPr bwMode="auto">
              <a:xfrm>
                <a:off x="2960" y="3743"/>
                <a:ext cx="105" cy="68"/>
              </a:xfrm>
              <a:custGeom>
                <a:avLst/>
                <a:gdLst>
                  <a:gd name="T0" fmla="*/ 0 w 105"/>
                  <a:gd name="T1" fmla="*/ 50 h 68"/>
                  <a:gd name="T2" fmla="*/ 68 w 105"/>
                  <a:gd name="T3" fmla="*/ 68 h 68"/>
                  <a:gd name="T4" fmla="*/ 105 w 105"/>
                  <a:gd name="T5" fmla="*/ 25 h 68"/>
                  <a:gd name="T6" fmla="*/ 31 w 105"/>
                  <a:gd name="T7" fmla="*/ 0 h 68"/>
                  <a:gd name="T8" fmla="*/ 0 w 105"/>
                  <a:gd name="T9" fmla="*/ 50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50"/>
                    </a:moveTo>
                    <a:lnTo>
                      <a:pt x="68" y="68"/>
                    </a:lnTo>
                    <a:lnTo>
                      <a:pt x="105" y="25"/>
                    </a:lnTo>
                    <a:lnTo>
                      <a:pt x="31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69" name="Freeform 6721"/>
              <p:cNvSpPr>
                <a:spLocks/>
              </p:cNvSpPr>
              <p:nvPr/>
            </p:nvSpPr>
            <p:spPr bwMode="auto">
              <a:xfrm>
                <a:off x="2960" y="3743"/>
                <a:ext cx="105" cy="68"/>
              </a:xfrm>
              <a:custGeom>
                <a:avLst/>
                <a:gdLst>
                  <a:gd name="T0" fmla="*/ 0 w 17"/>
                  <a:gd name="T1" fmla="*/ 71579 h 11"/>
                  <a:gd name="T2" fmla="*/ 98959 w 17"/>
                  <a:gd name="T3" fmla="*/ 99206 h 11"/>
                  <a:gd name="T4" fmla="*/ 152936 w 17"/>
                  <a:gd name="T5" fmla="*/ 36609 h 11"/>
                  <a:gd name="T6" fmla="*/ 45014 w 17"/>
                  <a:gd name="T7" fmla="*/ 0 h 11"/>
                  <a:gd name="T8" fmla="*/ 0 w 17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1" y="11"/>
                    </a:lnTo>
                    <a:lnTo>
                      <a:pt x="17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70" name="Freeform 6722"/>
              <p:cNvSpPr>
                <a:spLocks/>
              </p:cNvSpPr>
              <p:nvPr/>
            </p:nvSpPr>
            <p:spPr bwMode="auto">
              <a:xfrm>
                <a:off x="4072" y="3749"/>
                <a:ext cx="104" cy="62"/>
              </a:xfrm>
              <a:custGeom>
                <a:avLst/>
                <a:gdLst>
                  <a:gd name="T0" fmla="*/ 0 w 104"/>
                  <a:gd name="T1" fmla="*/ 44 h 62"/>
                  <a:gd name="T2" fmla="*/ 74 w 104"/>
                  <a:gd name="T3" fmla="*/ 62 h 62"/>
                  <a:gd name="T4" fmla="*/ 104 w 104"/>
                  <a:gd name="T5" fmla="*/ 19 h 62"/>
                  <a:gd name="T6" fmla="*/ 30 w 104"/>
                  <a:gd name="T7" fmla="*/ 0 h 62"/>
                  <a:gd name="T8" fmla="*/ 0 w 104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4"/>
                  <a:gd name="T16" fmla="*/ 0 h 62"/>
                  <a:gd name="T17" fmla="*/ 104 w 104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4" h="62">
                    <a:moveTo>
                      <a:pt x="0" y="44"/>
                    </a:moveTo>
                    <a:lnTo>
                      <a:pt x="74" y="62"/>
                    </a:lnTo>
                    <a:lnTo>
                      <a:pt x="104" y="19"/>
                    </a:lnTo>
                    <a:lnTo>
                      <a:pt x="30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71" name="Freeform 6723"/>
              <p:cNvSpPr>
                <a:spLocks/>
              </p:cNvSpPr>
              <p:nvPr/>
            </p:nvSpPr>
            <p:spPr bwMode="auto">
              <a:xfrm>
                <a:off x="4072" y="3749"/>
                <a:ext cx="104" cy="62"/>
              </a:xfrm>
              <a:custGeom>
                <a:avLst/>
                <a:gdLst>
                  <a:gd name="T0" fmla="*/ 0 w 17"/>
                  <a:gd name="T1" fmla="*/ 63618 h 10"/>
                  <a:gd name="T2" fmla="*/ 102360 w 17"/>
                  <a:gd name="T3" fmla="*/ 91524 h 10"/>
                  <a:gd name="T4" fmla="*/ 145624 w 17"/>
                  <a:gd name="T5" fmla="*/ 28136 h 10"/>
                  <a:gd name="T6" fmla="*/ 43490 w 17"/>
                  <a:gd name="T7" fmla="*/ 0 h 10"/>
                  <a:gd name="T8" fmla="*/ 0 w 17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0"/>
                  <a:gd name="T17" fmla="*/ 17 w 1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0">
                    <a:moveTo>
                      <a:pt x="0" y="7"/>
                    </a:moveTo>
                    <a:lnTo>
                      <a:pt x="12" y="10"/>
                    </a:lnTo>
                    <a:lnTo>
                      <a:pt x="17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72" name="Freeform 6724"/>
              <p:cNvSpPr>
                <a:spLocks/>
              </p:cNvSpPr>
              <p:nvPr/>
            </p:nvSpPr>
            <p:spPr bwMode="auto">
              <a:xfrm>
                <a:off x="2787" y="3749"/>
                <a:ext cx="105" cy="62"/>
              </a:xfrm>
              <a:custGeom>
                <a:avLst/>
                <a:gdLst>
                  <a:gd name="T0" fmla="*/ 0 w 105"/>
                  <a:gd name="T1" fmla="*/ 44 h 62"/>
                  <a:gd name="T2" fmla="*/ 68 w 105"/>
                  <a:gd name="T3" fmla="*/ 62 h 62"/>
                  <a:gd name="T4" fmla="*/ 105 w 105"/>
                  <a:gd name="T5" fmla="*/ 19 h 62"/>
                  <a:gd name="T6" fmla="*/ 31 w 105"/>
                  <a:gd name="T7" fmla="*/ 0 h 62"/>
                  <a:gd name="T8" fmla="*/ 0 w 105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2"/>
                  <a:gd name="T17" fmla="*/ 105 w 105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2">
                    <a:moveTo>
                      <a:pt x="0" y="44"/>
                    </a:moveTo>
                    <a:lnTo>
                      <a:pt x="68" y="62"/>
                    </a:lnTo>
                    <a:lnTo>
                      <a:pt x="105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73" name="Freeform 6725"/>
              <p:cNvSpPr>
                <a:spLocks/>
              </p:cNvSpPr>
              <p:nvPr/>
            </p:nvSpPr>
            <p:spPr bwMode="auto">
              <a:xfrm>
                <a:off x="2787" y="3749"/>
                <a:ext cx="105" cy="62"/>
              </a:xfrm>
              <a:custGeom>
                <a:avLst/>
                <a:gdLst>
                  <a:gd name="T0" fmla="*/ 0 w 17"/>
                  <a:gd name="T1" fmla="*/ 63618 h 10"/>
                  <a:gd name="T2" fmla="*/ 98959 w 17"/>
                  <a:gd name="T3" fmla="*/ 91524 h 10"/>
                  <a:gd name="T4" fmla="*/ 152936 w 17"/>
                  <a:gd name="T5" fmla="*/ 28136 h 10"/>
                  <a:gd name="T6" fmla="*/ 45014 w 17"/>
                  <a:gd name="T7" fmla="*/ 0 h 10"/>
                  <a:gd name="T8" fmla="*/ 0 w 17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0"/>
                  <a:gd name="T17" fmla="*/ 17 w 1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0">
                    <a:moveTo>
                      <a:pt x="0" y="7"/>
                    </a:moveTo>
                    <a:lnTo>
                      <a:pt x="11" y="10"/>
                    </a:lnTo>
                    <a:lnTo>
                      <a:pt x="17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74" name="Freeform 6726"/>
              <p:cNvSpPr>
                <a:spLocks/>
              </p:cNvSpPr>
              <p:nvPr/>
            </p:nvSpPr>
            <p:spPr bwMode="auto">
              <a:xfrm>
                <a:off x="3899" y="3749"/>
                <a:ext cx="105" cy="68"/>
              </a:xfrm>
              <a:custGeom>
                <a:avLst/>
                <a:gdLst>
                  <a:gd name="T0" fmla="*/ 0 w 105"/>
                  <a:gd name="T1" fmla="*/ 44 h 68"/>
                  <a:gd name="T2" fmla="*/ 74 w 105"/>
                  <a:gd name="T3" fmla="*/ 68 h 68"/>
                  <a:gd name="T4" fmla="*/ 105 w 105"/>
                  <a:gd name="T5" fmla="*/ 25 h 68"/>
                  <a:gd name="T6" fmla="*/ 31 w 105"/>
                  <a:gd name="T7" fmla="*/ 0 h 68"/>
                  <a:gd name="T8" fmla="*/ 0 w 105"/>
                  <a:gd name="T9" fmla="*/ 44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4"/>
                    </a:moveTo>
                    <a:lnTo>
                      <a:pt x="74" y="68"/>
                    </a:lnTo>
                    <a:lnTo>
                      <a:pt x="105" y="25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75" name="Freeform 6727"/>
              <p:cNvSpPr>
                <a:spLocks/>
              </p:cNvSpPr>
              <p:nvPr/>
            </p:nvSpPr>
            <p:spPr bwMode="auto">
              <a:xfrm>
                <a:off x="3899" y="3749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107693 w 17"/>
                  <a:gd name="T3" fmla="*/ 99206 h 11"/>
                  <a:gd name="T4" fmla="*/ 152936 w 17"/>
                  <a:gd name="T5" fmla="*/ 36609 h 11"/>
                  <a:gd name="T6" fmla="*/ 45014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2" y="11"/>
                    </a:lnTo>
                    <a:lnTo>
                      <a:pt x="17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76" name="Freeform 6728"/>
              <p:cNvSpPr>
                <a:spLocks/>
              </p:cNvSpPr>
              <p:nvPr/>
            </p:nvSpPr>
            <p:spPr bwMode="auto">
              <a:xfrm>
                <a:off x="2614" y="3749"/>
                <a:ext cx="99" cy="68"/>
              </a:xfrm>
              <a:custGeom>
                <a:avLst/>
                <a:gdLst>
                  <a:gd name="T0" fmla="*/ 0 w 99"/>
                  <a:gd name="T1" fmla="*/ 50 h 68"/>
                  <a:gd name="T2" fmla="*/ 68 w 99"/>
                  <a:gd name="T3" fmla="*/ 68 h 68"/>
                  <a:gd name="T4" fmla="*/ 99 w 99"/>
                  <a:gd name="T5" fmla="*/ 25 h 68"/>
                  <a:gd name="T6" fmla="*/ 31 w 99"/>
                  <a:gd name="T7" fmla="*/ 0 h 68"/>
                  <a:gd name="T8" fmla="*/ 0 w 99"/>
                  <a:gd name="T9" fmla="*/ 50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50"/>
                    </a:moveTo>
                    <a:lnTo>
                      <a:pt x="68" y="68"/>
                    </a:lnTo>
                    <a:lnTo>
                      <a:pt x="99" y="25"/>
                    </a:lnTo>
                    <a:lnTo>
                      <a:pt x="31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77" name="Freeform 6729"/>
              <p:cNvSpPr>
                <a:spLocks/>
              </p:cNvSpPr>
              <p:nvPr/>
            </p:nvSpPr>
            <p:spPr bwMode="auto">
              <a:xfrm>
                <a:off x="2614" y="3749"/>
                <a:ext cx="99" cy="68"/>
              </a:xfrm>
              <a:custGeom>
                <a:avLst/>
                <a:gdLst>
                  <a:gd name="T0" fmla="*/ 0 w 16"/>
                  <a:gd name="T1" fmla="*/ 71579 h 11"/>
                  <a:gd name="T2" fmla="*/ 99730 w 16"/>
                  <a:gd name="T3" fmla="*/ 99206 h 11"/>
                  <a:gd name="T4" fmla="*/ 145214 w 16"/>
                  <a:gd name="T5" fmla="*/ 36609 h 11"/>
                  <a:gd name="T6" fmla="*/ 45484 w 16"/>
                  <a:gd name="T7" fmla="*/ 0 h 11"/>
                  <a:gd name="T8" fmla="*/ 0 w 16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8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78" name="Freeform 6730"/>
              <p:cNvSpPr>
                <a:spLocks/>
              </p:cNvSpPr>
              <p:nvPr/>
            </p:nvSpPr>
            <p:spPr bwMode="auto">
              <a:xfrm>
                <a:off x="3726" y="3756"/>
                <a:ext cx="105" cy="61"/>
              </a:xfrm>
              <a:custGeom>
                <a:avLst/>
                <a:gdLst>
                  <a:gd name="T0" fmla="*/ 0 w 105"/>
                  <a:gd name="T1" fmla="*/ 43 h 61"/>
                  <a:gd name="T2" fmla="*/ 74 w 105"/>
                  <a:gd name="T3" fmla="*/ 61 h 61"/>
                  <a:gd name="T4" fmla="*/ 105 w 105"/>
                  <a:gd name="T5" fmla="*/ 18 h 61"/>
                  <a:gd name="T6" fmla="*/ 31 w 105"/>
                  <a:gd name="T7" fmla="*/ 0 h 61"/>
                  <a:gd name="T8" fmla="*/ 0 w 105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1"/>
                  <a:gd name="T17" fmla="*/ 105 w 105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1">
                    <a:moveTo>
                      <a:pt x="0" y="43"/>
                    </a:moveTo>
                    <a:lnTo>
                      <a:pt x="74" y="61"/>
                    </a:lnTo>
                    <a:lnTo>
                      <a:pt x="105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79" name="Freeform 6731"/>
              <p:cNvSpPr>
                <a:spLocks/>
              </p:cNvSpPr>
              <p:nvPr/>
            </p:nvSpPr>
            <p:spPr bwMode="auto">
              <a:xfrm>
                <a:off x="3726" y="3756"/>
                <a:ext cx="105" cy="61"/>
              </a:xfrm>
              <a:custGeom>
                <a:avLst/>
                <a:gdLst>
                  <a:gd name="T0" fmla="*/ 0 w 17"/>
                  <a:gd name="T1" fmla="*/ 59463 h 10"/>
                  <a:gd name="T2" fmla="*/ 107693 w 17"/>
                  <a:gd name="T3" fmla="*/ 84430 h 10"/>
                  <a:gd name="T4" fmla="*/ 152936 w 17"/>
                  <a:gd name="T5" fmla="*/ 24967 h 10"/>
                  <a:gd name="T6" fmla="*/ 45014 w 17"/>
                  <a:gd name="T7" fmla="*/ 0 h 10"/>
                  <a:gd name="T8" fmla="*/ 0 w 17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0"/>
                  <a:gd name="T17" fmla="*/ 17 w 1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0">
                    <a:moveTo>
                      <a:pt x="0" y="7"/>
                    </a:moveTo>
                    <a:lnTo>
                      <a:pt x="12" y="10"/>
                    </a:lnTo>
                    <a:lnTo>
                      <a:pt x="17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80" name="Freeform 6732"/>
              <p:cNvSpPr>
                <a:spLocks/>
              </p:cNvSpPr>
              <p:nvPr/>
            </p:nvSpPr>
            <p:spPr bwMode="auto">
              <a:xfrm>
                <a:off x="3553" y="3756"/>
                <a:ext cx="105" cy="68"/>
              </a:xfrm>
              <a:custGeom>
                <a:avLst/>
                <a:gdLst>
                  <a:gd name="T0" fmla="*/ 0 w 105"/>
                  <a:gd name="T1" fmla="*/ 43 h 68"/>
                  <a:gd name="T2" fmla="*/ 68 w 105"/>
                  <a:gd name="T3" fmla="*/ 68 h 68"/>
                  <a:gd name="T4" fmla="*/ 105 w 105"/>
                  <a:gd name="T5" fmla="*/ 24 h 68"/>
                  <a:gd name="T6" fmla="*/ 31 w 105"/>
                  <a:gd name="T7" fmla="*/ 0 h 68"/>
                  <a:gd name="T8" fmla="*/ 0 w 105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3"/>
                    </a:moveTo>
                    <a:lnTo>
                      <a:pt x="68" y="68"/>
                    </a:lnTo>
                    <a:lnTo>
                      <a:pt x="105" y="24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81" name="Freeform 6733"/>
              <p:cNvSpPr>
                <a:spLocks/>
              </p:cNvSpPr>
              <p:nvPr/>
            </p:nvSpPr>
            <p:spPr bwMode="auto">
              <a:xfrm>
                <a:off x="3553" y="3756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98959 w 17"/>
                  <a:gd name="T3" fmla="*/ 99206 h 11"/>
                  <a:gd name="T4" fmla="*/ 152936 w 17"/>
                  <a:gd name="T5" fmla="*/ 36609 h 11"/>
                  <a:gd name="T6" fmla="*/ 45014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1" y="11"/>
                    </a:lnTo>
                    <a:lnTo>
                      <a:pt x="17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82" name="Freeform 6734"/>
              <p:cNvSpPr>
                <a:spLocks/>
              </p:cNvSpPr>
              <p:nvPr/>
            </p:nvSpPr>
            <p:spPr bwMode="auto">
              <a:xfrm>
                <a:off x="3380" y="3762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8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83" name="Freeform 6735"/>
              <p:cNvSpPr>
                <a:spLocks/>
              </p:cNvSpPr>
              <p:nvPr/>
            </p:nvSpPr>
            <p:spPr bwMode="auto">
              <a:xfrm>
                <a:off x="3380" y="3762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84" name="Freeform 6736"/>
              <p:cNvSpPr>
                <a:spLocks/>
              </p:cNvSpPr>
              <p:nvPr/>
            </p:nvSpPr>
            <p:spPr bwMode="auto">
              <a:xfrm>
                <a:off x="3207" y="3762"/>
                <a:ext cx="99" cy="68"/>
              </a:xfrm>
              <a:custGeom>
                <a:avLst/>
                <a:gdLst>
                  <a:gd name="T0" fmla="*/ 0 w 99"/>
                  <a:gd name="T1" fmla="*/ 43 h 68"/>
                  <a:gd name="T2" fmla="*/ 68 w 99"/>
                  <a:gd name="T3" fmla="*/ 68 h 68"/>
                  <a:gd name="T4" fmla="*/ 99 w 99"/>
                  <a:gd name="T5" fmla="*/ 24 h 68"/>
                  <a:gd name="T6" fmla="*/ 31 w 99"/>
                  <a:gd name="T7" fmla="*/ 0 h 68"/>
                  <a:gd name="T8" fmla="*/ 0 w 99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3"/>
                    </a:moveTo>
                    <a:lnTo>
                      <a:pt x="68" y="68"/>
                    </a:lnTo>
                    <a:lnTo>
                      <a:pt x="99" y="24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85" name="Freeform 6737"/>
              <p:cNvSpPr>
                <a:spLocks/>
              </p:cNvSpPr>
              <p:nvPr/>
            </p:nvSpPr>
            <p:spPr bwMode="auto">
              <a:xfrm>
                <a:off x="3207" y="3762"/>
                <a:ext cx="99" cy="68"/>
              </a:xfrm>
              <a:custGeom>
                <a:avLst/>
                <a:gdLst>
                  <a:gd name="T0" fmla="*/ 0 w 16"/>
                  <a:gd name="T1" fmla="*/ 62826 h 11"/>
                  <a:gd name="T2" fmla="*/ 99730 w 16"/>
                  <a:gd name="T3" fmla="*/ 99206 h 11"/>
                  <a:gd name="T4" fmla="*/ 145214 w 16"/>
                  <a:gd name="T5" fmla="*/ 36609 h 11"/>
                  <a:gd name="T6" fmla="*/ 45484 w 16"/>
                  <a:gd name="T7" fmla="*/ 0 h 11"/>
                  <a:gd name="T8" fmla="*/ 0 w 16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86" name="Freeform 6738"/>
              <p:cNvSpPr>
                <a:spLocks/>
              </p:cNvSpPr>
              <p:nvPr/>
            </p:nvSpPr>
            <p:spPr bwMode="auto">
              <a:xfrm>
                <a:off x="3028" y="3768"/>
                <a:ext cx="105" cy="62"/>
              </a:xfrm>
              <a:custGeom>
                <a:avLst/>
                <a:gdLst>
                  <a:gd name="T0" fmla="*/ 0 w 105"/>
                  <a:gd name="T1" fmla="*/ 43 h 62"/>
                  <a:gd name="T2" fmla="*/ 74 w 105"/>
                  <a:gd name="T3" fmla="*/ 62 h 62"/>
                  <a:gd name="T4" fmla="*/ 105 w 105"/>
                  <a:gd name="T5" fmla="*/ 18 h 62"/>
                  <a:gd name="T6" fmla="*/ 37 w 105"/>
                  <a:gd name="T7" fmla="*/ 0 h 62"/>
                  <a:gd name="T8" fmla="*/ 0 w 105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2"/>
                  <a:gd name="T17" fmla="*/ 105 w 105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2">
                    <a:moveTo>
                      <a:pt x="0" y="43"/>
                    </a:moveTo>
                    <a:lnTo>
                      <a:pt x="74" y="62"/>
                    </a:lnTo>
                    <a:lnTo>
                      <a:pt x="105" y="18"/>
                    </a:lnTo>
                    <a:lnTo>
                      <a:pt x="37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87" name="Freeform 6739"/>
              <p:cNvSpPr>
                <a:spLocks/>
              </p:cNvSpPr>
              <p:nvPr/>
            </p:nvSpPr>
            <p:spPr bwMode="auto">
              <a:xfrm>
                <a:off x="3028" y="3768"/>
                <a:ext cx="105" cy="62"/>
              </a:xfrm>
              <a:custGeom>
                <a:avLst/>
                <a:gdLst>
                  <a:gd name="T0" fmla="*/ 0 w 17"/>
                  <a:gd name="T1" fmla="*/ 63618 h 10"/>
                  <a:gd name="T2" fmla="*/ 107693 w 17"/>
                  <a:gd name="T3" fmla="*/ 91524 h 10"/>
                  <a:gd name="T4" fmla="*/ 152936 w 17"/>
                  <a:gd name="T5" fmla="*/ 28136 h 10"/>
                  <a:gd name="T6" fmla="*/ 53945 w 17"/>
                  <a:gd name="T7" fmla="*/ 0 h 10"/>
                  <a:gd name="T8" fmla="*/ 0 w 17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0"/>
                  <a:gd name="T17" fmla="*/ 17 w 1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0">
                    <a:moveTo>
                      <a:pt x="0" y="7"/>
                    </a:moveTo>
                    <a:lnTo>
                      <a:pt x="12" y="10"/>
                    </a:lnTo>
                    <a:lnTo>
                      <a:pt x="17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88" name="Freeform 6740"/>
              <p:cNvSpPr>
                <a:spLocks/>
              </p:cNvSpPr>
              <p:nvPr/>
            </p:nvSpPr>
            <p:spPr bwMode="auto">
              <a:xfrm>
                <a:off x="2855" y="3768"/>
                <a:ext cx="105" cy="68"/>
              </a:xfrm>
              <a:custGeom>
                <a:avLst/>
                <a:gdLst>
                  <a:gd name="T0" fmla="*/ 0 w 105"/>
                  <a:gd name="T1" fmla="*/ 43 h 68"/>
                  <a:gd name="T2" fmla="*/ 74 w 105"/>
                  <a:gd name="T3" fmla="*/ 68 h 68"/>
                  <a:gd name="T4" fmla="*/ 105 w 105"/>
                  <a:gd name="T5" fmla="*/ 25 h 68"/>
                  <a:gd name="T6" fmla="*/ 37 w 105"/>
                  <a:gd name="T7" fmla="*/ 0 h 68"/>
                  <a:gd name="T8" fmla="*/ 0 w 105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3"/>
                    </a:moveTo>
                    <a:lnTo>
                      <a:pt x="74" y="68"/>
                    </a:lnTo>
                    <a:lnTo>
                      <a:pt x="105" y="25"/>
                    </a:lnTo>
                    <a:lnTo>
                      <a:pt x="37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89" name="Freeform 6741"/>
              <p:cNvSpPr>
                <a:spLocks/>
              </p:cNvSpPr>
              <p:nvPr/>
            </p:nvSpPr>
            <p:spPr bwMode="auto">
              <a:xfrm>
                <a:off x="2855" y="3768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107693 w 17"/>
                  <a:gd name="T3" fmla="*/ 99206 h 11"/>
                  <a:gd name="T4" fmla="*/ 152936 w 17"/>
                  <a:gd name="T5" fmla="*/ 36609 h 11"/>
                  <a:gd name="T6" fmla="*/ 53945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2" y="11"/>
                    </a:lnTo>
                    <a:lnTo>
                      <a:pt x="17" y="4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90" name="Freeform 6742"/>
              <p:cNvSpPr>
                <a:spLocks/>
              </p:cNvSpPr>
              <p:nvPr/>
            </p:nvSpPr>
            <p:spPr bwMode="auto">
              <a:xfrm>
                <a:off x="3973" y="3774"/>
                <a:ext cx="99" cy="62"/>
              </a:xfrm>
              <a:custGeom>
                <a:avLst/>
                <a:gdLst>
                  <a:gd name="T0" fmla="*/ 0 w 99"/>
                  <a:gd name="T1" fmla="*/ 43 h 62"/>
                  <a:gd name="T2" fmla="*/ 68 w 99"/>
                  <a:gd name="T3" fmla="*/ 62 h 62"/>
                  <a:gd name="T4" fmla="*/ 99 w 99"/>
                  <a:gd name="T5" fmla="*/ 19 h 62"/>
                  <a:gd name="T6" fmla="*/ 31 w 99"/>
                  <a:gd name="T7" fmla="*/ 0 h 62"/>
                  <a:gd name="T8" fmla="*/ 0 w 99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2"/>
                  <a:gd name="T17" fmla="*/ 99 w 99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2">
                    <a:moveTo>
                      <a:pt x="0" y="43"/>
                    </a:moveTo>
                    <a:lnTo>
                      <a:pt x="68" y="62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91" name="Freeform 6743"/>
              <p:cNvSpPr>
                <a:spLocks/>
              </p:cNvSpPr>
              <p:nvPr/>
            </p:nvSpPr>
            <p:spPr bwMode="auto">
              <a:xfrm>
                <a:off x="3973" y="3774"/>
                <a:ext cx="99" cy="62"/>
              </a:xfrm>
              <a:custGeom>
                <a:avLst/>
                <a:gdLst>
                  <a:gd name="T0" fmla="*/ 0 w 16"/>
                  <a:gd name="T1" fmla="*/ 63618 h 10"/>
                  <a:gd name="T2" fmla="*/ 99730 w 16"/>
                  <a:gd name="T3" fmla="*/ 91524 h 10"/>
                  <a:gd name="T4" fmla="*/ 145214 w 16"/>
                  <a:gd name="T5" fmla="*/ 28136 h 10"/>
                  <a:gd name="T6" fmla="*/ 45484 w 16"/>
                  <a:gd name="T7" fmla="*/ 0 h 10"/>
                  <a:gd name="T8" fmla="*/ 0 w 16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92" name="Freeform 6744"/>
              <p:cNvSpPr>
                <a:spLocks/>
              </p:cNvSpPr>
              <p:nvPr/>
            </p:nvSpPr>
            <p:spPr bwMode="auto">
              <a:xfrm>
                <a:off x="2682" y="3774"/>
                <a:ext cx="105" cy="62"/>
              </a:xfrm>
              <a:custGeom>
                <a:avLst/>
                <a:gdLst>
                  <a:gd name="T0" fmla="*/ 0 w 105"/>
                  <a:gd name="T1" fmla="*/ 43 h 62"/>
                  <a:gd name="T2" fmla="*/ 68 w 105"/>
                  <a:gd name="T3" fmla="*/ 62 h 62"/>
                  <a:gd name="T4" fmla="*/ 105 w 105"/>
                  <a:gd name="T5" fmla="*/ 19 h 62"/>
                  <a:gd name="T6" fmla="*/ 31 w 105"/>
                  <a:gd name="T7" fmla="*/ 0 h 62"/>
                  <a:gd name="T8" fmla="*/ 0 w 105"/>
                  <a:gd name="T9" fmla="*/ 43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2"/>
                  <a:gd name="T17" fmla="*/ 105 w 105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2">
                    <a:moveTo>
                      <a:pt x="0" y="43"/>
                    </a:moveTo>
                    <a:lnTo>
                      <a:pt x="68" y="62"/>
                    </a:lnTo>
                    <a:lnTo>
                      <a:pt x="105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93" name="Freeform 6745"/>
              <p:cNvSpPr>
                <a:spLocks/>
              </p:cNvSpPr>
              <p:nvPr/>
            </p:nvSpPr>
            <p:spPr bwMode="auto">
              <a:xfrm>
                <a:off x="2682" y="3774"/>
                <a:ext cx="105" cy="62"/>
              </a:xfrm>
              <a:custGeom>
                <a:avLst/>
                <a:gdLst>
                  <a:gd name="T0" fmla="*/ 0 w 17"/>
                  <a:gd name="T1" fmla="*/ 63618 h 10"/>
                  <a:gd name="T2" fmla="*/ 98959 w 17"/>
                  <a:gd name="T3" fmla="*/ 91524 h 10"/>
                  <a:gd name="T4" fmla="*/ 152936 w 17"/>
                  <a:gd name="T5" fmla="*/ 28136 h 10"/>
                  <a:gd name="T6" fmla="*/ 45014 w 17"/>
                  <a:gd name="T7" fmla="*/ 0 h 10"/>
                  <a:gd name="T8" fmla="*/ 0 w 17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0"/>
                  <a:gd name="T17" fmla="*/ 17 w 1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0">
                    <a:moveTo>
                      <a:pt x="0" y="7"/>
                    </a:moveTo>
                    <a:lnTo>
                      <a:pt x="11" y="10"/>
                    </a:lnTo>
                    <a:lnTo>
                      <a:pt x="17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94" name="Freeform 6746"/>
              <p:cNvSpPr>
                <a:spLocks/>
              </p:cNvSpPr>
              <p:nvPr/>
            </p:nvSpPr>
            <p:spPr bwMode="auto">
              <a:xfrm>
                <a:off x="3800" y="3774"/>
                <a:ext cx="99" cy="68"/>
              </a:xfrm>
              <a:custGeom>
                <a:avLst/>
                <a:gdLst>
                  <a:gd name="T0" fmla="*/ 0 w 99"/>
                  <a:gd name="T1" fmla="*/ 43 h 68"/>
                  <a:gd name="T2" fmla="*/ 68 w 99"/>
                  <a:gd name="T3" fmla="*/ 68 h 68"/>
                  <a:gd name="T4" fmla="*/ 99 w 99"/>
                  <a:gd name="T5" fmla="*/ 19 h 68"/>
                  <a:gd name="T6" fmla="*/ 31 w 99"/>
                  <a:gd name="T7" fmla="*/ 0 h 68"/>
                  <a:gd name="T8" fmla="*/ 0 w 99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3"/>
                    </a:moveTo>
                    <a:lnTo>
                      <a:pt x="68" y="68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95" name="Freeform 6747"/>
              <p:cNvSpPr>
                <a:spLocks/>
              </p:cNvSpPr>
              <p:nvPr/>
            </p:nvSpPr>
            <p:spPr bwMode="auto">
              <a:xfrm>
                <a:off x="3800" y="3774"/>
                <a:ext cx="99" cy="68"/>
              </a:xfrm>
              <a:custGeom>
                <a:avLst/>
                <a:gdLst>
                  <a:gd name="T0" fmla="*/ 0 w 16"/>
                  <a:gd name="T1" fmla="*/ 62826 h 11"/>
                  <a:gd name="T2" fmla="*/ 99730 w 16"/>
                  <a:gd name="T3" fmla="*/ 99206 h 11"/>
                  <a:gd name="T4" fmla="*/ 145214 w 16"/>
                  <a:gd name="T5" fmla="*/ 27627 h 11"/>
                  <a:gd name="T6" fmla="*/ 45484 w 16"/>
                  <a:gd name="T7" fmla="*/ 0 h 11"/>
                  <a:gd name="T8" fmla="*/ 0 w 16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1" y="11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96" name="Freeform 6748"/>
              <p:cNvSpPr>
                <a:spLocks/>
              </p:cNvSpPr>
              <p:nvPr/>
            </p:nvSpPr>
            <p:spPr bwMode="auto">
              <a:xfrm>
                <a:off x="3621" y="3780"/>
                <a:ext cx="105" cy="62"/>
              </a:xfrm>
              <a:custGeom>
                <a:avLst/>
                <a:gdLst>
                  <a:gd name="T0" fmla="*/ 0 w 105"/>
                  <a:gd name="T1" fmla="*/ 44 h 62"/>
                  <a:gd name="T2" fmla="*/ 74 w 105"/>
                  <a:gd name="T3" fmla="*/ 62 h 62"/>
                  <a:gd name="T4" fmla="*/ 105 w 105"/>
                  <a:gd name="T5" fmla="*/ 19 h 62"/>
                  <a:gd name="T6" fmla="*/ 37 w 105"/>
                  <a:gd name="T7" fmla="*/ 0 h 62"/>
                  <a:gd name="T8" fmla="*/ 0 w 105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2"/>
                  <a:gd name="T17" fmla="*/ 105 w 105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2">
                    <a:moveTo>
                      <a:pt x="0" y="44"/>
                    </a:moveTo>
                    <a:lnTo>
                      <a:pt x="74" y="62"/>
                    </a:lnTo>
                    <a:lnTo>
                      <a:pt x="105" y="19"/>
                    </a:lnTo>
                    <a:lnTo>
                      <a:pt x="37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97" name="Freeform 6749"/>
              <p:cNvSpPr>
                <a:spLocks/>
              </p:cNvSpPr>
              <p:nvPr/>
            </p:nvSpPr>
            <p:spPr bwMode="auto">
              <a:xfrm>
                <a:off x="3621" y="3780"/>
                <a:ext cx="105" cy="62"/>
              </a:xfrm>
              <a:custGeom>
                <a:avLst/>
                <a:gdLst>
                  <a:gd name="T0" fmla="*/ 0 w 17"/>
                  <a:gd name="T1" fmla="*/ 63618 h 10"/>
                  <a:gd name="T2" fmla="*/ 107693 w 17"/>
                  <a:gd name="T3" fmla="*/ 91524 h 10"/>
                  <a:gd name="T4" fmla="*/ 152936 w 17"/>
                  <a:gd name="T5" fmla="*/ 28136 h 10"/>
                  <a:gd name="T6" fmla="*/ 53945 w 17"/>
                  <a:gd name="T7" fmla="*/ 0 h 10"/>
                  <a:gd name="T8" fmla="*/ 0 w 17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0"/>
                  <a:gd name="T17" fmla="*/ 17 w 1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0">
                    <a:moveTo>
                      <a:pt x="0" y="7"/>
                    </a:moveTo>
                    <a:lnTo>
                      <a:pt x="12" y="10"/>
                    </a:lnTo>
                    <a:lnTo>
                      <a:pt x="17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98" name="Freeform 6750"/>
              <p:cNvSpPr>
                <a:spLocks/>
              </p:cNvSpPr>
              <p:nvPr/>
            </p:nvSpPr>
            <p:spPr bwMode="auto">
              <a:xfrm>
                <a:off x="3448" y="3780"/>
                <a:ext cx="105" cy="68"/>
              </a:xfrm>
              <a:custGeom>
                <a:avLst/>
                <a:gdLst>
                  <a:gd name="T0" fmla="*/ 0 w 105"/>
                  <a:gd name="T1" fmla="*/ 44 h 68"/>
                  <a:gd name="T2" fmla="*/ 74 w 105"/>
                  <a:gd name="T3" fmla="*/ 68 h 68"/>
                  <a:gd name="T4" fmla="*/ 105 w 105"/>
                  <a:gd name="T5" fmla="*/ 19 h 68"/>
                  <a:gd name="T6" fmla="*/ 31 w 105"/>
                  <a:gd name="T7" fmla="*/ 0 h 68"/>
                  <a:gd name="T8" fmla="*/ 0 w 105"/>
                  <a:gd name="T9" fmla="*/ 44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4"/>
                    </a:moveTo>
                    <a:lnTo>
                      <a:pt x="74" y="68"/>
                    </a:lnTo>
                    <a:lnTo>
                      <a:pt x="105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99" name="Freeform 6751"/>
              <p:cNvSpPr>
                <a:spLocks/>
              </p:cNvSpPr>
              <p:nvPr/>
            </p:nvSpPr>
            <p:spPr bwMode="auto">
              <a:xfrm>
                <a:off x="3448" y="3780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107693 w 17"/>
                  <a:gd name="T3" fmla="*/ 99206 h 11"/>
                  <a:gd name="T4" fmla="*/ 152936 w 17"/>
                  <a:gd name="T5" fmla="*/ 27627 h 11"/>
                  <a:gd name="T6" fmla="*/ 45014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2" y="11"/>
                    </a:lnTo>
                    <a:lnTo>
                      <a:pt x="17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00" name="Freeform 6752"/>
              <p:cNvSpPr>
                <a:spLocks/>
              </p:cNvSpPr>
              <p:nvPr/>
            </p:nvSpPr>
            <p:spPr bwMode="auto">
              <a:xfrm>
                <a:off x="3275" y="3786"/>
                <a:ext cx="105" cy="62"/>
              </a:xfrm>
              <a:custGeom>
                <a:avLst/>
                <a:gdLst>
                  <a:gd name="T0" fmla="*/ 0 w 105"/>
                  <a:gd name="T1" fmla="*/ 44 h 62"/>
                  <a:gd name="T2" fmla="*/ 68 w 105"/>
                  <a:gd name="T3" fmla="*/ 62 h 62"/>
                  <a:gd name="T4" fmla="*/ 105 w 105"/>
                  <a:gd name="T5" fmla="*/ 19 h 62"/>
                  <a:gd name="T6" fmla="*/ 31 w 105"/>
                  <a:gd name="T7" fmla="*/ 0 h 62"/>
                  <a:gd name="T8" fmla="*/ 0 w 105"/>
                  <a:gd name="T9" fmla="*/ 44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2"/>
                  <a:gd name="T17" fmla="*/ 105 w 105"/>
                  <a:gd name="T18" fmla="*/ 62 h 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2">
                    <a:moveTo>
                      <a:pt x="0" y="44"/>
                    </a:moveTo>
                    <a:lnTo>
                      <a:pt x="68" y="62"/>
                    </a:lnTo>
                    <a:lnTo>
                      <a:pt x="105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01" name="Freeform 6753"/>
              <p:cNvSpPr>
                <a:spLocks/>
              </p:cNvSpPr>
              <p:nvPr/>
            </p:nvSpPr>
            <p:spPr bwMode="auto">
              <a:xfrm>
                <a:off x="3275" y="3786"/>
                <a:ext cx="105" cy="62"/>
              </a:xfrm>
              <a:custGeom>
                <a:avLst/>
                <a:gdLst>
                  <a:gd name="T0" fmla="*/ 0 w 17"/>
                  <a:gd name="T1" fmla="*/ 63618 h 10"/>
                  <a:gd name="T2" fmla="*/ 98959 w 17"/>
                  <a:gd name="T3" fmla="*/ 91524 h 10"/>
                  <a:gd name="T4" fmla="*/ 152936 w 17"/>
                  <a:gd name="T5" fmla="*/ 28136 h 10"/>
                  <a:gd name="T6" fmla="*/ 45014 w 17"/>
                  <a:gd name="T7" fmla="*/ 0 h 10"/>
                  <a:gd name="T8" fmla="*/ 0 w 17"/>
                  <a:gd name="T9" fmla="*/ 63618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0"/>
                  <a:gd name="T17" fmla="*/ 17 w 17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0">
                    <a:moveTo>
                      <a:pt x="0" y="7"/>
                    </a:moveTo>
                    <a:lnTo>
                      <a:pt x="11" y="10"/>
                    </a:lnTo>
                    <a:lnTo>
                      <a:pt x="17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02" name="Freeform 6754"/>
              <p:cNvSpPr>
                <a:spLocks/>
              </p:cNvSpPr>
              <p:nvPr/>
            </p:nvSpPr>
            <p:spPr bwMode="auto">
              <a:xfrm>
                <a:off x="3102" y="3786"/>
                <a:ext cx="105" cy="68"/>
              </a:xfrm>
              <a:custGeom>
                <a:avLst/>
                <a:gdLst>
                  <a:gd name="T0" fmla="*/ 0 w 105"/>
                  <a:gd name="T1" fmla="*/ 44 h 68"/>
                  <a:gd name="T2" fmla="*/ 68 w 105"/>
                  <a:gd name="T3" fmla="*/ 68 h 68"/>
                  <a:gd name="T4" fmla="*/ 105 w 105"/>
                  <a:gd name="T5" fmla="*/ 19 h 68"/>
                  <a:gd name="T6" fmla="*/ 31 w 105"/>
                  <a:gd name="T7" fmla="*/ 0 h 68"/>
                  <a:gd name="T8" fmla="*/ 0 w 105"/>
                  <a:gd name="T9" fmla="*/ 44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4"/>
                    </a:moveTo>
                    <a:lnTo>
                      <a:pt x="68" y="68"/>
                    </a:lnTo>
                    <a:lnTo>
                      <a:pt x="105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03" name="Freeform 6755"/>
              <p:cNvSpPr>
                <a:spLocks/>
              </p:cNvSpPr>
              <p:nvPr/>
            </p:nvSpPr>
            <p:spPr bwMode="auto">
              <a:xfrm>
                <a:off x="3102" y="3786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98959 w 17"/>
                  <a:gd name="T3" fmla="*/ 99206 h 11"/>
                  <a:gd name="T4" fmla="*/ 152936 w 17"/>
                  <a:gd name="T5" fmla="*/ 27627 h 11"/>
                  <a:gd name="T6" fmla="*/ 45014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1" y="11"/>
                    </a:lnTo>
                    <a:lnTo>
                      <a:pt x="17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04" name="Freeform 6756"/>
              <p:cNvSpPr>
                <a:spLocks/>
              </p:cNvSpPr>
              <p:nvPr/>
            </p:nvSpPr>
            <p:spPr bwMode="auto">
              <a:xfrm>
                <a:off x="2929" y="3793"/>
                <a:ext cx="99" cy="61"/>
              </a:xfrm>
              <a:custGeom>
                <a:avLst/>
                <a:gdLst>
                  <a:gd name="T0" fmla="*/ 0 w 99"/>
                  <a:gd name="T1" fmla="*/ 43 h 61"/>
                  <a:gd name="T2" fmla="*/ 68 w 99"/>
                  <a:gd name="T3" fmla="*/ 61 h 61"/>
                  <a:gd name="T4" fmla="*/ 99 w 99"/>
                  <a:gd name="T5" fmla="*/ 18 h 61"/>
                  <a:gd name="T6" fmla="*/ 31 w 99"/>
                  <a:gd name="T7" fmla="*/ 0 h 61"/>
                  <a:gd name="T8" fmla="*/ 0 w 99"/>
                  <a:gd name="T9" fmla="*/ 43 h 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1"/>
                  <a:gd name="T17" fmla="*/ 99 w 99"/>
                  <a:gd name="T18" fmla="*/ 61 h 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1">
                    <a:moveTo>
                      <a:pt x="0" y="43"/>
                    </a:moveTo>
                    <a:lnTo>
                      <a:pt x="68" y="61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05" name="Freeform 6757"/>
              <p:cNvSpPr>
                <a:spLocks/>
              </p:cNvSpPr>
              <p:nvPr/>
            </p:nvSpPr>
            <p:spPr bwMode="auto">
              <a:xfrm>
                <a:off x="2929" y="3793"/>
                <a:ext cx="99" cy="61"/>
              </a:xfrm>
              <a:custGeom>
                <a:avLst/>
                <a:gdLst>
                  <a:gd name="T0" fmla="*/ 0 w 16"/>
                  <a:gd name="T1" fmla="*/ 59463 h 10"/>
                  <a:gd name="T2" fmla="*/ 99730 w 16"/>
                  <a:gd name="T3" fmla="*/ 84430 h 10"/>
                  <a:gd name="T4" fmla="*/ 145214 w 16"/>
                  <a:gd name="T5" fmla="*/ 24967 h 10"/>
                  <a:gd name="T6" fmla="*/ 45484 w 16"/>
                  <a:gd name="T7" fmla="*/ 0 h 10"/>
                  <a:gd name="T8" fmla="*/ 0 w 16"/>
                  <a:gd name="T9" fmla="*/ 59463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0"/>
                  <a:gd name="T17" fmla="*/ 16 w 16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0">
                    <a:moveTo>
                      <a:pt x="0" y="7"/>
                    </a:moveTo>
                    <a:lnTo>
                      <a:pt x="11" y="10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06" name="Freeform 6758"/>
              <p:cNvSpPr>
                <a:spLocks/>
              </p:cNvSpPr>
              <p:nvPr/>
            </p:nvSpPr>
            <p:spPr bwMode="auto">
              <a:xfrm>
                <a:off x="4041" y="3793"/>
                <a:ext cx="105" cy="68"/>
              </a:xfrm>
              <a:custGeom>
                <a:avLst/>
                <a:gdLst>
                  <a:gd name="T0" fmla="*/ 0 w 105"/>
                  <a:gd name="T1" fmla="*/ 43 h 68"/>
                  <a:gd name="T2" fmla="*/ 74 w 105"/>
                  <a:gd name="T3" fmla="*/ 68 h 68"/>
                  <a:gd name="T4" fmla="*/ 105 w 105"/>
                  <a:gd name="T5" fmla="*/ 18 h 68"/>
                  <a:gd name="T6" fmla="*/ 31 w 105"/>
                  <a:gd name="T7" fmla="*/ 0 h 68"/>
                  <a:gd name="T8" fmla="*/ 0 w 105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3"/>
                    </a:moveTo>
                    <a:lnTo>
                      <a:pt x="74" y="68"/>
                    </a:lnTo>
                    <a:lnTo>
                      <a:pt x="105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07" name="Freeform 6759"/>
              <p:cNvSpPr>
                <a:spLocks/>
              </p:cNvSpPr>
              <p:nvPr/>
            </p:nvSpPr>
            <p:spPr bwMode="auto">
              <a:xfrm>
                <a:off x="4041" y="3793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107693 w 17"/>
                  <a:gd name="T3" fmla="*/ 99206 h 11"/>
                  <a:gd name="T4" fmla="*/ 152936 w 17"/>
                  <a:gd name="T5" fmla="*/ 27627 h 11"/>
                  <a:gd name="T6" fmla="*/ 45014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2" y="11"/>
                    </a:lnTo>
                    <a:lnTo>
                      <a:pt x="17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08" name="Freeform 6760"/>
              <p:cNvSpPr>
                <a:spLocks/>
              </p:cNvSpPr>
              <p:nvPr/>
            </p:nvSpPr>
            <p:spPr bwMode="auto">
              <a:xfrm>
                <a:off x="2750" y="3793"/>
                <a:ext cx="105" cy="68"/>
              </a:xfrm>
              <a:custGeom>
                <a:avLst/>
                <a:gdLst>
                  <a:gd name="T0" fmla="*/ 0 w 105"/>
                  <a:gd name="T1" fmla="*/ 43 h 68"/>
                  <a:gd name="T2" fmla="*/ 74 w 105"/>
                  <a:gd name="T3" fmla="*/ 68 h 68"/>
                  <a:gd name="T4" fmla="*/ 105 w 105"/>
                  <a:gd name="T5" fmla="*/ 18 h 68"/>
                  <a:gd name="T6" fmla="*/ 37 w 105"/>
                  <a:gd name="T7" fmla="*/ 0 h 68"/>
                  <a:gd name="T8" fmla="*/ 0 w 105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3"/>
                    </a:moveTo>
                    <a:lnTo>
                      <a:pt x="74" y="68"/>
                    </a:lnTo>
                    <a:lnTo>
                      <a:pt x="105" y="18"/>
                    </a:lnTo>
                    <a:lnTo>
                      <a:pt x="37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09" name="Freeform 6761"/>
              <p:cNvSpPr>
                <a:spLocks/>
              </p:cNvSpPr>
              <p:nvPr/>
            </p:nvSpPr>
            <p:spPr bwMode="auto">
              <a:xfrm>
                <a:off x="2750" y="3793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107693 w 17"/>
                  <a:gd name="T3" fmla="*/ 99206 h 11"/>
                  <a:gd name="T4" fmla="*/ 152936 w 17"/>
                  <a:gd name="T5" fmla="*/ 27627 h 11"/>
                  <a:gd name="T6" fmla="*/ 53945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2" y="11"/>
                    </a:lnTo>
                    <a:lnTo>
                      <a:pt x="17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10" name="Freeform 6762"/>
              <p:cNvSpPr>
                <a:spLocks/>
              </p:cNvSpPr>
              <p:nvPr/>
            </p:nvSpPr>
            <p:spPr bwMode="auto">
              <a:xfrm>
                <a:off x="3868" y="3793"/>
                <a:ext cx="105" cy="68"/>
              </a:xfrm>
              <a:custGeom>
                <a:avLst/>
                <a:gdLst>
                  <a:gd name="T0" fmla="*/ 0 w 105"/>
                  <a:gd name="T1" fmla="*/ 49 h 68"/>
                  <a:gd name="T2" fmla="*/ 74 w 105"/>
                  <a:gd name="T3" fmla="*/ 68 h 68"/>
                  <a:gd name="T4" fmla="*/ 105 w 105"/>
                  <a:gd name="T5" fmla="*/ 24 h 68"/>
                  <a:gd name="T6" fmla="*/ 31 w 105"/>
                  <a:gd name="T7" fmla="*/ 0 h 68"/>
                  <a:gd name="T8" fmla="*/ 0 w 105"/>
                  <a:gd name="T9" fmla="*/ 49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9"/>
                    </a:moveTo>
                    <a:lnTo>
                      <a:pt x="74" y="68"/>
                    </a:lnTo>
                    <a:lnTo>
                      <a:pt x="105" y="24"/>
                    </a:lnTo>
                    <a:lnTo>
                      <a:pt x="31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11" name="Freeform 6763"/>
              <p:cNvSpPr>
                <a:spLocks/>
              </p:cNvSpPr>
              <p:nvPr/>
            </p:nvSpPr>
            <p:spPr bwMode="auto">
              <a:xfrm>
                <a:off x="3868" y="3793"/>
                <a:ext cx="105" cy="68"/>
              </a:xfrm>
              <a:custGeom>
                <a:avLst/>
                <a:gdLst>
                  <a:gd name="T0" fmla="*/ 0 w 17"/>
                  <a:gd name="T1" fmla="*/ 71579 h 11"/>
                  <a:gd name="T2" fmla="*/ 107693 w 17"/>
                  <a:gd name="T3" fmla="*/ 99206 h 11"/>
                  <a:gd name="T4" fmla="*/ 152936 w 17"/>
                  <a:gd name="T5" fmla="*/ 36609 h 11"/>
                  <a:gd name="T6" fmla="*/ 45014 w 17"/>
                  <a:gd name="T7" fmla="*/ 0 h 11"/>
                  <a:gd name="T8" fmla="*/ 0 w 17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2" y="11"/>
                    </a:lnTo>
                    <a:lnTo>
                      <a:pt x="17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12" name="Freeform 6764"/>
              <p:cNvSpPr>
                <a:spLocks/>
              </p:cNvSpPr>
              <p:nvPr/>
            </p:nvSpPr>
            <p:spPr bwMode="auto">
              <a:xfrm>
                <a:off x="3695" y="3799"/>
                <a:ext cx="105" cy="68"/>
              </a:xfrm>
              <a:custGeom>
                <a:avLst/>
                <a:gdLst>
                  <a:gd name="T0" fmla="*/ 0 w 105"/>
                  <a:gd name="T1" fmla="*/ 43 h 68"/>
                  <a:gd name="T2" fmla="*/ 68 w 105"/>
                  <a:gd name="T3" fmla="*/ 68 h 68"/>
                  <a:gd name="T4" fmla="*/ 105 w 105"/>
                  <a:gd name="T5" fmla="*/ 18 h 68"/>
                  <a:gd name="T6" fmla="*/ 31 w 105"/>
                  <a:gd name="T7" fmla="*/ 0 h 68"/>
                  <a:gd name="T8" fmla="*/ 0 w 105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3"/>
                    </a:moveTo>
                    <a:lnTo>
                      <a:pt x="68" y="68"/>
                    </a:lnTo>
                    <a:lnTo>
                      <a:pt x="105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13" name="Freeform 6765"/>
              <p:cNvSpPr>
                <a:spLocks/>
              </p:cNvSpPr>
              <p:nvPr/>
            </p:nvSpPr>
            <p:spPr bwMode="auto">
              <a:xfrm>
                <a:off x="3695" y="3799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98959 w 17"/>
                  <a:gd name="T3" fmla="*/ 99206 h 11"/>
                  <a:gd name="T4" fmla="*/ 152936 w 17"/>
                  <a:gd name="T5" fmla="*/ 27627 h 11"/>
                  <a:gd name="T6" fmla="*/ 45014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1" y="11"/>
                    </a:lnTo>
                    <a:lnTo>
                      <a:pt x="17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14" name="Freeform 6766"/>
              <p:cNvSpPr>
                <a:spLocks/>
              </p:cNvSpPr>
              <p:nvPr/>
            </p:nvSpPr>
            <p:spPr bwMode="auto">
              <a:xfrm>
                <a:off x="3522" y="3799"/>
                <a:ext cx="99" cy="68"/>
              </a:xfrm>
              <a:custGeom>
                <a:avLst/>
                <a:gdLst>
                  <a:gd name="T0" fmla="*/ 0 w 99"/>
                  <a:gd name="T1" fmla="*/ 49 h 68"/>
                  <a:gd name="T2" fmla="*/ 68 w 99"/>
                  <a:gd name="T3" fmla="*/ 68 h 68"/>
                  <a:gd name="T4" fmla="*/ 99 w 99"/>
                  <a:gd name="T5" fmla="*/ 25 h 68"/>
                  <a:gd name="T6" fmla="*/ 31 w 99"/>
                  <a:gd name="T7" fmla="*/ 0 h 68"/>
                  <a:gd name="T8" fmla="*/ 0 w 99"/>
                  <a:gd name="T9" fmla="*/ 49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9"/>
                    </a:moveTo>
                    <a:lnTo>
                      <a:pt x="68" y="68"/>
                    </a:lnTo>
                    <a:lnTo>
                      <a:pt x="99" y="25"/>
                    </a:lnTo>
                    <a:lnTo>
                      <a:pt x="31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15" name="Freeform 6767"/>
              <p:cNvSpPr>
                <a:spLocks/>
              </p:cNvSpPr>
              <p:nvPr/>
            </p:nvSpPr>
            <p:spPr bwMode="auto">
              <a:xfrm>
                <a:off x="3522" y="3799"/>
                <a:ext cx="99" cy="68"/>
              </a:xfrm>
              <a:custGeom>
                <a:avLst/>
                <a:gdLst>
                  <a:gd name="T0" fmla="*/ 0 w 16"/>
                  <a:gd name="T1" fmla="*/ 71579 h 11"/>
                  <a:gd name="T2" fmla="*/ 99730 w 16"/>
                  <a:gd name="T3" fmla="*/ 99206 h 11"/>
                  <a:gd name="T4" fmla="*/ 145214 w 16"/>
                  <a:gd name="T5" fmla="*/ 36609 h 11"/>
                  <a:gd name="T6" fmla="*/ 45484 w 16"/>
                  <a:gd name="T7" fmla="*/ 0 h 11"/>
                  <a:gd name="T8" fmla="*/ 0 w 16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8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16" name="Freeform 6768"/>
              <p:cNvSpPr>
                <a:spLocks/>
              </p:cNvSpPr>
              <p:nvPr/>
            </p:nvSpPr>
            <p:spPr bwMode="auto">
              <a:xfrm>
                <a:off x="3343" y="3805"/>
                <a:ext cx="105" cy="68"/>
              </a:xfrm>
              <a:custGeom>
                <a:avLst/>
                <a:gdLst>
                  <a:gd name="T0" fmla="*/ 0 w 105"/>
                  <a:gd name="T1" fmla="*/ 43 h 68"/>
                  <a:gd name="T2" fmla="*/ 74 w 105"/>
                  <a:gd name="T3" fmla="*/ 68 h 68"/>
                  <a:gd name="T4" fmla="*/ 105 w 105"/>
                  <a:gd name="T5" fmla="*/ 19 h 68"/>
                  <a:gd name="T6" fmla="*/ 37 w 105"/>
                  <a:gd name="T7" fmla="*/ 0 h 68"/>
                  <a:gd name="T8" fmla="*/ 0 w 105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3"/>
                    </a:moveTo>
                    <a:lnTo>
                      <a:pt x="74" y="68"/>
                    </a:lnTo>
                    <a:lnTo>
                      <a:pt x="105" y="19"/>
                    </a:lnTo>
                    <a:lnTo>
                      <a:pt x="37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17" name="Freeform 6769"/>
              <p:cNvSpPr>
                <a:spLocks/>
              </p:cNvSpPr>
              <p:nvPr/>
            </p:nvSpPr>
            <p:spPr bwMode="auto">
              <a:xfrm>
                <a:off x="3343" y="3805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107693 w 17"/>
                  <a:gd name="T3" fmla="*/ 99206 h 11"/>
                  <a:gd name="T4" fmla="*/ 152936 w 17"/>
                  <a:gd name="T5" fmla="*/ 27627 h 11"/>
                  <a:gd name="T6" fmla="*/ 53945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2" y="11"/>
                    </a:lnTo>
                    <a:lnTo>
                      <a:pt x="17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18" name="Freeform 6770"/>
              <p:cNvSpPr>
                <a:spLocks/>
              </p:cNvSpPr>
              <p:nvPr/>
            </p:nvSpPr>
            <p:spPr bwMode="auto">
              <a:xfrm>
                <a:off x="3170" y="3805"/>
                <a:ext cx="105" cy="68"/>
              </a:xfrm>
              <a:custGeom>
                <a:avLst/>
                <a:gdLst>
                  <a:gd name="T0" fmla="*/ 0 w 105"/>
                  <a:gd name="T1" fmla="*/ 49 h 68"/>
                  <a:gd name="T2" fmla="*/ 74 w 105"/>
                  <a:gd name="T3" fmla="*/ 68 h 68"/>
                  <a:gd name="T4" fmla="*/ 105 w 105"/>
                  <a:gd name="T5" fmla="*/ 25 h 68"/>
                  <a:gd name="T6" fmla="*/ 37 w 105"/>
                  <a:gd name="T7" fmla="*/ 0 h 68"/>
                  <a:gd name="T8" fmla="*/ 0 w 105"/>
                  <a:gd name="T9" fmla="*/ 49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9"/>
                    </a:moveTo>
                    <a:lnTo>
                      <a:pt x="74" y="68"/>
                    </a:lnTo>
                    <a:lnTo>
                      <a:pt x="105" y="25"/>
                    </a:lnTo>
                    <a:lnTo>
                      <a:pt x="37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19" name="Freeform 6771"/>
              <p:cNvSpPr>
                <a:spLocks/>
              </p:cNvSpPr>
              <p:nvPr/>
            </p:nvSpPr>
            <p:spPr bwMode="auto">
              <a:xfrm>
                <a:off x="3170" y="3805"/>
                <a:ext cx="105" cy="68"/>
              </a:xfrm>
              <a:custGeom>
                <a:avLst/>
                <a:gdLst>
                  <a:gd name="T0" fmla="*/ 0 w 17"/>
                  <a:gd name="T1" fmla="*/ 71579 h 11"/>
                  <a:gd name="T2" fmla="*/ 107693 w 17"/>
                  <a:gd name="T3" fmla="*/ 99206 h 11"/>
                  <a:gd name="T4" fmla="*/ 152936 w 17"/>
                  <a:gd name="T5" fmla="*/ 36609 h 11"/>
                  <a:gd name="T6" fmla="*/ 53945 w 17"/>
                  <a:gd name="T7" fmla="*/ 0 h 11"/>
                  <a:gd name="T8" fmla="*/ 0 w 17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2" y="11"/>
                    </a:lnTo>
                    <a:lnTo>
                      <a:pt x="17" y="4"/>
                    </a:lnTo>
                    <a:lnTo>
                      <a:pt x="6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20" name="Freeform 6772"/>
              <p:cNvSpPr>
                <a:spLocks/>
              </p:cNvSpPr>
              <p:nvPr/>
            </p:nvSpPr>
            <p:spPr bwMode="auto">
              <a:xfrm>
                <a:off x="2997" y="3811"/>
                <a:ext cx="105" cy="68"/>
              </a:xfrm>
              <a:custGeom>
                <a:avLst/>
                <a:gdLst>
                  <a:gd name="T0" fmla="*/ 0 w 105"/>
                  <a:gd name="T1" fmla="*/ 43 h 68"/>
                  <a:gd name="T2" fmla="*/ 68 w 105"/>
                  <a:gd name="T3" fmla="*/ 68 h 68"/>
                  <a:gd name="T4" fmla="*/ 105 w 105"/>
                  <a:gd name="T5" fmla="*/ 19 h 68"/>
                  <a:gd name="T6" fmla="*/ 31 w 105"/>
                  <a:gd name="T7" fmla="*/ 0 h 68"/>
                  <a:gd name="T8" fmla="*/ 0 w 105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3"/>
                    </a:moveTo>
                    <a:lnTo>
                      <a:pt x="68" y="68"/>
                    </a:lnTo>
                    <a:lnTo>
                      <a:pt x="105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21" name="Freeform 6773"/>
              <p:cNvSpPr>
                <a:spLocks/>
              </p:cNvSpPr>
              <p:nvPr/>
            </p:nvSpPr>
            <p:spPr bwMode="auto">
              <a:xfrm>
                <a:off x="2997" y="3811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98959 w 17"/>
                  <a:gd name="T3" fmla="*/ 99206 h 11"/>
                  <a:gd name="T4" fmla="*/ 152936 w 17"/>
                  <a:gd name="T5" fmla="*/ 27627 h 11"/>
                  <a:gd name="T6" fmla="*/ 45014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1" y="11"/>
                    </a:lnTo>
                    <a:lnTo>
                      <a:pt x="17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22" name="Freeform 6774"/>
              <p:cNvSpPr>
                <a:spLocks/>
              </p:cNvSpPr>
              <p:nvPr/>
            </p:nvSpPr>
            <p:spPr bwMode="auto">
              <a:xfrm>
                <a:off x="2824" y="3811"/>
                <a:ext cx="105" cy="68"/>
              </a:xfrm>
              <a:custGeom>
                <a:avLst/>
                <a:gdLst>
                  <a:gd name="T0" fmla="*/ 0 w 105"/>
                  <a:gd name="T1" fmla="*/ 50 h 68"/>
                  <a:gd name="T2" fmla="*/ 68 w 105"/>
                  <a:gd name="T3" fmla="*/ 68 h 68"/>
                  <a:gd name="T4" fmla="*/ 105 w 105"/>
                  <a:gd name="T5" fmla="*/ 25 h 68"/>
                  <a:gd name="T6" fmla="*/ 31 w 105"/>
                  <a:gd name="T7" fmla="*/ 0 h 68"/>
                  <a:gd name="T8" fmla="*/ 0 w 105"/>
                  <a:gd name="T9" fmla="*/ 50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50"/>
                    </a:moveTo>
                    <a:lnTo>
                      <a:pt x="68" y="68"/>
                    </a:lnTo>
                    <a:lnTo>
                      <a:pt x="105" y="25"/>
                    </a:lnTo>
                    <a:lnTo>
                      <a:pt x="31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23" name="Freeform 6775"/>
              <p:cNvSpPr>
                <a:spLocks/>
              </p:cNvSpPr>
              <p:nvPr/>
            </p:nvSpPr>
            <p:spPr bwMode="auto">
              <a:xfrm>
                <a:off x="2824" y="3811"/>
                <a:ext cx="105" cy="68"/>
              </a:xfrm>
              <a:custGeom>
                <a:avLst/>
                <a:gdLst>
                  <a:gd name="T0" fmla="*/ 0 w 17"/>
                  <a:gd name="T1" fmla="*/ 71579 h 11"/>
                  <a:gd name="T2" fmla="*/ 98959 w 17"/>
                  <a:gd name="T3" fmla="*/ 99206 h 11"/>
                  <a:gd name="T4" fmla="*/ 152936 w 17"/>
                  <a:gd name="T5" fmla="*/ 36609 h 11"/>
                  <a:gd name="T6" fmla="*/ 45014 w 17"/>
                  <a:gd name="T7" fmla="*/ 0 h 11"/>
                  <a:gd name="T8" fmla="*/ 0 w 17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1" y="11"/>
                    </a:lnTo>
                    <a:lnTo>
                      <a:pt x="17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24" name="Freeform 6776"/>
              <p:cNvSpPr>
                <a:spLocks/>
              </p:cNvSpPr>
              <p:nvPr/>
            </p:nvSpPr>
            <p:spPr bwMode="auto">
              <a:xfrm>
                <a:off x="3942" y="3817"/>
                <a:ext cx="99" cy="68"/>
              </a:xfrm>
              <a:custGeom>
                <a:avLst/>
                <a:gdLst>
                  <a:gd name="T0" fmla="*/ 0 w 99"/>
                  <a:gd name="T1" fmla="*/ 44 h 68"/>
                  <a:gd name="T2" fmla="*/ 68 w 99"/>
                  <a:gd name="T3" fmla="*/ 68 h 68"/>
                  <a:gd name="T4" fmla="*/ 99 w 99"/>
                  <a:gd name="T5" fmla="*/ 19 h 68"/>
                  <a:gd name="T6" fmla="*/ 31 w 99"/>
                  <a:gd name="T7" fmla="*/ 0 h 68"/>
                  <a:gd name="T8" fmla="*/ 0 w 99"/>
                  <a:gd name="T9" fmla="*/ 44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4"/>
                    </a:moveTo>
                    <a:lnTo>
                      <a:pt x="68" y="68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25" name="Freeform 6777"/>
              <p:cNvSpPr>
                <a:spLocks/>
              </p:cNvSpPr>
              <p:nvPr/>
            </p:nvSpPr>
            <p:spPr bwMode="auto">
              <a:xfrm>
                <a:off x="3942" y="3817"/>
                <a:ext cx="99" cy="68"/>
              </a:xfrm>
              <a:custGeom>
                <a:avLst/>
                <a:gdLst>
                  <a:gd name="T0" fmla="*/ 0 w 16"/>
                  <a:gd name="T1" fmla="*/ 62826 h 11"/>
                  <a:gd name="T2" fmla="*/ 99730 w 16"/>
                  <a:gd name="T3" fmla="*/ 99206 h 11"/>
                  <a:gd name="T4" fmla="*/ 145214 w 16"/>
                  <a:gd name="T5" fmla="*/ 27627 h 11"/>
                  <a:gd name="T6" fmla="*/ 45484 w 16"/>
                  <a:gd name="T7" fmla="*/ 0 h 11"/>
                  <a:gd name="T8" fmla="*/ 0 w 16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1" y="11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26" name="Freeform 6778"/>
              <p:cNvSpPr>
                <a:spLocks/>
              </p:cNvSpPr>
              <p:nvPr/>
            </p:nvSpPr>
            <p:spPr bwMode="auto">
              <a:xfrm>
                <a:off x="3763" y="3817"/>
                <a:ext cx="105" cy="68"/>
              </a:xfrm>
              <a:custGeom>
                <a:avLst/>
                <a:gdLst>
                  <a:gd name="T0" fmla="*/ 0 w 105"/>
                  <a:gd name="T1" fmla="*/ 50 h 68"/>
                  <a:gd name="T2" fmla="*/ 74 w 105"/>
                  <a:gd name="T3" fmla="*/ 68 h 68"/>
                  <a:gd name="T4" fmla="*/ 105 w 105"/>
                  <a:gd name="T5" fmla="*/ 25 h 68"/>
                  <a:gd name="T6" fmla="*/ 37 w 105"/>
                  <a:gd name="T7" fmla="*/ 0 h 68"/>
                  <a:gd name="T8" fmla="*/ 0 w 105"/>
                  <a:gd name="T9" fmla="*/ 50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50"/>
                    </a:moveTo>
                    <a:lnTo>
                      <a:pt x="74" y="68"/>
                    </a:lnTo>
                    <a:lnTo>
                      <a:pt x="105" y="25"/>
                    </a:lnTo>
                    <a:lnTo>
                      <a:pt x="37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27" name="Freeform 6779"/>
              <p:cNvSpPr>
                <a:spLocks/>
              </p:cNvSpPr>
              <p:nvPr/>
            </p:nvSpPr>
            <p:spPr bwMode="auto">
              <a:xfrm>
                <a:off x="3763" y="3817"/>
                <a:ext cx="105" cy="68"/>
              </a:xfrm>
              <a:custGeom>
                <a:avLst/>
                <a:gdLst>
                  <a:gd name="T0" fmla="*/ 0 w 17"/>
                  <a:gd name="T1" fmla="*/ 71579 h 11"/>
                  <a:gd name="T2" fmla="*/ 107693 w 17"/>
                  <a:gd name="T3" fmla="*/ 99206 h 11"/>
                  <a:gd name="T4" fmla="*/ 152936 w 17"/>
                  <a:gd name="T5" fmla="*/ 36609 h 11"/>
                  <a:gd name="T6" fmla="*/ 53945 w 17"/>
                  <a:gd name="T7" fmla="*/ 0 h 11"/>
                  <a:gd name="T8" fmla="*/ 0 w 17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2" y="11"/>
                    </a:lnTo>
                    <a:lnTo>
                      <a:pt x="17" y="4"/>
                    </a:lnTo>
                    <a:lnTo>
                      <a:pt x="6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28" name="Freeform 6780"/>
              <p:cNvSpPr>
                <a:spLocks/>
              </p:cNvSpPr>
              <p:nvPr/>
            </p:nvSpPr>
            <p:spPr bwMode="auto">
              <a:xfrm>
                <a:off x="3590" y="3824"/>
                <a:ext cx="105" cy="67"/>
              </a:xfrm>
              <a:custGeom>
                <a:avLst/>
                <a:gdLst>
                  <a:gd name="T0" fmla="*/ 0 w 105"/>
                  <a:gd name="T1" fmla="*/ 43 h 67"/>
                  <a:gd name="T2" fmla="*/ 74 w 105"/>
                  <a:gd name="T3" fmla="*/ 67 h 67"/>
                  <a:gd name="T4" fmla="*/ 105 w 105"/>
                  <a:gd name="T5" fmla="*/ 18 h 67"/>
                  <a:gd name="T6" fmla="*/ 31 w 105"/>
                  <a:gd name="T7" fmla="*/ 0 h 67"/>
                  <a:gd name="T8" fmla="*/ 0 w 105"/>
                  <a:gd name="T9" fmla="*/ 43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7"/>
                  <a:gd name="T17" fmla="*/ 105 w 105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7">
                    <a:moveTo>
                      <a:pt x="0" y="43"/>
                    </a:moveTo>
                    <a:lnTo>
                      <a:pt x="74" y="67"/>
                    </a:lnTo>
                    <a:lnTo>
                      <a:pt x="105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29" name="Freeform 6781"/>
              <p:cNvSpPr>
                <a:spLocks/>
              </p:cNvSpPr>
              <p:nvPr/>
            </p:nvSpPr>
            <p:spPr bwMode="auto">
              <a:xfrm>
                <a:off x="3590" y="3824"/>
                <a:ext cx="105" cy="67"/>
              </a:xfrm>
              <a:custGeom>
                <a:avLst/>
                <a:gdLst>
                  <a:gd name="T0" fmla="*/ 0 w 17"/>
                  <a:gd name="T1" fmla="*/ 59210 h 11"/>
                  <a:gd name="T2" fmla="*/ 107693 w 17"/>
                  <a:gd name="T3" fmla="*/ 92192 h 11"/>
                  <a:gd name="T4" fmla="*/ 152936 w 17"/>
                  <a:gd name="T5" fmla="*/ 24857 h 11"/>
                  <a:gd name="T6" fmla="*/ 45014 w 17"/>
                  <a:gd name="T7" fmla="*/ 0 h 11"/>
                  <a:gd name="T8" fmla="*/ 0 w 17"/>
                  <a:gd name="T9" fmla="*/ 59210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2" y="11"/>
                    </a:lnTo>
                    <a:lnTo>
                      <a:pt x="17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30" name="Freeform 6782"/>
              <p:cNvSpPr>
                <a:spLocks/>
              </p:cNvSpPr>
              <p:nvPr/>
            </p:nvSpPr>
            <p:spPr bwMode="auto">
              <a:xfrm>
                <a:off x="3417" y="3824"/>
                <a:ext cx="105" cy="67"/>
              </a:xfrm>
              <a:custGeom>
                <a:avLst/>
                <a:gdLst>
                  <a:gd name="T0" fmla="*/ 0 w 105"/>
                  <a:gd name="T1" fmla="*/ 49 h 67"/>
                  <a:gd name="T2" fmla="*/ 68 w 105"/>
                  <a:gd name="T3" fmla="*/ 67 h 67"/>
                  <a:gd name="T4" fmla="*/ 105 w 105"/>
                  <a:gd name="T5" fmla="*/ 24 h 67"/>
                  <a:gd name="T6" fmla="*/ 31 w 105"/>
                  <a:gd name="T7" fmla="*/ 0 h 67"/>
                  <a:gd name="T8" fmla="*/ 0 w 105"/>
                  <a:gd name="T9" fmla="*/ 49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7"/>
                  <a:gd name="T17" fmla="*/ 105 w 105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7">
                    <a:moveTo>
                      <a:pt x="0" y="49"/>
                    </a:moveTo>
                    <a:lnTo>
                      <a:pt x="68" y="67"/>
                    </a:lnTo>
                    <a:lnTo>
                      <a:pt x="105" y="24"/>
                    </a:lnTo>
                    <a:lnTo>
                      <a:pt x="31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31" name="Freeform 6783"/>
              <p:cNvSpPr>
                <a:spLocks/>
              </p:cNvSpPr>
              <p:nvPr/>
            </p:nvSpPr>
            <p:spPr bwMode="auto">
              <a:xfrm>
                <a:off x="3417" y="3824"/>
                <a:ext cx="105" cy="67"/>
              </a:xfrm>
              <a:custGeom>
                <a:avLst/>
                <a:gdLst>
                  <a:gd name="T0" fmla="*/ 0 w 17"/>
                  <a:gd name="T1" fmla="*/ 67335 h 11"/>
                  <a:gd name="T2" fmla="*/ 98959 w 17"/>
                  <a:gd name="T3" fmla="*/ 92192 h 11"/>
                  <a:gd name="T4" fmla="*/ 152936 w 17"/>
                  <a:gd name="T5" fmla="*/ 32982 h 11"/>
                  <a:gd name="T6" fmla="*/ 45014 w 17"/>
                  <a:gd name="T7" fmla="*/ 0 h 11"/>
                  <a:gd name="T8" fmla="*/ 0 w 17"/>
                  <a:gd name="T9" fmla="*/ 67335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1" y="11"/>
                    </a:lnTo>
                    <a:lnTo>
                      <a:pt x="17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32" name="Freeform 6784"/>
              <p:cNvSpPr>
                <a:spLocks/>
              </p:cNvSpPr>
              <p:nvPr/>
            </p:nvSpPr>
            <p:spPr bwMode="auto">
              <a:xfrm>
                <a:off x="3244" y="3830"/>
                <a:ext cx="99" cy="68"/>
              </a:xfrm>
              <a:custGeom>
                <a:avLst/>
                <a:gdLst>
                  <a:gd name="T0" fmla="*/ 0 w 99"/>
                  <a:gd name="T1" fmla="*/ 43 h 68"/>
                  <a:gd name="T2" fmla="*/ 68 w 99"/>
                  <a:gd name="T3" fmla="*/ 68 h 68"/>
                  <a:gd name="T4" fmla="*/ 99 w 99"/>
                  <a:gd name="T5" fmla="*/ 18 h 68"/>
                  <a:gd name="T6" fmla="*/ 31 w 99"/>
                  <a:gd name="T7" fmla="*/ 0 h 68"/>
                  <a:gd name="T8" fmla="*/ 0 w 99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3"/>
                    </a:moveTo>
                    <a:lnTo>
                      <a:pt x="68" y="68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33" name="Freeform 6785"/>
              <p:cNvSpPr>
                <a:spLocks/>
              </p:cNvSpPr>
              <p:nvPr/>
            </p:nvSpPr>
            <p:spPr bwMode="auto">
              <a:xfrm>
                <a:off x="3244" y="3830"/>
                <a:ext cx="99" cy="68"/>
              </a:xfrm>
              <a:custGeom>
                <a:avLst/>
                <a:gdLst>
                  <a:gd name="T0" fmla="*/ 0 w 16"/>
                  <a:gd name="T1" fmla="*/ 62826 h 11"/>
                  <a:gd name="T2" fmla="*/ 99730 w 16"/>
                  <a:gd name="T3" fmla="*/ 99206 h 11"/>
                  <a:gd name="T4" fmla="*/ 145214 w 16"/>
                  <a:gd name="T5" fmla="*/ 27627 h 11"/>
                  <a:gd name="T6" fmla="*/ 45484 w 16"/>
                  <a:gd name="T7" fmla="*/ 0 h 11"/>
                  <a:gd name="T8" fmla="*/ 0 w 16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1" y="11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34" name="Freeform 6786"/>
              <p:cNvSpPr>
                <a:spLocks/>
              </p:cNvSpPr>
              <p:nvPr/>
            </p:nvSpPr>
            <p:spPr bwMode="auto">
              <a:xfrm>
                <a:off x="3065" y="3830"/>
                <a:ext cx="105" cy="68"/>
              </a:xfrm>
              <a:custGeom>
                <a:avLst/>
                <a:gdLst>
                  <a:gd name="T0" fmla="*/ 0 w 105"/>
                  <a:gd name="T1" fmla="*/ 49 h 68"/>
                  <a:gd name="T2" fmla="*/ 74 w 105"/>
                  <a:gd name="T3" fmla="*/ 68 h 68"/>
                  <a:gd name="T4" fmla="*/ 105 w 105"/>
                  <a:gd name="T5" fmla="*/ 24 h 68"/>
                  <a:gd name="T6" fmla="*/ 37 w 105"/>
                  <a:gd name="T7" fmla="*/ 0 h 68"/>
                  <a:gd name="T8" fmla="*/ 0 w 105"/>
                  <a:gd name="T9" fmla="*/ 49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9"/>
                    </a:moveTo>
                    <a:lnTo>
                      <a:pt x="74" y="68"/>
                    </a:lnTo>
                    <a:lnTo>
                      <a:pt x="105" y="24"/>
                    </a:lnTo>
                    <a:lnTo>
                      <a:pt x="37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35" name="Freeform 6787"/>
              <p:cNvSpPr>
                <a:spLocks/>
              </p:cNvSpPr>
              <p:nvPr/>
            </p:nvSpPr>
            <p:spPr bwMode="auto">
              <a:xfrm>
                <a:off x="3065" y="3830"/>
                <a:ext cx="105" cy="68"/>
              </a:xfrm>
              <a:custGeom>
                <a:avLst/>
                <a:gdLst>
                  <a:gd name="T0" fmla="*/ 0 w 17"/>
                  <a:gd name="T1" fmla="*/ 71579 h 11"/>
                  <a:gd name="T2" fmla="*/ 107693 w 17"/>
                  <a:gd name="T3" fmla="*/ 99206 h 11"/>
                  <a:gd name="T4" fmla="*/ 152936 w 17"/>
                  <a:gd name="T5" fmla="*/ 36609 h 11"/>
                  <a:gd name="T6" fmla="*/ 53945 w 17"/>
                  <a:gd name="T7" fmla="*/ 0 h 11"/>
                  <a:gd name="T8" fmla="*/ 0 w 17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2" y="11"/>
                    </a:lnTo>
                    <a:lnTo>
                      <a:pt x="17" y="4"/>
                    </a:lnTo>
                    <a:lnTo>
                      <a:pt x="6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36" name="Freeform 6788"/>
              <p:cNvSpPr>
                <a:spLocks/>
              </p:cNvSpPr>
              <p:nvPr/>
            </p:nvSpPr>
            <p:spPr bwMode="auto">
              <a:xfrm>
                <a:off x="2892" y="3836"/>
                <a:ext cx="105" cy="68"/>
              </a:xfrm>
              <a:custGeom>
                <a:avLst/>
                <a:gdLst>
                  <a:gd name="T0" fmla="*/ 0 w 105"/>
                  <a:gd name="T1" fmla="*/ 43 h 68"/>
                  <a:gd name="T2" fmla="*/ 74 w 105"/>
                  <a:gd name="T3" fmla="*/ 68 h 68"/>
                  <a:gd name="T4" fmla="*/ 105 w 105"/>
                  <a:gd name="T5" fmla="*/ 18 h 68"/>
                  <a:gd name="T6" fmla="*/ 37 w 105"/>
                  <a:gd name="T7" fmla="*/ 0 h 68"/>
                  <a:gd name="T8" fmla="*/ 0 w 105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3"/>
                    </a:moveTo>
                    <a:lnTo>
                      <a:pt x="74" y="68"/>
                    </a:lnTo>
                    <a:lnTo>
                      <a:pt x="105" y="18"/>
                    </a:lnTo>
                    <a:lnTo>
                      <a:pt x="37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37" name="Freeform 6789"/>
              <p:cNvSpPr>
                <a:spLocks/>
              </p:cNvSpPr>
              <p:nvPr/>
            </p:nvSpPr>
            <p:spPr bwMode="auto">
              <a:xfrm>
                <a:off x="2892" y="3836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107693 w 17"/>
                  <a:gd name="T3" fmla="*/ 99206 h 11"/>
                  <a:gd name="T4" fmla="*/ 152936 w 17"/>
                  <a:gd name="T5" fmla="*/ 27627 h 11"/>
                  <a:gd name="T6" fmla="*/ 53945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2" y="11"/>
                    </a:lnTo>
                    <a:lnTo>
                      <a:pt x="17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38" name="Freeform 6790"/>
              <p:cNvSpPr>
                <a:spLocks/>
              </p:cNvSpPr>
              <p:nvPr/>
            </p:nvSpPr>
            <p:spPr bwMode="auto">
              <a:xfrm>
                <a:off x="4010" y="3836"/>
                <a:ext cx="105" cy="68"/>
              </a:xfrm>
              <a:custGeom>
                <a:avLst/>
                <a:gdLst>
                  <a:gd name="T0" fmla="*/ 0 w 105"/>
                  <a:gd name="T1" fmla="*/ 49 h 68"/>
                  <a:gd name="T2" fmla="*/ 74 w 105"/>
                  <a:gd name="T3" fmla="*/ 68 h 68"/>
                  <a:gd name="T4" fmla="*/ 105 w 105"/>
                  <a:gd name="T5" fmla="*/ 25 h 68"/>
                  <a:gd name="T6" fmla="*/ 31 w 105"/>
                  <a:gd name="T7" fmla="*/ 0 h 68"/>
                  <a:gd name="T8" fmla="*/ 0 w 105"/>
                  <a:gd name="T9" fmla="*/ 49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9"/>
                    </a:moveTo>
                    <a:lnTo>
                      <a:pt x="74" y="68"/>
                    </a:lnTo>
                    <a:lnTo>
                      <a:pt x="105" y="25"/>
                    </a:lnTo>
                    <a:lnTo>
                      <a:pt x="31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39" name="Freeform 6791"/>
              <p:cNvSpPr>
                <a:spLocks/>
              </p:cNvSpPr>
              <p:nvPr/>
            </p:nvSpPr>
            <p:spPr bwMode="auto">
              <a:xfrm>
                <a:off x="4010" y="3836"/>
                <a:ext cx="105" cy="68"/>
              </a:xfrm>
              <a:custGeom>
                <a:avLst/>
                <a:gdLst>
                  <a:gd name="T0" fmla="*/ 0 w 17"/>
                  <a:gd name="T1" fmla="*/ 71579 h 11"/>
                  <a:gd name="T2" fmla="*/ 107693 w 17"/>
                  <a:gd name="T3" fmla="*/ 99206 h 11"/>
                  <a:gd name="T4" fmla="*/ 152936 w 17"/>
                  <a:gd name="T5" fmla="*/ 36609 h 11"/>
                  <a:gd name="T6" fmla="*/ 45014 w 17"/>
                  <a:gd name="T7" fmla="*/ 0 h 11"/>
                  <a:gd name="T8" fmla="*/ 0 w 17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2" y="11"/>
                    </a:lnTo>
                    <a:lnTo>
                      <a:pt x="17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40" name="Freeform 6792"/>
              <p:cNvSpPr>
                <a:spLocks/>
              </p:cNvSpPr>
              <p:nvPr/>
            </p:nvSpPr>
            <p:spPr bwMode="auto">
              <a:xfrm>
                <a:off x="3837" y="3842"/>
                <a:ext cx="105" cy="68"/>
              </a:xfrm>
              <a:custGeom>
                <a:avLst/>
                <a:gdLst>
                  <a:gd name="T0" fmla="*/ 0 w 105"/>
                  <a:gd name="T1" fmla="*/ 43 h 68"/>
                  <a:gd name="T2" fmla="*/ 74 w 105"/>
                  <a:gd name="T3" fmla="*/ 68 h 68"/>
                  <a:gd name="T4" fmla="*/ 105 w 105"/>
                  <a:gd name="T5" fmla="*/ 19 h 68"/>
                  <a:gd name="T6" fmla="*/ 31 w 105"/>
                  <a:gd name="T7" fmla="*/ 0 h 68"/>
                  <a:gd name="T8" fmla="*/ 0 w 105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3"/>
                    </a:moveTo>
                    <a:lnTo>
                      <a:pt x="74" y="68"/>
                    </a:lnTo>
                    <a:lnTo>
                      <a:pt x="105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41" name="Freeform 6793"/>
              <p:cNvSpPr>
                <a:spLocks/>
              </p:cNvSpPr>
              <p:nvPr/>
            </p:nvSpPr>
            <p:spPr bwMode="auto">
              <a:xfrm>
                <a:off x="3837" y="3842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107693 w 17"/>
                  <a:gd name="T3" fmla="*/ 99206 h 11"/>
                  <a:gd name="T4" fmla="*/ 152936 w 17"/>
                  <a:gd name="T5" fmla="*/ 27627 h 11"/>
                  <a:gd name="T6" fmla="*/ 45014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2" y="11"/>
                    </a:lnTo>
                    <a:lnTo>
                      <a:pt x="17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42" name="Freeform 6794"/>
              <p:cNvSpPr>
                <a:spLocks/>
              </p:cNvSpPr>
              <p:nvPr/>
            </p:nvSpPr>
            <p:spPr bwMode="auto">
              <a:xfrm>
                <a:off x="3664" y="3842"/>
                <a:ext cx="99" cy="68"/>
              </a:xfrm>
              <a:custGeom>
                <a:avLst/>
                <a:gdLst>
                  <a:gd name="T0" fmla="*/ 0 w 99"/>
                  <a:gd name="T1" fmla="*/ 49 h 68"/>
                  <a:gd name="T2" fmla="*/ 68 w 99"/>
                  <a:gd name="T3" fmla="*/ 68 h 68"/>
                  <a:gd name="T4" fmla="*/ 99 w 99"/>
                  <a:gd name="T5" fmla="*/ 25 h 68"/>
                  <a:gd name="T6" fmla="*/ 31 w 99"/>
                  <a:gd name="T7" fmla="*/ 0 h 68"/>
                  <a:gd name="T8" fmla="*/ 0 w 99"/>
                  <a:gd name="T9" fmla="*/ 49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9"/>
                    </a:moveTo>
                    <a:lnTo>
                      <a:pt x="68" y="68"/>
                    </a:lnTo>
                    <a:lnTo>
                      <a:pt x="99" y="25"/>
                    </a:lnTo>
                    <a:lnTo>
                      <a:pt x="31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43" name="Freeform 6795"/>
              <p:cNvSpPr>
                <a:spLocks/>
              </p:cNvSpPr>
              <p:nvPr/>
            </p:nvSpPr>
            <p:spPr bwMode="auto">
              <a:xfrm>
                <a:off x="3664" y="3842"/>
                <a:ext cx="99" cy="68"/>
              </a:xfrm>
              <a:custGeom>
                <a:avLst/>
                <a:gdLst>
                  <a:gd name="T0" fmla="*/ 0 w 16"/>
                  <a:gd name="T1" fmla="*/ 71579 h 11"/>
                  <a:gd name="T2" fmla="*/ 99730 w 16"/>
                  <a:gd name="T3" fmla="*/ 99206 h 11"/>
                  <a:gd name="T4" fmla="*/ 145214 w 16"/>
                  <a:gd name="T5" fmla="*/ 36609 h 11"/>
                  <a:gd name="T6" fmla="*/ 45484 w 16"/>
                  <a:gd name="T7" fmla="*/ 0 h 11"/>
                  <a:gd name="T8" fmla="*/ 0 w 16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8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44" name="Freeform 6796"/>
              <p:cNvSpPr>
                <a:spLocks/>
              </p:cNvSpPr>
              <p:nvPr/>
            </p:nvSpPr>
            <p:spPr bwMode="auto">
              <a:xfrm>
                <a:off x="3485" y="3848"/>
                <a:ext cx="105" cy="68"/>
              </a:xfrm>
              <a:custGeom>
                <a:avLst/>
                <a:gdLst>
                  <a:gd name="T0" fmla="*/ 0 w 105"/>
                  <a:gd name="T1" fmla="*/ 43 h 68"/>
                  <a:gd name="T2" fmla="*/ 74 w 105"/>
                  <a:gd name="T3" fmla="*/ 68 h 68"/>
                  <a:gd name="T4" fmla="*/ 105 w 105"/>
                  <a:gd name="T5" fmla="*/ 19 h 68"/>
                  <a:gd name="T6" fmla="*/ 37 w 105"/>
                  <a:gd name="T7" fmla="*/ 0 h 68"/>
                  <a:gd name="T8" fmla="*/ 0 w 105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3"/>
                    </a:moveTo>
                    <a:lnTo>
                      <a:pt x="74" y="68"/>
                    </a:lnTo>
                    <a:lnTo>
                      <a:pt x="105" y="19"/>
                    </a:lnTo>
                    <a:lnTo>
                      <a:pt x="37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45" name="Freeform 6797"/>
              <p:cNvSpPr>
                <a:spLocks/>
              </p:cNvSpPr>
              <p:nvPr/>
            </p:nvSpPr>
            <p:spPr bwMode="auto">
              <a:xfrm>
                <a:off x="3485" y="3848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107693 w 17"/>
                  <a:gd name="T3" fmla="*/ 99206 h 11"/>
                  <a:gd name="T4" fmla="*/ 152936 w 17"/>
                  <a:gd name="T5" fmla="*/ 27627 h 11"/>
                  <a:gd name="T6" fmla="*/ 53945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2" y="11"/>
                    </a:lnTo>
                    <a:lnTo>
                      <a:pt x="17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46" name="Freeform 6798"/>
              <p:cNvSpPr>
                <a:spLocks/>
              </p:cNvSpPr>
              <p:nvPr/>
            </p:nvSpPr>
            <p:spPr bwMode="auto">
              <a:xfrm>
                <a:off x="3312" y="3848"/>
                <a:ext cx="105" cy="68"/>
              </a:xfrm>
              <a:custGeom>
                <a:avLst/>
                <a:gdLst>
                  <a:gd name="T0" fmla="*/ 0 w 105"/>
                  <a:gd name="T1" fmla="*/ 50 h 68"/>
                  <a:gd name="T2" fmla="*/ 74 w 105"/>
                  <a:gd name="T3" fmla="*/ 68 h 68"/>
                  <a:gd name="T4" fmla="*/ 105 w 105"/>
                  <a:gd name="T5" fmla="*/ 25 h 68"/>
                  <a:gd name="T6" fmla="*/ 31 w 105"/>
                  <a:gd name="T7" fmla="*/ 0 h 68"/>
                  <a:gd name="T8" fmla="*/ 0 w 105"/>
                  <a:gd name="T9" fmla="*/ 50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50"/>
                    </a:moveTo>
                    <a:lnTo>
                      <a:pt x="74" y="68"/>
                    </a:lnTo>
                    <a:lnTo>
                      <a:pt x="105" y="25"/>
                    </a:lnTo>
                    <a:lnTo>
                      <a:pt x="31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47" name="Freeform 6799"/>
              <p:cNvSpPr>
                <a:spLocks/>
              </p:cNvSpPr>
              <p:nvPr/>
            </p:nvSpPr>
            <p:spPr bwMode="auto">
              <a:xfrm>
                <a:off x="3312" y="3848"/>
                <a:ext cx="105" cy="68"/>
              </a:xfrm>
              <a:custGeom>
                <a:avLst/>
                <a:gdLst>
                  <a:gd name="T0" fmla="*/ 0 w 17"/>
                  <a:gd name="T1" fmla="*/ 71579 h 11"/>
                  <a:gd name="T2" fmla="*/ 107693 w 17"/>
                  <a:gd name="T3" fmla="*/ 99206 h 11"/>
                  <a:gd name="T4" fmla="*/ 152936 w 17"/>
                  <a:gd name="T5" fmla="*/ 36609 h 11"/>
                  <a:gd name="T6" fmla="*/ 45014 w 17"/>
                  <a:gd name="T7" fmla="*/ 0 h 11"/>
                  <a:gd name="T8" fmla="*/ 0 w 17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2" y="11"/>
                    </a:lnTo>
                    <a:lnTo>
                      <a:pt x="17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48" name="Freeform 6800"/>
              <p:cNvSpPr>
                <a:spLocks/>
              </p:cNvSpPr>
              <p:nvPr/>
            </p:nvSpPr>
            <p:spPr bwMode="auto">
              <a:xfrm>
                <a:off x="3139" y="3854"/>
                <a:ext cx="105" cy="68"/>
              </a:xfrm>
              <a:custGeom>
                <a:avLst/>
                <a:gdLst>
                  <a:gd name="T0" fmla="*/ 0 w 105"/>
                  <a:gd name="T1" fmla="*/ 44 h 68"/>
                  <a:gd name="T2" fmla="*/ 68 w 105"/>
                  <a:gd name="T3" fmla="*/ 68 h 68"/>
                  <a:gd name="T4" fmla="*/ 105 w 105"/>
                  <a:gd name="T5" fmla="*/ 19 h 68"/>
                  <a:gd name="T6" fmla="*/ 31 w 105"/>
                  <a:gd name="T7" fmla="*/ 0 h 68"/>
                  <a:gd name="T8" fmla="*/ 0 w 105"/>
                  <a:gd name="T9" fmla="*/ 44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4"/>
                    </a:moveTo>
                    <a:lnTo>
                      <a:pt x="68" y="68"/>
                    </a:lnTo>
                    <a:lnTo>
                      <a:pt x="105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49" name="Freeform 6801"/>
              <p:cNvSpPr>
                <a:spLocks/>
              </p:cNvSpPr>
              <p:nvPr/>
            </p:nvSpPr>
            <p:spPr bwMode="auto">
              <a:xfrm>
                <a:off x="3139" y="3854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98959 w 17"/>
                  <a:gd name="T3" fmla="*/ 99206 h 11"/>
                  <a:gd name="T4" fmla="*/ 152936 w 17"/>
                  <a:gd name="T5" fmla="*/ 27627 h 11"/>
                  <a:gd name="T6" fmla="*/ 45014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1" y="11"/>
                    </a:lnTo>
                    <a:lnTo>
                      <a:pt x="17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50" name="Freeform 6802"/>
              <p:cNvSpPr>
                <a:spLocks/>
              </p:cNvSpPr>
              <p:nvPr/>
            </p:nvSpPr>
            <p:spPr bwMode="auto">
              <a:xfrm>
                <a:off x="2966" y="3854"/>
                <a:ext cx="99" cy="68"/>
              </a:xfrm>
              <a:custGeom>
                <a:avLst/>
                <a:gdLst>
                  <a:gd name="T0" fmla="*/ 0 w 99"/>
                  <a:gd name="T1" fmla="*/ 50 h 68"/>
                  <a:gd name="T2" fmla="*/ 68 w 99"/>
                  <a:gd name="T3" fmla="*/ 68 h 68"/>
                  <a:gd name="T4" fmla="*/ 99 w 99"/>
                  <a:gd name="T5" fmla="*/ 25 h 68"/>
                  <a:gd name="T6" fmla="*/ 31 w 99"/>
                  <a:gd name="T7" fmla="*/ 0 h 68"/>
                  <a:gd name="T8" fmla="*/ 0 w 99"/>
                  <a:gd name="T9" fmla="*/ 50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50"/>
                    </a:moveTo>
                    <a:lnTo>
                      <a:pt x="68" y="68"/>
                    </a:lnTo>
                    <a:lnTo>
                      <a:pt x="99" y="25"/>
                    </a:lnTo>
                    <a:lnTo>
                      <a:pt x="31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51" name="Freeform 6803"/>
              <p:cNvSpPr>
                <a:spLocks/>
              </p:cNvSpPr>
              <p:nvPr/>
            </p:nvSpPr>
            <p:spPr bwMode="auto">
              <a:xfrm>
                <a:off x="2966" y="3854"/>
                <a:ext cx="99" cy="68"/>
              </a:xfrm>
              <a:custGeom>
                <a:avLst/>
                <a:gdLst>
                  <a:gd name="T0" fmla="*/ 0 w 16"/>
                  <a:gd name="T1" fmla="*/ 71579 h 11"/>
                  <a:gd name="T2" fmla="*/ 99730 w 16"/>
                  <a:gd name="T3" fmla="*/ 99206 h 11"/>
                  <a:gd name="T4" fmla="*/ 145214 w 16"/>
                  <a:gd name="T5" fmla="*/ 36609 h 11"/>
                  <a:gd name="T6" fmla="*/ 45484 w 16"/>
                  <a:gd name="T7" fmla="*/ 0 h 11"/>
                  <a:gd name="T8" fmla="*/ 0 w 16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8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52" name="Freeform 6804"/>
              <p:cNvSpPr>
                <a:spLocks/>
              </p:cNvSpPr>
              <p:nvPr/>
            </p:nvSpPr>
            <p:spPr bwMode="auto">
              <a:xfrm>
                <a:off x="3911" y="3861"/>
                <a:ext cx="99" cy="68"/>
              </a:xfrm>
              <a:custGeom>
                <a:avLst/>
                <a:gdLst>
                  <a:gd name="T0" fmla="*/ 0 w 99"/>
                  <a:gd name="T1" fmla="*/ 49 h 68"/>
                  <a:gd name="T2" fmla="*/ 68 w 99"/>
                  <a:gd name="T3" fmla="*/ 68 h 68"/>
                  <a:gd name="T4" fmla="*/ 99 w 99"/>
                  <a:gd name="T5" fmla="*/ 24 h 68"/>
                  <a:gd name="T6" fmla="*/ 31 w 99"/>
                  <a:gd name="T7" fmla="*/ 0 h 68"/>
                  <a:gd name="T8" fmla="*/ 0 w 99"/>
                  <a:gd name="T9" fmla="*/ 49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9"/>
                    </a:moveTo>
                    <a:lnTo>
                      <a:pt x="68" y="68"/>
                    </a:lnTo>
                    <a:lnTo>
                      <a:pt x="99" y="24"/>
                    </a:lnTo>
                    <a:lnTo>
                      <a:pt x="31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53" name="Freeform 6805"/>
              <p:cNvSpPr>
                <a:spLocks/>
              </p:cNvSpPr>
              <p:nvPr/>
            </p:nvSpPr>
            <p:spPr bwMode="auto">
              <a:xfrm>
                <a:off x="3911" y="3861"/>
                <a:ext cx="99" cy="68"/>
              </a:xfrm>
              <a:custGeom>
                <a:avLst/>
                <a:gdLst>
                  <a:gd name="T0" fmla="*/ 0 w 16"/>
                  <a:gd name="T1" fmla="*/ 71579 h 11"/>
                  <a:gd name="T2" fmla="*/ 99730 w 16"/>
                  <a:gd name="T3" fmla="*/ 99206 h 11"/>
                  <a:gd name="T4" fmla="*/ 145214 w 16"/>
                  <a:gd name="T5" fmla="*/ 36609 h 11"/>
                  <a:gd name="T6" fmla="*/ 45484 w 16"/>
                  <a:gd name="T7" fmla="*/ 0 h 11"/>
                  <a:gd name="T8" fmla="*/ 0 w 16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8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54" name="Freeform 6806"/>
              <p:cNvSpPr>
                <a:spLocks/>
              </p:cNvSpPr>
              <p:nvPr/>
            </p:nvSpPr>
            <p:spPr bwMode="auto">
              <a:xfrm>
                <a:off x="3732" y="3867"/>
                <a:ext cx="105" cy="68"/>
              </a:xfrm>
              <a:custGeom>
                <a:avLst/>
                <a:gdLst>
                  <a:gd name="T0" fmla="*/ 0 w 105"/>
                  <a:gd name="T1" fmla="*/ 43 h 68"/>
                  <a:gd name="T2" fmla="*/ 74 w 105"/>
                  <a:gd name="T3" fmla="*/ 68 h 68"/>
                  <a:gd name="T4" fmla="*/ 105 w 105"/>
                  <a:gd name="T5" fmla="*/ 18 h 68"/>
                  <a:gd name="T6" fmla="*/ 31 w 105"/>
                  <a:gd name="T7" fmla="*/ 0 h 68"/>
                  <a:gd name="T8" fmla="*/ 0 w 105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3"/>
                    </a:moveTo>
                    <a:lnTo>
                      <a:pt x="74" y="68"/>
                    </a:lnTo>
                    <a:lnTo>
                      <a:pt x="105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55" name="Freeform 6807"/>
              <p:cNvSpPr>
                <a:spLocks/>
              </p:cNvSpPr>
              <p:nvPr/>
            </p:nvSpPr>
            <p:spPr bwMode="auto">
              <a:xfrm>
                <a:off x="3732" y="3867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107693 w 17"/>
                  <a:gd name="T3" fmla="*/ 99206 h 11"/>
                  <a:gd name="T4" fmla="*/ 152936 w 17"/>
                  <a:gd name="T5" fmla="*/ 27627 h 11"/>
                  <a:gd name="T6" fmla="*/ 45014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2" y="11"/>
                    </a:lnTo>
                    <a:lnTo>
                      <a:pt x="17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56" name="Freeform 6808"/>
              <p:cNvSpPr>
                <a:spLocks/>
              </p:cNvSpPr>
              <p:nvPr/>
            </p:nvSpPr>
            <p:spPr bwMode="auto">
              <a:xfrm>
                <a:off x="3559" y="3867"/>
                <a:ext cx="105" cy="68"/>
              </a:xfrm>
              <a:custGeom>
                <a:avLst/>
                <a:gdLst>
                  <a:gd name="T0" fmla="*/ 0 w 105"/>
                  <a:gd name="T1" fmla="*/ 49 h 68"/>
                  <a:gd name="T2" fmla="*/ 74 w 105"/>
                  <a:gd name="T3" fmla="*/ 68 h 68"/>
                  <a:gd name="T4" fmla="*/ 105 w 105"/>
                  <a:gd name="T5" fmla="*/ 24 h 68"/>
                  <a:gd name="T6" fmla="*/ 31 w 105"/>
                  <a:gd name="T7" fmla="*/ 0 h 68"/>
                  <a:gd name="T8" fmla="*/ 0 w 105"/>
                  <a:gd name="T9" fmla="*/ 49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9"/>
                    </a:moveTo>
                    <a:lnTo>
                      <a:pt x="74" y="68"/>
                    </a:lnTo>
                    <a:lnTo>
                      <a:pt x="105" y="24"/>
                    </a:lnTo>
                    <a:lnTo>
                      <a:pt x="31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57" name="Freeform 6809"/>
              <p:cNvSpPr>
                <a:spLocks/>
              </p:cNvSpPr>
              <p:nvPr/>
            </p:nvSpPr>
            <p:spPr bwMode="auto">
              <a:xfrm>
                <a:off x="3559" y="3867"/>
                <a:ext cx="105" cy="68"/>
              </a:xfrm>
              <a:custGeom>
                <a:avLst/>
                <a:gdLst>
                  <a:gd name="T0" fmla="*/ 0 w 17"/>
                  <a:gd name="T1" fmla="*/ 71579 h 11"/>
                  <a:gd name="T2" fmla="*/ 107693 w 17"/>
                  <a:gd name="T3" fmla="*/ 99206 h 11"/>
                  <a:gd name="T4" fmla="*/ 152936 w 17"/>
                  <a:gd name="T5" fmla="*/ 36609 h 11"/>
                  <a:gd name="T6" fmla="*/ 45014 w 17"/>
                  <a:gd name="T7" fmla="*/ 0 h 11"/>
                  <a:gd name="T8" fmla="*/ 0 w 17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2" y="11"/>
                    </a:lnTo>
                    <a:lnTo>
                      <a:pt x="17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58" name="Freeform 6810"/>
              <p:cNvSpPr>
                <a:spLocks/>
              </p:cNvSpPr>
              <p:nvPr/>
            </p:nvSpPr>
            <p:spPr bwMode="auto">
              <a:xfrm>
                <a:off x="3386" y="3873"/>
                <a:ext cx="99" cy="68"/>
              </a:xfrm>
              <a:custGeom>
                <a:avLst/>
                <a:gdLst>
                  <a:gd name="T0" fmla="*/ 0 w 99"/>
                  <a:gd name="T1" fmla="*/ 43 h 68"/>
                  <a:gd name="T2" fmla="*/ 68 w 99"/>
                  <a:gd name="T3" fmla="*/ 68 h 68"/>
                  <a:gd name="T4" fmla="*/ 99 w 99"/>
                  <a:gd name="T5" fmla="*/ 18 h 68"/>
                  <a:gd name="T6" fmla="*/ 31 w 99"/>
                  <a:gd name="T7" fmla="*/ 0 h 68"/>
                  <a:gd name="T8" fmla="*/ 0 w 99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3"/>
                    </a:moveTo>
                    <a:lnTo>
                      <a:pt x="68" y="68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59" name="Freeform 6811"/>
              <p:cNvSpPr>
                <a:spLocks/>
              </p:cNvSpPr>
              <p:nvPr/>
            </p:nvSpPr>
            <p:spPr bwMode="auto">
              <a:xfrm>
                <a:off x="3386" y="3873"/>
                <a:ext cx="99" cy="68"/>
              </a:xfrm>
              <a:custGeom>
                <a:avLst/>
                <a:gdLst>
                  <a:gd name="T0" fmla="*/ 0 w 16"/>
                  <a:gd name="T1" fmla="*/ 62826 h 11"/>
                  <a:gd name="T2" fmla="*/ 99730 w 16"/>
                  <a:gd name="T3" fmla="*/ 99206 h 11"/>
                  <a:gd name="T4" fmla="*/ 145214 w 16"/>
                  <a:gd name="T5" fmla="*/ 27627 h 11"/>
                  <a:gd name="T6" fmla="*/ 45484 w 16"/>
                  <a:gd name="T7" fmla="*/ 0 h 11"/>
                  <a:gd name="T8" fmla="*/ 0 w 16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1" y="11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60" name="Freeform 6812"/>
              <p:cNvSpPr>
                <a:spLocks/>
              </p:cNvSpPr>
              <p:nvPr/>
            </p:nvSpPr>
            <p:spPr bwMode="auto">
              <a:xfrm>
                <a:off x="3207" y="3873"/>
                <a:ext cx="105" cy="68"/>
              </a:xfrm>
              <a:custGeom>
                <a:avLst/>
                <a:gdLst>
                  <a:gd name="T0" fmla="*/ 0 w 105"/>
                  <a:gd name="T1" fmla="*/ 49 h 68"/>
                  <a:gd name="T2" fmla="*/ 74 w 105"/>
                  <a:gd name="T3" fmla="*/ 68 h 68"/>
                  <a:gd name="T4" fmla="*/ 105 w 105"/>
                  <a:gd name="T5" fmla="*/ 25 h 68"/>
                  <a:gd name="T6" fmla="*/ 37 w 105"/>
                  <a:gd name="T7" fmla="*/ 0 h 68"/>
                  <a:gd name="T8" fmla="*/ 0 w 105"/>
                  <a:gd name="T9" fmla="*/ 49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9"/>
                    </a:moveTo>
                    <a:lnTo>
                      <a:pt x="74" y="68"/>
                    </a:lnTo>
                    <a:lnTo>
                      <a:pt x="105" y="25"/>
                    </a:lnTo>
                    <a:lnTo>
                      <a:pt x="37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61" name="Freeform 6813"/>
              <p:cNvSpPr>
                <a:spLocks/>
              </p:cNvSpPr>
              <p:nvPr/>
            </p:nvSpPr>
            <p:spPr bwMode="auto">
              <a:xfrm>
                <a:off x="3207" y="3873"/>
                <a:ext cx="105" cy="68"/>
              </a:xfrm>
              <a:custGeom>
                <a:avLst/>
                <a:gdLst>
                  <a:gd name="T0" fmla="*/ 0 w 17"/>
                  <a:gd name="T1" fmla="*/ 71579 h 11"/>
                  <a:gd name="T2" fmla="*/ 107693 w 17"/>
                  <a:gd name="T3" fmla="*/ 99206 h 11"/>
                  <a:gd name="T4" fmla="*/ 152936 w 17"/>
                  <a:gd name="T5" fmla="*/ 36609 h 11"/>
                  <a:gd name="T6" fmla="*/ 53945 w 17"/>
                  <a:gd name="T7" fmla="*/ 0 h 11"/>
                  <a:gd name="T8" fmla="*/ 0 w 17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2" y="11"/>
                    </a:lnTo>
                    <a:lnTo>
                      <a:pt x="17" y="4"/>
                    </a:lnTo>
                    <a:lnTo>
                      <a:pt x="6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62" name="Freeform 6814"/>
              <p:cNvSpPr>
                <a:spLocks/>
              </p:cNvSpPr>
              <p:nvPr/>
            </p:nvSpPr>
            <p:spPr bwMode="auto">
              <a:xfrm>
                <a:off x="3034" y="3879"/>
                <a:ext cx="105" cy="68"/>
              </a:xfrm>
              <a:custGeom>
                <a:avLst/>
                <a:gdLst>
                  <a:gd name="T0" fmla="*/ 0 w 105"/>
                  <a:gd name="T1" fmla="*/ 43 h 68"/>
                  <a:gd name="T2" fmla="*/ 74 w 105"/>
                  <a:gd name="T3" fmla="*/ 68 h 68"/>
                  <a:gd name="T4" fmla="*/ 105 w 105"/>
                  <a:gd name="T5" fmla="*/ 19 h 68"/>
                  <a:gd name="T6" fmla="*/ 31 w 105"/>
                  <a:gd name="T7" fmla="*/ 0 h 68"/>
                  <a:gd name="T8" fmla="*/ 0 w 105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3"/>
                    </a:moveTo>
                    <a:lnTo>
                      <a:pt x="74" y="68"/>
                    </a:lnTo>
                    <a:lnTo>
                      <a:pt x="105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63" name="Freeform 6815"/>
              <p:cNvSpPr>
                <a:spLocks/>
              </p:cNvSpPr>
              <p:nvPr/>
            </p:nvSpPr>
            <p:spPr bwMode="auto">
              <a:xfrm>
                <a:off x="3034" y="3879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107693 w 17"/>
                  <a:gd name="T3" fmla="*/ 99206 h 11"/>
                  <a:gd name="T4" fmla="*/ 152936 w 17"/>
                  <a:gd name="T5" fmla="*/ 27627 h 11"/>
                  <a:gd name="T6" fmla="*/ 45014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2" y="11"/>
                    </a:lnTo>
                    <a:lnTo>
                      <a:pt x="17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64" name="Freeform 6816"/>
              <p:cNvSpPr>
                <a:spLocks/>
              </p:cNvSpPr>
              <p:nvPr/>
            </p:nvSpPr>
            <p:spPr bwMode="auto">
              <a:xfrm>
                <a:off x="3979" y="3885"/>
                <a:ext cx="105" cy="68"/>
              </a:xfrm>
              <a:custGeom>
                <a:avLst/>
                <a:gdLst>
                  <a:gd name="T0" fmla="*/ 0 w 105"/>
                  <a:gd name="T1" fmla="*/ 44 h 68"/>
                  <a:gd name="T2" fmla="*/ 74 w 105"/>
                  <a:gd name="T3" fmla="*/ 68 h 68"/>
                  <a:gd name="T4" fmla="*/ 105 w 105"/>
                  <a:gd name="T5" fmla="*/ 19 h 68"/>
                  <a:gd name="T6" fmla="*/ 31 w 105"/>
                  <a:gd name="T7" fmla="*/ 0 h 68"/>
                  <a:gd name="T8" fmla="*/ 0 w 105"/>
                  <a:gd name="T9" fmla="*/ 44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4"/>
                    </a:moveTo>
                    <a:lnTo>
                      <a:pt x="74" y="68"/>
                    </a:lnTo>
                    <a:lnTo>
                      <a:pt x="105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65" name="Freeform 6817"/>
              <p:cNvSpPr>
                <a:spLocks/>
              </p:cNvSpPr>
              <p:nvPr/>
            </p:nvSpPr>
            <p:spPr bwMode="auto">
              <a:xfrm>
                <a:off x="3979" y="3885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107693 w 17"/>
                  <a:gd name="T3" fmla="*/ 99206 h 11"/>
                  <a:gd name="T4" fmla="*/ 152936 w 17"/>
                  <a:gd name="T5" fmla="*/ 27627 h 11"/>
                  <a:gd name="T6" fmla="*/ 45014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2" y="11"/>
                    </a:lnTo>
                    <a:lnTo>
                      <a:pt x="17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66" name="Freeform 6818"/>
              <p:cNvSpPr>
                <a:spLocks/>
              </p:cNvSpPr>
              <p:nvPr/>
            </p:nvSpPr>
            <p:spPr bwMode="auto">
              <a:xfrm>
                <a:off x="3806" y="3885"/>
                <a:ext cx="105" cy="68"/>
              </a:xfrm>
              <a:custGeom>
                <a:avLst/>
                <a:gdLst>
                  <a:gd name="T0" fmla="*/ 0 w 105"/>
                  <a:gd name="T1" fmla="*/ 50 h 68"/>
                  <a:gd name="T2" fmla="*/ 68 w 105"/>
                  <a:gd name="T3" fmla="*/ 68 h 68"/>
                  <a:gd name="T4" fmla="*/ 105 w 105"/>
                  <a:gd name="T5" fmla="*/ 25 h 68"/>
                  <a:gd name="T6" fmla="*/ 31 w 105"/>
                  <a:gd name="T7" fmla="*/ 0 h 68"/>
                  <a:gd name="T8" fmla="*/ 0 w 105"/>
                  <a:gd name="T9" fmla="*/ 50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50"/>
                    </a:moveTo>
                    <a:lnTo>
                      <a:pt x="68" y="68"/>
                    </a:lnTo>
                    <a:lnTo>
                      <a:pt x="105" y="25"/>
                    </a:lnTo>
                    <a:lnTo>
                      <a:pt x="31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67" name="Freeform 6819"/>
              <p:cNvSpPr>
                <a:spLocks/>
              </p:cNvSpPr>
              <p:nvPr/>
            </p:nvSpPr>
            <p:spPr bwMode="auto">
              <a:xfrm>
                <a:off x="3806" y="3885"/>
                <a:ext cx="105" cy="68"/>
              </a:xfrm>
              <a:custGeom>
                <a:avLst/>
                <a:gdLst>
                  <a:gd name="T0" fmla="*/ 0 w 17"/>
                  <a:gd name="T1" fmla="*/ 71579 h 11"/>
                  <a:gd name="T2" fmla="*/ 98959 w 17"/>
                  <a:gd name="T3" fmla="*/ 99206 h 11"/>
                  <a:gd name="T4" fmla="*/ 152936 w 17"/>
                  <a:gd name="T5" fmla="*/ 36609 h 11"/>
                  <a:gd name="T6" fmla="*/ 45014 w 17"/>
                  <a:gd name="T7" fmla="*/ 0 h 11"/>
                  <a:gd name="T8" fmla="*/ 0 w 17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1" y="11"/>
                    </a:lnTo>
                    <a:lnTo>
                      <a:pt x="17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68" name="Freeform 6820"/>
              <p:cNvSpPr>
                <a:spLocks/>
              </p:cNvSpPr>
              <p:nvPr/>
            </p:nvSpPr>
            <p:spPr bwMode="auto">
              <a:xfrm>
                <a:off x="3633" y="3891"/>
                <a:ext cx="99" cy="68"/>
              </a:xfrm>
              <a:custGeom>
                <a:avLst/>
                <a:gdLst>
                  <a:gd name="T0" fmla="*/ 0 w 99"/>
                  <a:gd name="T1" fmla="*/ 44 h 68"/>
                  <a:gd name="T2" fmla="*/ 68 w 99"/>
                  <a:gd name="T3" fmla="*/ 68 h 68"/>
                  <a:gd name="T4" fmla="*/ 99 w 99"/>
                  <a:gd name="T5" fmla="*/ 19 h 68"/>
                  <a:gd name="T6" fmla="*/ 31 w 99"/>
                  <a:gd name="T7" fmla="*/ 0 h 68"/>
                  <a:gd name="T8" fmla="*/ 0 w 99"/>
                  <a:gd name="T9" fmla="*/ 44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4"/>
                    </a:moveTo>
                    <a:lnTo>
                      <a:pt x="68" y="68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69" name="Freeform 6821"/>
              <p:cNvSpPr>
                <a:spLocks/>
              </p:cNvSpPr>
              <p:nvPr/>
            </p:nvSpPr>
            <p:spPr bwMode="auto">
              <a:xfrm>
                <a:off x="3633" y="3891"/>
                <a:ext cx="99" cy="68"/>
              </a:xfrm>
              <a:custGeom>
                <a:avLst/>
                <a:gdLst>
                  <a:gd name="T0" fmla="*/ 0 w 16"/>
                  <a:gd name="T1" fmla="*/ 62826 h 11"/>
                  <a:gd name="T2" fmla="*/ 99730 w 16"/>
                  <a:gd name="T3" fmla="*/ 99206 h 11"/>
                  <a:gd name="T4" fmla="*/ 145214 w 16"/>
                  <a:gd name="T5" fmla="*/ 27627 h 11"/>
                  <a:gd name="T6" fmla="*/ 45484 w 16"/>
                  <a:gd name="T7" fmla="*/ 0 h 11"/>
                  <a:gd name="T8" fmla="*/ 0 w 16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1" y="11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70" name="Freeform 6822"/>
              <p:cNvSpPr>
                <a:spLocks/>
              </p:cNvSpPr>
              <p:nvPr/>
            </p:nvSpPr>
            <p:spPr bwMode="auto">
              <a:xfrm>
                <a:off x="3454" y="3891"/>
                <a:ext cx="105" cy="68"/>
              </a:xfrm>
              <a:custGeom>
                <a:avLst/>
                <a:gdLst>
                  <a:gd name="T0" fmla="*/ 0 w 105"/>
                  <a:gd name="T1" fmla="*/ 50 h 68"/>
                  <a:gd name="T2" fmla="*/ 74 w 105"/>
                  <a:gd name="T3" fmla="*/ 68 h 68"/>
                  <a:gd name="T4" fmla="*/ 105 w 105"/>
                  <a:gd name="T5" fmla="*/ 25 h 68"/>
                  <a:gd name="T6" fmla="*/ 31 w 105"/>
                  <a:gd name="T7" fmla="*/ 0 h 68"/>
                  <a:gd name="T8" fmla="*/ 0 w 105"/>
                  <a:gd name="T9" fmla="*/ 50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50"/>
                    </a:moveTo>
                    <a:lnTo>
                      <a:pt x="74" y="68"/>
                    </a:lnTo>
                    <a:lnTo>
                      <a:pt x="105" y="25"/>
                    </a:lnTo>
                    <a:lnTo>
                      <a:pt x="31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71" name="Freeform 6823"/>
              <p:cNvSpPr>
                <a:spLocks/>
              </p:cNvSpPr>
              <p:nvPr/>
            </p:nvSpPr>
            <p:spPr bwMode="auto">
              <a:xfrm>
                <a:off x="3454" y="3891"/>
                <a:ext cx="105" cy="68"/>
              </a:xfrm>
              <a:custGeom>
                <a:avLst/>
                <a:gdLst>
                  <a:gd name="T0" fmla="*/ 0 w 17"/>
                  <a:gd name="T1" fmla="*/ 71579 h 11"/>
                  <a:gd name="T2" fmla="*/ 107693 w 17"/>
                  <a:gd name="T3" fmla="*/ 99206 h 11"/>
                  <a:gd name="T4" fmla="*/ 152936 w 17"/>
                  <a:gd name="T5" fmla="*/ 36609 h 11"/>
                  <a:gd name="T6" fmla="*/ 45014 w 17"/>
                  <a:gd name="T7" fmla="*/ 0 h 11"/>
                  <a:gd name="T8" fmla="*/ 0 w 17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2" y="11"/>
                    </a:lnTo>
                    <a:lnTo>
                      <a:pt x="17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72" name="Freeform 6824"/>
              <p:cNvSpPr>
                <a:spLocks/>
              </p:cNvSpPr>
              <p:nvPr/>
            </p:nvSpPr>
            <p:spPr bwMode="auto">
              <a:xfrm>
                <a:off x="3281" y="3898"/>
                <a:ext cx="105" cy="68"/>
              </a:xfrm>
              <a:custGeom>
                <a:avLst/>
                <a:gdLst>
                  <a:gd name="T0" fmla="*/ 0 w 105"/>
                  <a:gd name="T1" fmla="*/ 43 h 68"/>
                  <a:gd name="T2" fmla="*/ 68 w 105"/>
                  <a:gd name="T3" fmla="*/ 68 h 68"/>
                  <a:gd name="T4" fmla="*/ 105 w 105"/>
                  <a:gd name="T5" fmla="*/ 18 h 68"/>
                  <a:gd name="T6" fmla="*/ 31 w 105"/>
                  <a:gd name="T7" fmla="*/ 0 h 68"/>
                  <a:gd name="T8" fmla="*/ 0 w 105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3"/>
                    </a:moveTo>
                    <a:lnTo>
                      <a:pt x="68" y="68"/>
                    </a:lnTo>
                    <a:lnTo>
                      <a:pt x="105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73" name="Freeform 6825"/>
              <p:cNvSpPr>
                <a:spLocks/>
              </p:cNvSpPr>
              <p:nvPr/>
            </p:nvSpPr>
            <p:spPr bwMode="auto">
              <a:xfrm>
                <a:off x="3281" y="3898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98959 w 17"/>
                  <a:gd name="T3" fmla="*/ 99206 h 11"/>
                  <a:gd name="T4" fmla="*/ 152936 w 17"/>
                  <a:gd name="T5" fmla="*/ 27627 h 11"/>
                  <a:gd name="T6" fmla="*/ 45014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1" y="11"/>
                    </a:lnTo>
                    <a:lnTo>
                      <a:pt x="17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74" name="Freeform 6826"/>
              <p:cNvSpPr>
                <a:spLocks/>
              </p:cNvSpPr>
              <p:nvPr/>
            </p:nvSpPr>
            <p:spPr bwMode="auto">
              <a:xfrm>
                <a:off x="3108" y="3898"/>
                <a:ext cx="99" cy="68"/>
              </a:xfrm>
              <a:custGeom>
                <a:avLst/>
                <a:gdLst>
                  <a:gd name="T0" fmla="*/ 0 w 99"/>
                  <a:gd name="T1" fmla="*/ 49 h 68"/>
                  <a:gd name="T2" fmla="*/ 68 w 99"/>
                  <a:gd name="T3" fmla="*/ 68 h 68"/>
                  <a:gd name="T4" fmla="*/ 99 w 99"/>
                  <a:gd name="T5" fmla="*/ 24 h 68"/>
                  <a:gd name="T6" fmla="*/ 31 w 99"/>
                  <a:gd name="T7" fmla="*/ 0 h 68"/>
                  <a:gd name="T8" fmla="*/ 0 w 99"/>
                  <a:gd name="T9" fmla="*/ 49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9"/>
                    </a:moveTo>
                    <a:lnTo>
                      <a:pt x="68" y="68"/>
                    </a:lnTo>
                    <a:lnTo>
                      <a:pt x="99" y="24"/>
                    </a:lnTo>
                    <a:lnTo>
                      <a:pt x="31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75" name="Freeform 6827"/>
              <p:cNvSpPr>
                <a:spLocks/>
              </p:cNvSpPr>
              <p:nvPr/>
            </p:nvSpPr>
            <p:spPr bwMode="auto">
              <a:xfrm>
                <a:off x="3108" y="3898"/>
                <a:ext cx="99" cy="68"/>
              </a:xfrm>
              <a:custGeom>
                <a:avLst/>
                <a:gdLst>
                  <a:gd name="T0" fmla="*/ 0 w 16"/>
                  <a:gd name="T1" fmla="*/ 71579 h 11"/>
                  <a:gd name="T2" fmla="*/ 99730 w 16"/>
                  <a:gd name="T3" fmla="*/ 99206 h 11"/>
                  <a:gd name="T4" fmla="*/ 145214 w 16"/>
                  <a:gd name="T5" fmla="*/ 36609 h 11"/>
                  <a:gd name="T6" fmla="*/ 45484 w 16"/>
                  <a:gd name="T7" fmla="*/ 0 h 11"/>
                  <a:gd name="T8" fmla="*/ 0 w 16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8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76" name="Freeform 6828"/>
              <p:cNvSpPr>
                <a:spLocks/>
              </p:cNvSpPr>
              <p:nvPr/>
            </p:nvSpPr>
            <p:spPr bwMode="auto">
              <a:xfrm>
                <a:off x="3874" y="3910"/>
                <a:ext cx="105" cy="68"/>
              </a:xfrm>
              <a:custGeom>
                <a:avLst/>
                <a:gdLst>
                  <a:gd name="T0" fmla="*/ 0 w 105"/>
                  <a:gd name="T1" fmla="*/ 43 h 68"/>
                  <a:gd name="T2" fmla="*/ 74 w 105"/>
                  <a:gd name="T3" fmla="*/ 68 h 68"/>
                  <a:gd name="T4" fmla="*/ 105 w 105"/>
                  <a:gd name="T5" fmla="*/ 19 h 68"/>
                  <a:gd name="T6" fmla="*/ 37 w 105"/>
                  <a:gd name="T7" fmla="*/ 0 h 68"/>
                  <a:gd name="T8" fmla="*/ 0 w 105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3"/>
                    </a:moveTo>
                    <a:lnTo>
                      <a:pt x="74" y="68"/>
                    </a:lnTo>
                    <a:lnTo>
                      <a:pt x="105" y="19"/>
                    </a:lnTo>
                    <a:lnTo>
                      <a:pt x="37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77" name="Freeform 6829"/>
              <p:cNvSpPr>
                <a:spLocks/>
              </p:cNvSpPr>
              <p:nvPr/>
            </p:nvSpPr>
            <p:spPr bwMode="auto">
              <a:xfrm>
                <a:off x="3874" y="3910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107693 w 17"/>
                  <a:gd name="T3" fmla="*/ 99206 h 11"/>
                  <a:gd name="T4" fmla="*/ 152936 w 17"/>
                  <a:gd name="T5" fmla="*/ 27627 h 11"/>
                  <a:gd name="T6" fmla="*/ 53945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2" y="11"/>
                    </a:lnTo>
                    <a:lnTo>
                      <a:pt x="17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78" name="Freeform 6830"/>
              <p:cNvSpPr>
                <a:spLocks/>
              </p:cNvSpPr>
              <p:nvPr/>
            </p:nvSpPr>
            <p:spPr bwMode="auto">
              <a:xfrm>
                <a:off x="3701" y="3910"/>
                <a:ext cx="105" cy="68"/>
              </a:xfrm>
              <a:custGeom>
                <a:avLst/>
                <a:gdLst>
                  <a:gd name="T0" fmla="*/ 0 w 105"/>
                  <a:gd name="T1" fmla="*/ 49 h 68"/>
                  <a:gd name="T2" fmla="*/ 74 w 105"/>
                  <a:gd name="T3" fmla="*/ 68 h 68"/>
                  <a:gd name="T4" fmla="*/ 105 w 105"/>
                  <a:gd name="T5" fmla="*/ 25 h 68"/>
                  <a:gd name="T6" fmla="*/ 31 w 105"/>
                  <a:gd name="T7" fmla="*/ 0 h 68"/>
                  <a:gd name="T8" fmla="*/ 0 w 105"/>
                  <a:gd name="T9" fmla="*/ 49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9"/>
                    </a:moveTo>
                    <a:lnTo>
                      <a:pt x="74" y="68"/>
                    </a:lnTo>
                    <a:lnTo>
                      <a:pt x="105" y="25"/>
                    </a:lnTo>
                    <a:lnTo>
                      <a:pt x="31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79" name="Freeform 6831"/>
              <p:cNvSpPr>
                <a:spLocks/>
              </p:cNvSpPr>
              <p:nvPr/>
            </p:nvSpPr>
            <p:spPr bwMode="auto">
              <a:xfrm>
                <a:off x="3701" y="3910"/>
                <a:ext cx="105" cy="68"/>
              </a:xfrm>
              <a:custGeom>
                <a:avLst/>
                <a:gdLst>
                  <a:gd name="T0" fmla="*/ 0 w 17"/>
                  <a:gd name="T1" fmla="*/ 71579 h 11"/>
                  <a:gd name="T2" fmla="*/ 107693 w 17"/>
                  <a:gd name="T3" fmla="*/ 99206 h 11"/>
                  <a:gd name="T4" fmla="*/ 152936 w 17"/>
                  <a:gd name="T5" fmla="*/ 36609 h 11"/>
                  <a:gd name="T6" fmla="*/ 45014 w 17"/>
                  <a:gd name="T7" fmla="*/ 0 h 11"/>
                  <a:gd name="T8" fmla="*/ 0 w 17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2" y="11"/>
                    </a:lnTo>
                    <a:lnTo>
                      <a:pt x="17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80" name="Freeform 6832"/>
              <p:cNvSpPr>
                <a:spLocks/>
              </p:cNvSpPr>
              <p:nvPr/>
            </p:nvSpPr>
            <p:spPr bwMode="auto">
              <a:xfrm>
                <a:off x="3528" y="3916"/>
                <a:ext cx="105" cy="68"/>
              </a:xfrm>
              <a:custGeom>
                <a:avLst/>
                <a:gdLst>
                  <a:gd name="T0" fmla="*/ 0 w 105"/>
                  <a:gd name="T1" fmla="*/ 43 h 68"/>
                  <a:gd name="T2" fmla="*/ 68 w 105"/>
                  <a:gd name="T3" fmla="*/ 68 h 68"/>
                  <a:gd name="T4" fmla="*/ 105 w 105"/>
                  <a:gd name="T5" fmla="*/ 19 h 68"/>
                  <a:gd name="T6" fmla="*/ 31 w 105"/>
                  <a:gd name="T7" fmla="*/ 0 h 68"/>
                  <a:gd name="T8" fmla="*/ 0 w 105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3"/>
                    </a:moveTo>
                    <a:lnTo>
                      <a:pt x="68" y="68"/>
                    </a:lnTo>
                    <a:lnTo>
                      <a:pt x="105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81" name="Freeform 6833"/>
              <p:cNvSpPr>
                <a:spLocks/>
              </p:cNvSpPr>
              <p:nvPr/>
            </p:nvSpPr>
            <p:spPr bwMode="auto">
              <a:xfrm>
                <a:off x="3528" y="3916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98959 w 17"/>
                  <a:gd name="T3" fmla="*/ 99206 h 11"/>
                  <a:gd name="T4" fmla="*/ 152936 w 17"/>
                  <a:gd name="T5" fmla="*/ 27627 h 11"/>
                  <a:gd name="T6" fmla="*/ 45014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1" y="11"/>
                    </a:lnTo>
                    <a:lnTo>
                      <a:pt x="17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82" name="Freeform 6834"/>
              <p:cNvSpPr>
                <a:spLocks/>
              </p:cNvSpPr>
              <p:nvPr/>
            </p:nvSpPr>
            <p:spPr bwMode="auto">
              <a:xfrm>
                <a:off x="3349" y="3916"/>
                <a:ext cx="105" cy="68"/>
              </a:xfrm>
              <a:custGeom>
                <a:avLst/>
                <a:gdLst>
                  <a:gd name="T0" fmla="*/ 0 w 105"/>
                  <a:gd name="T1" fmla="*/ 50 h 68"/>
                  <a:gd name="T2" fmla="*/ 74 w 105"/>
                  <a:gd name="T3" fmla="*/ 68 h 68"/>
                  <a:gd name="T4" fmla="*/ 105 w 105"/>
                  <a:gd name="T5" fmla="*/ 25 h 68"/>
                  <a:gd name="T6" fmla="*/ 37 w 105"/>
                  <a:gd name="T7" fmla="*/ 0 h 68"/>
                  <a:gd name="T8" fmla="*/ 0 w 105"/>
                  <a:gd name="T9" fmla="*/ 50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50"/>
                    </a:moveTo>
                    <a:lnTo>
                      <a:pt x="74" y="68"/>
                    </a:lnTo>
                    <a:lnTo>
                      <a:pt x="105" y="25"/>
                    </a:lnTo>
                    <a:lnTo>
                      <a:pt x="37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83" name="Freeform 6835"/>
              <p:cNvSpPr>
                <a:spLocks/>
              </p:cNvSpPr>
              <p:nvPr/>
            </p:nvSpPr>
            <p:spPr bwMode="auto">
              <a:xfrm>
                <a:off x="3349" y="3916"/>
                <a:ext cx="105" cy="68"/>
              </a:xfrm>
              <a:custGeom>
                <a:avLst/>
                <a:gdLst>
                  <a:gd name="T0" fmla="*/ 0 w 17"/>
                  <a:gd name="T1" fmla="*/ 71579 h 11"/>
                  <a:gd name="T2" fmla="*/ 107693 w 17"/>
                  <a:gd name="T3" fmla="*/ 99206 h 11"/>
                  <a:gd name="T4" fmla="*/ 152936 w 17"/>
                  <a:gd name="T5" fmla="*/ 36609 h 11"/>
                  <a:gd name="T6" fmla="*/ 53945 w 17"/>
                  <a:gd name="T7" fmla="*/ 0 h 11"/>
                  <a:gd name="T8" fmla="*/ 0 w 17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2" y="11"/>
                    </a:lnTo>
                    <a:lnTo>
                      <a:pt x="17" y="4"/>
                    </a:lnTo>
                    <a:lnTo>
                      <a:pt x="6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84" name="Freeform 6836"/>
              <p:cNvSpPr>
                <a:spLocks/>
              </p:cNvSpPr>
              <p:nvPr/>
            </p:nvSpPr>
            <p:spPr bwMode="auto">
              <a:xfrm>
                <a:off x="3176" y="3922"/>
                <a:ext cx="105" cy="68"/>
              </a:xfrm>
              <a:custGeom>
                <a:avLst/>
                <a:gdLst>
                  <a:gd name="T0" fmla="*/ 0 w 105"/>
                  <a:gd name="T1" fmla="*/ 44 h 68"/>
                  <a:gd name="T2" fmla="*/ 74 w 105"/>
                  <a:gd name="T3" fmla="*/ 68 h 68"/>
                  <a:gd name="T4" fmla="*/ 105 w 105"/>
                  <a:gd name="T5" fmla="*/ 19 h 68"/>
                  <a:gd name="T6" fmla="*/ 31 w 105"/>
                  <a:gd name="T7" fmla="*/ 0 h 68"/>
                  <a:gd name="T8" fmla="*/ 0 w 105"/>
                  <a:gd name="T9" fmla="*/ 44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4"/>
                    </a:moveTo>
                    <a:lnTo>
                      <a:pt x="74" y="68"/>
                    </a:lnTo>
                    <a:lnTo>
                      <a:pt x="105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85" name="Freeform 6837"/>
              <p:cNvSpPr>
                <a:spLocks/>
              </p:cNvSpPr>
              <p:nvPr/>
            </p:nvSpPr>
            <p:spPr bwMode="auto">
              <a:xfrm>
                <a:off x="3176" y="3922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107693 w 17"/>
                  <a:gd name="T3" fmla="*/ 99206 h 11"/>
                  <a:gd name="T4" fmla="*/ 152936 w 17"/>
                  <a:gd name="T5" fmla="*/ 27627 h 11"/>
                  <a:gd name="T6" fmla="*/ 45014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2" y="11"/>
                    </a:lnTo>
                    <a:lnTo>
                      <a:pt x="17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86" name="Freeform 6838"/>
              <p:cNvSpPr>
                <a:spLocks/>
              </p:cNvSpPr>
              <p:nvPr/>
            </p:nvSpPr>
            <p:spPr bwMode="auto">
              <a:xfrm>
                <a:off x="3948" y="3929"/>
                <a:ext cx="105" cy="67"/>
              </a:xfrm>
              <a:custGeom>
                <a:avLst/>
                <a:gdLst>
                  <a:gd name="T0" fmla="*/ 0 w 105"/>
                  <a:gd name="T1" fmla="*/ 49 h 67"/>
                  <a:gd name="T2" fmla="*/ 74 w 105"/>
                  <a:gd name="T3" fmla="*/ 67 h 67"/>
                  <a:gd name="T4" fmla="*/ 105 w 105"/>
                  <a:gd name="T5" fmla="*/ 24 h 67"/>
                  <a:gd name="T6" fmla="*/ 31 w 105"/>
                  <a:gd name="T7" fmla="*/ 0 h 67"/>
                  <a:gd name="T8" fmla="*/ 0 w 105"/>
                  <a:gd name="T9" fmla="*/ 49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7"/>
                  <a:gd name="T17" fmla="*/ 105 w 105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7">
                    <a:moveTo>
                      <a:pt x="0" y="49"/>
                    </a:moveTo>
                    <a:lnTo>
                      <a:pt x="74" y="67"/>
                    </a:lnTo>
                    <a:lnTo>
                      <a:pt x="105" y="24"/>
                    </a:lnTo>
                    <a:lnTo>
                      <a:pt x="31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87" name="Freeform 6839"/>
              <p:cNvSpPr>
                <a:spLocks/>
              </p:cNvSpPr>
              <p:nvPr/>
            </p:nvSpPr>
            <p:spPr bwMode="auto">
              <a:xfrm>
                <a:off x="3948" y="3929"/>
                <a:ext cx="105" cy="67"/>
              </a:xfrm>
              <a:custGeom>
                <a:avLst/>
                <a:gdLst>
                  <a:gd name="T0" fmla="*/ 0 w 17"/>
                  <a:gd name="T1" fmla="*/ 67335 h 11"/>
                  <a:gd name="T2" fmla="*/ 107693 w 17"/>
                  <a:gd name="T3" fmla="*/ 92192 h 11"/>
                  <a:gd name="T4" fmla="*/ 152936 w 17"/>
                  <a:gd name="T5" fmla="*/ 32982 h 11"/>
                  <a:gd name="T6" fmla="*/ 45014 w 17"/>
                  <a:gd name="T7" fmla="*/ 0 h 11"/>
                  <a:gd name="T8" fmla="*/ 0 w 17"/>
                  <a:gd name="T9" fmla="*/ 67335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2" y="11"/>
                    </a:lnTo>
                    <a:lnTo>
                      <a:pt x="17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88" name="Freeform 6840"/>
              <p:cNvSpPr>
                <a:spLocks/>
              </p:cNvSpPr>
              <p:nvPr/>
            </p:nvSpPr>
            <p:spPr bwMode="auto">
              <a:xfrm>
                <a:off x="3775" y="3935"/>
                <a:ext cx="99" cy="68"/>
              </a:xfrm>
              <a:custGeom>
                <a:avLst/>
                <a:gdLst>
                  <a:gd name="T0" fmla="*/ 0 w 99"/>
                  <a:gd name="T1" fmla="*/ 43 h 68"/>
                  <a:gd name="T2" fmla="*/ 68 w 99"/>
                  <a:gd name="T3" fmla="*/ 68 h 68"/>
                  <a:gd name="T4" fmla="*/ 99 w 99"/>
                  <a:gd name="T5" fmla="*/ 18 h 68"/>
                  <a:gd name="T6" fmla="*/ 31 w 99"/>
                  <a:gd name="T7" fmla="*/ 0 h 68"/>
                  <a:gd name="T8" fmla="*/ 0 w 99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3"/>
                    </a:moveTo>
                    <a:lnTo>
                      <a:pt x="68" y="68"/>
                    </a:lnTo>
                    <a:lnTo>
                      <a:pt x="99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89" name="Freeform 6841"/>
              <p:cNvSpPr>
                <a:spLocks/>
              </p:cNvSpPr>
              <p:nvPr/>
            </p:nvSpPr>
            <p:spPr bwMode="auto">
              <a:xfrm>
                <a:off x="3775" y="3935"/>
                <a:ext cx="99" cy="68"/>
              </a:xfrm>
              <a:custGeom>
                <a:avLst/>
                <a:gdLst>
                  <a:gd name="T0" fmla="*/ 0 w 16"/>
                  <a:gd name="T1" fmla="*/ 62826 h 11"/>
                  <a:gd name="T2" fmla="*/ 99730 w 16"/>
                  <a:gd name="T3" fmla="*/ 99206 h 11"/>
                  <a:gd name="T4" fmla="*/ 145214 w 16"/>
                  <a:gd name="T5" fmla="*/ 27627 h 11"/>
                  <a:gd name="T6" fmla="*/ 45484 w 16"/>
                  <a:gd name="T7" fmla="*/ 0 h 11"/>
                  <a:gd name="T8" fmla="*/ 0 w 16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1" y="11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90" name="Freeform 6842"/>
              <p:cNvSpPr>
                <a:spLocks/>
              </p:cNvSpPr>
              <p:nvPr/>
            </p:nvSpPr>
            <p:spPr bwMode="auto">
              <a:xfrm>
                <a:off x="3596" y="3935"/>
                <a:ext cx="105" cy="68"/>
              </a:xfrm>
              <a:custGeom>
                <a:avLst/>
                <a:gdLst>
                  <a:gd name="T0" fmla="*/ 0 w 105"/>
                  <a:gd name="T1" fmla="*/ 49 h 68"/>
                  <a:gd name="T2" fmla="*/ 74 w 105"/>
                  <a:gd name="T3" fmla="*/ 68 h 68"/>
                  <a:gd name="T4" fmla="*/ 105 w 105"/>
                  <a:gd name="T5" fmla="*/ 24 h 68"/>
                  <a:gd name="T6" fmla="*/ 37 w 105"/>
                  <a:gd name="T7" fmla="*/ 0 h 68"/>
                  <a:gd name="T8" fmla="*/ 0 w 105"/>
                  <a:gd name="T9" fmla="*/ 49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9"/>
                    </a:moveTo>
                    <a:lnTo>
                      <a:pt x="74" y="68"/>
                    </a:lnTo>
                    <a:lnTo>
                      <a:pt x="105" y="24"/>
                    </a:lnTo>
                    <a:lnTo>
                      <a:pt x="37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91" name="Freeform 6843"/>
              <p:cNvSpPr>
                <a:spLocks/>
              </p:cNvSpPr>
              <p:nvPr/>
            </p:nvSpPr>
            <p:spPr bwMode="auto">
              <a:xfrm>
                <a:off x="3596" y="3935"/>
                <a:ext cx="105" cy="68"/>
              </a:xfrm>
              <a:custGeom>
                <a:avLst/>
                <a:gdLst>
                  <a:gd name="T0" fmla="*/ 0 w 17"/>
                  <a:gd name="T1" fmla="*/ 71579 h 11"/>
                  <a:gd name="T2" fmla="*/ 107693 w 17"/>
                  <a:gd name="T3" fmla="*/ 99206 h 11"/>
                  <a:gd name="T4" fmla="*/ 152936 w 17"/>
                  <a:gd name="T5" fmla="*/ 36609 h 11"/>
                  <a:gd name="T6" fmla="*/ 53945 w 17"/>
                  <a:gd name="T7" fmla="*/ 0 h 11"/>
                  <a:gd name="T8" fmla="*/ 0 w 17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2" y="11"/>
                    </a:lnTo>
                    <a:lnTo>
                      <a:pt x="17" y="4"/>
                    </a:lnTo>
                    <a:lnTo>
                      <a:pt x="6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92" name="Freeform 6844"/>
              <p:cNvSpPr>
                <a:spLocks/>
              </p:cNvSpPr>
              <p:nvPr/>
            </p:nvSpPr>
            <p:spPr bwMode="auto">
              <a:xfrm>
                <a:off x="3423" y="3941"/>
                <a:ext cx="105" cy="68"/>
              </a:xfrm>
              <a:custGeom>
                <a:avLst/>
                <a:gdLst>
                  <a:gd name="T0" fmla="*/ 0 w 105"/>
                  <a:gd name="T1" fmla="*/ 43 h 68"/>
                  <a:gd name="T2" fmla="*/ 68 w 105"/>
                  <a:gd name="T3" fmla="*/ 68 h 68"/>
                  <a:gd name="T4" fmla="*/ 105 w 105"/>
                  <a:gd name="T5" fmla="*/ 18 h 68"/>
                  <a:gd name="T6" fmla="*/ 31 w 105"/>
                  <a:gd name="T7" fmla="*/ 0 h 68"/>
                  <a:gd name="T8" fmla="*/ 0 w 105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3"/>
                    </a:moveTo>
                    <a:lnTo>
                      <a:pt x="68" y="68"/>
                    </a:lnTo>
                    <a:lnTo>
                      <a:pt x="105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93" name="Freeform 6845"/>
              <p:cNvSpPr>
                <a:spLocks/>
              </p:cNvSpPr>
              <p:nvPr/>
            </p:nvSpPr>
            <p:spPr bwMode="auto">
              <a:xfrm>
                <a:off x="3423" y="3941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98959 w 17"/>
                  <a:gd name="T3" fmla="*/ 99206 h 11"/>
                  <a:gd name="T4" fmla="*/ 152936 w 17"/>
                  <a:gd name="T5" fmla="*/ 27627 h 11"/>
                  <a:gd name="T6" fmla="*/ 45014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1" y="11"/>
                    </a:lnTo>
                    <a:lnTo>
                      <a:pt x="17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94" name="Freeform 6846"/>
              <p:cNvSpPr>
                <a:spLocks/>
              </p:cNvSpPr>
              <p:nvPr/>
            </p:nvSpPr>
            <p:spPr bwMode="auto">
              <a:xfrm>
                <a:off x="3250" y="3941"/>
                <a:ext cx="99" cy="68"/>
              </a:xfrm>
              <a:custGeom>
                <a:avLst/>
                <a:gdLst>
                  <a:gd name="T0" fmla="*/ 0 w 99"/>
                  <a:gd name="T1" fmla="*/ 49 h 68"/>
                  <a:gd name="T2" fmla="*/ 68 w 99"/>
                  <a:gd name="T3" fmla="*/ 68 h 68"/>
                  <a:gd name="T4" fmla="*/ 99 w 99"/>
                  <a:gd name="T5" fmla="*/ 25 h 68"/>
                  <a:gd name="T6" fmla="*/ 31 w 99"/>
                  <a:gd name="T7" fmla="*/ 0 h 68"/>
                  <a:gd name="T8" fmla="*/ 0 w 99"/>
                  <a:gd name="T9" fmla="*/ 49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9"/>
                    </a:moveTo>
                    <a:lnTo>
                      <a:pt x="68" y="68"/>
                    </a:lnTo>
                    <a:lnTo>
                      <a:pt x="99" y="25"/>
                    </a:lnTo>
                    <a:lnTo>
                      <a:pt x="31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95" name="Freeform 6847"/>
              <p:cNvSpPr>
                <a:spLocks/>
              </p:cNvSpPr>
              <p:nvPr/>
            </p:nvSpPr>
            <p:spPr bwMode="auto">
              <a:xfrm>
                <a:off x="3250" y="3941"/>
                <a:ext cx="99" cy="68"/>
              </a:xfrm>
              <a:custGeom>
                <a:avLst/>
                <a:gdLst>
                  <a:gd name="T0" fmla="*/ 0 w 16"/>
                  <a:gd name="T1" fmla="*/ 71579 h 11"/>
                  <a:gd name="T2" fmla="*/ 99730 w 16"/>
                  <a:gd name="T3" fmla="*/ 99206 h 11"/>
                  <a:gd name="T4" fmla="*/ 145214 w 16"/>
                  <a:gd name="T5" fmla="*/ 36609 h 11"/>
                  <a:gd name="T6" fmla="*/ 45484 w 16"/>
                  <a:gd name="T7" fmla="*/ 0 h 11"/>
                  <a:gd name="T8" fmla="*/ 0 w 16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8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96" name="Freeform 6848"/>
              <p:cNvSpPr>
                <a:spLocks/>
              </p:cNvSpPr>
              <p:nvPr/>
            </p:nvSpPr>
            <p:spPr bwMode="auto">
              <a:xfrm>
                <a:off x="3843" y="3953"/>
                <a:ext cx="105" cy="68"/>
              </a:xfrm>
              <a:custGeom>
                <a:avLst/>
                <a:gdLst>
                  <a:gd name="T0" fmla="*/ 0 w 105"/>
                  <a:gd name="T1" fmla="*/ 50 h 68"/>
                  <a:gd name="T2" fmla="*/ 74 w 105"/>
                  <a:gd name="T3" fmla="*/ 68 h 68"/>
                  <a:gd name="T4" fmla="*/ 105 w 105"/>
                  <a:gd name="T5" fmla="*/ 25 h 68"/>
                  <a:gd name="T6" fmla="*/ 31 w 105"/>
                  <a:gd name="T7" fmla="*/ 0 h 68"/>
                  <a:gd name="T8" fmla="*/ 0 w 105"/>
                  <a:gd name="T9" fmla="*/ 50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50"/>
                    </a:moveTo>
                    <a:lnTo>
                      <a:pt x="74" y="68"/>
                    </a:lnTo>
                    <a:lnTo>
                      <a:pt x="105" y="25"/>
                    </a:lnTo>
                    <a:lnTo>
                      <a:pt x="31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97" name="Freeform 6849"/>
              <p:cNvSpPr>
                <a:spLocks/>
              </p:cNvSpPr>
              <p:nvPr/>
            </p:nvSpPr>
            <p:spPr bwMode="auto">
              <a:xfrm>
                <a:off x="3843" y="3953"/>
                <a:ext cx="105" cy="68"/>
              </a:xfrm>
              <a:custGeom>
                <a:avLst/>
                <a:gdLst>
                  <a:gd name="T0" fmla="*/ 0 w 17"/>
                  <a:gd name="T1" fmla="*/ 71579 h 11"/>
                  <a:gd name="T2" fmla="*/ 107693 w 17"/>
                  <a:gd name="T3" fmla="*/ 99206 h 11"/>
                  <a:gd name="T4" fmla="*/ 152936 w 17"/>
                  <a:gd name="T5" fmla="*/ 36609 h 11"/>
                  <a:gd name="T6" fmla="*/ 45014 w 17"/>
                  <a:gd name="T7" fmla="*/ 0 h 11"/>
                  <a:gd name="T8" fmla="*/ 0 w 17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2" y="11"/>
                    </a:lnTo>
                    <a:lnTo>
                      <a:pt x="17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98" name="Freeform 6850"/>
              <p:cNvSpPr>
                <a:spLocks/>
              </p:cNvSpPr>
              <p:nvPr/>
            </p:nvSpPr>
            <p:spPr bwMode="auto">
              <a:xfrm>
                <a:off x="3670" y="3959"/>
                <a:ext cx="105" cy="68"/>
              </a:xfrm>
              <a:custGeom>
                <a:avLst/>
                <a:gdLst>
                  <a:gd name="T0" fmla="*/ 0 w 105"/>
                  <a:gd name="T1" fmla="*/ 44 h 68"/>
                  <a:gd name="T2" fmla="*/ 68 w 105"/>
                  <a:gd name="T3" fmla="*/ 68 h 68"/>
                  <a:gd name="T4" fmla="*/ 105 w 105"/>
                  <a:gd name="T5" fmla="*/ 19 h 68"/>
                  <a:gd name="T6" fmla="*/ 31 w 105"/>
                  <a:gd name="T7" fmla="*/ 0 h 68"/>
                  <a:gd name="T8" fmla="*/ 0 w 105"/>
                  <a:gd name="T9" fmla="*/ 44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4"/>
                    </a:moveTo>
                    <a:lnTo>
                      <a:pt x="68" y="68"/>
                    </a:lnTo>
                    <a:lnTo>
                      <a:pt x="105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799" name="Freeform 6851"/>
              <p:cNvSpPr>
                <a:spLocks/>
              </p:cNvSpPr>
              <p:nvPr/>
            </p:nvSpPr>
            <p:spPr bwMode="auto">
              <a:xfrm>
                <a:off x="3670" y="3959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98959 w 17"/>
                  <a:gd name="T3" fmla="*/ 99206 h 11"/>
                  <a:gd name="T4" fmla="*/ 152936 w 17"/>
                  <a:gd name="T5" fmla="*/ 27627 h 11"/>
                  <a:gd name="T6" fmla="*/ 45014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1" y="11"/>
                    </a:lnTo>
                    <a:lnTo>
                      <a:pt x="17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00" name="Freeform 6852"/>
              <p:cNvSpPr>
                <a:spLocks/>
              </p:cNvSpPr>
              <p:nvPr/>
            </p:nvSpPr>
            <p:spPr bwMode="auto">
              <a:xfrm>
                <a:off x="3491" y="3959"/>
                <a:ext cx="105" cy="68"/>
              </a:xfrm>
              <a:custGeom>
                <a:avLst/>
                <a:gdLst>
                  <a:gd name="T0" fmla="*/ 0 w 105"/>
                  <a:gd name="T1" fmla="*/ 50 h 68"/>
                  <a:gd name="T2" fmla="*/ 74 w 105"/>
                  <a:gd name="T3" fmla="*/ 68 h 68"/>
                  <a:gd name="T4" fmla="*/ 105 w 105"/>
                  <a:gd name="T5" fmla="*/ 25 h 68"/>
                  <a:gd name="T6" fmla="*/ 37 w 105"/>
                  <a:gd name="T7" fmla="*/ 0 h 68"/>
                  <a:gd name="T8" fmla="*/ 0 w 105"/>
                  <a:gd name="T9" fmla="*/ 50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50"/>
                    </a:moveTo>
                    <a:lnTo>
                      <a:pt x="74" y="68"/>
                    </a:lnTo>
                    <a:lnTo>
                      <a:pt x="105" y="25"/>
                    </a:lnTo>
                    <a:lnTo>
                      <a:pt x="37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01" name="Freeform 6853"/>
              <p:cNvSpPr>
                <a:spLocks/>
              </p:cNvSpPr>
              <p:nvPr/>
            </p:nvSpPr>
            <p:spPr bwMode="auto">
              <a:xfrm>
                <a:off x="3491" y="3959"/>
                <a:ext cx="105" cy="68"/>
              </a:xfrm>
              <a:custGeom>
                <a:avLst/>
                <a:gdLst>
                  <a:gd name="T0" fmla="*/ 0 w 17"/>
                  <a:gd name="T1" fmla="*/ 71579 h 11"/>
                  <a:gd name="T2" fmla="*/ 107693 w 17"/>
                  <a:gd name="T3" fmla="*/ 99206 h 11"/>
                  <a:gd name="T4" fmla="*/ 152936 w 17"/>
                  <a:gd name="T5" fmla="*/ 36609 h 11"/>
                  <a:gd name="T6" fmla="*/ 53945 w 17"/>
                  <a:gd name="T7" fmla="*/ 0 h 11"/>
                  <a:gd name="T8" fmla="*/ 0 w 17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2" y="11"/>
                    </a:lnTo>
                    <a:lnTo>
                      <a:pt x="17" y="4"/>
                    </a:lnTo>
                    <a:lnTo>
                      <a:pt x="6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02" name="Freeform 6854"/>
              <p:cNvSpPr>
                <a:spLocks/>
              </p:cNvSpPr>
              <p:nvPr/>
            </p:nvSpPr>
            <p:spPr bwMode="auto">
              <a:xfrm>
                <a:off x="3318" y="3966"/>
                <a:ext cx="105" cy="67"/>
              </a:xfrm>
              <a:custGeom>
                <a:avLst/>
                <a:gdLst>
                  <a:gd name="T0" fmla="*/ 0 w 105"/>
                  <a:gd name="T1" fmla="*/ 43 h 67"/>
                  <a:gd name="T2" fmla="*/ 74 w 105"/>
                  <a:gd name="T3" fmla="*/ 67 h 67"/>
                  <a:gd name="T4" fmla="*/ 105 w 105"/>
                  <a:gd name="T5" fmla="*/ 18 h 67"/>
                  <a:gd name="T6" fmla="*/ 31 w 105"/>
                  <a:gd name="T7" fmla="*/ 0 h 67"/>
                  <a:gd name="T8" fmla="*/ 0 w 105"/>
                  <a:gd name="T9" fmla="*/ 43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7"/>
                  <a:gd name="T17" fmla="*/ 105 w 105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7">
                    <a:moveTo>
                      <a:pt x="0" y="43"/>
                    </a:moveTo>
                    <a:lnTo>
                      <a:pt x="74" y="67"/>
                    </a:lnTo>
                    <a:lnTo>
                      <a:pt x="105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03" name="Freeform 6855"/>
              <p:cNvSpPr>
                <a:spLocks/>
              </p:cNvSpPr>
              <p:nvPr/>
            </p:nvSpPr>
            <p:spPr bwMode="auto">
              <a:xfrm>
                <a:off x="3318" y="3966"/>
                <a:ext cx="105" cy="67"/>
              </a:xfrm>
              <a:custGeom>
                <a:avLst/>
                <a:gdLst>
                  <a:gd name="T0" fmla="*/ 0 w 17"/>
                  <a:gd name="T1" fmla="*/ 59210 h 11"/>
                  <a:gd name="T2" fmla="*/ 107693 w 17"/>
                  <a:gd name="T3" fmla="*/ 92192 h 11"/>
                  <a:gd name="T4" fmla="*/ 152936 w 17"/>
                  <a:gd name="T5" fmla="*/ 24857 h 11"/>
                  <a:gd name="T6" fmla="*/ 45014 w 17"/>
                  <a:gd name="T7" fmla="*/ 0 h 11"/>
                  <a:gd name="T8" fmla="*/ 0 w 17"/>
                  <a:gd name="T9" fmla="*/ 59210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2" y="11"/>
                    </a:lnTo>
                    <a:lnTo>
                      <a:pt x="17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04" name="Freeform 6856"/>
              <p:cNvSpPr>
                <a:spLocks/>
              </p:cNvSpPr>
              <p:nvPr/>
            </p:nvSpPr>
            <p:spPr bwMode="auto">
              <a:xfrm>
                <a:off x="3917" y="3978"/>
                <a:ext cx="105" cy="68"/>
              </a:xfrm>
              <a:custGeom>
                <a:avLst/>
                <a:gdLst>
                  <a:gd name="T0" fmla="*/ 0 w 105"/>
                  <a:gd name="T1" fmla="*/ 43 h 68"/>
                  <a:gd name="T2" fmla="*/ 68 w 105"/>
                  <a:gd name="T3" fmla="*/ 68 h 68"/>
                  <a:gd name="T4" fmla="*/ 105 w 105"/>
                  <a:gd name="T5" fmla="*/ 18 h 68"/>
                  <a:gd name="T6" fmla="*/ 31 w 105"/>
                  <a:gd name="T7" fmla="*/ 0 h 68"/>
                  <a:gd name="T8" fmla="*/ 0 w 105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3"/>
                    </a:moveTo>
                    <a:lnTo>
                      <a:pt x="68" y="68"/>
                    </a:lnTo>
                    <a:lnTo>
                      <a:pt x="105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05" name="Freeform 6857"/>
              <p:cNvSpPr>
                <a:spLocks/>
              </p:cNvSpPr>
              <p:nvPr/>
            </p:nvSpPr>
            <p:spPr bwMode="auto">
              <a:xfrm>
                <a:off x="3917" y="3978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98959 w 17"/>
                  <a:gd name="T3" fmla="*/ 99206 h 11"/>
                  <a:gd name="T4" fmla="*/ 152936 w 17"/>
                  <a:gd name="T5" fmla="*/ 27627 h 11"/>
                  <a:gd name="T6" fmla="*/ 45014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1" y="11"/>
                    </a:lnTo>
                    <a:lnTo>
                      <a:pt x="17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06" name="Freeform 6858"/>
              <p:cNvSpPr>
                <a:spLocks/>
              </p:cNvSpPr>
              <p:nvPr/>
            </p:nvSpPr>
            <p:spPr bwMode="auto">
              <a:xfrm>
                <a:off x="3738" y="3978"/>
                <a:ext cx="105" cy="68"/>
              </a:xfrm>
              <a:custGeom>
                <a:avLst/>
                <a:gdLst>
                  <a:gd name="T0" fmla="*/ 0 w 105"/>
                  <a:gd name="T1" fmla="*/ 49 h 68"/>
                  <a:gd name="T2" fmla="*/ 74 w 105"/>
                  <a:gd name="T3" fmla="*/ 68 h 68"/>
                  <a:gd name="T4" fmla="*/ 105 w 105"/>
                  <a:gd name="T5" fmla="*/ 25 h 68"/>
                  <a:gd name="T6" fmla="*/ 37 w 105"/>
                  <a:gd name="T7" fmla="*/ 0 h 68"/>
                  <a:gd name="T8" fmla="*/ 0 w 105"/>
                  <a:gd name="T9" fmla="*/ 49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9"/>
                    </a:moveTo>
                    <a:lnTo>
                      <a:pt x="74" y="68"/>
                    </a:lnTo>
                    <a:lnTo>
                      <a:pt x="105" y="25"/>
                    </a:lnTo>
                    <a:lnTo>
                      <a:pt x="37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07" name="Freeform 6859"/>
              <p:cNvSpPr>
                <a:spLocks/>
              </p:cNvSpPr>
              <p:nvPr/>
            </p:nvSpPr>
            <p:spPr bwMode="auto">
              <a:xfrm>
                <a:off x="3738" y="3978"/>
                <a:ext cx="105" cy="68"/>
              </a:xfrm>
              <a:custGeom>
                <a:avLst/>
                <a:gdLst>
                  <a:gd name="T0" fmla="*/ 0 w 17"/>
                  <a:gd name="T1" fmla="*/ 71579 h 11"/>
                  <a:gd name="T2" fmla="*/ 107693 w 17"/>
                  <a:gd name="T3" fmla="*/ 99206 h 11"/>
                  <a:gd name="T4" fmla="*/ 152936 w 17"/>
                  <a:gd name="T5" fmla="*/ 36609 h 11"/>
                  <a:gd name="T6" fmla="*/ 53945 w 17"/>
                  <a:gd name="T7" fmla="*/ 0 h 11"/>
                  <a:gd name="T8" fmla="*/ 0 w 17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2" y="11"/>
                    </a:lnTo>
                    <a:lnTo>
                      <a:pt x="17" y="4"/>
                    </a:lnTo>
                    <a:lnTo>
                      <a:pt x="6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08" name="Freeform 6860"/>
              <p:cNvSpPr>
                <a:spLocks/>
              </p:cNvSpPr>
              <p:nvPr/>
            </p:nvSpPr>
            <p:spPr bwMode="auto">
              <a:xfrm>
                <a:off x="3565" y="3984"/>
                <a:ext cx="105" cy="68"/>
              </a:xfrm>
              <a:custGeom>
                <a:avLst/>
                <a:gdLst>
                  <a:gd name="T0" fmla="*/ 0 w 105"/>
                  <a:gd name="T1" fmla="*/ 43 h 68"/>
                  <a:gd name="T2" fmla="*/ 74 w 105"/>
                  <a:gd name="T3" fmla="*/ 68 h 68"/>
                  <a:gd name="T4" fmla="*/ 105 w 105"/>
                  <a:gd name="T5" fmla="*/ 19 h 68"/>
                  <a:gd name="T6" fmla="*/ 31 w 105"/>
                  <a:gd name="T7" fmla="*/ 0 h 68"/>
                  <a:gd name="T8" fmla="*/ 0 w 105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3"/>
                    </a:moveTo>
                    <a:lnTo>
                      <a:pt x="74" y="68"/>
                    </a:lnTo>
                    <a:lnTo>
                      <a:pt x="105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09" name="Freeform 6861"/>
              <p:cNvSpPr>
                <a:spLocks/>
              </p:cNvSpPr>
              <p:nvPr/>
            </p:nvSpPr>
            <p:spPr bwMode="auto">
              <a:xfrm>
                <a:off x="3565" y="3984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107693 w 17"/>
                  <a:gd name="T3" fmla="*/ 99206 h 11"/>
                  <a:gd name="T4" fmla="*/ 152936 w 17"/>
                  <a:gd name="T5" fmla="*/ 27627 h 11"/>
                  <a:gd name="T6" fmla="*/ 45014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2" y="11"/>
                    </a:lnTo>
                    <a:lnTo>
                      <a:pt x="17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10" name="Freeform 6862"/>
              <p:cNvSpPr>
                <a:spLocks/>
              </p:cNvSpPr>
              <p:nvPr/>
            </p:nvSpPr>
            <p:spPr bwMode="auto">
              <a:xfrm>
                <a:off x="3392" y="3984"/>
                <a:ext cx="99" cy="68"/>
              </a:xfrm>
              <a:custGeom>
                <a:avLst/>
                <a:gdLst>
                  <a:gd name="T0" fmla="*/ 0 w 99"/>
                  <a:gd name="T1" fmla="*/ 49 h 68"/>
                  <a:gd name="T2" fmla="*/ 68 w 99"/>
                  <a:gd name="T3" fmla="*/ 68 h 68"/>
                  <a:gd name="T4" fmla="*/ 99 w 99"/>
                  <a:gd name="T5" fmla="*/ 25 h 68"/>
                  <a:gd name="T6" fmla="*/ 31 w 99"/>
                  <a:gd name="T7" fmla="*/ 0 h 68"/>
                  <a:gd name="T8" fmla="*/ 0 w 99"/>
                  <a:gd name="T9" fmla="*/ 49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9"/>
                    </a:moveTo>
                    <a:lnTo>
                      <a:pt x="68" y="68"/>
                    </a:lnTo>
                    <a:lnTo>
                      <a:pt x="99" y="25"/>
                    </a:lnTo>
                    <a:lnTo>
                      <a:pt x="31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11" name="Freeform 6863"/>
              <p:cNvSpPr>
                <a:spLocks/>
              </p:cNvSpPr>
              <p:nvPr/>
            </p:nvSpPr>
            <p:spPr bwMode="auto">
              <a:xfrm>
                <a:off x="3392" y="3984"/>
                <a:ext cx="99" cy="68"/>
              </a:xfrm>
              <a:custGeom>
                <a:avLst/>
                <a:gdLst>
                  <a:gd name="T0" fmla="*/ 0 w 16"/>
                  <a:gd name="T1" fmla="*/ 71579 h 11"/>
                  <a:gd name="T2" fmla="*/ 99730 w 16"/>
                  <a:gd name="T3" fmla="*/ 99206 h 11"/>
                  <a:gd name="T4" fmla="*/ 145214 w 16"/>
                  <a:gd name="T5" fmla="*/ 36609 h 11"/>
                  <a:gd name="T6" fmla="*/ 45484 w 16"/>
                  <a:gd name="T7" fmla="*/ 0 h 11"/>
                  <a:gd name="T8" fmla="*/ 0 w 16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8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12" name="Freeform 6864"/>
              <p:cNvSpPr>
                <a:spLocks/>
              </p:cNvSpPr>
              <p:nvPr/>
            </p:nvSpPr>
            <p:spPr bwMode="auto">
              <a:xfrm>
                <a:off x="3812" y="4003"/>
                <a:ext cx="105" cy="68"/>
              </a:xfrm>
              <a:custGeom>
                <a:avLst/>
                <a:gdLst>
                  <a:gd name="T0" fmla="*/ 0 w 105"/>
                  <a:gd name="T1" fmla="*/ 43 h 68"/>
                  <a:gd name="T2" fmla="*/ 74 w 105"/>
                  <a:gd name="T3" fmla="*/ 68 h 68"/>
                  <a:gd name="T4" fmla="*/ 105 w 105"/>
                  <a:gd name="T5" fmla="*/ 18 h 68"/>
                  <a:gd name="T6" fmla="*/ 31 w 105"/>
                  <a:gd name="T7" fmla="*/ 0 h 68"/>
                  <a:gd name="T8" fmla="*/ 0 w 105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3"/>
                    </a:moveTo>
                    <a:lnTo>
                      <a:pt x="74" y="68"/>
                    </a:lnTo>
                    <a:lnTo>
                      <a:pt x="105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13" name="Freeform 6865"/>
              <p:cNvSpPr>
                <a:spLocks/>
              </p:cNvSpPr>
              <p:nvPr/>
            </p:nvSpPr>
            <p:spPr bwMode="auto">
              <a:xfrm>
                <a:off x="3812" y="4003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107693 w 17"/>
                  <a:gd name="T3" fmla="*/ 99206 h 11"/>
                  <a:gd name="T4" fmla="*/ 152936 w 17"/>
                  <a:gd name="T5" fmla="*/ 27627 h 11"/>
                  <a:gd name="T6" fmla="*/ 45014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2" y="11"/>
                    </a:lnTo>
                    <a:lnTo>
                      <a:pt x="17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14" name="Freeform 6866"/>
              <p:cNvSpPr>
                <a:spLocks/>
              </p:cNvSpPr>
              <p:nvPr/>
            </p:nvSpPr>
            <p:spPr bwMode="auto">
              <a:xfrm>
                <a:off x="3639" y="4003"/>
                <a:ext cx="99" cy="68"/>
              </a:xfrm>
              <a:custGeom>
                <a:avLst/>
                <a:gdLst>
                  <a:gd name="T0" fmla="*/ 0 w 99"/>
                  <a:gd name="T1" fmla="*/ 49 h 68"/>
                  <a:gd name="T2" fmla="*/ 68 w 99"/>
                  <a:gd name="T3" fmla="*/ 68 h 68"/>
                  <a:gd name="T4" fmla="*/ 99 w 99"/>
                  <a:gd name="T5" fmla="*/ 24 h 68"/>
                  <a:gd name="T6" fmla="*/ 31 w 99"/>
                  <a:gd name="T7" fmla="*/ 0 h 68"/>
                  <a:gd name="T8" fmla="*/ 0 w 99"/>
                  <a:gd name="T9" fmla="*/ 49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9"/>
                    </a:moveTo>
                    <a:lnTo>
                      <a:pt x="68" y="68"/>
                    </a:lnTo>
                    <a:lnTo>
                      <a:pt x="99" y="24"/>
                    </a:lnTo>
                    <a:lnTo>
                      <a:pt x="31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15" name="Freeform 6867"/>
              <p:cNvSpPr>
                <a:spLocks/>
              </p:cNvSpPr>
              <p:nvPr/>
            </p:nvSpPr>
            <p:spPr bwMode="auto">
              <a:xfrm>
                <a:off x="3639" y="4003"/>
                <a:ext cx="99" cy="68"/>
              </a:xfrm>
              <a:custGeom>
                <a:avLst/>
                <a:gdLst>
                  <a:gd name="T0" fmla="*/ 0 w 16"/>
                  <a:gd name="T1" fmla="*/ 71579 h 11"/>
                  <a:gd name="T2" fmla="*/ 99730 w 16"/>
                  <a:gd name="T3" fmla="*/ 99206 h 11"/>
                  <a:gd name="T4" fmla="*/ 145214 w 16"/>
                  <a:gd name="T5" fmla="*/ 36609 h 11"/>
                  <a:gd name="T6" fmla="*/ 45484 w 16"/>
                  <a:gd name="T7" fmla="*/ 0 h 11"/>
                  <a:gd name="T8" fmla="*/ 0 w 16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8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16" name="Freeform 6868"/>
              <p:cNvSpPr>
                <a:spLocks/>
              </p:cNvSpPr>
              <p:nvPr/>
            </p:nvSpPr>
            <p:spPr bwMode="auto">
              <a:xfrm>
                <a:off x="3460" y="4009"/>
                <a:ext cx="105" cy="68"/>
              </a:xfrm>
              <a:custGeom>
                <a:avLst/>
                <a:gdLst>
                  <a:gd name="T0" fmla="*/ 0 w 105"/>
                  <a:gd name="T1" fmla="*/ 43 h 68"/>
                  <a:gd name="T2" fmla="*/ 74 w 105"/>
                  <a:gd name="T3" fmla="*/ 68 h 68"/>
                  <a:gd name="T4" fmla="*/ 105 w 105"/>
                  <a:gd name="T5" fmla="*/ 18 h 68"/>
                  <a:gd name="T6" fmla="*/ 31 w 105"/>
                  <a:gd name="T7" fmla="*/ 0 h 68"/>
                  <a:gd name="T8" fmla="*/ 0 w 105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3"/>
                    </a:moveTo>
                    <a:lnTo>
                      <a:pt x="74" y="68"/>
                    </a:lnTo>
                    <a:lnTo>
                      <a:pt x="105" y="18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17" name="Freeform 6869"/>
              <p:cNvSpPr>
                <a:spLocks/>
              </p:cNvSpPr>
              <p:nvPr/>
            </p:nvSpPr>
            <p:spPr bwMode="auto">
              <a:xfrm>
                <a:off x="3460" y="4009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107693 w 17"/>
                  <a:gd name="T3" fmla="*/ 99206 h 11"/>
                  <a:gd name="T4" fmla="*/ 152936 w 17"/>
                  <a:gd name="T5" fmla="*/ 27627 h 11"/>
                  <a:gd name="T6" fmla="*/ 45014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2" y="11"/>
                    </a:lnTo>
                    <a:lnTo>
                      <a:pt x="17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18" name="Freeform 6870"/>
              <p:cNvSpPr>
                <a:spLocks/>
              </p:cNvSpPr>
              <p:nvPr/>
            </p:nvSpPr>
            <p:spPr bwMode="auto">
              <a:xfrm>
                <a:off x="3886" y="4021"/>
                <a:ext cx="99" cy="68"/>
              </a:xfrm>
              <a:custGeom>
                <a:avLst/>
                <a:gdLst>
                  <a:gd name="T0" fmla="*/ 0 w 99"/>
                  <a:gd name="T1" fmla="*/ 50 h 68"/>
                  <a:gd name="T2" fmla="*/ 68 w 99"/>
                  <a:gd name="T3" fmla="*/ 68 h 68"/>
                  <a:gd name="T4" fmla="*/ 99 w 99"/>
                  <a:gd name="T5" fmla="*/ 25 h 68"/>
                  <a:gd name="T6" fmla="*/ 31 w 99"/>
                  <a:gd name="T7" fmla="*/ 0 h 68"/>
                  <a:gd name="T8" fmla="*/ 0 w 99"/>
                  <a:gd name="T9" fmla="*/ 50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50"/>
                    </a:moveTo>
                    <a:lnTo>
                      <a:pt x="68" y="68"/>
                    </a:lnTo>
                    <a:lnTo>
                      <a:pt x="99" y="25"/>
                    </a:lnTo>
                    <a:lnTo>
                      <a:pt x="31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19" name="Freeform 6871"/>
              <p:cNvSpPr>
                <a:spLocks/>
              </p:cNvSpPr>
              <p:nvPr/>
            </p:nvSpPr>
            <p:spPr bwMode="auto">
              <a:xfrm>
                <a:off x="3886" y="4021"/>
                <a:ext cx="99" cy="68"/>
              </a:xfrm>
              <a:custGeom>
                <a:avLst/>
                <a:gdLst>
                  <a:gd name="T0" fmla="*/ 0 w 16"/>
                  <a:gd name="T1" fmla="*/ 71579 h 11"/>
                  <a:gd name="T2" fmla="*/ 99730 w 16"/>
                  <a:gd name="T3" fmla="*/ 99206 h 11"/>
                  <a:gd name="T4" fmla="*/ 145214 w 16"/>
                  <a:gd name="T5" fmla="*/ 36609 h 11"/>
                  <a:gd name="T6" fmla="*/ 45484 w 16"/>
                  <a:gd name="T7" fmla="*/ 0 h 11"/>
                  <a:gd name="T8" fmla="*/ 0 w 16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8"/>
                    </a:moveTo>
                    <a:lnTo>
                      <a:pt x="11" y="11"/>
                    </a:lnTo>
                    <a:lnTo>
                      <a:pt x="16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20" name="Freeform 6872"/>
              <p:cNvSpPr>
                <a:spLocks/>
              </p:cNvSpPr>
              <p:nvPr/>
            </p:nvSpPr>
            <p:spPr bwMode="auto">
              <a:xfrm>
                <a:off x="3707" y="4027"/>
                <a:ext cx="105" cy="68"/>
              </a:xfrm>
              <a:custGeom>
                <a:avLst/>
                <a:gdLst>
                  <a:gd name="T0" fmla="*/ 0 w 105"/>
                  <a:gd name="T1" fmla="*/ 44 h 68"/>
                  <a:gd name="T2" fmla="*/ 74 w 105"/>
                  <a:gd name="T3" fmla="*/ 68 h 68"/>
                  <a:gd name="T4" fmla="*/ 105 w 105"/>
                  <a:gd name="T5" fmla="*/ 19 h 68"/>
                  <a:gd name="T6" fmla="*/ 31 w 105"/>
                  <a:gd name="T7" fmla="*/ 0 h 68"/>
                  <a:gd name="T8" fmla="*/ 0 w 105"/>
                  <a:gd name="T9" fmla="*/ 44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4"/>
                    </a:moveTo>
                    <a:lnTo>
                      <a:pt x="74" y="68"/>
                    </a:lnTo>
                    <a:lnTo>
                      <a:pt x="105" y="19"/>
                    </a:lnTo>
                    <a:lnTo>
                      <a:pt x="31" y="0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21" name="Freeform 6873"/>
              <p:cNvSpPr>
                <a:spLocks/>
              </p:cNvSpPr>
              <p:nvPr/>
            </p:nvSpPr>
            <p:spPr bwMode="auto">
              <a:xfrm>
                <a:off x="3707" y="4027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107693 w 17"/>
                  <a:gd name="T3" fmla="*/ 99206 h 11"/>
                  <a:gd name="T4" fmla="*/ 152936 w 17"/>
                  <a:gd name="T5" fmla="*/ 27627 h 11"/>
                  <a:gd name="T6" fmla="*/ 45014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2" y="11"/>
                    </a:lnTo>
                    <a:lnTo>
                      <a:pt x="17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22" name="Freeform 6874"/>
              <p:cNvSpPr>
                <a:spLocks/>
              </p:cNvSpPr>
              <p:nvPr/>
            </p:nvSpPr>
            <p:spPr bwMode="auto">
              <a:xfrm>
                <a:off x="3534" y="4027"/>
                <a:ext cx="105" cy="68"/>
              </a:xfrm>
              <a:custGeom>
                <a:avLst/>
                <a:gdLst>
                  <a:gd name="T0" fmla="*/ 0 w 105"/>
                  <a:gd name="T1" fmla="*/ 50 h 68"/>
                  <a:gd name="T2" fmla="*/ 68 w 105"/>
                  <a:gd name="T3" fmla="*/ 68 h 68"/>
                  <a:gd name="T4" fmla="*/ 105 w 105"/>
                  <a:gd name="T5" fmla="*/ 25 h 68"/>
                  <a:gd name="T6" fmla="*/ 31 w 105"/>
                  <a:gd name="T7" fmla="*/ 0 h 68"/>
                  <a:gd name="T8" fmla="*/ 0 w 105"/>
                  <a:gd name="T9" fmla="*/ 50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50"/>
                    </a:moveTo>
                    <a:lnTo>
                      <a:pt x="68" y="68"/>
                    </a:lnTo>
                    <a:lnTo>
                      <a:pt x="105" y="25"/>
                    </a:lnTo>
                    <a:lnTo>
                      <a:pt x="31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4382" name="Group 6875"/>
            <p:cNvGrpSpPr>
              <a:grpSpLocks/>
            </p:cNvGrpSpPr>
            <p:nvPr/>
          </p:nvGrpSpPr>
          <p:grpSpPr bwMode="auto">
            <a:xfrm>
              <a:off x="1046" y="2366"/>
              <a:ext cx="3396" cy="1822"/>
              <a:chOff x="1046" y="2366"/>
              <a:chExt cx="3396" cy="1822"/>
            </a:xfrm>
          </p:grpSpPr>
          <p:sp>
            <p:nvSpPr>
              <p:cNvPr id="14423" name="Freeform 6876"/>
              <p:cNvSpPr>
                <a:spLocks/>
              </p:cNvSpPr>
              <p:nvPr/>
            </p:nvSpPr>
            <p:spPr bwMode="auto">
              <a:xfrm>
                <a:off x="3534" y="4027"/>
                <a:ext cx="105" cy="68"/>
              </a:xfrm>
              <a:custGeom>
                <a:avLst/>
                <a:gdLst>
                  <a:gd name="T0" fmla="*/ 0 w 17"/>
                  <a:gd name="T1" fmla="*/ 71579 h 11"/>
                  <a:gd name="T2" fmla="*/ 98959 w 17"/>
                  <a:gd name="T3" fmla="*/ 99206 h 11"/>
                  <a:gd name="T4" fmla="*/ 152936 w 17"/>
                  <a:gd name="T5" fmla="*/ 36609 h 11"/>
                  <a:gd name="T6" fmla="*/ 45014 w 17"/>
                  <a:gd name="T7" fmla="*/ 0 h 11"/>
                  <a:gd name="T8" fmla="*/ 0 w 17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1" y="11"/>
                    </a:lnTo>
                    <a:lnTo>
                      <a:pt x="17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24" name="Freeform 6877"/>
              <p:cNvSpPr>
                <a:spLocks/>
              </p:cNvSpPr>
              <p:nvPr/>
            </p:nvSpPr>
            <p:spPr bwMode="auto">
              <a:xfrm>
                <a:off x="3781" y="4046"/>
                <a:ext cx="105" cy="68"/>
              </a:xfrm>
              <a:custGeom>
                <a:avLst/>
                <a:gdLst>
                  <a:gd name="T0" fmla="*/ 0 w 105"/>
                  <a:gd name="T1" fmla="*/ 49 h 68"/>
                  <a:gd name="T2" fmla="*/ 68 w 105"/>
                  <a:gd name="T3" fmla="*/ 68 h 68"/>
                  <a:gd name="T4" fmla="*/ 105 w 105"/>
                  <a:gd name="T5" fmla="*/ 25 h 68"/>
                  <a:gd name="T6" fmla="*/ 31 w 105"/>
                  <a:gd name="T7" fmla="*/ 0 h 68"/>
                  <a:gd name="T8" fmla="*/ 0 w 105"/>
                  <a:gd name="T9" fmla="*/ 49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9"/>
                    </a:moveTo>
                    <a:lnTo>
                      <a:pt x="68" y="68"/>
                    </a:lnTo>
                    <a:lnTo>
                      <a:pt x="105" y="25"/>
                    </a:lnTo>
                    <a:lnTo>
                      <a:pt x="31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25" name="Freeform 6878"/>
              <p:cNvSpPr>
                <a:spLocks/>
              </p:cNvSpPr>
              <p:nvPr/>
            </p:nvSpPr>
            <p:spPr bwMode="auto">
              <a:xfrm>
                <a:off x="3781" y="4046"/>
                <a:ext cx="105" cy="68"/>
              </a:xfrm>
              <a:custGeom>
                <a:avLst/>
                <a:gdLst>
                  <a:gd name="T0" fmla="*/ 0 w 17"/>
                  <a:gd name="T1" fmla="*/ 71579 h 11"/>
                  <a:gd name="T2" fmla="*/ 98959 w 17"/>
                  <a:gd name="T3" fmla="*/ 99206 h 11"/>
                  <a:gd name="T4" fmla="*/ 152936 w 17"/>
                  <a:gd name="T5" fmla="*/ 36609 h 11"/>
                  <a:gd name="T6" fmla="*/ 45014 w 17"/>
                  <a:gd name="T7" fmla="*/ 0 h 11"/>
                  <a:gd name="T8" fmla="*/ 0 w 17"/>
                  <a:gd name="T9" fmla="*/ 71579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1" y="11"/>
                    </a:lnTo>
                    <a:lnTo>
                      <a:pt x="17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26" name="Freeform 6879"/>
              <p:cNvSpPr>
                <a:spLocks/>
              </p:cNvSpPr>
              <p:nvPr/>
            </p:nvSpPr>
            <p:spPr bwMode="auto">
              <a:xfrm>
                <a:off x="3602" y="4052"/>
                <a:ext cx="105" cy="68"/>
              </a:xfrm>
              <a:custGeom>
                <a:avLst/>
                <a:gdLst>
                  <a:gd name="T0" fmla="*/ 0 w 105"/>
                  <a:gd name="T1" fmla="*/ 43 h 68"/>
                  <a:gd name="T2" fmla="*/ 74 w 105"/>
                  <a:gd name="T3" fmla="*/ 68 h 68"/>
                  <a:gd name="T4" fmla="*/ 105 w 105"/>
                  <a:gd name="T5" fmla="*/ 19 h 68"/>
                  <a:gd name="T6" fmla="*/ 37 w 105"/>
                  <a:gd name="T7" fmla="*/ 0 h 68"/>
                  <a:gd name="T8" fmla="*/ 0 w 105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8"/>
                  <a:gd name="T17" fmla="*/ 105 w 105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8">
                    <a:moveTo>
                      <a:pt x="0" y="43"/>
                    </a:moveTo>
                    <a:lnTo>
                      <a:pt x="74" y="68"/>
                    </a:lnTo>
                    <a:lnTo>
                      <a:pt x="105" y="19"/>
                    </a:lnTo>
                    <a:lnTo>
                      <a:pt x="37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27" name="Freeform 6880"/>
              <p:cNvSpPr>
                <a:spLocks/>
              </p:cNvSpPr>
              <p:nvPr/>
            </p:nvSpPr>
            <p:spPr bwMode="auto">
              <a:xfrm>
                <a:off x="3602" y="4052"/>
                <a:ext cx="105" cy="68"/>
              </a:xfrm>
              <a:custGeom>
                <a:avLst/>
                <a:gdLst>
                  <a:gd name="T0" fmla="*/ 0 w 17"/>
                  <a:gd name="T1" fmla="*/ 62826 h 11"/>
                  <a:gd name="T2" fmla="*/ 107693 w 17"/>
                  <a:gd name="T3" fmla="*/ 99206 h 11"/>
                  <a:gd name="T4" fmla="*/ 152936 w 17"/>
                  <a:gd name="T5" fmla="*/ 27627 h 11"/>
                  <a:gd name="T6" fmla="*/ 53945 w 17"/>
                  <a:gd name="T7" fmla="*/ 0 h 11"/>
                  <a:gd name="T8" fmla="*/ 0 w 17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2" y="11"/>
                    </a:lnTo>
                    <a:lnTo>
                      <a:pt x="17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28" name="Freeform 6881"/>
              <p:cNvSpPr>
                <a:spLocks/>
              </p:cNvSpPr>
              <p:nvPr/>
            </p:nvSpPr>
            <p:spPr bwMode="auto">
              <a:xfrm>
                <a:off x="3849" y="4071"/>
                <a:ext cx="105" cy="67"/>
              </a:xfrm>
              <a:custGeom>
                <a:avLst/>
                <a:gdLst>
                  <a:gd name="T0" fmla="*/ 0 w 105"/>
                  <a:gd name="T1" fmla="*/ 43 h 67"/>
                  <a:gd name="T2" fmla="*/ 74 w 105"/>
                  <a:gd name="T3" fmla="*/ 67 h 67"/>
                  <a:gd name="T4" fmla="*/ 105 w 105"/>
                  <a:gd name="T5" fmla="*/ 18 h 67"/>
                  <a:gd name="T6" fmla="*/ 37 w 105"/>
                  <a:gd name="T7" fmla="*/ 0 h 67"/>
                  <a:gd name="T8" fmla="*/ 0 w 105"/>
                  <a:gd name="T9" fmla="*/ 43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7"/>
                  <a:gd name="T17" fmla="*/ 105 w 105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7">
                    <a:moveTo>
                      <a:pt x="0" y="43"/>
                    </a:moveTo>
                    <a:lnTo>
                      <a:pt x="74" y="67"/>
                    </a:lnTo>
                    <a:lnTo>
                      <a:pt x="105" y="18"/>
                    </a:lnTo>
                    <a:lnTo>
                      <a:pt x="37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29" name="Freeform 6882"/>
              <p:cNvSpPr>
                <a:spLocks/>
              </p:cNvSpPr>
              <p:nvPr/>
            </p:nvSpPr>
            <p:spPr bwMode="auto">
              <a:xfrm>
                <a:off x="3849" y="4071"/>
                <a:ext cx="105" cy="67"/>
              </a:xfrm>
              <a:custGeom>
                <a:avLst/>
                <a:gdLst>
                  <a:gd name="T0" fmla="*/ 0 w 17"/>
                  <a:gd name="T1" fmla="*/ 59210 h 11"/>
                  <a:gd name="T2" fmla="*/ 107693 w 17"/>
                  <a:gd name="T3" fmla="*/ 92192 h 11"/>
                  <a:gd name="T4" fmla="*/ 152936 w 17"/>
                  <a:gd name="T5" fmla="*/ 24857 h 11"/>
                  <a:gd name="T6" fmla="*/ 53945 w 17"/>
                  <a:gd name="T7" fmla="*/ 0 h 11"/>
                  <a:gd name="T8" fmla="*/ 0 w 17"/>
                  <a:gd name="T9" fmla="*/ 59210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7"/>
                    </a:moveTo>
                    <a:lnTo>
                      <a:pt x="12" y="11"/>
                    </a:lnTo>
                    <a:lnTo>
                      <a:pt x="17" y="3"/>
                    </a:lnTo>
                    <a:lnTo>
                      <a:pt x="6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30" name="Freeform 6883"/>
              <p:cNvSpPr>
                <a:spLocks/>
              </p:cNvSpPr>
              <p:nvPr/>
            </p:nvSpPr>
            <p:spPr bwMode="auto">
              <a:xfrm>
                <a:off x="3676" y="4071"/>
                <a:ext cx="105" cy="67"/>
              </a:xfrm>
              <a:custGeom>
                <a:avLst/>
                <a:gdLst>
                  <a:gd name="T0" fmla="*/ 0 w 105"/>
                  <a:gd name="T1" fmla="*/ 49 h 67"/>
                  <a:gd name="T2" fmla="*/ 74 w 105"/>
                  <a:gd name="T3" fmla="*/ 67 h 67"/>
                  <a:gd name="T4" fmla="*/ 105 w 105"/>
                  <a:gd name="T5" fmla="*/ 24 h 67"/>
                  <a:gd name="T6" fmla="*/ 31 w 105"/>
                  <a:gd name="T7" fmla="*/ 0 h 67"/>
                  <a:gd name="T8" fmla="*/ 0 w 105"/>
                  <a:gd name="T9" fmla="*/ 49 h 6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67"/>
                  <a:gd name="T17" fmla="*/ 105 w 105"/>
                  <a:gd name="T18" fmla="*/ 67 h 6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67">
                    <a:moveTo>
                      <a:pt x="0" y="49"/>
                    </a:moveTo>
                    <a:lnTo>
                      <a:pt x="74" y="67"/>
                    </a:lnTo>
                    <a:lnTo>
                      <a:pt x="105" y="24"/>
                    </a:lnTo>
                    <a:lnTo>
                      <a:pt x="31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31" name="Freeform 6884"/>
              <p:cNvSpPr>
                <a:spLocks/>
              </p:cNvSpPr>
              <p:nvPr/>
            </p:nvSpPr>
            <p:spPr bwMode="auto">
              <a:xfrm>
                <a:off x="3676" y="4071"/>
                <a:ext cx="105" cy="67"/>
              </a:xfrm>
              <a:custGeom>
                <a:avLst/>
                <a:gdLst>
                  <a:gd name="T0" fmla="*/ 0 w 17"/>
                  <a:gd name="T1" fmla="*/ 67335 h 11"/>
                  <a:gd name="T2" fmla="*/ 107693 w 17"/>
                  <a:gd name="T3" fmla="*/ 92192 h 11"/>
                  <a:gd name="T4" fmla="*/ 152936 w 17"/>
                  <a:gd name="T5" fmla="*/ 32982 h 11"/>
                  <a:gd name="T6" fmla="*/ 45014 w 17"/>
                  <a:gd name="T7" fmla="*/ 0 h 11"/>
                  <a:gd name="T8" fmla="*/ 0 w 17"/>
                  <a:gd name="T9" fmla="*/ 67335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1"/>
                  <a:gd name="T17" fmla="*/ 17 w 17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1">
                    <a:moveTo>
                      <a:pt x="0" y="8"/>
                    </a:moveTo>
                    <a:lnTo>
                      <a:pt x="12" y="11"/>
                    </a:lnTo>
                    <a:lnTo>
                      <a:pt x="17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32" name="Freeform 6885"/>
              <p:cNvSpPr>
                <a:spLocks/>
              </p:cNvSpPr>
              <p:nvPr/>
            </p:nvSpPr>
            <p:spPr bwMode="auto">
              <a:xfrm>
                <a:off x="3750" y="4095"/>
                <a:ext cx="99" cy="68"/>
              </a:xfrm>
              <a:custGeom>
                <a:avLst/>
                <a:gdLst>
                  <a:gd name="T0" fmla="*/ 0 w 99"/>
                  <a:gd name="T1" fmla="*/ 43 h 68"/>
                  <a:gd name="T2" fmla="*/ 68 w 99"/>
                  <a:gd name="T3" fmla="*/ 68 h 68"/>
                  <a:gd name="T4" fmla="*/ 99 w 99"/>
                  <a:gd name="T5" fmla="*/ 19 h 68"/>
                  <a:gd name="T6" fmla="*/ 31 w 99"/>
                  <a:gd name="T7" fmla="*/ 0 h 68"/>
                  <a:gd name="T8" fmla="*/ 0 w 99"/>
                  <a:gd name="T9" fmla="*/ 43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9"/>
                  <a:gd name="T16" fmla="*/ 0 h 68"/>
                  <a:gd name="T17" fmla="*/ 99 w 99"/>
                  <a:gd name="T18" fmla="*/ 68 h 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9" h="68">
                    <a:moveTo>
                      <a:pt x="0" y="43"/>
                    </a:moveTo>
                    <a:lnTo>
                      <a:pt x="68" y="68"/>
                    </a:lnTo>
                    <a:lnTo>
                      <a:pt x="99" y="19"/>
                    </a:lnTo>
                    <a:lnTo>
                      <a:pt x="31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33" name="Freeform 6886"/>
              <p:cNvSpPr>
                <a:spLocks/>
              </p:cNvSpPr>
              <p:nvPr/>
            </p:nvSpPr>
            <p:spPr bwMode="auto">
              <a:xfrm>
                <a:off x="3750" y="4095"/>
                <a:ext cx="99" cy="68"/>
              </a:xfrm>
              <a:custGeom>
                <a:avLst/>
                <a:gdLst>
                  <a:gd name="T0" fmla="*/ 0 w 16"/>
                  <a:gd name="T1" fmla="*/ 62826 h 11"/>
                  <a:gd name="T2" fmla="*/ 99730 w 16"/>
                  <a:gd name="T3" fmla="*/ 99206 h 11"/>
                  <a:gd name="T4" fmla="*/ 145214 w 16"/>
                  <a:gd name="T5" fmla="*/ 27627 h 11"/>
                  <a:gd name="T6" fmla="*/ 45484 w 16"/>
                  <a:gd name="T7" fmla="*/ 0 h 11"/>
                  <a:gd name="T8" fmla="*/ 0 w 16"/>
                  <a:gd name="T9" fmla="*/ 62826 h 1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"/>
                  <a:gd name="T16" fmla="*/ 0 h 11"/>
                  <a:gd name="T17" fmla="*/ 16 w 16"/>
                  <a:gd name="T18" fmla="*/ 11 h 1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" h="11">
                    <a:moveTo>
                      <a:pt x="0" y="7"/>
                    </a:moveTo>
                    <a:lnTo>
                      <a:pt x="11" y="11"/>
                    </a:lnTo>
                    <a:lnTo>
                      <a:pt x="16" y="3"/>
                    </a:lnTo>
                    <a:lnTo>
                      <a:pt x="5" y="0"/>
                    </a:lnTo>
                    <a:lnTo>
                      <a:pt x="0" y="7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34" name="Freeform 6887"/>
              <p:cNvSpPr>
                <a:spLocks/>
              </p:cNvSpPr>
              <p:nvPr/>
            </p:nvSpPr>
            <p:spPr bwMode="auto">
              <a:xfrm>
                <a:off x="3818" y="4114"/>
                <a:ext cx="105" cy="74"/>
              </a:xfrm>
              <a:custGeom>
                <a:avLst/>
                <a:gdLst>
                  <a:gd name="T0" fmla="*/ 0 w 105"/>
                  <a:gd name="T1" fmla="*/ 49 h 74"/>
                  <a:gd name="T2" fmla="*/ 74 w 105"/>
                  <a:gd name="T3" fmla="*/ 74 h 74"/>
                  <a:gd name="T4" fmla="*/ 105 w 105"/>
                  <a:gd name="T5" fmla="*/ 24 h 74"/>
                  <a:gd name="T6" fmla="*/ 31 w 105"/>
                  <a:gd name="T7" fmla="*/ 0 h 74"/>
                  <a:gd name="T8" fmla="*/ 0 w 105"/>
                  <a:gd name="T9" fmla="*/ 49 h 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5"/>
                  <a:gd name="T16" fmla="*/ 0 h 74"/>
                  <a:gd name="T17" fmla="*/ 105 w 105"/>
                  <a:gd name="T18" fmla="*/ 74 h 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5" h="74">
                    <a:moveTo>
                      <a:pt x="0" y="49"/>
                    </a:moveTo>
                    <a:lnTo>
                      <a:pt x="74" y="74"/>
                    </a:lnTo>
                    <a:lnTo>
                      <a:pt x="105" y="24"/>
                    </a:lnTo>
                    <a:lnTo>
                      <a:pt x="31" y="0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CFCFC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35" name="Freeform 6888"/>
              <p:cNvSpPr>
                <a:spLocks/>
              </p:cNvSpPr>
              <p:nvPr/>
            </p:nvSpPr>
            <p:spPr bwMode="auto">
              <a:xfrm>
                <a:off x="3818" y="4114"/>
                <a:ext cx="105" cy="74"/>
              </a:xfrm>
              <a:custGeom>
                <a:avLst/>
                <a:gdLst>
                  <a:gd name="T0" fmla="*/ 0 w 17"/>
                  <a:gd name="T1" fmla="*/ 70806 h 12"/>
                  <a:gd name="T2" fmla="*/ 107693 w 17"/>
                  <a:gd name="T3" fmla="*/ 106936 h 12"/>
                  <a:gd name="T4" fmla="*/ 152936 w 17"/>
                  <a:gd name="T5" fmla="*/ 36124 h 12"/>
                  <a:gd name="T6" fmla="*/ 45014 w 17"/>
                  <a:gd name="T7" fmla="*/ 0 h 12"/>
                  <a:gd name="T8" fmla="*/ 0 w 17"/>
                  <a:gd name="T9" fmla="*/ 70806 h 1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"/>
                  <a:gd name="T16" fmla="*/ 0 h 12"/>
                  <a:gd name="T17" fmla="*/ 17 w 17"/>
                  <a:gd name="T18" fmla="*/ 12 h 1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" h="12">
                    <a:moveTo>
                      <a:pt x="0" y="8"/>
                    </a:moveTo>
                    <a:lnTo>
                      <a:pt x="12" y="12"/>
                    </a:lnTo>
                    <a:lnTo>
                      <a:pt x="17" y="4"/>
                    </a:lnTo>
                    <a:lnTo>
                      <a:pt x="5" y="0"/>
                    </a:lnTo>
                    <a:lnTo>
                      <a:pt x="0" y="8"/>
                    </a:lnTo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36" name="Line 6889"/>
              <p:cNvSpPr>
                <a:spLocks noChangeShapeType="1"/>
              </p:cNvSpPr>
              <p:nvPr/>
            </p:nvSpPr>
            <p:spPr bwMode="auto">
              <a:xfrm>
                <a:off x="1046" y="2366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37" name="Line 6890"/>
              <p:cNvSpPr>
                <a:spLocks noChangeShapeType="1"/>
              </p:cNvSpPr>
              <p:nvPr/>
            </p:nvSpPr>
            <p:spPr bwMode="auto">
              <a:xfrm>
                <a:off x="1071" y="2372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38" name="Line 6891"/>
              <p:cNvSpPr>
                <a:spLocks noChangeShapeType="1"/>
              </p:cNvSpPr>
              <p:nvPr/>
            </p:nvSpPr>
            <p:spPr bwMode="auto">
              <a:xfrm>
                <a:off x="1095" y="2379"/>
                <a:ext cx="7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39" name="Line 6892"/>
              <p:cNvSpPr>
                <a:spLocks noChangeShapeType="1"/>
              </p:cNvSpPr>
              <p:nvPr/>
            </p:nvSpPr>
            <p:spPr bwMode="auto">
              <a:xfrm>
                <a:off x="1120" y="2391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40" name="Line 6893"/>
              <p:cNvSpPr>
                <a:spLocks noChangeShapeType="1"/>
              </p:cNvSpPr>
              <p:nvPr/>
            </p:nvSpPr>
            <p:spPr bwMode="auto">
              <a:xfrm>
                <a:off x="1145" y="2397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41" name="Line 6894"/>
              <p:cNvSpPr>
                <a:spLocks noChangeShapeType="1"/>
              </p:cNvSpPr>
              <p:nvPr/>
            </p:nvSpPr>
            <p:spPr bwMode="auto">
              <a:xfrm>
                <a:off x="1169" y="2403"/>
                <a:ext cx="7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42" name="Line 6895"/>
              <p:cNvSpPr>
                <a:spLocks noChangeShapeType="1"/>
              </p:cNvSpPr>
              <p:nvPr/>
            </p:nvSpPr>
            <p:spPr bwMode="auto">
              <a:xfrm>
                <a:off x="1194" y="2410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43" name="Line 6896"/>
              <p:cNvSpPr>
                <a:spLocks noChangeShapeType="1"/>
              </p:cNvSpPr>
              <p:nvPr/>
            </p:nvSpPr>
            <p:spPr bwMode="auto">
              <a:xfrm>
                <a:off x="1219" y="2416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44" name="Line 6897"/>
              <p:cNvSpPr>
                <a:spLocks noChangeShapeType="1"/>
              </p:cNvSpPr>
              <p:nvPr/>
            </p:nvSpPr>
            <p:spPr bwMode="auto">
              <a:xfrm>
                <a:off x="1244" y="2422"/>
                <a:ext cx="6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45" name="Line 6898"/>
              <p:cNvSpPr>
                <a:spLocks noChangeShapeType="1"/>
              </p:cNvSpPr>
              <p:nvPr/>
            </p:nvSpPr>
            <p:spPr bwMode="auto">
              <a:xfrm>
                <a:off x="1268" y="2434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46" name="Line 6899"/>
              <p:cNvSpPr>
                <a:spLocks noChangeShapeType="1"/>
              </p:cNvSpPr>
              <p:nvPr/>
            </p:nvSpPr>
            <p:spPr bwMode="auto">
              <a:xfrm>
                <a:off x="1293" y="2440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47" name="Line 6900"/>
              <p:cNvSpPr>
                <a:spLocks noChangeShapeType="1"/>
              </p:cNvSpPr>
              <p:nvPr/>
            </p:nvSpPr>
            <p:spPr bwMode="auto">
              <a:xfrm>
                <a:off x="1318" y="2447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48" name="Line 6901"/>
              <p:cNvSpPr>
                <a:spLocks noChangeShapeType="1"/>
              </p:cNvSpPr>
              <p:nvPr/>
            </p:nvSpPr>
            <p:spPr bwMode="auto">
              <a:xfrm>
                <a:off x="1342" y="2453"/>
                <a:ext cx="7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49" name="Line 6902"/>
              <p:cNvSpPr>
                <a:spLocks noChangeShapeType="1"/>
              </p:cNvSpPr>
              <p:nvPr/>
            </p:nvSpPr>
            <p:spPr bwMode="auto">
              <a:xfrm>
                <a:off x="1367" y="2459"/>
                <a:ext cx="6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50" name="Line 6903"/>
              <p:cNvSpPr>
                <a:spLocks noChangeShapeType="1"/>
              </p:cNvSpPr>
              <p:nvPr/>
            </p:nvSpPr>
            <p:spPr bwMode="auto">
              <a:xfrm>
                <a:off x="1392" y="2465"/>
                <a:ext cx="6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51" name="Line 6904"/>
              <p:cNvSpPr>
                <a:spLocks noChangeShapeType="1"/>
              </p:cNvSpPr>
              <p:nvPr/>
            </p:nvSpPr>
            <p:spPr bwMode="auto">
              <a:xfrm>
                <a:off x="1416" y="2477"/>
                <a:ext cx="7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52" name="Line 6905"/>
              <p:cNvSpPr>
                <a:spLocks noChangeShapeType="1"/>
              </p:cNvSpPr>
              <p:nvPr/>
            </p:nvSpPr>
            <p:spPr bwMode="auto">
              <a:xfrm>
                <a:off x="1441" y="2484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53" name="Line 6906"/>
              <p:cNvSpPr>
                <a:spLocks noChangeShapeType="1"/>
              </p:cNvSpPr>
              <p:nvPr/>
            </p:nvSpPr>
            <p:spPr bwMode="auto">
              <a:xfrm>
                <a:off x="1466" y="2490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54" name="Line 6907"/>
              <p:cNvSpPr>
                <a:spLocks noChangeShapeType="1"/>
              </p:cNvSpPr>
              <p:nvPr/>
            </p:nvSpPr>
            <p:spPr bwMode="auto">
              <a:xfrm>
                <a:off x="1491" y="2496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55" name="Line 6908"/>
              <p:cNvSpPr>
                <a:spLocks noChangeShapeType="1"/>
              </p:cNvSpPr>
              <p:nvPr/>
            </p:nvSpPr>
            <p:spPr bwMode="auto">
              <a:xfrm>
                <a:off x="1515" y="2502"/>
                <a:ext cx="6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56" name="Line 6909"/>
              <p:cNvSpPr>
                <a:spLocks noChangeShapeType="1"/>
              </p:cNvSpPr>
              <p:nvPr/>
            </p:nvSpPr>
            <p:spPr bwMode="auto">
              <a:xfrm>
                <a:off x="1540" y="2508"/>
                <a:ext cx="6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57" name="Line 6910"/>
              <p:cNvSpPr>
                <a:spLocks noChangeShapeType="1"/>
              </p:cNvSpPr>
              <p:nvPr/>
            </p:nvSpPr>
            <p:spPr bwMode="auto">
              <a:xfrm>
                <a:off x="1565" y="2521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58" name="Line 6911"/>
              <p:cNvSpPr>
                <a:spLocks noChangeShapeType="1"/>
              </p:cNvSpPr>
              <p:nvPr/>
            </p:nvSpPr>
            <p:spPr bwMode="auto">
              <a:xfrm>
                <a:off x="1589" y="2527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59" name="Line 6912"/>
              <p:cNvSpPr>
                <a:spLocks noChangeShapeType="1"/>
              </p:cNvSpPr>
              <p:nvPr/>
            </p:nvSpPr>
            <p:spPr bwMode="auto">
              <a:xfrm>
                <a:off x="1614" y="2533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60" name="Line 6913"/>
              <p:cNvSpPr>
                <a:spLocks noChangeShapeType="1"/>
              </p:cNvSpPr>
              <p:nvPr/>
            </p:nvSpPr>
            <p:spPr bwMode="auto">
              <a:xfrm>
                <a:off x="1639" y="2539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61" name="Line 6914"/>
              <p:cNvSpPr>
                <a:spLocks noChangeShapeType="1"/>
              </p:cNvSpPr>
              <p:nvPr/>
            </p:nvSpPr>
            <p:spPr bwMode="auto">
              <a:xfrm>
                <a:off x="1663" y="2545"/>
                <a:ext cx="7" cy="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62" name="Line 6915"/>
              <p:cNvSpPr>
                <a:spLocks noChangeShapeType="1"/>
              </p:cNvSpPr>
              <p:nvPr/>
            </p:nvSpPr>
            <p:spPr bwMode="auto">
              <a:xfrm>
                <a:off x="1688" y="2552"/>
                <a:ext cx="6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63" name="Line 6916"/>
              <p:cNvSpPr>
                <a:spLocks noChangeShapeType="1"/>
              </p:cNvSpPr>
              <p:nvPr/>
            </p:nvSpPr>
            <p:spPr bwMode="auto">
              <a:xfrm>
                <a:off x="1713" y="2564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64" name="Line 6917"/>
              <p:cNvSpPr>
                <a:spLocks noChangeShapeType="1"/>
              </p:cNvSpPr>
              <p:nvPr/>
            </p:nvSpPr>
            <p:spPr bwMode="auto">
              <a:xfrm>
                <a:off x="1738" y="2570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65" name="Line 6918"/>
              <p:cNvSpPr>
                <a:spLocks noChangeShapeType="1"/>
              </p:cNvSpPr>
              <p:nvPr/>
            </p:nvSpPr>
            <p:spPr bwMode="auto">
              <a:xfrm>
                <a:off x="1762" y="2576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66" name="Line 6919"/>
              <p:cNvSpPr>
                <a:spLocks noChangeShapeType="1"/>
              </p:cNvSpPr>
              <p:nvPr/>
            </p:nvSpPr>
            <p:spPr bwMode="auto">
              <a:xfrm>
                <a:off x="1787" y="2582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67" name="Line 6920"/>
              <p:cNvSpPr>
                <a:spLocks noChangeShapeType="1"/>
              </p:cNvSpPr>
              <p:nvPr/>
            </p:nvSpPr>
            <p:spPr bwMode="auto">
              <a:xfrm>
                <a:off x="1812" y="2589"/>
                <a:ext cx="6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68" name="Line 6921"/>
              <p:cNvSpPr>
                <a:spLocks noChangeShapeType="1"/>
              </p:cNvSpPr>
              <p:nvPr/>
            </p:nvSpPr>
            <p:spPr bwMode="auto">
              <a:xfrm>
                <a:off x="1836" y="2601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69" name="Line 6922"/>
              <p:cNvSpPr>
                <a:spLocks noChangeShapeType="1"/>
              </p:cNvSpPr>
              <p:nvPr/>
            </p:nvSpPr>
            <p:spPr bwMode="auto">
              <a:xfrm>
                <a:off x="1861" y="2607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70" name="Line 6923"/>
              <p:cNvSpPr>
                <a:spLocks noChangeShapeType="1"/>
              </p:cNvSpPr>
              <p:nvPr/>
            </p:nvSpPr>
            <p:spPr bwMode="auto">
              <a:xfrm>
                <a:off x="1886" y="2613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71" name="Line 6924"/>
              <p:cNvSpPr>
                <a:spLocks noChangeShapeType="1"/>
              </p:cNvSpPr>
              <p:nvPr/>
            </p:nvSpPr>
            <p:spPr bwMode="auto">
              <a:xfrm>
                <a:off x="1910" y="2619"/>
                <a:ext cx="7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72" name="Line 6925"/>
              <p:cNvSpPr>
                <a:spLocks noChangeShapeType="1"/>
              </p:cNvSpPr>
              <p:nvPr/>
            </p:nvSpPr>
            <p:spPr bwMode="auto">
              <a:xfrm>
                <a:off x="1935" y="2626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73" name="Line 6926"/>
              <p:cNvSpPr>
                <a:spLocks noChangeShapeType="1"/>
              </p:cNvSpPr>
              <p:nvPr/>
            </p:nvSpPr>
            <p:spPr bwMode="auto">
              <a:xfrm>
                <a:off x="1960" y="2632"/>
                <a:ext cx="6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74" name="Line 6927"/>
              <p:cNvSpPr>
                <a:spLocks noChangeShapeType="1"/>
              </p:cNvSpPr>
              <p:nvPr/>
            </p:nvSpPr>
            <p:spPr bwMode="auto">
              <a:xfrm>
                <a:off x="1984" y="2644"/>
                <a:ext cx="7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75" name="Line 6928"/>
              <p:cNvSpPr>
                <a:spLocks noChangeShapeType="1"/>
              </p:cNvSpPr>
              <p:nvPr/>
            </p:nvSpPr>
            <p:spPr bwMode="auto">
              <a:xfrm>
                <a:off x="2009" y="2650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76" name="Line 6929"/>
              <p:cNvSpPr>
                <a:spLocks noChangeShapeType="1"/>
              </p:cNvSpPr>
              <p:nvPr/>
            </p:nvSpPr>
            <p:spPr bwMode="auto">
              <a:xfrm>
                <a:off x="2034" y="2656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77" name="Line 6930"/>
              <p:cNvSpPr>
                <a:spLocks noChangeShapeType="1"/>
              </p:cNvSpPr>
              <p:nvPr/>
            </p:nvSpPr>
            <p:spPr bwMode="auto">
              <a:xfrm>
                <a:off x="2059" y="2663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78" name="Line 6931"/>
              <p:cNvSpPr>
                <a:spLocks noChangeShapeType="1"/>
              </p:cNvSpPr>
              <p:nvPr/>
            </p:nvSpPr>
            <p:spPr bwMode="auto">
              <a:xfrm>
                <a:off x="2083" y="2669"/>
                <a:ext cx="6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79" name="Line 6932"/>
              <p:cNvSpPr>
                <a:spLocks noChangeShapeType="1"/>
              </p:cNvSpPr>
              <p:nvPr/>
            </p:nvSpPr>
            <p:spPr bwMode="auto">
              <a:xfrm>
                <a:off x="2108" y="2675"/>
                <a:ext cx="6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80" name="Line 6933"/>
              <p:cNvSpPr>
                <a:spLocks noChangeShapeType="1"/>
              </p:cNvSpPr>
              <p:nvPr/>
            </p:nvSpPr>
            <p:spPr bwMode="auto">
              <a:xfrm>
                <a:off x="2133" y="2687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81" name="Line 6934"/>
              <p:cNvSpPr>
                <a:spLocks noChangeShapeType="1"/>
              </p:cNvSpPr>
              <p:nvPr/>
            </p:nvSpPr>
            <p:spPr bwMode="auto">
              <a:xfrm>
                <a:off x="2157" y="2694"/>
                <a:ext cx="7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82" name="Line 6935"/>
              <p:cNvSpPr>
                <a:spLocks noChangeShapeType="1"/>
              </p:cNvSpPr>
              <p:nvPr/>
            </p:nvSpPr>
            <p:spPr bwMode="auto">
              <a:xfrm>
                <a:off x="2182" y="2700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83" name="Line 6936"/>
              <p:cNvSpPr>
                <a:spLocks noChangeShapeType="1"/>
              </p:cNvSpPr>
              <p:nvPr/>
            </p:nvSpPr>
            <p:spPr bwMode="auto">
              <a:xfrm>
                <a:off x="2207" y="2706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84" name="Line 6937"/>
              <p:cNvSpPr>
                <a:spLocks noChangeShapeType="1"/>
              </p:cNvSpPr>
              <p:nvPr/>
            </p:nvSpPr>
            <p:spPr bwMode="auto">
              <a:xfrm>
                <a:off x="2231" y="2712"/>
                <a:ext cx="7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85" name="Line 6938"/>
              <p:cNvSpPr>
                <a:spLocks noChangeShapeType="1"/>
              </p:cNvSpPr>
              <p:nvPr/>
            </p:nvSpPr>
            <p:spPr bwMode="auto">
              <a:xfrm>
                <a:off x="2256" y="2718"/>
                <a:ext cx="6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86" name="Line 6939"/>
              <p:cNvSpPr>
                <a:spLocks noChangeShapeType="1"/>
              </p:cNvSpPr>
              <p:nvPr/>
            </p:nvSpPr>
            <p:spPr bwMode="auto">
              <a:xfrm>
                <a:off x="2281" y="2731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87" name="Line 6940"/>
              <p:cNvSpPr>
                <a:spLocks noChangeShapeType="1"/>
              </p:cNvSpPr>
              <p:nvPr/>
            </p:nvSpPr>
            <p:spPr bwMode="auto">
              <a:xfrm>
                <a:off x="2306" y="2737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88" name="Line 6941"/>
              <p:cNvSpPr>
                <a:spLocks noChangeShapeType="1"/>
              </p:cNvSpPr>
              <p:nvPr/>
            </p:nvSpPr>
            <p:spPr bwMode="auto">
              <a:xfrm>
                <a:off x="2330" y="2743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89" name="Line 6942"/>
              <p:cNvSpPr>
                <a:spLocks noChangeShapeType="1"/>
              </p:cNvSpPr>
              <p:nvPr/>
            </p:nvSpPr>
            <p:spPr bwMode="auto">
              <a:xfrm>
                <a:off x="2355" y="2749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90" name="Line 6943"/>
              <p:cNvSpPr>
                <a:spLocks noChangeShapeType="1"/>
              </p:cNvSpPr>
              <p:nvPr/>
            </p:nvSpPr>
            <p:spPr bwMode="auto">
              <a:xfrm>
                <a:off x="2380" y="2755"/>
                <a:ext cx="6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91" name="Line 6944"/>
              <p:cNvSpPr>
                <a:spLocks noChangeShapeType="1"/>
              </p:cNvSpPr>
              <p:nvPr/>
            </p:nvSpPr>
            <p:spPr bwMode="auto">
              <a:xfrm>
                <a:off x="2404" y="2761"/>
                <a:ext cx="7" cy="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92" name="Line 6945"/>
              <p:cNvSpPr>
                <a:spLocks noChangeShapeType="1"/>
              </p:cNvSpPr>
              <p:nvPr/>
            </p:nvSpPr>
            <p:spPr bwMode="auto">
              <a:xfrm>
                <a:off x="2429" y="2774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93" name="Line 6946"/>
              <p:cNvSpPr>
                <a:spLocks noChangeShapeType="1"/>
              </p:cNvSpPr>
              <p:nvPr/>
            </p:nvSpPr>
            <p:spPr bwMode="auto">
              <a:xfrm>
                <a:off x="2454" y="2780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94" name="Line 6947"/>
              <p:cNvSpPr>
                <a:spLocks noChangeShapeType="1"/>
              </p:cNvSpPr>
              <p:nvPr/>
            </p:nvSpPr>
            <p:spPr bwMode="auto">
              <a:xfrm>
                <a:off x="2478" y="2786"/>
                <a:ext cx="7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95" name="Line 6948"/>
              <p:cNvSpPr>
                <a:spLocks noChangeShapeType="1"/>
              </p:cNvSpPr>
              <p:nvPr/>
            </p:nvSpPr>
            <p:spPr bwMode="auto">
              <a:xfrm>
                <a:off x="2503" y="2792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96" name="Line 6949"/>
              <p:cNvSpPr>
                <a:spLocks noChangeShapeType="1"/>
              </p:cNvSpPr>
              <p:nvPr/>
            </p:nvSpPr>
            <p:spPr bwMode="auto">
              <a:xfrm>
                <a:off x="2528" y="2799"/>
                <a:ext cx="6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97" name="Line 6950"/>
              <p:cNvSpPr>
                <a:spLocks noChangeShapeType="1"/>
              </p:cNvSpPr>
              <p:nvPr/>
            </p:nvSpPr>
            <p:spPr bwMode="auto">
              <a:xfrm>
                <a:off x="2553" y="2811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98" name="Line 6951"/>
              <p:cNvSpPr>
                <a:spLocks noChangeShapeType="1"/>
              </p:cNvSpPr>
              <p:nvPr/>
            </p:nvSpPr>
            <p:spPr bwMode="auto">
              <a:xfrm>
                <a:off x="2577" y="2817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499" name="Line 6952"/>
              <p:cNvSpPr>
                <a:spLocks noChangeShapeType="1"/>
              </p:cNvSpPr>
              <p:nvPr/>
            </p:nvSpPr>
            <p:spPr bwMode="auto">
              <a:xfrm>
                <a:off x="2602" y="2823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00" name="Line 6953"/>
              <p:cNvSpPr>
                <a:spLocks noChangeShapeType="1"/>
              </p:cNvSpPr>
              <p:nvPr/>
            </p:nvSpPr>
            <p:spPr bwMode="auto">
              <a:xfrm>
                <a:off x="2627" y="2829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01" name="Line 6954"/>
              <p:cNvSpPr>
                <a:spLocks noChangeShapeType="1"/>
              </p:cNvSpPr>
              <p:nvPr/>
            </p:nvSpPr>
            <p:spPr bwMode="auto">
              <a:xfrm>
                <a:off x="2651" y="2836"/>
                <a:ext cx="7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02" name="Line 6955"/>
              <p:cNvSpPr>
                <a:spLocks noChangeShapeType="1"/>
              </p:cNvSpPr>
              <p:nvPr/>
            </p:nvSpPr>
            <p:spPr bwMode="auto">
              <a:xfrm>
                <a:off x="2676" y="2842"/>
                <a:ext cx="6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03" name="Line 6956"/>
              <p:cNvSpPr>
                <a:spLocks noChangeShapeType="1"/>
              </p:cNvSpPr>
              <p:nvPr/>
            </p:nvSpPr>
            <p:spPr bwMode="auto">
              <a:xfrm>
                <a:off x="2701" y="2854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04" name="Line 6957"/>
              <p:cNvSpPr>
                <a:spLocks noChangeShapeType="1"/>
              </p:cNvSpPr>
              <p:nvPr/>
            </p:nvSpPr>
            <p:spPr bwMode="auto">
              <a:xfrm>
                <a:off x="2725" y="2860"/>
                <a:ext cx="7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05" name="Line 6958"/>
              <p:cNvSpPr>
                <a:spLocks noChangeShapeType="1"/>
              </p:cNvSpPr>
              <p:nvPr/>
            </p:nvSpPr>
            <p:spPr bwMode="auto">
              <a:xfrm>
                <a:off x="2750" y="2866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06" name="Line 6959"/>
              <p:cNvSpPr>
                <a:spLocks noChangeShapeType="1"/>
              </p:cNvSpPr>
              <p:nvPr/>
            </p:nvSpPr>
            <p:spPr bwMode="auto">
              <a:xfrm>
                <a:off x="2775" y="2873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07" name="Line 6960"/>
              <p:cNvSpPr>
                <a:spLocks noChangeShapeType="1"/>
              </p:cNvSpPr>
              <p:nvPr/>
            </p:nvSpPr>
            <p:spPr bwMode="auto">
              <a:xfrm>
                <a:off x="2800" y="2879"/>
                <a:ext cx="6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08" name="Line 6961"/>
              <p:cNvSpPr>
                <a:spLocks noChangeShapeType="1"/>
              </p:cNvSpPr>
              <p:nvPr/>
            </p:nvSpPr>
            <p:spPr bwMode="auto">
              <a:xfrm>
                <a:off x="2824" y="2885"/>
                <a:ext cx="6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09" name="Line 6962"/>
              <p:cNvSpPr>
                <a:spLocks noChangeShapeType="1"/>
              </p:cNvSpPr>
              <p:nvPr/>
            </p:nvSpPr>
            <p:spPr bwMode="auto">
              <a:xfrm>
                <a:off x="2849" y="2897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10" name="Line 6963"/>
              <p:cNvSpPr>
                <a:spLocks noChangeShapeType="1"/>
              </p:cNvSpPr>
              <p:nvPr/>
            </p:nvSpPr>
            <p:spPr bwMode="auto">
              <a:xfrm>
                <a:off x="2874" y="2903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11" name="Line 6964"/>
              <p:cNvSpPr>
                <a:spLocks noChangeShapeType="1"/>
              </p:cNvSpPr>
              <p:nvPr/>
            </p:nvSpPr>
            <p:spPr bwMode="auto">
              <a:xfrm>
                <a:off x="2898" y="2910"/>
                <a:ext cx="7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12" name="Line 6965"/>
              <p:cNvSpPr>
                <a:spLocks noChangeShapeType="1"/>
              </p:cNvSpPr>
              <p:nvPr/>
            </p:nvSpPr>
            <p:spPr bwMode="auto">
              <a:xfrm>
                <a:off x="2923" y="2916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13" name="Line 6966"/>
              <p:cNvSpPr>
                <a:spLocks noChangeShapeType="1"/>
              </p:cNvSpPr>
              <p:nvPr/>
            </p:nvSpPr>
            <p:spPr bwMode="auto">
              <a:xfrm>
                <a:off x="2948" y="2922"/>
                <a:ext cx="6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14" name="Line 6967"/>
              <p:cNvSpPr>
                <a:spLocks noChangeShapeType="1"/>
              </p:cNvSpPr>
              <p:nvPr/>
            </p:nvSpPr>
            <p:spPr bwMode="auto">
              <a:xfrm>
                <a:off x="2972" y="2928"/>
                <a:ext cx="7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15" name="Line 6968"/>
              <p:cNvSpPr>
                <a:spLocks noChangeShapeType="1"/>
              </p:cNvSpPr>
              <p:nvPr/>
            </p:nvSpPr>
            <p:spPr bwMode="auto">
              <a:xfrm>
                <a:off x="2997" y="2941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16" name="Line 6969"/>
              <p:cNvSpPr>
                <a:spLocks noChangeShapeType="1"/>
              </p:cNvSpPr>
              <p:nvPr/>
            </p:nvSpPr>
            <p:spPr bwMode="auto">
              <a:xfrm>
                <a:off x="3022" y="2947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17" name="Line 6970"/>
              <p:cNvSpPr>
                <a:spLocks noChangeShapeType="1"/>
              </p:cNvSpPr>
              <p:nvPr/>
            </p:nvSpPr>
            <p:spPr bwMode="auto">
              <a:xfrm>
                <a:off x="3047" y="2953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18" name="Line 6971"/>
              <p:cNvSpPr>
                <a:spLocks noChangeShapeType="1"/>
              </p:cNvSpPr>
              <p:nvPr/>
            </p:nvSpPr>
            <p:spPr bwMode="auto">
              <a:xfrm>
                <a:off x="3071" y="2959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19" name="Line 6972"/>
              <p:cNvSpPr>
                <a:spLocks noChangeShapeType="1"/>
              </p:cNvSpPr>
              <p:nvPr/>
            </p:nvSpPr>
            <p:spPr bwMode="auto">
              <a:xfrm>
                <a:off x="3096" y="2965"/>
                <a:ext cx="6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20" name="Line 6973"/>
              <p:cNvSpPr>
                <a:spLocks noChangeShapeType="1"/>
              </p:cNvSpPr>
              <p:nvPr/>
            </p:nvSpPr>
            <p:spPr bwMode="auto">
              <a:xfrm>
                <a:off x="3121" y="2971"/>
                <a:ext cx="6" cy="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21" name="Line 6974"/>
              <p:cNvSpPr>
                <a:spLocks noChangeShapeType="1"/>
              </p:cNvSpPr>
              <p:nvPr/>
            </p:nvSpPr>
            <p:spPr bwMode="auto">
              <a:xfrm>
                <a:off x="3145" y="2984"/>
                <a:ext cx="7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22" name="Line 6975"/>
              <p:cNvSpPr>
                <a:spLocks noChangeShapeType="1"/>
              </p:cNvSpPr>
              <p:nvPr/>
            </p:nvSpPr>
            <p:spPr bwMode="auto">
              <a:xfrm>
                <a:off x="3170" y="2990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23" name="Line 6976"/>
              <p:cNvSpPr>
                <a:spLocks noChangeShapeType="1"/>
              </p:cNvSpPr>
              <p:nvPr/>
            </p:nvSpPr>
            <p:spPr bwMode="auto">
              <a:xfrm>
                <a:off x="3195" y="2996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24" name="Line 6977"/>
              <p:cNvSpPr>
                <a:spLocks noChangeShapeType="1"/>
              </p:cNvSpPr>
              <p:nvPr/>
            </p:nvSpPr>
            <p:spPr bwMode="auto">
              <a:xfrm>
                <a:off x="3219" y="3002"/>
                <a:ext cx="7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25" name="Line 6978"/>
              <p:cNvSpPr>
                <a:spLocks noChangeShapeType="1"/>
              </p:cNvSpPr>
              <p:nvPr/>
            </p:nvSpPr>
            <p:spPr bwMode="auto">
              <a:xfrm>
                <a:off x="3244" y="3008"/>
                <a:ext cx="6" cy="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26" name="Line 6979"/>
              <p:cNvSpPr>
                <a:spLocks noChangeShapeType="1"/>
              </p:cNvSpPr>
              <p:nvPr/>
            </p:nvSpPr>
            <p:spPr bwMode="auto">
              <a:xfrm>
                <a:off x="3269" y="3021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27" name="Line 6980"/>
              <p:cNvSpPr>
                <a:spLocks noChangeShapeType="1"/>
              </p:cNvSpPr>
              <p:nvPr/>
            </p:nvSpPr>
            <p:spPr bwMode="auto">
              <a:xfrm>
                <a:off x="3294" y="3027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28" name="Line 6981"/>
              <p:cNvSpPr>
                <a:spLocks noChangeShapeType="1"/>
              </p:cNvSpPr>
              <p:nvPr/>
            </p:nvSpPr>
            <p:spPr bwMode="auto">
              <a:xfrm>
                <a:off x="3318" y="3033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29" name="Line 6982"/>
              <p:cNvSpPr>
                <a:spLocks noChangeShapeType="1"/>
              </p:cNvSpPr>
              <p:nvPr/>
            </p:nvSpPr>
            <p:spPr bwMode="auto">
              <a:xfrm>
                <a:off x="3343" y="3039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30" name="Line 6983"/>
              <p:cNvSpPr>
                <a:spLocks noChangeShapeType="1"/>
              </p:cNvSpPr>
              <p:nvPr/>
            </p:nvSpPr>
            <p:spPr bwMode="auto">
              <a:xfrm>
                <a:off x="3368" y="3046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31" name="Line 6984"/>
              <p:cNvSpPr>
                <a:spLocks noChangeShapeType="1"/>
              </p:cNvSpPr>
              <p:nvPr/>
            </p:nvSpPr>
            <p:spPr bwMode="auto">
              <a:xfrm>
                <a:off x="3392" y="3052"/>
                <a:ext cx="6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32" name="Line 6985"/>
              <p:cNvSpPr>
                <a:spLocks noChangeShapeType="1"/>
              </p:cNvSpPr>
              <p:nvPr/>
            </p:nvSpPr>
            <p:spPr bwMode="auto">
              <a:xfrm>
                <a:off x="3417" y="3064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33" name="Line 6986"/>
              <p:cNvSpPr>
                <a:spLocks noChangeShapeType="1"/>
              </p:cNvSpPr>
              <p:nvPr/>
            </p:nvSpPr>
            <p:spPr bwMode="auto">
              <a:xfrm>
                <a:off x="3442" y="3070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34" name="Line 6987"/>
              <p:cNvSpPr>
                <a:spLocks noChangeShapeType="1"/>
              </p:cNvSpPr>
              <p:nvPr/>
            </p:nvSpPr>
            <p:spPr bwMode="auto">
              <a:xfrm>
                <a:off x="3466" y="3076"/>
                <a:ext cx="7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35" name="Line 6988"/>
              <p:cNvSpPr>
                <a:spLocks noChangeShapeType="1"/>
              </p:cNvSpPr>
              <p:nvPr/>
            </p:nvSpPr>
            <p:spPr bwMode="auto">
              <a:xfrm>
                <a:off x="3491" y="3083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36" name="Line 6989"/>
              <p:cNvSpPr>
                <a:spLocks noChangeShapeType="1"/>
              </p:cNvSpPr>
              <p:nvPr/>
            </p:nvSpPr>
            <p:spPr bwMode="auto">
              <a:xfrm>
                <a:off x="3516" y="3089"/>
                <a:ext cx="6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37" name="Line 6990"/>
              <p:cNvSpPr>
                <a:spLocks noChangeShapeType="1"/>
              </p:cNvSpPr>
              <p:nvPr/>
            </p:nvSpPr>
            <p:spPr bwMode="auto">
              <a:xfrm>
                <a:off x="3541" y="3095"/>
                <a:ext cx="6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38" name="Line 6991"/>
              <p:cNvSpPr>
                <a:spLocks noChangeShapeType="1"/>
              </p:cNvSpPr>
              <p:nvPr/>
            </p:nvSpPr>
            <p:spPr bwMode="auto">
              <a:xfrm>
                <a:off x="3565" y="3107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39" name="Line 6992"/>
              <p:cNvSpPr>
                <a:spLocks noChangeShapeType="1"/>
              </p:cNvSpPr>
              <p:nvPr/>
            </p:nvSpPr>
            <p:spPr bwMode="auto">
              <a:xfrm>
                <a:off x="3590" y="3113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40" name="Line 6993"/>
              <p:cNvSpPr>
                <a:spLocks noChangeShapeType="1"/>
              </p:cNvSpPr>
              <p:nvPr/>
            </p:nvSpPr>
            <p:spPr bwMode="auto">
              <a:xfrm>
                <a:off x="3615" y="3120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41" name="Line 6994"/>
              <p:cNvSpPr>
                <a:spLocks noChangeShapeType="1"/>
              </p:cNvSpPr>
              <p:nvPr/>
            </p:nvSpPr>
            <p:spPr bwMode="auto">
              <a:xfrm>
                <a:off x="3639" y="3126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42" name="Line 6995"/>
              <p:cNvSpPr>
                <a:spLocks noChangeShapeType="1"/>
              </p:cNvSpPr>
              <p:nvPr/>
            </p:nvSpPr>
            <p:spPr bwMode="auto">
              <a:xfrm>
                <a:off x="3664" y="3132"/>
                <a:ext cx="6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43" name="Line 6996"/>
              <p:cNvSpPr>
                <a:spLocks noChangeShapeType="1"/>
              </p:cNvSpPr>
              <p:nvPr/>
            </p:nvSpPr>
            <p:spPr bwMode="auto">
              <a:xfrm>
                <a:off x="3689" y="3138"/>
                <a:ext cx="6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44" name="Line 6997"/>
              <p:cNvSpPr>
                <a:spLocks noChangeShapeType="1"/>
              </p:cNvSpPr>
              <p:nvPr/>
            </p:nvSpPr>
            <p:spPr bwMode="auto">
              <a:xfrm>
                <a:off x="3713" y="3150"/>
                <a:ext cx="7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45" name="Line 6998"/>
              <p:cNvSpPr>
                <a:spLocks noChangeShapeType="1"/>
              </p:cNvSpPr>
              <p:nvPr/>
            </p:nvSpPr>
            <p:spPr bwMode="auto">
              <a:xfrm>
                <a:off x="3738" y="3157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46" name="Line 6999"/>
              <p:cNvSpPr>
                <a:spLocks noChangeShapeType="1"/>
              </p:cNvSpPr>
              <p:nvPr/>
            </p:nvSpPr>
            <p:spPr bwMode="auto">
              <a:xfrm>
                <a:off x="3763" y="3163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47" name="Line 7000"/>
              <p:cNvSpPr>
                <a:spLocks noChangeShapeType="1"/>
              </p:cNvSpPr>
              <p:nvPr/>
            </p:nvSpPr>
            <p:spPr bwMode="auto">
              <a:xfrm>
                <a:off x="3787" y="3169"/>
                <a:ext cx="7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48" name="Line 7001"/>
              <p:cNvSpPr>
                <a:spLocks noChangeShapeType="1"/>
              </p:cNvSpPr>
              <p:nvPr/>
            </p:nvSpPr>
            <p:spPr bwMode="auto">
              <a:xfrm>
                <a:off x="3812" y="3175"/>
                <a:ext cx="6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49" name="Line 7002"/>
              <p:cNvSpPr>
                <a:spLocks noChangeShapeType="1"/>
              </p:cNvSpPr>
              <p:nvPr/>
            </p:nvSpPr>
            <p:spPr bwMode="auto">
              <a:xfrm>
                <a:off x="3837" y="3181"/>
                <a:ext cx="6" cy="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50" name="Line 7003"/>
              <p:cNvSpPr>
                <a:spLocks noChangeShapeType="1"/>
              </p:cNvSpPr>
              <p:nvPr/>
            </p:nvSpPr>
            <p:spPr bwMode="auto">
              <a:xfrm>
                <a:off x="3862" y="3194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51" name="Line 7004"/>
              <p:cNvSpPr>
                <a:spLocks noChangeShapeType="1"/>
              </p:cNvSpPr>
              <p:nvPr/>
            </p:nvSpPr>
            <p:spPr bwMode="auto">
              <a:xfrm>
                <a:off x="3886" y="3200"/>
                <a:ext cx="6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52" name="Line 7005"/>
              <p:cNvSpPr>
                <a:spLocks noChangeShapeType="1"/>
              </p:cNvSpPr>
              <p:nvPr/>
            </p:nvSpPr>
            <p:spPr bwMode="auto">
              <a:xfrm>
                <a:off x="3911" y="3206"/>
                <a:ext cx="1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53" name="Line 7006"/>
              <p:cNvSpPr>
                <a:spLocks noChangeShapeType="1"/>
              </p:cNvSpPr>
              <p:nvPr/>
            </p:nvSpPr>
            <p:spPr bwMode="auto">
              <a:xfrm>
                <a:off x="3911" y="3231"/>
                <a:ext cx="1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54" name="Line 7007"/>
              <p:cNvSpPr>
                <a:spLocks noChangeShapeType="1"/>
              </p:cNvSpPr>
              <p:nvPr/>
            </p:nvSpPr>
            <p:spPr bwMode="auto">
              <a:xfrm>
                <a:off x="3911" y="3255"/>
                <a:ext cx="1" cy="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55" name="Line 7008"/>
              <p:cNvSpPr>
                <a:spLocks noChangeShapeType="1"/>
              </p:cNvSpPr>
              <p:nvPr/>
            </p:nvSpPr>
            <p:spPr bwMode="auto">
              <a:xfrm>
                <a:off x="3911" y="3280"/>
                <a:ext cx="1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56" name="Line 7009"/>
              <p:cNvSpPr>
                <a:spLocks noChangeShapeType="1"/>
              </p:cNvSpPr>
              <p:nvPr/>
            </p:nvSpPr>
            <p:spPr bwMode="auto">
              <a:xfrm>
                <a:off x="3911" y="3305"/>
                <a:ext cx="1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57" name="Line 7010"/>
              <p:cNvSpPr>
                <a:spLocks noChangeShapeType="1"/>
              </p:cNvSpPr>
              <p:nvPr/>
            </p:nvSpPr>
            <p:spPr bwMode="auto">
              <a:xfrm>
                <a:off x="3911" y="3330"/>
                <a:ext cx="1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58" name="Line 7011"/>
              <p:cNvSpPr>
                <a:spLocks noChangeShapeType="1"/>
              </p:cNvSpPr>
              <p:nvPr/>
            </p:nvSpPr>
            <p:spPr bwMode="auto">
              <a:xfrm>
                <a:off x="3911" y="3354"/>
                <a:ext cx="1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59" name="Line 7012"/>
              <p:cNvSpPr>
                <a:spLocks noChangeShapeType="1"/>
              </p:cNvSpPr>
              <p:nvPr/>
            </p:nvSpPr>
            <p:spPr bwMode="auto">
              <a:xfrm>
                <a:off x="3905" y="3379"/>
                <a:ext cx="1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60" name="Line 7013"/>
              <p:cNvSpPr>
                <a:spLocks noChangeShapeType="1"/>
              </p:cNvSpPr>
              <p:nvPr/>
            </p:nvSpPr>
            <p:spPr bwMode="auto">
              <a:xfrm>
                <a:off x="3905" y="3404"/>
                <a:ext cx="1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61" name="Line 7014"/>
              <p:cNvSpPr>
                <a:spLocks noChangeShapeType="1"/>
              </p:cNvSpPr>
              <p:nvPr/>
            </p:nvSpPr>
            <p:spPr bwMode="auto">
              <a:xfrm>
                <a:off x="3905" y="3428"/>
                <a:ext cx="1" cy="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62" name="Line 7015"/>
              <p:cNvSpPr>
                <a:spLocks noChangeShapeType="1"/>
              </p:cNvSpPr>
              <p:nvPr/>
            </p:nvSpPr>
            <p:spPr bwMode="auto">
              <a:xfrm>
                <a:off x="3905" y="3453"/>
                <a:ext cx="1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63" name="Line 7016"/>
              <p:cNvSpPr>
                <a:spLocks noChangeShapeType="1"/>
              </p:cNvSpPr>
              <p:nvPr/>
            </p:nvSpPr>
            <p:spPr bwMode="auto">
              <a:xfrm>
                <a:off x="3905" y="3478"/>
                <a:ext cx="1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64" name="Line 7017"/>
              <p:cNvSpPr>
                <a:spLocks noChangeShapeType="1"/>
              </p:cNvSpPr>
              <p:nvPr/>
            </p:nvSpPr>
            <p:spPr bwMode="auto">
              <a:xfrm>
                <a:off x="3905" y="3502"/>
                <a:ext cx="1" cy="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65" name="Line 7018"/>
              <p:cNvSpPr>
                <a:spLocks noChangeShapeType="1"/>
              </p:cNvSpPr>
              <p:nvPr/>
            </p:nvSpPr>
            <p:spPr bwMode="auto">
              <a:xfrm>
                <a:off x="3905" y="3527"/>
                <a:ext cx="1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66" name="Line 7019"/>
              <p:cNvSpPr>
                <a:spLocks noChangeShapeType="1"/>
              </p:cNvSpPr>
              <p:nvPr/>
            </p:nvSpPr>
            <p:spPr bwMode="auto">
              <a:xfrm>
                <a:off x="3905" y="3552"/>
                <a:ext cx="1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67" name="Line 7020"/>
              <p:cNvSpPr>
                <a:spLocks noChangeShapeType="1"/>
              </p:cNvSpPr>
              <p:nvPr/>
            </p:nvSpPr>
            <p:spPr bwMode="auto">
              <a:xfrm>
                <a:off x="3905" y="3577"/>
                <a:ext cx="1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68" name="Line 7021"/>
              <p:cNvSpPr>
                <a:spLocks noChangeShapeType="1"/>
              </p:cNvSpPr>
              <p:nvPr/>
            </p:nvSpPr>
            <p:spPr bwMode="auto">
              <a:xfrm>
                <a:off x="3905" y="3601"/>
                <a:ext cx="1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69" name="Line 7022"/>
              <p:cNvSpPr>
                <a:spLocks noChangeShapeType="1"/>
              </p:cNvSpPr>
              <p:nvPr/>
            </p:nvSpPr>
            <p:spPr bwMode="auto">
              <a:xfrm>
                <a:off x="3905" y="3626"/>
                <a:ext cx="1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70" name="Line 7023"/>
              <p:cNvSpPr>
                <a:spLocks noChangeShapeType="1"/>
              </p:cNvSpPr>
              <p:nvPr/>
            </p:nvSpPr>
            <p:spPr bwMode="auto">
              <a:xfrm>
                <a:off x="3905" y="3651"/>
                <a:ext cx="1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71" name="Line 7024"/>
              <p:cNvSpPr>
                <a:spLocks noChangeShapeType="1"/>
              </p:cNvSpPr>
              <p:nvPr/>
            </p:nvSpPr>
            <p:spPr bwMode="auto">
              <a:xfrm>
                <a:off x="3905" y="3675"/>
                <a:ext cx="1" cy="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72" name="Line 7025"/>
              <p:cNvSpPr>
                <a:spLocks noChangeShapeType="1"/>
              </p:cNvSpPr>
              <p:nvPr/>
            </p:nvSpPr>
            <p:spPr bwMode="auto">
              <a:xfrm>
                <a:off x="3899" y="3700"/>
                <a:ext cx="1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73" name="Line 7026"/>
              <p:cNvSpPr>
                <a:spLocks noChangeShapeType="1"/>
              </p:cNvSpPr>
              <p:nvPr/>
            </p:nvSpPr>
            <p:spPr bwMode="auto">
              <a:xfrm>
                <a:off x="3899" y="3725"/>
                <a:ext cx="1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74" name="Line 7027"/>
              <p:cNvSpPr>
                <a:spLocks noChangeShapeType="1"/>
              </p:cNvSpPr>
              <p:nvPr/>
            </p:nvSpPr>
            <p:spPr bwMode="auto">
              <a:xfrm>
                <a:off x="3899" y="3749"/>
                <a:ext cx="1" cy="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75" name="Line 7028"/>
              <p:cNvSpPr>
                <a:spLocks noChangeShapeType="1"/>
              </p:cNvSpPr>
              <p:nvPr/>
            </p:nvSpPr>
            <p:spPr bwMode="auto">
              <a:xfrm>
                <a:off x="3899" y="3774"/>
                <a:ext cx="1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76" name="Line 7029"/>
              <p:cNvSpPr>
                <a:spLocks noChangeShapeType="1"/>
              </p:cNvSpPr>
              <p:nvPr/>
            </p:nvSpPr>
            <p:spPr bwMode="auto">
              <a:xfrm>
                <a:off x="3899" y="3799"/>
                <a:ext cx="1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77" name="Line 7030"/>
              <p:cNvSpPr>
                <a:spLocks noChangeShapeType="1"/>
              </p:cNvSpPr>
              <p:nvPr/>
            </p:nvSpPr>
            <p:spPr bwMode="auto">
              <a:xfrm>
                <a:off x="3899" y="3824"/>
                <a:ext cx="1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78" name="Line 7031"/>
              <p:cNvSpPr>
                <a:spLocks noChangeShapeType="1"/>
              </p:cNvSpPr>
              <p:nvPr/>
            </p:nvSpPr>
            <p:spPr bwMode="auto">
              <a:xfrm>
                <a:off x="3899" y="3848"/>
                <a:ext cx="1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79" name="Line 7032"/>
              <p:cNvSpPr>
                <a:spLocks noChangeShapeType="1"/>
              </p:cNvSpPr>
              <p:nvPr/>
            </p:nvSpPr>
            <p:spPr bwMode="auto">
              <a:xfrm>
                <a:off x="3899" y="3873"/>
                <a:ext cx="1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80" name="Line 7033"/>
              <p:cNvSpPr>
                <a:spLocks noChangeShapeType="1"/>
              </p:cNvSpPr>
              <p:nvPr/>
            </p:nvSpPr>
            <p:spPr bwMode="auto">
              <a:xfrm>
                <a:off x="3899" y="3898"/>
                <a:ext cx="1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81" name="Line 7034"/>
              <p:cNvSpPr>
                <a:spLocks noChangeShapeType="1"/>
              </p:cNvSpPr>
              <p:nvPr/>
            </p:nvSpPr>
            <p:spPr bwMode="auto">
              <a:xfrm>
                <a:off x="3899" y="3922"/>
                <a:ext cx="1" cy="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82" name="Line 7035"/>
              <p:cNvSpPr>
                <a:spLocks noChangeShapeType="1"/>
              </p:cNvSpPr>
              <p:nvPr/>
            </p:nvSpPr>
            <p:spPr bwMode="auto">
              <a:xfrm>
                <a:off x="3899" y="3947"/>
                <a:ext cx="1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83" name="Line 7036"/>
              <p:cNvSpPr>
                <a:spLocks noChangeShapeType="1"/>
              </p:cNvSpPr>
              <p:nvPr/>
            </p:nvSpPr>
            <p:spPr bwMode="auto">
              <a:xfrm>
                <a:off x="3899" y="3972"/>
                <a:ext cx="1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84" name="Line 7037"/>
              <p:cNvSpPr>
                <a:spLocks noChangeShapeType="1"/>
              </p:cNvSpPr>
              <p:nvPr/>
            </p:nvSpPr>
            <p:spPr bwMode="auto">
              <a:xfrm>
                <a:off x="3899" y="3996"/>
                <a:ext cx="1" cy="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85" name="Line 7038"/>
              <p:cNvSpPr>
                <a:spLocks noChangeShapeType="1"/>
              </p:cNvSpPr>
              <p:nvPr/>
            </p:nvSpPr>
            <p:spPr bwMode="auto">
              <a:xfrm flipH="1">
                <a:off x="3892" y="4021"/>
                <a:ext cx="7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86" name="Line 7039"/>
              <p:cNvSpPr>
                <a:spLocks noChangeShapeType="1"/>
              </p:cNvSpPr>
              <p:nvPr/>
            </p:nvSpPr>
            <p:spPr bwMode="auto">
              <a:xfrm>
                <a:off x="3892" y="4046"/>
                <a:ext cx="1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87" name="Line 7040"/>
              <p:cNvSpPr>
                <a:spLocks noChangeShapeType="1"/>
              </p:cNvSpPr>
              <p:nvPr/>
            </p:nvSpPr>
            <p:spPr bwMode="auto">
              <a:xfrm>
                <a:off x="3892" y="4071"/>
                <a:ext cx="1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88" name="Line 7041"/>
              <p:cNvSpPr>
                <a:spLocks noChangeShapeType="1"/>
              </p:cNvSpPr>
              <p:nvPr/>
            </p:nvSpPr>
            <p:spPr bwMode="auto">
              <a:xfrm>
                <a:off x="3892" y="4095"/>
                <a:ext cx="1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89" name="Line 7042"/>
              <p:cNvSpPr>
                <a:spLocks noChangeShapeType="1"/>
              </p:cNvSpPr>
              <p:nvPr/>
            </p:nvSpPr>
            <p:spPr bwMode="auto">
              <a:xfrm>
                <a:off x="3892" y="4120"/>
                <a:ext cx="1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90" name="Line 7043"/>
              <p:cNvSpPr>
                <a:spLocks noChangeShapeType="1"/>
              </p:cNvSpPr>
              <p:nvPr/>
            </p:nvSpPr>
            <p:spPr bwMode="auto">
              <a:xfrm>
                <a:off x="3892" y="4145"/>
                <a:ext cx="1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91" name="Line 7044"/>
              <p:cNvSpPr>
                <a:spLocks noChangeShapeType="1"/>
              </p:cNvSpPr>
              <p:nvPr/>
            </p:nvSpPr>
            <p:spPr bwMode="auto">
              <a:xfrm>
                <a:off x="3892" y="4169"/>
                <a:ext cx="1" cy="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92" name="Line 7045"/>
              <p:cNvSpPr>
                <a:spLocks noChangeShapeType="1"/>
              </p:cNvSpPr>
              <p:nvPr/>
            </p:nvSpPr>
            <p:spPr bwMode="auto">
              <a:xfrm flipV="1">
                <a:off x="3911" y="3200"/>
                <a:ext cx="6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93" name="Line 7046"/>
              <p:cNvSpPr>
                <a:spLocks noChangeShapeType="1"/>
              </p:cNvSpPr>
              <p:nvPr/>
            </p:nvSpPr>
            <p:spPr bwMode="auto">
              <a:xfrm flipV="1">
                <a:off x="3930" y="3175"/>
                <a:ext cx="6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94" name="Line 7047"/>
              <p:cNvSpPr>
                <a:spLocks noChangeShapeType="1"/>
              </p:cNvSpPr>
              <p:nvPr/>
            </p:nvSpPr>
            <p:spPr bwMode="auto">
              <a:xfrm flipV="1">
                <a:off x="3948" y="3150"/>
                <a:ext cx="1" cy="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95" name="Line 7048"/>
              <p:cNvSpPr>
                <a:spLocks noChangeShapeType="1"/>
              </p:cNvSpPr>
              <p:nvPr/>
            </p:nvSpPr>
            <p:spPr bwMode="auto">
              <a:xfrm flipV="1">
                <a:off x="3960" y="3126"/>
                <a:ext cx="7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96" name="Line 7049"/>
              <p:cNvSpPr>
                <a:spLocks noChangeShapeType="1"/>
              </p:cNvSpPr>
              <p:nvPr/>
            </p:nvSpPr>
            <p:spPr bwMode="auto">
              <a:xfrm flipV="1">
                <a:off x="3979" y="3101"/>
                <a:ext cx="6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97" name="Line 7050"/>
              <p:cNvSpPr>
                <a:spLocks noChangeShapeType="1"/>
              </p:cNvSpPr>
              <p:nvPr/>
            </p:nvSpPr>
            <p:spPr bwMode="auto">
              <a:xfrm flipV="1">
                <a:off x="3997" y="3076"/>
                <a:ext cx="7" cy="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98" name="Line 7051"/>
              <p:cNvSpPr>
                <a:spLocks noChangeShapeType="1"/>
              </p:cNvSpPr>
              <p:nvPr/>
            </p:nvSpPr>
            <p:spPr bwMode="auto">
              <a:xfrm flipV="1">
                <a:off x="4016" y="3052"/>
                <a:ext cx="6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599" name="Line 7052"/>
              <p:cNvSpPr>
                <a:spLocks noChangeShapeType="1"/>
              </p:cNvSpPr>
              <p:nvPr/>
            </p:nvSpPr>
            <p:spPr bwMode="auto">
              <a:xfrm flipV="1">
                <a:off x="4034" y="3027"/>
                <a:ext cx="7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00" name="Line 7053"/>
              <p:cNvSpPr>
                <a:spLocks noChangeShapeType="1"/>
              </p:cNvSpPr>
              <p:nvPr/>
            </p:nvSpPr>
            <p:spPr bwMode="auto">
              <a:xfrm flipV="1">
                <a:off x="4053" y="3002"/>
                <a:ext cx="1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01" name="Line 7054"/>
              <p:cNvSpPr>
                <a:spLocks noChangeShapeType="1"/>
              </p:cNvSpPr>
              <p:nvPr/>
            </p:nvSpPr>
            <p:spPr bwMode="auto">
              <a:xfrm flipV="1">
                <a:off x="4065" y="2978"/>
                <a:ext cx="7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02" name="Line 7055"/>
              <p:cNvSpPr>
                <a:spLocks noChangeShapeType="1"/>
              </p:cNvSpPr>
              <p:nvPr/>
            </p:nvSpPr>
            <p:spPr bwMode="auto">
              <a:xfrm flipV="1">
                <a:off x="4084" y="2953"/>
                <a:ext cx="6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03" name="Line 7056"/>
              <p:cNvSpPr>
                <a:spLocks noChangeShapeType="1"/>
              </p:cNvSpPr>
              <p:nvPr/>
            </p:nvSpPr>
            <p:spPr bwMode="auto">
              <a:xfrm flipV="1">
                <a:off x="4102" y="2928"/>
                <a:ext cx="7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04" name="Line 7057"/>
              <p:cNvSpPr>
                <a:spLocks noChangeShapeType="1"/>
              </p:cNvSpPr>
              <p:nvPr/>
            </p:nvSpPr>
            <p:spPr bwMode="auto">
              <a:xfrm flipV="1">
                <a:off x="4121" y="2903"/>
                <a:ext cx="6" cy="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05" name="Line 7058"/>
              <p:cNvSpPr>
                <a:spLocks noChangeShapeType="1"/>
              </p:cNvSpPr>
              <p:nvPr/>
            </p:nvSpPr>
            <p:spPr bwMode="auto">
              <a:xfrm flipV="1">
                <a:off x="4139" y="2879"/>
                <a:ext cx="7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06" name="Line 7059"/>
              <p:cNvSpPr>
                <a:spLocks noChangeShapeType="1"/>
              </p:cNvSpPr>
              <p:nvPr/>
            </p:nvSpPr>
            <p:spPr bwMode="auto">
              <a:xfrm flipV="1">
                <a:off x="4158" y="2854"/>
                <a:ext cx="1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07" name="Line 7060"/>
              <p:cNvSpPr>
                <a:spLocks noChangeShapeType="1"/>
              </p:cNvSpPr>
              <p:nvPr/>
            </p:nvSpPr>
            <p:spPr bwMode="auto">
              <a:xfrm flipV="1">
                <a:off x="4170" y="2829"/>
                <a:ext cx="6" cy="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08" name="Line 7061"/>
              <p:cNvSpPr>
                <a:spLocks noChangeShapeType="1"/>
              </p:cNvSpPr>
              <p:nvPr/>
            </p:nvSpPr>
            <p:spPr bwMode="auto">
              <a:xfrm flipV="1">
                <a:off x="4189" y="2805"/>
                <a:ext cx="6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09" name="Line 7062"/>
              <p:cNvSpPr>
                <a:spLocks noChangeShapeType="1"/>
              </p:cNvSpPr>
              <p:nvPr/>
            </p:nvSpPr>
            <p:spPr bwMode="auto">
              <a:xfrm flipV="1">
                <a:off x="4207" y="2780"/>
                <a:ext cx="7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10" name="Line 7063"/>
              <p:cNvSpPr>
                <a:spLocks noChangeShapeType="1"/>
              </p:cNvSpPr>
              <p:nvPr/>
            </p:nvSpPr>
            <p:spPr bwMode="auto">
              <a:xfrm flipV="1">
                <a:off x="4226" y="2755"/>
                <a:ext cx="6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11" name="Line 7064"/>
              <p:cNvSpPr>
                <a:spLocks noChangeShapeType="1"/>
              </p:cNvSpPr>
              <p:nvPr/>
            </p:nvSpPr>
            <p:spPr bwMode="auto">
              <a:xfrm flipV="1">
                <a:off x="4244" y="2731"/>
                <a:ext cx="7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12" name="Line 7065"/>
              <p:cNvSpPr>
                <a:spLocks noChangeShapeType="1"/>
              </p:cNvSpPr>
              <p:nvPr/>
            </p:nvSpPr>
            <p:spPr bwMode="auto">
              <a:xfrm flipV="1">
                <a:off x="4263" y="2706"/>
                <a:ext cx="1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13" name="Line 7066"/>
              <p:cNvSpPr>
                <a:spLocks noChangeShapeType="1"/>
              </p:cNvSpPr>
              <p:nvPr/>
            </p:nvSpPr>
            <p:spPr bwMode="auto">
              <a:xfrm flipV="1">
                <a:off x="4275" y="2681"/>
                <a:ext cx="6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14" name="Line 7067"/>
              <p:cNvSpPr>
                <a:spLocks noChangeShapeType="1"/>
              </p:cNvSpPr>
              <p:nvPr/>
            </p:nvSpPr>
            <p:spPr bwMode="auto">
              <a:xfrm flipV="1">
                <a:off x="4294" y="2656"/>
                <a:ext cx="6" cy="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15" name="Line 7068"/>
              <p:cNvSpPr>
                <a:spLocks noChangeShapeType="1"/>
              </p:cNvSpPr>
              <p:nvPr/>
            </p:nvSpPr>
            <p:spPr bwMode="auto">
              <a:xfrm flipV="1">
                <a:off x="4312" y="2632"/>
                <a:ext cx="7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16" name="Line 7069"/>
              <p:cNvSpPr>
                <a:spLocks noChangeShapeType="1"/>
              </p:cNvSpPr>
              <p:nvPr/>
            </p:nvSpPr>
            <p:spPr bwMode="auto">
              <a:xfrm flipV="1">
                <a:off x="4331" y="2607"/>
                <a:ext cx="6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17" name="Line 7070"/>
              <p:cNvSpPr>
                <a:spLocks noChangeShapeType="1"/>
              </p:cNvSpPr>
              <p:nvPr/>
            </p:nvSpPr>
            <p:spPr bwMode="auto">
              <a:xfrm flipV="1">
                <a:off x="4349" y="2582"/>
                <a:ext cx="7" cy="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18" name="Line 7071"/>
              <p:cNvSpPr>
                <a:spLocks noChangeShapeType="1"/>
              </p:cNvSpPr>
              <p:nvPr/>
            </p:nvSpPr>
            <p:spPr bwMode="auto">
              <a:xfrm flipV="1">
                <a:off x="4368" y="2558"/>
                <a:ext cx="1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19" name="Line 7072"/>
              <p:cNvSpPr>
                <a:spLocks noChangeShapeType="1"/>
              </p:cNvSpPr>
              <p:nvPr/>
            </p:nvSpPr>
            <p:spPr bwMode="auto">
              <a:xfrm flipV="1">
                <a:off x="4380" y="2533"/>
                <a:ext cx="6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20" name="Line 7073"/>
              <p:cNvSpPr>
                <a:spLocks noChangeShapeType="1"/>
              </p:cNvSpPr>
              <p:nvPr/>
            </p:nvSpPr>
            <p:spPr bwMode="auto">
              <a:xfrm flipV="1">
                <a:off x="4399" y="2508"/>
                <a:ext cx="6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21" name="Line 7074"/>
              <p:cNvSpPr>
                <a:spLocks noChangeShapeType="1"/>
              </p:cNvSpPr>
              <p:nvPr/>
            </p:nvSpPr>
            <p:spPr bwMode="auto">
              <a:xfrm flipV="1">
                <a:off x="4417" y="2484"/>
                <a:ext cx="6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622" name="Line 7075"/>
              <p:cNvSpPr>
                <a:spLocks noChangeShapeType="1"/>
              </p:cNvSpPr>
              <p:nvPr/>
            </p:nvSpPr>
            <p:spPr bwMode="auto">
              <a:xfrm flipV="1">
                <a:off x="4436" y="2459"/>
                <a:ext cx="6" cy="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4383" name="Line 7076"/>
            <p:cNvSpPr>
              <a:spLocks noChangeShapeType="1"/>
            </p:cNvSpPr>
            <p:nvPr/>
          </p:nvSpPr>
          <p:spPr bwMode="auto">
            <a:xfrm flipV="1">
              <a:off x="4454" y="2434"/>
              <a:ext cx="7" cy="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84" name="Line 7077"/>
            <p:cNvSpPr>
              <a:spLocks noChangeShapeType="1"/>
            </p:cNvSpPr>
            <p:nvPr/>
          </p:nvSpPr>
          <p:spPr bwMode="auto">
            <a:xfrm flipV="1">
              <a:off x="4473" y="2410"/>
              <a:ext cx="1" cy="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85" name="Line 7078"/>
            <p:cNvSpPr>
              <a:spLocks noChangeShapeType="1"/>
            </p:cNvSpPr>
            <p:nvPr/>
          </p:nvSpPr>
          <p:spPr bwMode="auto">
            <a:xfrm flipV="1">
              <a:off x="4485" y="2385"/>
              <a:ext cx="6" cy="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86" name="Line 7079"/>
            <p:cNvSpPr>
              <a:spLocks noChangeShapeType="1"/>
            </p:cNvSpPr>
            <p:nvPr/>
          </p:nvSpPr>
          <p:spPr bwMode="auto">
            <a:xfrm flipV="1">
              <a:off x="4504" y="2360"/>
              <a:ext cx="6" cy="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87" name="Line 7080"/>
            <p:cNvSpPr>
              <a:spLocks noChangeShapeType="1"/>
            </p:cNvSpPr>
            <p:nvPr/>
          </p:nvSpPr>
          <p:spPr bwMode="auto">
            <a:xfrm flipV="1">
              <a:off x="4522" y="2335"/>
              <a:ext cx="6" cy="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88" name="Line 7081"/>
            <p:cNvSpPr>
              <a:spLocks noChangeShapeType="1"/>
            </p:cNvSpPr>
            <p:nvPr/>
          </p:nvSpPr>
          <p:spPr bwMode="auto">
            <a:xfrm flipV="1">
              <a:off x="4541" y="2311"/>
              <a:ext cx="6" cy="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89" name="Line 7082"/>
            <p:cNvSpPr>
              <a:spLocks noChangeShapeType="1"/>
            </p:cNvSpPr>
            <p:nvPr/>
          </p:nvSpPr>
          <p:spPr bwMode="auto">
            <a:xfrm flipV="1">
              <a:off x="4559" y="2286"/>
              <a:ext cx="6" cy="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90" name="Line 7083"/>
            <p:cNvSpPr>
              <a:spLocks noChangeShapeType="1"/>
            </p:cNvSpPr>
            <p:nvPr/>
          </p:nvSpPr>
          <p:spPr bwMode="auto">
            <a:xfrm flipV="1">
              <a:off x="4578" y="2261"/>
              <a:ext cx="1" cy="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91" name="Line 7084"/>
            <p:cNvSpPr>
              <a:spLocks noChangeShapeType="1"/>
            </p:cNvSpPr>
            <p:nvPr/>
          </p:nvSpPr>
          <p:spPr bwMode="auto">
            <a:xfrm flipV="1">
              <a:off x="4590" y="2237"/>
              <a:ext cx="6" cy="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92" name="Line 7085"/>
            <p:cNvSpPr>
              <a:spLocks noChangeShapeType="1"/>
            </p:cNvSpPr>
            <p:nvPr/>
          </p:nvSpPr>
          <p:spPr bwMode="auto">
            <a:xfrm flipV="1">
              <a:off x="4609" y="2212"/>
              <a:ext cx="6" cy="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93" name="Line 7086"/>
            <p:cNvSpPr>
              <a:spLocks noChangeShapeType="1"/>
            </p:cNvSpPr>
            <p:nvPr/>
          </p:nvSpPr>
          <p:spPr bwMode="auto">
            <a:xfrm flipV="1">
              <a:off x="4627" y="2187"/>
              <a:ext cx="6" cy="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94" name="Line 7087"/>
            <p:cNvSpPr>
              <a:spLocks noChangeShapeType="1"/>
            </p:cNvSpPr>
            <p:nvPr/>
          </p:nvSpPr>
          <p:spPr bwMode="auto">
            <a:xfrm flipV="1">
              <a:off x="4646" y="2163"/>
              <a:ext cx="6" cy="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95" name="Line 7088"/>
            <p:cNvSpPr>
              <a:spLocks noChangeShapeType="1"/>
            </p:cNvSpPr>
            <p:nvPr/>
          </p:nvSpPr>
          <p:spPr bwMode="auto">
            <a:xfrm flipV="1">
              <a:off x="4664" y="2138"/>
              <a:ext cx="6" cy="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96" name="Line 7089"/>
            <p:cNvSpPr>
              <a:spLocks noChangeShapeType="1"/>
            </p:cNvSpPr>
            <p:nvPr/>
          </p:nvSpPr>
          <p:spPr bwMode="auto">
            <a:xfrm flipV="1">
              <a:off x="4683" y="2113"/>
              <a:ext cx="1" cy="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97" name="Line 7090"/>
            <p:cNvSpPr>
              <a:spLocks noChangeShapeType="1"/>
            </p:cNvSpPr>
            <p:nvPr/>
          </p:nvSpPr>
          <p:spPr bwMode="auto">
            <a:xfrm flipV="1">
              <a:off x="4695" y="2088"/>
              <a:ext cx="6" cy="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98" name="Line 7091"/>
            <p:cNvSpPr>
              <a:spLocks noChangeShapeType="1"/>
            </p:cNvSpPr>
            <p:nvPr/>
          </p:nvSpPr>
          <p:spPr bwMode="auto">
            <a:xfrm flipV="1">
              <a:off x="4714" y="2064"/>
              <a:ext cx="6" cy="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99" name="Line 7092"/>
            <p:cNvSpPr>
              <a:spLocks noChangeShapeType="1"/>
            </p:cNvSpPr>
            <p:nvPr/>
          </p:nvSpPr>
          <p:spPr bwMode="auto">
            <a:xfrm flipV="1">
              <a:off x="4732" y="2039"/>
              <a:ext cx="6" cy="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00" name="Line 7093"/>
            <p:cNvSpPr>
              <a:spLocks noChangeShapeType="1"/>
            </p:cNvSpPr>
            <p:nvPr/>
          </p:nvSpPr>
          <p:spPr bwMode="auto">
            <a:xfrm flipV="1">
              <a:off x="4751" y="2014"/>
              <a:ext cx="6" cy="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01" name="Line 7094"/>
            <p:cNvSpPr>
              <a:spLocks noChangeShapeType="1"/>
            </p:cNvSpPr>
            <p:nvPr/>
          </p:nvSpPr>
          <p:spPr bwMode="auto">
            <a:xfrm flipV="1">
              <a:off x="4769" y="1990"/>
              <a:ext cx="6" cy="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02" name="Line 7095"/>
            <p:cNvSpPr>
              <a:spLocks noChangeShapeType="1"/>
            </p:cNvSpPr>
            <p:nvPr/>
          </p:nvSpPr>
          <p:spPr bwMode="auto">
            <a:xfrm flipV="1">
              <a:off x="4788" y="1965"/>
              <a:ext cx="1" cy="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03" name="Line 7096"/>
            <p:cNvSpPr>
              <a:spLocks noChangeShapeType="1"/>
            </p:cNvSpPr>
            <p:nvPr/>
          </p:nvSpPr>
          <p:spPr bwMode="auto">
            <a:xfrm flipV="1">
              <a:off x="4800" y="1940"/>
              <a:ext cx="6" cy="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04" name="Line 7097"/>
            <p:cNvSpPr>
              <a:spLocks noChangeShapeType="1"/>
            </p:cNvSpPr>
            <p:nvPr/>
          </p:nvSpPr>
          <p:spPr bwMode="auto">
            <a:xfrm flipV="1">
              <a:off x="4819" y="1916"/>
              <a:ext cx="6" cy="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05" name="Line 7098"/>
            <p:cNvSpPr>
              <a:spLocks noChangeShapeType="1"/>
            </p:cNvSpPr>
            <p:nvPr/>
          </p:nvSpPr>
          <p:spPr bwMode="auto">
            <a:xfrm flipV="1">
              <a:off x="4837" y="1891"/>
              <a:ext cx="6" cy="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06" name="Line 7099"/>
            <p:cNvSpPr>
              <a:spLocks noChangeShapeType="1"/>
            </p:cNvSpPr>
            <p:nvPr/>
          </p:nvSpPr>
          <p:spPr bwMode="auto">
            <a:xfrm flipV="1">
              <a:off x="4856" y="1866"/>
              <a:ext cx="6" cy="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07" name="Line 7100"/>
            <p:cNvSpPr>
              <a:spLocks noChangeShapeType="1"/>
            </p:cNvSpPr>
            <p:nvPr/>
          </p:nvSpPr>
          <p:spPr bwMode="auto">
            <a:xfrm flipV="1">
              <a:off x="4874" y="1841"/>
              <a:ext cx="6" cy="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08" name="Line 7101"/>
            <p:cNvSpPr>
              <a:spLocks noChangeShapeType="1"/>
            </p:cNvSpPr>
            <p:nvPr/>
          </p:nvSpPr>
          <p:spPr bwMode="auto">
            <a:xfrm flipV="1">
              <a:off x="4893" y="1817"/>
              <a:ext cx="1" cy="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09" name="Line 7102"/>
            <p:cNvSpPr>
              <a:spLocks noChangeShapeType="1"/>
            </p:cNvSpPr>
            <p:nvPr/>
          </p:nvSpPr>
          <p:spPr bwMode="auto">
            <a:xfrm flipV="1">
              <a:off x="4905" y="1792"/>
              <a:ext cx="6" cy="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10" name="Line 7103"/>
            <p:cNvSpPr>
              <a:spLocks noChangeShapeType="1"/>
            </p:cNvSpPr>
            <p:nvPr/>
          </p:nvSpPr>
          <p:spPr bwMode="auto">
            <a:xfrm flipV="1">
              <a:off x="4924" y="1767"/>
              <a:ext cx="6" cy="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11" name="Line 7104"/>
            <p:cNvSpPr>
              <a:spLocks noChangeShapeType="1"/>
            </p:cNvSpPr>
            <p:nvPr/>
          </p:nvSpPr>
          <p:spPr bwMode="auto">
            <a:xfrm flipV="1">
              <a:off x="4942" y="1743"/>
              <a:ext cx="6" cy="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12" name="Line 7105"/>
            <p:cNvSpPr>
              <a:spLocks noChangeShapeType="1"/>
            </p:cNvSpPr>
            <p:nvPr/>
          </p:nvSpPr>
          <p:spPr bwMode="auto">
            <a:xfrm flipV="1">
              <a:off x="4961" y="1718"/>
              <a:ext cx="6" cy="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13" name="Line 7106"/>
            <p:cNvSpPr>
              <a:spLocks noChangeShapeType="1"/>
            </p:cNvSpPr>
            <p:nvPr/>
          </p:nvSpPr>
          <p:spPr bwMode="auto">
            <a:xfrm flipV="1">
              <a:off x="4979" y="1693"/>
              <a:ext cx="6" cy="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14" name="Line 7107"/>
            <p:cNvSpPr>
              <a:spLocks noChangeShapeType="1"/>
            </p:cNvSpPr>
            <p:nvPr/>
          </p:nvSpPr>
          <p:spPr bwMode="auto">
            <a:xfrm flipV="1">
              <a:off x="4998" y="1669"/>
              <a:ext cx="1" cy="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15" name="Line 7108"/>
            <p:cNvSpPr>
              <a:spLocks noChangeShapeType="1"/>
            </p:cNvSpPr>
            <p:nvPr/>
          </p:nvSpPr>
          <p:spPr bwMode="auto">
            <a:xfrm flipV="1">
              <a:off x="5010" y="1644"/>
              <a:ext cx="6" cy="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16" name="Line 7109"/>
            <p:cNvSpPr>
              <a:spLocks noChangeShapeType="1"/>
            </p:cNvSpPr>
            <p:nvPr/>
          </p:nvSpPr>
          <p:spPr bwMode="auto">
            <a:xfrm flipV="1">
              <a:off x="5029" y="1619"/>
              <a:ext cx="6" cy="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17" name="Line 7110"/>
            <p:cNvSpPr>
              <a:spLocks noChangeShapeType="1"/>
            </p:cNvSpPr>
            <p:nvPr/>
          </p:nvSpPr>
          <p:spPr bwMode="auto">
            <a:xfrm flipV="1">
              <a:off x="5047" y="1594"/>
              <a:ext cx="6" cy="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18" name="Line 7111"/>
            <p:cNvSpPr>
              <a:spLocks noChangeShapeType="1"/>
            </p:cNvSpPr>
            <p:nvPr/>
          </p:nvSpPr>
          <p:spPr bwMode="auto">
            <a:xfrm flipV="1">
              <a:off x="5066" y="1570"/>
              <a:ext cx="6" cy="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19" name="Line 7112"/>
            <p:cNvSpPr>
              <a:spLocks noChangeShapeType="1"/>
            </p:cNvSpPr>
            <p:nvPr/>
          </p:nvSpPr>
          <p:spPr bwMode="auto">
            <a:xfrm flipV="1">
              <a:off x="5084" y="1545"/>
              <a:ext cx="6" cy="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20" name="Line 7113"/>
            <p:cNvSpPr>
              <a:spLocks noChangeShapeType="1"/>
            </p:cNvSpPr>
            <p:nvPr/>
          </p:nvSpPr>
          <p:spPr bwMode="auto">
            <a:xfrm flipV="1">
              <a:off x="5103" y="1520"/>
              <a:ext cx="1" cy="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21" name="Line 7114"/>
            <p:cNvSpPr>
              <a:spLocks noChangeShapeType="1"/>
            </p:cNvSpPr>
            <p:nvPr/>
          </p:nvSpPr>
          <p:spPr bwMode="auto">
            <a:xfrm flipV="1">
              <a:off x="5115" y="1496"/>
              <a:ext cx="6" cy="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422" name="Line 7115"/>
            <p:cNvSpPr>
              <a:spLocks noChangeShapeType="1"/>
            </p:cNvSpPr>
            <p:nvPr/>
          </p:nvSpPr>
          <p:spPr bwMode="auto">
            <a:xfrm flipV="1">
              <a:off x="5134" y="1471"/>
              <a:ext cx="6" cy="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4340" name="Text Box 29"/>
          <p:cNvSpPr txBox="1">
            <a:spLocks noChangeArrowheads="1"/>
          </p:cNvSpPr>
          <p:nvPr/>
        </p:nvSpPr>
        <p:spPr bwMode="auto">
          <a:xfrm>
            <a:off x="235789" y="1847497"/>
            <a:ext cx="7058593" cy="767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</a:rPr>
              <a:t>The </a:t>
            </a:r>
            <a:r>
              <a:rPr lang="en-US" b="1" dirty="0">
                <a:solidFill>
                  <a:srgbClr val="0000FF"/>
                </a:solidFill>
              </a:rPr>
              <a:t>discrete object view</a:t>
            </a:r>
            <a:r>
              <a:rPr lang="en-US" dirty="0">
                <a:solidFill>
                  <a:prstClr val="black"/>
                </a:solidFill>
              </a:rPr>
              <a:t> represents the real world as objects with well defined boundaries in empty space.</a:t>
            </a:r>
          </a:p>
        </p:txBody>
      </p:sp>
      <p:sp>
        <p:nvSpPr>
          <p:cNvPr id="14341" name="Text Box 30"/>
          <p:cNvSpPr txBox="1">
            <a:spLocks noChangeArrowheads="1"/>
          </p:cNvSpPr>
          <p:nvPr/>
        </p:nvSpPr>
        <p:spPr bwMode="auto">
          <a:xfrm>
            <a:off x="321761" y="4014583"/>
            <a:ext cx="7058593" cy="775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</a:rPr>
              <a:t>The </a:t>
            </a:r>
            <a:r>
              <a:rPr lang="en-US" b="1" dirty="0">
                <a:solidFill>
                  <a:srgbClr val="FF0000"/>
                </a:solidFill>
              </a:rPr>
              <a:t>field view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represents the real world as a finite number of variables, each one defined at each possible position.</a:t>
            </a:r>
          </a:p>
        </p:txBody>
      </p:sp>
      <p:grpSp>
        <p:nvGrpSpPr>
          <p:cNvPr id="14342" name="Group 50"/>
          <p:cNvGrpSpPr>
            <a:grpSpLocks/>
          </p:cNvGrpSpPr>
          <p:nvPr/>
        </p:nvGrpSpPr>
        <p:grpSpPr bwMode="auto">
          <a:xfrm>
            <a:off x="723458" y="2805047"/>
            <a:ext cx="932350" cy="458023"/>
            <a:chOff x="655" y="1920"/>
            <a:chExt cx="629" cy="309"/>
          </a:xfrm>
        </p:grpSpPr>
        <p:sp>
          <p:nvSpPr>
            <p:cNvPr id="14362" name="Oval 34"/>
            <p:cNvSpPr>
              <a:spLocks noChangeArrowheads="1"/>
            </p:cNvSpPr>
            <p:nvPr/>
          </p:nvSpPr>
          <p:spPr bwMode="auto">
            <a:xfrm>
              <a:off x="655" y="2183"/>
              <a:ext cx="46" cy="4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63" name="Rectangle 35"/>
            <p:cNvSpPr>
              <a:spLocks noChangeArrowheads="1"/>
            </p:cNvSpPr>
            <p:nvPr/>
          </p:nvSpPr>
          <p:spPr bwMode="auto">
            <a:xfrm>
              <a:off x="672" y="1920"/>
              <a:ext cx="61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>
                  <a:solidFill>
                    <a:prstClr val="black"/>
                  </a:solidFill>
                  <a:latin typeface="Calibri"/>
                </a:rPr>
                <a:t>(x</a:t>
              </a:r>
              <a:r>
                <a:rPr lang="en-US" sz="1800" baseline="-25000">
                  <a:solidFill>
                    <a:prstClr val="black"/>
                  </a:solidFill>
                  <a:latin typeface="Calibri"/>
                </a:rPr>
                <a:t>1</a:t>
              </a:r>
              <a:r>
                <a:rPr lang="en-US" sz="1800">
                  <a:solidFill>
                    <a:prstClr val="black"/>
                  </a:solidFill>
                  <a:latin typeface="Calibri"/>
                </a:rPr>
                <a:t>,y</a:t>
              </a:r>
              <a:r>
                <a:rPr lang="en-US" sz="1800" baseline="-25000">
                  <a:solidFill>
                    <a:prstClr val="black"/>
                  </a:solidFill>
                  <a:latin typeface="Calibri"/>
                </a:rPr>
                <a:t>1</a:t>
              </a:r>
              <a:r>
                <a:rPr lang="en-US" sz="1800">
                  <a:solidFill>
                    <a:prstClr val="black"/>
                  </a:solidFill>
                  <a:latin typeface="Calibri"/>
                </a:rPr>
                <a:t>)</a:t>
              </a:r>
            </a:p>
          </p:txBody>
        </p:sp>
      </p:grpSp>
      <p:grpSp>
        <p:nvGrpSpPr>
          <p:cNvPr id="14343" name="Group 49"/>
          <p:cNvGrpSpPr>
            <a:grpSpLocks/>
          </p:cNvGrpSpPr>
          <p:nvPr/>
        </p:nvGrpSpPr>
        <p:grpSpPr bwMode="auto">
          <a:xfrm>
            <a:off x="2740834" y="2805047"/>
            <a:ext cx="1772801" cy="449130"/>
            <a:chOff x="1664" y="2026"/>
            <a:chExt cx="1196" cy="303"/>
          </a:xfrm>
        </p:grpSpPr>
        <p:sp>
          <p:nvSpPr>
            <p:cNvPr id="14354" name="Line 31"/>
            <p:cNvSpPr>
              <a:spLocks noChangeShapeType="1"/>
            </p:cNvSpPr>
            <p:nvPr/>
          </p:nvSpPr>
          <p:spPr bwMode="auto">
            <a:xfrm flipV="1">
              <a:off x="2488" y="2048"/>
              <a:ext cx="351" cy="23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55" name="Line 32"/>
            <p:cNvSpPr>
              <a:spLocks noChangeShapeType="1"/>
            </p:cNvSpPr>
            <p:nvPr/>
          </p:nvSpPr>
          <p:spPr bwMode="auto">
            <a:xfrm>
              <a:off x="2160" y="2064"/>
              <a:ext cx="327" cy="2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56" name="Line 33"/>
            <p:cNvSpPr>
              <a:spLocks noChangeShapeType="1"/>
            </p:cNvSpPr>
            <p:nvPr/>
          </p:nvSpPr>
          <p:spPr bwMode="auto">
            <a:xfrm flipV="1">
              <a:off x="1680" y="2056"/>
              <a:ext cx="487" cy="23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57" name="Oval 36"/>
            <p:cNvSpPr>
              <a:spLocks noChangeArrowheads="1"/>
            </p:cNvSpPr>
            <p:nvPr/>
          </p:nvSpPr>
          <p:spPr bwMode="auto">
            <a:xfrm>
              <a:off x="2464" y="2266"/>
              <a:ext cx="46" cy="4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58" name="Oval 37"/>
            <p:cNvSpPr>
              <a:spLocks noChangeArrowheads="1"/>
            </p:cNvSpPr>
            <p:nvPr/>
          </p:nvSpPr>
          <p:spPr bwMode="auto">
            <a:xfrm>
              <a:off x="2144" y="2042"/>
              <a:ext cx="46" cy="46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59" name="Oval 38"/>
            <p:cNvSpPr>
              <a:spLocks noChangeArrowheads="1"/>
            </p:cNvSpPr>
            <p:nvPr/>
          </p:nvSpPr>
          <p:spPr bwMode="auto">
            <a:xfrm>
              <a:off x="1664" y="2264"/>
              <a:ext cx="46" cy="46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60" name="Oval 39"/>
            <p:cNvSpPr>
              <a:spLocks noChangeArrowheads="1"/>
            </p:cNvSpPr>
            <p:nvPr/>
          </p:nvSpPr>
          <p:spPr bwMode="auto">
            <a:xfrm>
              <a:off x="2814" y="2026"/>
              <a:ext cx="46" cy="46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61" name="Line 40"/>
            <p:cNvSpPr>
              <a:spLocks noChangeShapeType="1"/>
            </p:cNvSpPr>
            <p:nvPr/>
          </p:nvSpPr>
          <p:spPr bwMode="auto">
            <a:xfrm>
              <a:off x="1695" y="2329"/>
              <a:ext cx="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344" name="Group 48"/>
          <p:cNvGrpSpPr>
            <a:grpSpLocks/>
          </p:cNvGrpSpPr>
          <p:nvPr/>
        </p:nvGrpSpPr>
        <p:grpSpPr bwMode="auto">
          <a:xfrm>
            <a:off x="5515652" y="2730933"/>
            <a:ext cx="1448183" cy="572158"/>
            <a:chOff x="3520" y="3198"/>
            <a:chExt cx="977" cy="530"/>
          </a:xfrm>
        </p:grpSpPr>
        <p:sp>
          <p:nvSpPr>
            <p:cNvPr id="14349" name="Line 41"/>
            <p:cNvSpPr>
              <a:spLocks noChangeShapeType="1"/>
            </p:cNvSpPr>
            <p:nvPr/>
          </p:nvSpPr>
          <p:spPr bwMode="auto">
            <a:xfrm>
              <a:off x="3520" y="3201"/>
              <a:ext cx="0" cy="527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50" name="Line 42"/>
            <p:cNvSpPr>
              <a:spLocks noChangeShapeType="1"/>
            </p:cNvSpPr>
            <p:nvPr/>
          </p:nvSpPr>
          <p:spPr bwMode="auto">
            <a:xfrm>
              <a:off x="3521" y="3728"/>
              <a:ext cx="519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none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51" name="Line 43"/>
            <p:cNvSpPr>
              <a:spLocks noChangeShapeType="1"/>
            </p:cNvSpPr>
            <p:nvPr/>
          </p:nvSpPr>
          <p:spPr bwMode="auto">
            <a:xfrm>
              <a:off x="3521" y="3200"/>
              <a:ext cx="503" cy="0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52" name="Line 44"/>
            <p:cNvSpPr>
              <a:spLocks noChangeShapeType="1"/>
            </p:cNvSpPr>
            <p:nvPr/>
          </p:nvSpPr>
          <p:spPr bwMode="auto">
            <a:xfrm>
              <a:off x="4026" y="3198"/>
              <a:ext cx="471" cy="247"/>
            </a:xfrm>
            <a:prstGeom prst="line">
              <a:avLst/>
            </a:prstGeom>
            <a:noFill/>
            <a:ln w="12700">
              <a:solidFill>
                <a:srgbClr val="008000"/>
              </a:solidFill>
              <a:round/>
              <a:headEnd type="none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353" name="Line 45"/>
            <p:cNvSpPr>
              <a:spLocks noChangeShapeType="1"/>
            </p:cNvSpPr>
            <p:nvPr/>
          </p:nvSpPr>
          <p:spPr bwMode="auto">
            <a:xfrm flipV="1">
              <a:off x="4030" y="3447"/>
              <a:ext cx="455" cy="27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4345" name="Text Box 51"/>
          <p:cNvSpPr txBox="1">
            <a:spLocks noChangeArrowheads="1"/>
          </p:cNvSpPr>
          <p:nvPr/>
        </p:nvSpPr>
        <p:spPr bwMode="auto">
          <a:xfrm>
            <a:off x="591535" y="3374240"/>
            <a:ext cx="883436" cy="42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black"/>
                </a:solidFill>
              </a:rPr>
              <a:t>Points</a:t>
            </a:r>
          </a:p>
        </p:txBody>
      </p:sp>
      <p:sp>
        <p:nvSpPr>
          <p:cNvPr id="14346" name="Text Box 52"/>
          <p:cNvSpPr txBox="1">
            <a:spLocks noChangeArrowheads="1"/>
          </p:cNvSpPr>
          <p:nvPr/>
        </p:nvSpPr>
        <p:spPr bwMode="auto">
          <a:xfrm>
            <a:off x="3096580" y="3374240"/>
            <a:ext cx="803393" cy="42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black"/>
                </a:solidFill>
              </a:rPr>
              <a:t>Lines</a:t>
            </a:r>
          </a:p>
        </p:txBody>
      </p:sp>
      <p:sp>
        <p:nvSpPr>
          <p:cNvPr id="14347" name="Text Box 53"/>
          <p:cNvSpPr txBox="1">
            <a:spLocks noChangeArrowheads="1"/>
          </p:cNvSpPr>
          <p:nvPr/>
        </p:nvSpPr>
        <p:spPr bwMode="auto">
          <a:xfrm>
            <a:off x="5444503" y="3374240"/>
            <a:ext cx="1231771" cy="42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black"/>
                </a:solidFill>
              </a:rPr>
              <a:t>Polygons</a:t>
            </a:r>
          </a:p>
        </p:txBody>
      </p:sp>
      <p:sp>
        <p:nvSpPr>
          <p:cNvPr id="14348" name="Text Box 194"/>
          <p:cNvSpPr txBox="1">
            <a:spLocks noChangeArrowheads="1"/>
          </p:cNvSpPr>
          <p:nvPr/>
        </p:nvSpPr>
        <p:spPr bwMode="auto">
          <a:xfrm>
            <a:off x="5017608" y="5295268"/>
            <a:ext cx="2632520" cy="426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prstClr val="black"/>
                </a:solidFill>
              </a:rPr>
              <a:t>Continuous surface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73352" y="2616739"/>
            <a:ext cx="16175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rgbClr val="FF0000"/>
                </a:solidFill>
                <a:latin typeface="Calibri"/>
              </a:rPr>
              <a:t>Features (Shapefiles)</a:t>
            </a:r>
            <a:endParaRPr lang="en-US" sz="20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489" name="TextBox 3488"/>
          <p:cNvSpPr txBox="1"/>
          <p:nvPr/>
        </p:nvSpPr>
        <p:spPr>
          <a:xfrm>
            <a:off x="7491954" y="4946499"/>
            <a:ext cx="13885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 smtClean="0">
                <a:solidFill>
                  <a:srgbClr val="FF0000"/>
                </a:solidFill>
                <a:latin typeface="Calibri"/>
              </a:rPr>
              <a:t>Rasters</a:t>
            </a:r>
            <a:endParaRPr lang="en-US" sz="2000" b="1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95442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slavist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066800"/>
            <a:ext cx="6781800" cy="511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 descr="srt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228600"/>
            <a:ext cx="5934075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1524000" y="6172200"/>
            <a:ext cx="6210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3333CC"/>
                </a:solidFill>
              </a:rPr>
              <a:t>http://srtm.usgs.gov/srtmimagegallery/index.html</a:t>
            </a: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355725" y="1717675"/>
            <a:ext cx="3286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</a:rPr>
              <a:t>Santa Barbara, California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380807" y="5022949"/>
            <a:ext cx="2706985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example of a popular worldwide geographic raster dataset</a:t>
            </a:r>
            <a:endParaRPr lang="en-US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09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8"/>
          <p:cNvSpPr>
            <a:spLocks noChangeArrowheads="1"/>
          </p:cNvSpPr>
          <p:nvPr/>
        </p:nvSpPr>
        <p:spPr bwMode="auto">
          <a:xfrm>
            <a:off x="27162" y="1355398"/>
            <a:ext cx="2388320" cy="846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>
              <a:spcBef>
                <a:spcPct val="4500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1980’s  DMA  90 m</a:t>
            </a:r>
          </a:p>
          <a:p>
            <a:pPr defTabSz="685800">
              <a:spcBef>
                <a:spcPct val="4500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10</a:t>
            </a:r>
            <a:r>
              <a:rPr lang="en-US" sz="2000" baseline="30000" dirty="0">
                <a:solidFill>
                  <a:srgbClr val="000000"/>
                </a:solidFill>
                <a:latin typeface="Calibri"/>
              </a:rPr>
              <a:t>2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 cells/km</a:t>
            </a:r>
            <a:r>
              <a:rPr lang="en-US" sz="2000" baseline="30000" dirty="0">
                <a:solidFill>
                  <a:srgbClr val="000000"/>
                </a:solidFill>
                <a:latin typeface="Calibri"/>
              </a:rPr>
              <a:t>2</a:t>
            </a:r>
            <a:endParaRPr lang="en-US" sz="2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676" name="Rectangle 39"/>
          <p:cNvSpPr>
            <a:spLocks noChangeArrowheads="1"/>
          </p:cNvSpPr>
          <p:nvPr/>
        </p:nvSpPr>
        <p:spPr bwMode="auto">
          <a:xfrm>
            <a:off x="27162" y="2784579"/>
            <a:ext cx="2672911" cy="846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>
              <a:spcBef>
                <a:spcPct val="4500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1990’s USGS DEM  30 m</a:t>
            </a:r>
          </a:p>
          <a:p>
            <a:pPr defTabSz="685800">
              <a:spcBef>
                <a:spcPct val="4500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10</a:t>
            </a:r>
            <a:r>
              <a:rPr lang="en-US" sz="2000" baseline="30000" dirty="0">
                <a:solidFill>
                  <a:srgbClr val="000000"/>
                </a:solidFill>
                <a:latin typeface="Calibri"/>
              </a:rPr>
              <a:t>3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 cells/km</a:t>
            </a:r>
            <a:r>
              <a:rPr lang="en-US" sz="2000" baseline="30000" dirty="0">
                <a:solidFill>
                  <a:srgbClr val="000000"/>
                </a:solidFill>
                <a:latin typeface="Calibri"/>
              </a:rPr>
              <a:t>2</a:t>
            </a:r>
            <a:endParaRPr lang="en-US" sz="2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677" name="Rectangle 39"/>
          <p:cNvSpPr>
            <a:spLocks noChangeArrowheads="1"/>
          </p:cNvSpPr>
          <p:nvPr/>
        </p:nvSpPr>
        <p:spPr bwMode="auto">
          <a:xfrm>
            <a:off x="27162" y="4191434"/>
            <a:ext cx="1938736" cy="846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>
              <a:spcBef>
                <a:spcPct val="4500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2000’s NED 10 m</a:t>
            </a:r>
          </a:p>
          <a:p>
            <a:pPr defTabSz="685800">
              <a:spcBef>
                <a:spcPct val="4500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10</a:t>
            </a:r>
            <a:r>
              <a:rPr lang="en-US" sz="2000" baseline="30000" dirty="0">
                <a:solidFill>
                  <a:srgbClr val="000000"/>
                </a:solidFill>
                <a:latin typeface="Calibri"/>
              </a:rPr>
              <a:t>4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 cells/km</a:t>
            </a:r>
            <a:r>
              <a:rPr lang="en-US" sz="2000" baseline="30000" dirty="0">
                <a:solidFill>
                  <a:srgbClr val="000000"/>
                </a:solidFill>
                <a:latin typeface="Calibri"/>
              </a:rPr>
              <a:t>2</a:t>
            </a:r>
            <a:endParaRPr lang="en-US" sz="2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678" name="Rectangle 39"/>
          <p:cNvSpPr>
            <a:spLocks noChangeArrowheads="1"/>
          </p:cNvSpPr>
          <p:nvPr/>
        </p:nvSpPr>
        <p:spPr bwMode="auto">
          <a:xfrm>
            <a:off x="27161" y="5620616"/>
            <a:ext cx="2103268" cy="846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>
              <a:spcBef>
                <a:spcPct val="4500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2010’s LIDAR ~1 m</a:t>
            </a:r>
          </a:p>
          <a:p>
            <a:pPr defTabSz="685800">
              <a:spcBef>
                <a:spcPct val="4500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10</a:t>
            </a:r>
            <a:r>
              <a:rPr lang="en-US" sz="2000" baseline="30000" dirty="0">
                <a:solidFill>
                  <a:srgbClr val="000000"/>
                </a:solidFill>
                <a:latin typeface="Calibri"/>
              </a:rPr>
              <a:t>6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 cells/km</a:t>
            </a:r>
            <a:r>
              <a:rPr lang="en-US" sz="2000" baseline="30000" dirty="0">
                <a:solidFill>
                  <a:srgbClr val="000000"/>
                </a:solidFill>
                <a:latin typeface="Calibri"/>
              </a:rPr>
              <a:t>2</a:t>
            </a:r>
            <a:endParaRPr lang="en-US" sz="2000" dirty="0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2635784" y="1020805"/>
            <a:ext cx="4478101" cy="5630973"/>
            <a:chOff x="2677646" y="695045"/>
            <a:chExt cx="4476189" cy="5629275"/>
          </a:xfrm>
        </p:grpSpPr>
        <p:pic>
          <p:nvPicPr>
            <p:cNvPr id="2868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r="29588"/>
            <a:stretch>
              <a:fillRect/>
            </a:stretch>
          </p:blipFill>
          <p:spPr bwMode="auto">
            <a:xfrm>
              <a:off x="2700616" y="695045"/>
              <a:ext cx="4453219" cy="5629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t="45656" r="29558" b="25626"/>
            <a:stretch>
              <a:fillRect/>
            </a:stretch>
          </p:blipFill>
          <p:spPr bwMode="auto">
            <a:xfrm>
              <a:off x="2705381" y="3254188"/>
              <a:ext cx="4448454" cy="16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2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t="21861" r="29588" b="51202"/>
            <a:stretch>
              <a:fillRect/>
            </a:stretch>
          </p:blipFill>
          <p:spPr bwMode="auto">
            <a:xfrm>
              <a:off x="2687171" y="1922929"/>
              <a:ext cx="4453217" cy="15060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3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 r="29437" b="77223"/>
            <a:stretch>
              <a:fillRect/>
            </a:stretch>
          </p:blipFill>
          <p:spPr bwMode="auto">
            <a:xfrm>
              <a:off x="2677646" y="705411"/>
              <a:ext cx="4476189" cy="1271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" name="TextBox 2"/>
          <p:cNvSpPr txBox="1"/>
          <p:nvPr/>
        </p:nvSpPr>
        <p:spPr>
          <a:xfrm>
            <a:off x="7208006" y="765983"/>
            <a:ext cx="18016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e.g. 50,000 km</a:t>
            </a:r>
            <a:r>
              <a:rPr lang="en-US" sz="2000" baseline="30000" dirty="0">
                <a:solidFill>
                  <a:prstClr val="black"/>
                </a:solidFill>
                <a:latin typeface="Calibri"/>
              </a:rPr>
              <a:t>2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Watershed</a:t>
            </a:r>
          </a:p>
        </p:txBody>
      </p:sp>
      <p:sp>
        <p:nvSpPr>
          <p:cNvPr id="4" name="Rectangle 3"/>
          <p:cNvSpPr/>
          <p:nvPr/>
        </p:nvSpPr>
        <p:spPr>
          <a:xfrm>
            <a:off x="7541434" y="1473869"/>
            <a:ext cx="8611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27 MB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613340" y="2703936"/>
            <a:ext cx="9909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240 MB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772037" y="4376883"/>
            <a:ext cx="6735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2 GB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772037" y="5716251"/>
            <a:ext cx="9332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Calibri"/>
              </a:rPr>
              <a:t>200 GB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00432" y="6198834"/>
            <a:ext cx="2050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C0504D">
                    <a:lumMod val="75000"/>
                  </a:srgbClr>
                </a:solidFill>
                <a:latin typeface="Calibri"/>
              </a:rPr>
              <a:t>A factor 10,000 increase in 30 years</a:t>
            </a: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0" y="0"/>
            <a:ext cx="9144000" cy="995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200" dirty="0" smtClean="0">
                <a:solidFill>
                  <a:prstClr val="black"/>
                </a:solidFill>
              </a:rPr>
              <a:t>The challenge of increasing Digital Elevation Model (DEM) resolution</a:t>
            </a:r>
          </a:p>
        </p:txBody>
      </p:sp>
    </p:spTree>
    <p:extLst>
      <p:ext uri="{BB962C8B-B14F-4D97-AF65-F5344CB8AC3E}">
        <p14:creationId xmlns:p14="http://schemas.microsoft.com/office/powerpoint/2010/main" val="331879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Analyst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34662" y="1551801"/>
            <a:ext cx="802353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Segoe UI" panose="020B0502040204020203" pitchFamily="34" charset="0"/>
                <a:hlinkClick r:id="rId2"/>
              </a:rPr>
              <a:t>https://</a:t>
            </a:r>
            <a:r>
              <a:rPr lang="en-US" sz="1200" dirty="0" smtClean="0">
                <a:solidFill>
                  <a:srgbClr val="000000"/>
                </a:solidFill>
                <a:latin typeface="Segoe UI" panose="020B0502040204020203" pitchFamily="34" charset="0"/>
                <a:hlinkClick r:id="rId2"/>
              </a:rPr>
              <a:t>desktop.arcgis.com/en/arcmap/latest/extensions/spatial-analyst/what-is-the-spatial-analyst-extension.htm</a:t>
            </a:r>
            <a:r>
              <a:rPr lang="en-US" sz="1200" dirty="0" smtClean="0">
                <a:solidFill>
                  <a:srgbClr val="000000"/>
                </a:solidFill>
                <a:latin typeface="Segoe UI" panose="020B0502040204020203" pitchFamily="34" charset="0"/>
              </a:rPr>
              <a:t> 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337" y="1905000"/>
            <a:ext cx="6029325" cy="478887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9399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Spatial Analyst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2971800" cy="4419600"/>
          </a:xfrm>
        </p:spPr>
        <p:txBody>
          <a:bodyPr/>
          <a:lstStyle/>
          <a:p>
            <a:pPr eaLnBrk="1" hangingPunct="1"/>
            <a:r>
              <a:rPr lang="en-US" smtClean="0"/>
              <a:t>Analysis of land surface terrain as a grid</a:t>
            </a:r>
          </a:p>
          <a:p>
            <a:pPr eaLnBrk="1" hangingPunct="1"/>
            <a:r>
              <a:rPr lang="en-US" smtClean="0"/>
              <a:t>Key means of defining drainage areas and connectivity to stream network</a:t>
            </a:r>
          </a:p>
        </p:txBody>
      </p:sp>
      <p:pic>
        <p:nvPicPr>
          <p:cNvPr id="48132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1" y="1371600"/>
            <a:ext cx="4216400" cy="5257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521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0"/>
            <a:ext cx="7772400" cy="1371600"/>
          </a:xfrm>
        </p:spPr>
        <p:txBody>
          <a:bodyPr/>
          <a:lstStyle/>
          <a:p>
            <a:pPr algn="r" eaLnBrk="1" hangingPunct="1"/>
            <a:r>
              <a:rPr lang="en-US" b="1" smtClean="0">
                <a:latin typeface="Comic Sans MS" pitchFamily="66" charset="0"/>
              </a:rPr>
              <a:t>Grid Datasets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1" y="1219200"/>
            <a:ext cx="6396038" cy="1841500"/>
          </a:xfrm>
        </p:spPr>
        <p:txBody>
          <a:bodyPr/>
          <a:lstStyle/>
          <a:p>
            <a:pPr eaLnBrk="1" hangingPunct="1"/>
            <a:r>
              <a:rPr lang="en-US" sz="2400" smtClean="0">
                <a:latin typeface="Comic Sans MS" pitchFamily="66" charset="0"/>
              </a:rPr>
              <a:t>Cellular-based data structure composed of </a:t>
            </a:r>
            <a:r>
              <a:rPr lang="en-US" sz="2400" i="1" u="sng" smtClean="0">
                <a:latin typeface="Comic Sans MS" pitchFamily="66" charset="0"/>
              </a:rPr>
              <a:t>square cells of equal size</a:t>
            </a:r>
            <a:r>
              <a:rPr lang="en-US" sz="2400" smtClean="0">
                <a:latin typeface="Comic Sans MS" pitchFamily="66" charset="0"/>
              </a:rPr>
              <a:t> arranged in rows and columns.</a:t>
            </a:r>
          </a:p>
          <a:p>
            <a:pPr eaLnBrk="1" hangingPunct="1"/>
            <a:r>
              <a:rPr lang="en-US" sz="2400" smtClean="0">
                <a:latin typeface="Comic Sans MS" pitchFamily="66" charset="0"/>
              </a:rPr>
              <a:t>The grid cell size and extension (number of rows and columns), as well as the value at each cell have to be stored as part of the grid definition.</a:t>
            </a:r>
          </a:p>
        </p:txBody>
      </p:sp>
      <p:grpSp>
        <p:nvGrpSpPr>
          <p:cNvPr id="49156" name="Group 4"/>
          <p:cNvGrpSpPr>
            <a:grpSpLocks/>
          </p:cNvGrpSpPr>
          <p:nvPr/>
        </p:nvGrpSpPr>
        <p:grpSpPr bwMode="auto">
          <a:xfrm>
            <a:off x="2128841" y="3871917"/>
            <a:ext cx="5480052" cy="2706687"/>
            <a:chOff x="1347" y="2377"/>
            <a:chExt cx="3452" cy="1705"/>
          </a:xfrm>
        </p:grpSpPr>
        <p:pic>
          <p:nvPicPr>
            <p:cNvPr id="49157" name="Picture 5" descr="fishnet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47" y="2506"/>
              <a:ext cx="2614" cy="1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9158" name="Text Box 6"/>
            <p:cNvSpPr txBox="1">
              <a:spLocks noChangeArrowheads="1"/>
            </p:cNvSpPr>
            <p:nvPr/>
          </p:nvSpPr>
          <p:spPr bwMode="auto">
            <a:xfrm>
              <a:off x="2264" y="2377"/>
              <a:ext cx="1275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>
                  <a:solidFill>
                    <a:srgbClr val="000000"/>
                  </a:solidFill>
                  <a:latin typeface="Comic Sans MS" pitchFamily="66" charset="0"/>
                </a:rPr>
                <a:t>Number of columns</a:t>
              </a:r>
            </a:p>
          </p:txBody>
        </p:sp>
        <p:sp>
          <p:nvSpPr>
            <p:cNvPr id="49159" name="Text Box 7"/>
            <p:cNvSpPr txBox="1">
              <a:spLocks noChangeArrowheads="1"/>
            </p:cNvSpPr>
            <p:nvPr/>
          </p:nvSpPr>
          <p:spPr bwMode="auto">
            <a:xfrm rot="16200000">
              <a:off x="909" y="3224"/>
              <a:ext cx="1089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>
                  <a:solidFill>
                    <a:srgbClr val="000000"/>
                  </a:solidFill>
                  <a:latin typeface="Comic Sans MS" pitchFamily="66" charset="0"/>
                </a:rPr>
                <a:t>Number of rows</a:t>
              </a:r>
            </a:p>
          </p:txBody>
        </p:sp>
        <p:sp>
          <p:nvSpPr>
            <p:cNvPr id="49160" name="Line 8"/>
            <p:cNvSpPr>
              <a:spLocks noChangeShapeType="1"/>
            </p:cNvSpPr>
            <p:nvPr/>
          </p:nvSpPr>
          <p:spPr bwMode="auto">
            <a:xfrm>
              <a:off x="1709" y="2626"/>
              <a:ext cx="229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161" name="Line 9"/>
            <p:cNvSpPr>
              <a:spLocks noChangeShapeType="1"/>
            </p:cNvSpPr>
            <p:nvPr/>
          </p:nvSpPr>
          <p:spPr bwMode="auto">
            <a:xfrm flipV="1">
              <a:off x="1709" y="2558"/>
              <a:ext cx="0" cy="1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162" name="Line 10"/>
            <p:cNvSpPr>
              <a:spLocks noChangeShapeType="1"/>
            </p:cNvSpPr>
            <p:nvPr/>
          </p:nvSpPr>
          <p:spPr bwMode="auto">
            <a:xfrm flipV="1">
              <a:off x="4001" y="2577"/>
              <a:ext cx="0" cy="1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163" name="Line 11"/>
            <p:cNvSpPr>
              <a:spLocks noChangeShapeType="1"/>
            </p:cNvSpPr>
            <p:nvPr/>
          </p:nvSpPr>
          <p:spPr bwMode="auto">
            <a:xfrm flipH="1">
              <a:off x="1592" y="2682"/>
              <a:ext cx="11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164" name="Line 12"/>
            <p:cNvSpPr>
              <a:spLocks noChangeShapeType="1"/>
            </p:cNvSpPr>
            <p:nvPr/>
          </p:nvSpPr>
          <p:spPr bwMode="auto">
            <a:xfrm flipH="1">
              <a:off x="1592" y="3821"/>
              <a:ext cx="11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165" name="Line 13"/>
            <p:cNvSpPr>
              <a:spLocks noChangeShapeType="1"/>
            </p:cNvSpPr>
            <p:nvPr/>
          </p:nvSpPr>
          <p:spPr bwMode="auto">
            <a:xfrm>
              <a:off x="1647" y="2682"/>
              <a:ext cx="0" cy="113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166" name="Line 14"/>
            <p:cNvSpPr>
              <a:spLocks noChangeShapeType="1"/>
            </p:cNvSpPr>
            <p:nvPr/>
          </p:nvSpPr>
          <p:spPr bwMode="auto">
            <a:xfrm>
              <a:off x="4007" y="3146"/>
              <a:ext cx="19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167" name="Line 15"/>
            <p:cNvSpPr>
              <a:spLocks noChangeShapeType="1"/>
            </p:cNvSpPr>
            <p:nvPr/>
          </p:nvSpPr>
          <p:spPr bwMode="auto">
            <a:xfrm>
              <a:off x="4001" y="3258"/>
              <a:ext cx="2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168" name="Line 16"/>
            <p:cNvSpPr>
              <a:spLocks noChangeShapeType="1"/>
            </p:cNvSpPr>
            <p:nvPr/>
          </p:nvSpPr>
          <p:spPr bwMode="auto">
            <a:xfrm>
              <a:off x="4125" y="2985"/>
              <a:ext cx="0" cy="1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169" name="Line 17"/>
            <p:cNvSpPr>
              <a:spLocks noChangeShapeType="1"/>
            </p:cNvSpPr>
            <p:nvPr/>
          </p:nvSpPr>
          <p:spPr bwMode="auto">
            <a:xfrm flipV="1">
              <a:off x="4127" y="3258"/>
              <a:ext cx="0" cy="1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9170" name="Text Box 18"/>
            <p:cNvSpPr txBox="1">
              <a:spLocks noChangeArrowheads="1"/>
            </p:cNvSpPr>
            <p:nvPr/>
          </p:nvSpPr>
          <p:spPr bwMode="auto">
            <a:xfrm>
              <a:off x="4186" y="3098"/>
              <a:ext cx="613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600">
                  <a:solidFill>
                    <a:srgbClr val="000000"/>
                  </a:solidFill>
                  <a:latin typeface="Comic Sans MS" pitchFamily="66" charset="0"/>
                </a:rPr>
                <a:t>Cell size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897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grid detai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2" y="2133602"/>
            <a:ext cx="4259263" cy="319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Rectangle 3"/>
          <p:cNvSpPr>
            <a:spLocks noGrp="1" noChangeArrowheads="1"/>
          </p:cNvSpPr>
          <p:nvPr>
            <p:ph type="title"/>
          </p:nvPr>
        </p:nvSpPr>
        <p:spPr>
          <a:xfrm>
            <a:off x="406400" y="0"/>
            <a:ext cx="7772400" cy="1371600"/>
          </a:xfrm>
        </p:spPr>
        <p:txBody>
          <a:bodyPr/>
          <a:lstStyle/>
          <a:p>
            <a:pPr algn="r" eaLnBrk="1" hangingPunct="1"/>
            <a:r>
              <a:rPr lang="en-US" b="1" smtClean="0">
                <a:latin typeface="Comic Sans MS" pitchFamily="66" charset="0"/>
              </a:rPr>
              <a:t>Grid Datasets</a:t>
            </a:r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58825" y="2074863"/>
            <a:ext cx="2751138" cy="450850"/>
          </a:xfrm>
        </p:spPr>
        <p:txBody>
          <a:bodyPr/>
          <a:lstStyle/>
          <a:p>
            <a:pPr eaLnBrk="1" hangingPunct="1"/>
            <a:r>
              <a:rPr lang="en-US" sz="2400" smtClean="0">
                <a:latin typeface="Comic Sans MS" pitchFamily="66" charset="0"/>
              </a:rPr>
              <a:t>Grid datasets</a:t>
            </a:r>
          </a:p>
        </p:txBody>
      </p:sp>
      <p:pic>
        <p:nvPicPr>
          <p:cNvPr id="50181" name="Picture 5" descr="gri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2" y="2895604"/>
            <a:ext cx="4259263" cy="319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2" name="Line 6"/>
          <p:cNvSpPr>
            <a:spLocks noChangeShapeType="1"/>
          </p:cNvSpPr>
          <p:nvPr/>
        </p:nvSpPr>
        <p:spPr bwMode="auto">
          <a:xfrm flipV="1">
            <a:off x="3667125" y="2366967"/>
            <a:ext cx="1866900" cy="2509837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0183" name="Line 7"/>
          <p:cNvSpPr>
            <a:spLocks noChangeShapeType="1"/>
          </p:cNvSpPr>
          <p:nvPr/>
        </p:nvSpPr>
        <p:spPr bwMode="auto">
          <a:xfrm>
            <a:off x="3662365" y="4924425"/>
            <a:ext cx="1881187" cy="2667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21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06400" y="0"/>
            <a:ext cx="7772400" cy="1371600"/>
          </a:xfrm>
        </p:spPr>
        <p:txBody>
          <a:bodyPr/>
          <a:lstStyle/>
          <a:p>
            <a:pPr algn="r" eaLnBrk="1" hangingPunct="1"/>
            <a:r>
              <a:rPr lang="en-US" b="1" smtClean="0">
                <a:latin typeface="Comic Sans MS" pitchFamily="66" charset="0"/>
              </a:rPr>
              <a:t>Image Datasets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8825" y="2074867"/>
            <a:ext cx="2751138" cy="530225"/>
          </a:xfrm>
        </p:spPr>
        <p:txBody>
          <a:bodyPr/>
          <a:lstStyle/>
          <a:p>
            <a:pPr eaLnBrk="1" hangingPunct="1"/>
            <a:r>
              <a:rPr lang="en-US" sz="2400" smtClean="0">
                <a:latin typeface="Comic Sans MS" pitchFamily="66" charset="0"/>
              </a:rPr>
              <a:t>Image datasets</a:t>
            </a:r>
          </a:p>
        </p:txBody>
      </p:sp>
      <p:pic>
        <p:nvPicPr>
          <p:cNvPr id="52228" name="Picture 4" descr="Orthopho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9940" y="2560638"/>
            <a:ext cx="5064125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1828801" y="1371603"/>
            <a:ext cx="52886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Digital Orthophotos and satellite imagery</a:t>
            </a:r>
          </a:p>
        </p:txBody>
      </p:sp>
    </p:spTree>
    <p:extLst>
      <p:ext uri="{BB962C8B-B14F-4D97-AF65-F5344CB8AC3E}">
        <p14:creationId xmlns:p14="http://schemas.microsoft.com/office/powerpoint/2010/main" val="61023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 do we combine these data?</a:t>
            </a:r>
          </a:p>
        </p:txBody>
      </p:sp>
      <p:pic>
        <p:nvPicPr>
          <p:cNvPr id="18435" name="Picture 3" descr="four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9075" y="2468563"/>
            <a:ext cx="1608138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 descr="four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938" y="2438400"/>
            <a:ext cx="1884362" cy="294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four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73725" y="2525713"/>
            <a:ext cx="1708150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Four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15213" y="3048000"/>
            <a:ext cx="1511300" cy="163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1292225" y="5310188"/>
            <a:ext cx="22701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Digital Elevation</a:t>
            </a:r>
          </a:p>
          <a:p>
            <a:r>
              <a:rPr lang="en-US">
                <a:solidFill>
                  <a:srgbClr val="000000"/>
                </a:solidFill>
              </a:rPr>
              <a:t>Models</a:t>
            </a:r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3709988" y="5468938"/>
            <a:ext cx="16049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Watersheds</a:t>
            </a:r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5837238" y="5449888"/>
            <a:ext cx="1165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Streams</a:t>
            </a:r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7421563" y="5486400"/>
            <a:ext cx="17224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Waterbodies</a:t>
            </a:r>
          </a:p>
        </p:txBody>
      </p:sp>
    </p:spTree>
    <p:extLst>
      <p:ext uri="{BB962C8B-B14F-4D97-AF65-F5344CB8AC3E}">
        <p14:creationId xmlns:p14="http://schemas.microsoft.com/office/powerpoint/2010/main" val="40770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en-US" sz="4000" dirty="0" smtClean="0"/>
              <a:t>Jack </a:t>
            </a:r>
            <a:r>
              <a:rPr lang="en-US" sz="4000" dirty="0" err="1" smtClean="0"/>
              <a:t>Dangermond</a:t>
            </a:r>
            <a:r>
              <a:rPr lang="en-US" sz="4000" dirty="0" smtClean="0"/>
              <a:t>, President, ESRI</a:t>
            </a:r>
            <a:endParaRPr lang="en-US" sz="4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89343"/>
            <a:ext cx="7315200" cy="3741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4800" y="5943604"/>
            <a:ext cx="838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http://www.nytimes.com/2011/07/10/business/esris-chief-on-tending-his-plants-and-his-company.html?_</a:t>
            </a:r>
            <a:r>
              <a:rPr lang="en-US" sz="1400" dirty="0" smtClean="0">
                <a:hlinkClick r:id="rId3"/>
              </a:rPr>
              <a:t>r=2</a:t>
            </a:r>
            <a:r>
              <a:rPr lang="en-US" sz="1400" dirty="0" smtClean="0"/>
              <a:t>  </a:t>
            </a:r>
            <a:endParaRPr 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2590802" y="5560371"/>
            <a:ext cx="3136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Article from NY Times: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71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5087938" y="1497013"/>
            <a:ext cx="3810000" cy="1736725"/>
          </a:xfrm>
        </p:spPr>
        <p:txBody>
          <a:bodyPr/>
          <a:lstStyle/>
          <a:p>
            <a:pPr algn="r"/>
            <a:r>
              <a:rPr lang="en-US" smtClean="0"/>
              <a:t>An integrated </a:t>
            </a:r>
            <a:br>
              <a:rPr lang="en-US" smtClean="0"/>
            </a:br>
            <a:r>
              <a:rPr lang="en-US" smtClean="0"/>
              <a:t>raster-vector </a:t>
            </a:r>
            <a:br>
              <a:rPr lang="en-US" smtClean="0"/>
            </a:br>
            <a:r>
              <a:rPr lang="en-US" smtClean="0"/>
              <a:t>database</a:t>
            </a:r>
          </a:p>
        </p:txBody>
      </p:sp>
      <p:pic>
        <p:nvPicPr>
          <p:cNvPr id="19459" name="Picture 3" descr="comb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1500" y="304800"/>
            <a:ext cx="3957638" cy="561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8129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41" name="Picture 5" descr="gisaspec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519238"/>
            <a:ext cx="4217988" cy="399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9142" name="Rectangle 6"/>
          <p:cNvSpPr>
            <a:spLocks noChangeArrowheads="1"/>
          </p:cNvSpPr>
          <p:nvPr/>
        </p:nvSpPr>
        <p:spPr bwMode="auto">
          <a:xfrm>
            <a:off x="4541838" y="1214210"/>
            <a:ext cx="4602162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en-US" sz="2000" b="1" dirty="0" err="1">
                <a:solidFill>
                  <a:srgbClr val="000000"/>
                </a:solidFill>
              </a:rPr>
              <a:t>Geodatabase</a:t>
            </a:r>
            <a:r>
              <a:rPr lang="en-US" sz="2000" b="1" dirty="0">
                <a:solidFill>
                  <a:srgbClr val="000000"/>
                </a:solidFill>
              </a:rPr>
              <a:t> view:</a:t>
            </a:r>
            <a:r>
              <a:rPr lang="en-US" sz="2000" dirty="0">
                <a:solidFill>
                  <a:srgbClr val="000000"/>
                </a:solidFill>
              </a:rPr>
              <a:t> Structured data sets that represent geographic information in terms of a generic GIS data model. </a:t>
            </a:r>
          </a:p>
          <a:p>
            <a:pPr eaLnBrk="0" hangingPunct="0">
              <a:defRPr/>
            </a:pPr>
            <a:endParaRPr lang="en-US" sz="2000" dirty="0">
              <a:solidFill>
                <a:srgbClr val="000000"/>
              </a:solidFill>
            </a:endParaRPr>
          </a:p>
          <a:p>
            <a:pPr eaLnBrk="0" hangingPunct="0">
              <a:defRPr/>
            </a:pPr>
            <a:r>
              <a:rPr lang="en-US" sz="2000" b="1" dirty="0" err="1">
                <a:solidFill>
                  <a:srgbClr val="000000"/>
                </a:solidFill>
              </a:rPr>
              <a:t>Geovisualization</a:t>
            </a:r>
            <a:r>
              <a:rPr lang="en-US" sz="2000" b="1" dirty="0">
                <a:solidFill>
                  <a:srgbClr val="000000"/>
                </a:solidFill>
              </a:rPr>
              <a:t> view:</a:t>
            </a:r>
            <a:r>
              <a:rPr lang="en-US" sz="2000" dirty="0">
                <a:solidFill>
                  <a:srgbClr val="000000"/>
                </a:solidFill>
              </a:rPr>
              <a:t> A GIS is a set of intelligent maps and other views that shows features and feature relationships on the earth's surface. "Windows into the database" to support queries, analysis, and editing of the information. </a:t>
            </a:r>
          </a:p>
          <a:p>
            <a:pPr eaLnBrk="0" hangingPunct="0">
              <a:defRPr/>
            </a:pPr>
            <a:endParaRPr lang="en-US" sz="2000" dirty="0">
              <a:solidFill>
                <a:srgbClr val="000000"/>
              </a:solidFill>
            </a:endParaRPr>
          </a:p>
          <a:p>
            <a:pPr eaLnBrk="0" hangingPunct="0">
              <a:defRPr/>
            </a:pPr>
            <a:r>
              <a:rPr lang="en-US" sz="2000" b="1" dirty="0" err="1">
                <a:solidFill>
                  <a:srgbClr val="000000"/>
                </a:solidFill>
              </a:rPr>
              <a:t>Geoprocessing</a:t>
            </a:r>
            <a:r>
              <a:rPr lang="en-US" sz="2000" b="1" dirty="0">
                <a:solidFill>
                  <a:srgbClr val="000000"/>
                </a:solidFill>
              </a:rPr>
              <a:t> view: </a:t>
            </a:r>
            <a:r>
              <a:rPr lang="en-US" sz="2000" dirty="0">
                <a:solidFill>
                  <a:srgbClr val="000000"/>
                </a:solidFill>
              </a:rPr>
              <a:t>Information transformation tools that derive new geographic data sets from existing data sets.</a:t>
            </a:r>
          </a:p>
        </p:txBody>
      </p:sp>
      <p:sp>
        <p:nvSpPr>
          <p:cNvPr id="219143" name="Rectangle 7"/>
          <p:cNvSpPr>
            <a:spLocks noGrp="1" noChangeArrowheads="1"/>
          </p:cNvSpPr>
          <p:nvPr>
            <p:ph type="title"/>
          </p:nvPr>
        </p:nvSpPr>
        <p:spPr>
          <a:xfrm>
            <a:off x="2125663" y="219075"/>
            <a:ext cx="4265612" cy="720725"/>
          </a:xfrm>
        </p:spPr>
        <p:txBody>
          <a:bodyPr/>
          <a:lstStyle/>
          <a:p>
            <a:r>
              <a:rPr lang="en-US" sz="3600"/>
              <a:t>Three Views of GIS</a:t>
            </a:r>
          </a:p>
        </p:txBody>
      </p:sp>
      <p:sp>
        <p:nvSpPr>
          <p:cNvPr id="219144" name="Text Box 8"/>
          <p:cNvSpPr txBox="1">
            <a:spLocks noChangeArrowheads="1"/>
          </p:cNvSpPr>
          <p:nvPr/>
        </p:nvSpPr>
        <p:spPr bwMode="auto">
          <a:xfrm>
            <a:off x="534988" y="6394450"/>
            <a:ext cx="2501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 type="none" w="lg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>
                <a:solidFill>
                  <a:srgbClr val="0000E5"/>
                </a:solidFill>
              </a:rPr>
              <a:t>adapted from www.esri.com</a:t>
            </a:r>
          </a:p>
        </p:txBody>
      </p:sp>
    </p:spTree>
    <p:extLst>
      <p:ext uri="{BB962C8B-B14F-4D97-AF65-F5344CB8AC3E}">
        <p14:creationId xmlns:p14="http://schemas.microsoft.com/office/powerpoint/2010/main" val="131756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748087"/>
          </a:xfrm>
        </p:spPr>
        <p:txBody>
          <a:bodyPr/>
          <a:lstStyle/>
          <a:p>
            <a:pPr eaLnBrk="1" hangingPunct="1"/>
            <a:r>
              <a:rPr lang="en-US" dirty="0" smtClean="0"/>
              <a:t>ESRI GIS Development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381000" y="1981200"/>
            <a:ext cx="4038600" cy="1562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3300"/>
                </a:solidFill>
              </a:rPr>
              <a:t>Arc/Info</a:t>
            </a: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>
                <a:solidFill>
                  <a:srgbClr val="FF0000"/>
                </a:solidFill>
              </a:rPr>
              <a:t>(coverage model)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Versions 1-7 from 1980 – 1999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Arc Macro Language (AML)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457200" y="4800600"/>
            <a:ext cx="4038600" cy="1562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3300"/>
                </a:solidFill>
              </a:rPr>
              <a:t>ArcView</a:t>
            </a:r>
            <a:r>
              <a:rPr lang="en-US">
                <a:solidFill>
                  <a:srgbClr val="000000"/>
                </a:solidFill>
              </a:rPr>
              <a:t>  </a:t>
            </a:r>
            <a:r>
              <a:rPr lang="en-US">
                <a:solidFill>
                  <a:srgbClr val="FF0000"/>
                </a:solidFill>
              </a:rPr>
              <a:t>(shapefile model)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Versions 1-3 from 1994 – 1999</a:t>
            </a:r>
          </a:p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Avenue scripting language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4876800" y="3352800"/>
            <a:ext cx="4038600" cy="1384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>
                <a:solidFill>
                  <a:srgbClr val="FF3300"/>
                </a:solidFill>
              </a:rPr>
              <a:t>ArcGIS</a:t>
            </a:r>
            <a:r>
              <a:rPr lang="en-US" dirty="0">
                <a:solidFill>
                  <a:srgbClr val="000000"/>
                </a:solidFill>
              </a:rPr>
              <a:t>  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geodatabase</a:t>
            </a:r>
            <a:r>
              <a:rPr lang="en-US" dirty="0">
                <a:solidFill>
                  <a:srgbClr val="FF0000"/>
                </a:solidFill>
              </a:rPr>
              <a:t> model)</a:t>
            </a: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Version 8.0, …,</a:t>
            </a:r>
            <a:r>
              <a:rPr lang="en-US" dirty="0">
                <a:solidFill>
                  <a:srgbClr val="FF3300"/>
                </a:solidFill>
              </a:rPr>
              <a:t> </a:t>
            </a:r>
            <a:r>
              <a:rPr lang="en-US" dirty="0" smtClean="0">
                <a:solidFill>
                  <a:srgbClr val="FF3300"/>
                </a:solidFill>
              </a:rPr>
              <a:t>10.6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from 2000 – Python scripting </a:t>
            </a:r>
          </a:p>
        </p:txBody>
      </p:sp>
      <p:sp>
        <p:nvSpPr>
          <p:cNvPr id="7174" name="AutoShape 6"/>
          <p:cNvSpPr>
            <a:spLocks noChangeArrowheads="1"/>
          </p:cNvSpPr>
          <p:nvPr/>
        </p:nvSpPr>
        <p:spPr bwMode="auto">
          <a:xfrm rot="-2096501">
            <a:off x="4648200" y="5105400"/>
            <a:ext cx="609600" cy="533400"/>
          </a:xfrm>
          <a:prstGeom prst="rightArrow">
            <a:avLst>
              <a:gd name="adj1" fmla="val 50000"/>
              <a:gd name="adj2" fmla="val 2857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175" name="AutoShape 7"/>
          <p:cNvSpPr>
            <a:spLocks noChangeArrowheads="1"/>
          </p:cNvSpPr>
          <p:nvPr/>
        </p:nvSpPr>
        <p:spPr bwMode="auto">
          <a:xfrm rot="2646950">
            <a:off x="4495800" y="2590800"/>
            <a:ext cx="609600" cy="533400"/>
          </a:xfrm>
          <a:prstGeom prst="rightArrow">
            <a:avLst>
              <a:gd name="adj1" fmla="val 50000"/>
              <a:gd name="adj2" fmla="val 2857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4919519"/>
            <a:ext cx="1624542" cy="5827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6122574"/>
            <a:ext cx="1624542" cy="526878"/>
          </a:xfrm>
          <a:prstGeom prst="rect">
            <a:avLst/>
          </a:prstGeom>
        </p:spPr>
      </p:pic>
      <p:sp>
        <p:nvSpPr>
          <p:cNvPr id="3" name="Down Arrow 2"/>
          <p:cNvSpPr/>
          <p:nvPr/>
        </p:nvSpPr>
        <p:spPr>
          <a:xfrm>
            <a:off x="6635415" y="5537931"/>
            <a:ext cx="266700" cy="520872"/>
          </a:xfrm>
          <a:prstGeom prst="downArrow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219581" y="6187787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2016</a:t>
            </a:r>
            <a:endParaRPr lang="en-US" dirty="0"/>
          </a:p>
        </p:txBody>
      </p:sp>
      <p:pic>
        <p:nvPicPr>
          <p:cNvPr id="12" name="Picture 5" descr="gisaspect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721" y="1388517"/>
            <a:ext cx="1970088" cy="186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753809" y="5000778"/>
            <a:ext cx="893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32 bit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753809" y="6155180"/>
            <a:ext cx="893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64 bit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36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670" y="1395937"/>
            <a:ext cx="7667625" cy="5279464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914400"/>
          </a:xfrm>
        </p:spPr>
        <p:txBody>
          <a:bodyPr/>
          <a:lstStyle/>
          <a:p>
            <a:r>
              <a:rPr lang="en-US" sz="2800" dirty="0" smtClean="0"/>
              <a:t>ArcMap, </a:t>
            </a:r>
            <a:r>
              <a:rPr lang="en-US" sz="2800" dirty="0" err="1" smtClean="0"/>
              <a:t>ArcCatalog</a:t>
            </a:r>
            <a:r>
              <a:rPr lang="en-US" sz="2800" dirty="0" smtClean="0"/>
              <a:t> and </a:t>
            </a:r>
            <a:r>
              <a:rPr lang="en-US" sz="2800" dirty="0" err="1" smtClean="0"/>
              <a:t>ArcToolbox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are separate but connected systems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553733"/>
            <a:ext cx="1588079" cy="569637"/>
          </a:xfrm>
          <a:prstGeom prst="rect">
            <a:avLst/>
          </a:prstGeom>
        </p:spPr>
      </p:pic>
      <p:pic>
        <p:nvPicPr>
          <p:cNvPr id="6" name="Picture 5" descr="gisaspec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101786"/>
            <a:ext cx="3352800" cy="3178661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2660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726" y="381000"/>
            <a:ext cx="7772400" cy="1143000"/>
          </a:xfrm>
        </p:spPr>
        <p:txBody>
          <a:bodyPr/>
          <a:lstStyle/>
          <a:p>
            <a:r>
              <a:rPr lang="en-US" sz="3200" dirty="0" smtClean="0"/>
              <a:t>ArcGIS Pro – a single integrated </a:t>
            </a:r>
            <a:r>
              <a:rPr lang="en-US" sz="3200" i="1" dirty="0" smtClean="0">
                <a:solidFill>
                  <a:schemeClr val="tx1"/>
                </a:solidFill>
              </a:rPr>
              <a:t>project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smtClean="0"/>
              <a:t>environment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654044"/>
            <a:ext cx="5867400" cy="41463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053" y="963447"/>
            <a:ext cx="1624542" cy="5268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0973" y="5356148"/>
            <a:ext cx="4695825" cy="138112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01053" y="5766736"/>
            <a:ext cx="35926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One folder for your project </a:t>
            </a:r>
          </a:p>
          <a:p>
            <a:pPr algn="ctr"/>
            <a:r>
              <a:rPr lang="en-US" dirty="0" smtClean="0"/>
              <a:t>with everything in 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7815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Ready to Use Tools for Anywhere in World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5819" y="2004646"/>
            <a:ext cx="2642381" cy="35052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981200"/>
            <a:ext cx="4852987" cy="443956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881816" y="5636567"/>
            <a:ext cx="51615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Watershed of Waller Creek at UT Austin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6104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4137"/>
            <a:ext cx="7772400" cy="1143000"/>
          </a:xfrm>
        </p:spPr>
        <p:txBody>
          <a:bodyPr/>
          <a:lstStyle/>
          <a:p>
            <a:r>
              <a:rPr lang="en-US" dirty="0" err="1" smtClean="0"/>
              <a:t>Geodatabase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74785" y="1316137"/>
            <a:ext cx="8686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Segoe UI" panose="020B0502040204020203" pitchFamily="34" charset="0"/>
                <a:hlinkClick r:id="rId2"/>
              </a:rPr>
              <a:t>http://pro.arcgis.com/en/pro-app/help/data/geodatabases/overview/what-is-a-geodatabase-.</a:t>
            </a:r>
            <a:r>
              <a:rPr lang="en-US" sz="1400" dirty="0" smtClean="0">
                <a:solidFill>
                  <a:srgbClr val="000000"/>
                </a:solidFill>
                <a:latin typeface="Segoe UI" panose="020B0502040204020203" pitchFamily="34" charset="0"/>
                <a:hlinkClick r:id="rId2"/>
              </a:rPr>
              <a:t>htm</a:t>
            </a:r>
            <a:r>
              <a:rPr lang="en-US" sz="1400" dirty="0" smtClean="0">
                <a:solidFill>
                  <a:srgbClr val="000000"/>
                </a:solidFill>
                <a:latin typeface="Segoe UI" panose="020B0502040204020203" pitchFamily="34" charset="0"/>
              </a:rPr>
              <a:t> 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508" y="1905000"/>
            <a:ext cx="8150405" cy="44958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5688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03623" y="6200232"/>
            <a:ext cx="37390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Image: Michael </a:t>
            </a:r>
            <a:r>
              <a:rPr lang="en-US" dirty="0" err="1" smtClean="0">
                <a:solidFill>
                  <a:srgbClr val="000000"/>
                </a:solidFill>
              </a:rPr>
              <a:t>Zeiler</a:t>
            </a:r>
            <a:r>
              <a:rPr lang="en-US" dirty="0" smtClean="0">
                <a:solidFill>
                  <a:srgbClr val="000000"/>
                </a:solidFill>
              </a:rPr>
              <a:t>, ESRI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1602" y="228600"/>
            <a:ext cx="83340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00"/>
                </a:solidFill>
              </a:rPr>
              <a:t>Common Geospatial Information Types</a:t>
            </a:r>
            <a:endParaRPr lang="en-US" sz="4000" dirty="0">
              <a:solidFill>
                <a:srgbClr val="000000"/>
              </a:solidFill>
            </a:endParaRPr>
          </a:p>
        </p:txBody>
      </p:sp>
      <p:pic>
        <p:nvPicPr>
          <p:cNvPr id="5" name="Picture 3" descr="C:\GISWR11\graphics\gdb3typ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1" y="936487"/>
            <a:ext cx="3790880" cy="522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376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Geodatabase</a:t>
            </a:r>
            <a:r>
              <a:rPr lang="en-US" dirty="0" smtClean="0"/>
              <a:t> – a store for all types of geospatial information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945128"/>
            <a:ext cx="4495800" cy="4949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573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81017"/>
            <a:ext cx="7772400" cy="638175"/>
          </a:xfrm>
        </p:spPr>
        <p:txBody>
          <a:bodyPr/>
          <a:lstStyle/>
          <a:p>
            <a:pPr eaLnBrk="1" hangingPunct="1"/>
            <a:r>
              <a:rPr lang="en-US" smtClean="0"/>
              <a:t>ArcGIS Geodatabase</a:t>
            </a:r>
          </a:p>
        </p:txBody>
      </p:sp>
      <p:grpSp>
        <p:nvGrpSpPr>
          <p:cNvPr id="15363" name="Group 3"/>
          <p:cNvGrpSpPr>
            <a:grpSpLocks/>
          </p:cNvGrpSpPr>
          <p:nvPr/>
        </p:nvGrpSpPr>
        <p:grpSpPr bwMode="auto">
          <a:xfrm>
            <a:off x="381000" y="1168400"/>
            <a:ext cx="8382000" cy="5384800"/>
            <a:chOff x="240" y="736"/>
            <a:chExt cx="5280" cy="3392"/>
          </a:xfrm>
        </p:grpSpPr>
        <p:pic>
          <p:nvPicPr>
            <p:cNvPr id="15364" name="Picture 4" descr="workspac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0" y="864"/>
              <a:ext cx="2399" cy="3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65" name="Text Box 5"/>
            <p:cNvSpPr txBox="1">
              <a:spLocks noChangeArrowheads="1"/>
            </p:cNvSpPr>
            <p:nvPr/>
          </p:nvSpPr>
          <p:spPr bwMode="auto">
            <a:xfrm>
              <a:off x="2400" y="1104"/>
              <a:ext cx="110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3300"/>
                  </a:solidFill>
                </a:rPr>
                <a:t>Geodatabase</a:t>
              </a:r>
            </a:p>
          </p:txBody>
        </p:sp>
        <p:sp>
          <p:nvSpPr>
            <p:cNvPr id="15366" name="Line 6"/>
            <p:cNvSpPr>
              <a:spLocks noChangeShapeType="1"/>
            </p:cNvSpPr>
            <p:nvPr/>
          </p:nvSpPr>
          <p:spPr bwMode="auto">
            <a:xfrm flipH="1" flipV="1">
              <a:off x="1344" y="1152"/>
              <a:ext cx="1008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67" name="Text Box 7"/>
            <p:cNvSpPr txBox="1">
              <a:spLocks noChangeArrowheads="1"/>
            </p:cNvSpPr>
            <p:nvPr/>
          </p:nvSpPr>
          <p:spPr bwMode="auto">
            <a:xfrm>
              <a:off x="2400" y="1392"/>
              <a:ext cx="132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3300"/>
                  </a:solidFill>
                </a:rPr>
                <a:t>Feature Dataset</a:t>
              </a:r>
            </a:p>
          </p:txBody>
        </p:sp>
        <p:sp>
          <p:nvSpPr>
            <p:cNvPr id="15368" name="Line 8"/>
            <p:cNvSpPr>
              <a:spLocks noChangeShapeType="1"/>
            </p:cNvSpPr>
            <p:nvPr/>
          </p:nvSpPr>
          <p:spPr bwMode="auto">
            <a:xfrm flipH="1">
              <a:off x="912" y="1536"/>
              <a:ext cx="1488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69" name="Text Box 9"/>
            <p:cNvSpPr txBox="1">
              <a:spLocks noChangeArrowheads="1"/>
            </p:cNvSpPr>
            <p:nvPr/>
          </p:nvSpPr>
          <p:spPr bwMode="auto">
            <a:xfrm>
              <a:off x="2397" y="1680"/>
              <a:ext cx="120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>
                  <a:solidFill>
                    <a:srgbClr val="FF3300"/>
                  </a:solidFill>
                </a:rPr>
                <a:t>Feature Class</a:t>
              </a:r>
            </a:p>
          </p:txBody>
        </p:sp>
        <p:sp>
          <p:nvSpPr>
            <p:cNvPr id="15370" name="Text Box 10"/>
            <p:cNvSpPr txBox="1">
              <a:spLocks noChangeArrowheads="1"/>
            </p:cNvSpPr>
            <p:nvPr/>
          </p:nvSpPr>
          <p:spPr bwMode="auto">
            <a:xfrm>
              <a:off x="2395" y="2064"/>
              <a:ext cx="983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i="1">
                  <a:solidFill>
                    <a:srgbClr val="FF3300"/>
                  </a:solidFill>
                </a:rPr>
                <a:t>Geometric </a:t>
              </a:r>
            </a:p>
            <a:p>
              <a:pPr algn="ctr"/>
              <a:r>
                <a:rPr lang="en-US" i="1">
                  <a:solidFill>
                    <a:srgbClr val="FF3300"/>
                  </a:solidFill>
                </a:rPr>
                <a:t>Network</a:t>
              </a:r>
            </a:p>
          </p:txBody>
        </p:sp>
        <p:sp>
          <p:nvSpPr>
            <p:cNvPr id="15371" name="Line 11"/>
            <p:cNvSpPr>
              <a:spLocks noChangeShapeType="1"/>
            </p:cNvSpPr>
            <p:nvPr/>
          </p:nvSpPr>
          <p:spPr bwMode="auto">
            <a:xfrm flipH="1">
              <a:off x="1920" y="2400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2" name="Text Box 12"/>
            <p:cNvSpPr txBox="1">
              <a:spLocks noChangeArrowheads="1"/>
            </p:cNvSpPr>
            <p:nvPr/>
          </p:nvSpPr>
          <p:spPr bwMode="auto">
            <a:xfrm>
              <a:off x="2400" y="3120"/>
              <a:ext cx="111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>
                  <a:solidFill>
                    <a:srgbClr val="FF3300"/>
                  </a:solidFill>
                </a:rPr>
                <a:t>Object Class</a:t>
              </a:r>
            </a:p>
          </p:txBody>
        </p:sp>
        <p:sp>
          <p:nvSpPr>
            <p:cNvPr id="15373" name="Text Box 13"/>
            <p:cNvSpPr txBox="1">
              <a:spLocks noChangeArrowheads="1"/>
            </p:cNvSpPr>
            <p:nvPr/>
          </p:nvSpPr>
          <p:spPr bwMode="auto">
            <a:xfrm>
              <a:off x="2400" y="2832"/>
              <a:ext cx="1095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3300"/>
                  </a:solidFill>
                </a:rPr>
                <a:t>Relationship</a:t>
              </a:r>
            </a:p>
          </p:txBody>
        </p:sp>
        <p:sp>
          <p:nvSpPr>
            <p:cNvPr id="15374" name="Line 14"/>
            <p:cNvSpPr>
              <a:spLocks noChangeShapeType="1"/>
            </p:cNvSpPr>
            <p:nvPr/>
          </p:nvSpPr>
          <p:spPr bwMode="auto">
            <a:xfrm flipH="1">
              <a:off x="1920" y="3264"/>
              <a:ext cx="476" cy="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5375" name="Picture 15" descr="glossary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76" y="3504"/>
              <a:ext cx="2544" cy="6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76" name="Line 16"/>
            <p:cNvSpPr>
              <a:spLocks noChangeShapeType="1"/>
            </p:cNvSpPr>
            <p:nvPr/>
          </p:nvSpPr>
          <p:spPr bwMode="auto">
            <a:xfrm>
              <a:off x="3456" y="3264"/>
              <a:ext cx="62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7" name="Line 17"/>
            <p:cNvSpPr>
              <a:spLocks noChangeShapeType="1"/>
            </p:cNvSpPr>
            <p:nvPr/>
          </p:nvSpPr>
          <p:spPr bwMode="auto">
            <a:xfrm>
              <a:off x="3360" y="2400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8" name="Line 18"/>
            <p:cNvSpPr>
              <a:spLocks noChangeShapeType="1"/>
            </p:cNvSpPr>
            <p:nvPr/>
          </p:nvSpPr>
          <p:spPr bwMode="auto">
            <a:xfrm flipV="1">
              <a:off x="3552" y="1776"/>
              <a:ext cx="480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5379" name="Picture 19" descr="glossary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936" y="2008"/>
              <a:ext cx="1536" cy="120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5380" name="Picture 20" descr="glossary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080" y="736"/>
              <a:ext cx="1344" cy="113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5381" name="Text Box 21"/>
            <p:cNvSpPr txBox="1">
              <a:spLocks noChangeArrowheads="1"/>
            </p:cNvSpPr>
            <p:nvPr/>
          </p:nvSpPr>
          <p:spPr bwMode="auto">
            <a:xfrm>
              <a:off x="2400" y="816"/>
              <a:ext cx="97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FF3300"/>
                  </a:solidFill>
                </a:rPr>
                <a:t>Workspace</a:t>
              </a:r>
            </a:p>
          </p:txBody>
        </p:sp>
        <p:sp>
          <p:nvSpPr>
            <p:cNvPr id="15382" name="Line 22"/>
            <p:cNvSpPr>
              <a:spLocks noChangeShapeType="1"/>
            </p:cNvSpPr>
            <p:nvPr/>
          </p:nvSpPr>
          <p:spPr bwMode="auto">
            <a:xfrm flipH="1" flipV="1">
              <a:off x="864" y="960"/>
              <a:ext cx="158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83" name="Rectangle 23"/>
            <p:cNvSpPr>
              <a:spLocks noChangeArrowheads="1"/>
            </p:cNvSpPr>
            <p:nvPr/>
          </p:nvSpPr>
          <p:spPr bwMode="auto">
            <a:xfrm>
              <a:off x="480" y="768"/>
              <a:ext cx="240" cy="12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4" name="Line 24"/>
            <p:cNvSpPr>
              <a:spLocks noChangeShapeType="1"/>
            </p:cNvSpPr>
            <p:nvPr/>
          </p:nvSpPr>
          <p:spPr bwMode="auto">
            <a:xfrm flipH="1">
              <a:off x="864" y="2976"/>
              <a:ext cx="153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199" y="200491"/>
            <a:ext cx="8877660" cy="1143000"/>
          </a:xfrm>
        </p:spPr>
        <p:txBody>
          <a:bodyPr/>
          <a:lstStyle/>
          <a:p>
            <a:r>
              <a:rPr lang="en-US" sz="2800" dirty="0" smtClean="0"/>
              <a:t>Videos from Plenary Session of </a:t>
            </a:r>
            <a:r>
              <a:rPr lang="en-US" sz="2800" dirty="0" smtClean="0"/>
              <a:t>2018 ESRI </a:t>
            </a:r>
            <a:r>
              <a:rPr lang="en-US" sz="2800" dirty="0" smtClean="0"/>
              <a:t>User Conference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379927" y="5943600"/>
            <a:ext cx="8458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p.ctx.ly/r/7zha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219200"/>
            <a:ext cx="803328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88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Object Class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09790" y="1624013"/>
            <a:ext cx="5984875" cy="2108200"/>
          </a:xfrm>
        </p:spPr>
        <p:txBody>
          <a:bodyPr/>
          <a:lstStyle/>
          <a:p>
            <a:pPr eaLnBrk="1" hangingPunct="1"/>
            <a:r>
              <a:rPr lang="en-US" smtClean="0"/>
              <a:t>An </a:t>
            </a:r>
            <a:r>
              <a:rPr lang="en-US" b="1" smtClean="0">
                <a:solidFill>
                  <a:srgbClr val="FF0000"/>
                </a:solidFill>
              </a:rPr>
              <a:t>object class</a:t>
            </a:r>
            <a:r>
              <a:rPr lang="en-US" smtClean="0"/>
              <a:t> is a collection of </a:t>
            </a:r>
            <a:r>
              <a:rPr lang="en-US" i="1" smtClean="0"/>
              <a:t>objects</a:t>
            </a:r>
            <a:r>
              <a:rPr lang="en-US" smtClean="0"/>
              <a:t> in </a:t>
            </a:r>
            <a:r>
              <a:rPr lang="en-US" i="1" smtClean="0"/>
              <a:t>tabular format</a:t>
            </a:r>
            <a:r>
              <a:rPr lang="en-US" smtClean="0"/>
              <a:t> that have the same behavior and the same attributes.</a:t>
            </a:r>
          </a:p>
        </p:txBody>
      </p:sp>
      <p:pic>
        <p:nvPicPr>
          <p:cNvPr id="16388" name="Picture 4" descr="Theme Related Tab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6190" y="3806829"/>
            <a:ext cx="5548312" cy="187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609601" y="5791204"/>
            <a:ext cx="801213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An object class is a table that has a unique identifier (</a:t>
            </a:r>
            <a:r>
              <a:rPr lang="en-US">
                <a:solidFill>
                  <a:srgbClr val="FF3300"/>
                </a:solidFill>
              </a:rPr>
              <a:t>ObjectID</a:t>
            </a:r>
            <a:r>
              <a:rPr lang="en-US"/>
              <a:t>)</a:t>
            </a:r>
          </a:p>
          <a:p>
            <a:r>
              <a:rPr lang="en-US"/>
              <a:t>for each record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Feature Class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95401" y="1868492"/>
            <a:ext cx="3024188" cy="26638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A </a:t>
            </a:r>
            <a:r>
              <a:rPr lang="en-US" sz="2800" b="1" smtClean="0">
                <a:solidFill>
                  <a:srgbClr val="FF0000"/>
                </a:solidFill>
              </a:rPr>
              <a:t>feature class</a:t>
            </a:r>
            <a:r>
              <a:rPr lang="en-US" sz="2800" smtClean="0"/>
              <a:t> is a collection of </a:t>
            </a:r>
            <a:r>
              <a:rPr lang="en-US" sz="2800" i="1" smtClean="0"/>
              <a:t>geographic objects</a:t>
            </a:r>
            <a:r>
              <a:rPr lang="en-US" sz="2800" smtClean="0"/>
              <a:t> in </a:t>
            </a:r>
            <a:r>
              <a:rPr lang="en-US" sz="2800" i="1" smtClean="0"/>
              <a:t>tabular format</a:t>
            </a:r>
            <a:r>
              <a:rPr lang="en-US" sz="2800" smtClean="0"/>
              <a:t> that have the same behavior and the same attributes.</a:t>
            </a:r>
          </a:p>
        </p:txBody>
      </p:sp>
      <p:grpSp>
        <p:nvGrpSpPr>
          <p:cNvPr id="17412" name="Group 4"/>
          <p:cNvGrpSpPr>
            <a:grpSpLocks/>
          </p:cNvGrpSpPr>
          <p:nvPr/>
        </p:nvGrpSpPr>
        <p:grpSpPr bwMode="auto">
          <a:xfrm>
            <a:off x="4773613" y="1557338"/>
            <a:ext cx="3962400" cy="4552950"/>
            <a:chOff x="432" y="1376"/>
            <a:chExt cx="2351" cy="2580"/>
          </a:xfrm>
        </p:grpSpPr>
        <p:pic>
          <p:nvPicPr>
            <p:cNvPr id="17414" name="Picture 5" descr="theme map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2" y="1376"/>
              <a:ext cx="2326" cy="17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15" name="Picture 6" descr="ThemeTabl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0" y="3248"/>
              <a:ext cx="2303" cy="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16" name="Line 7"/>
            <p:cNvSpPr>
              <a:spLocks noChangeShapeType="1"/>
            </p:cNvSpPr>
            <p:nvPr/>
          </p:nvSpPr>
          <p:spPr bwMode="auto">
            <a:xfrm flipH="1">
              <a:off x="654" y="2480"/>
              <a:ext cx="1362" cy="97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413" name="Text Box 8"/>
          <p:cNvSpPr txBox="1">
            <a:spLocks noChangeArrowheads="1"/>
          </p:cNvSpPr>
          <p:nvPr/>
        </p:nvSpPr>
        <p:spPr bwMode="auto">
          <a:xfrm>
            <a:off x="1295400" y="6172200"/>
            <a:ext cx="73691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3300"/>
                </a:solidFill>
              </a:rPr>
              <a:t>Feature Class = Object class + spatial coordinates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247830"/>
            <a:ext cx="7772400" cy="1143000"/>
          </a:xfrm>
        </p:spPr>
        <p:txBody>
          <a:bodyPr/>
          <a:lstStyle/>
          <a:p>
            <a:r>
              <a:rPr lang="en-US" dirty="0" smtClean="0"/>
              <a:t>ArcGIS Online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172790" y="1275413"/>
            <a:ext cx="27222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Mapping on the web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083327"/>
            <a:ext cx="7629525" cy="4458259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441047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685800"/>
          </a:xfrm>
        </p:spPr>
        <p:txBody>
          <a:bodyPr/>
          <a:lstStyle/>
          <a:p>
            <a:r>
              <a:rPr lang="en-US" sz="3200" dirty="0" smtClean="0"/>
              <a:t>Sharing Information at UT Austin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828800"/>
            <a:ext cx="6537120" cy="47244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385293" y="1216967"/>
            <a:ext cx="6599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UT Austin Organizational Group for ArcGIS Online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7559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145" y="381000"/>
            <a:ext cx="7772400" cy="1143000"/>
          </a:xfrm>
        </p:spPr>
        <p:txBody>
          <a:bodyPr/>
          <a:lstStyle/>
          <a:p>
            <a:r>
              <a:rPr lang="en-US" dirty="0" smtClean="0"/>
              <a:t>Make a Map  </a:t>
            </a:r>
            <a:br>
              <a:rPr lang="en-US" dirty="0" smtClean="0"/>
            </a:br>
            <a:r>
              <a:rPr lang="en-US" sz="2400" dirty="0" smtClean="0"/>
              <a:t>Select a base map and add things to it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436" y="1828800"/>
            <a:ext cx="7783109" cy="465739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608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245" y="228600"/>
            <a:ext cx="7772400" cy="1143000"/>
          </a:xfrm>
        </p:spPr>
        <p:txBody>
          <a:bodyPr/>
          <a:lstStyle/>
          <a:p>
            <a:r>
              <a:rPr lang="en-US" dirty="0" smtClean="0"/>
              <a:t>Living Atlas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965845" y="1140767"/>
            <a:ext cx="5029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Segoe UI" panose="020B0502040204020203" pitchFamily="34" charset="0"/>
                <a:hlinkClick r:id="rId2"/>
              </a:rPr>
              <a:t>https://livingatlas.arcgis.com/en</a:t>
            </a:r>
            <a:r>
              <a:rPr lang="en-US" dirty="0" smtClean="0">
                <a:solidFill>
                  <a:srgbClr val="000000"/>
                </a:solidFill>
                <a:latin typeface="Segoe UI" panose="020B0502040204020203" pitchFamily="34" charset="0"/>
                <a:hlinkClick r:id="rId2"/>
              </a:rPr>
              <a:t>/</a:t>
            </a:r>
            <a:r>
              <a:rPr lang="en-US" dirty="0" smtClean="0">
                <a:solidFill>
                  <a:srgbClr val="000000"/>
                </a:solidFill>
                <a:latin typeface="Segoe UI" panose="020B0502040204020203" pitchFamily="34" charset="0"/>
              </a:rPr>
              <a:t>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676400"/>
            <a:ext cx="6838950" cy="5006179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809064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772400" cy="1143000"/>
          </a:xfrm>
        </p:spPr>
        <p:txBody>
          <a:bodyPr/>
          <a:lstStyle/>
          <a:p>
            <a:r>
              <a:rPr lang="en-US" dirty="0" smtClean="0"/>
              <a:t>Story Maps: Hurricane Harvey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10" y="1308100"/>
            <a:ext cx="8791575" cy="490857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342897" y="6324600"/>
            <a:ext cx="8458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Segoe UI" panose="020B0502040204020203" pitchFamily="34" charset="0"/>
                <a:hlinkClick r:id="rId3"/>
              </a:rPr>
              <a:t>https://</a:t>
            </a:r>
            <a:r>
              <a:rPr lang="en-US" sz="1200" dirty="0" smtClean="0">
                <a:solidFill>
                  <a:srgbClr val="000000"/>
                </a:solidFill>
                <a:latin typeface="Segoe UI" panose="020B0502040204020203" pitchFamily="34" charset="0"/>
                <a:hlinkClick r:id="rId3"/>
              </a:rPr>
              <a:t>napsg.maps.arcgis.com/apps/StoryMapCrowdsource/index.html?appid=b6ef838e4d26489e8f62102639dc3d91</a:t>
            </a:r>
            <a:r>
              <a:rPr lang="en-US" sz="1200" dirty="0" smtClean="0">
                <a:solidFill>
                  <a:srgbClr val="000000"/>
                </a:solidFill>
                <a:latin typeface="Segoe UI" panose="020B0502040204020203" pitchFamily="34" charset="0"/>
              </a:rPr>
              <a:t>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495880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Rectangle 127"/>
          <p:cNvSpPr/>
          <p:nvPr/>
        </p:nvSpPr>
        <p:spPr bwMode="auto">
          <a:xfrm flipV="1">
            <a:off x="0" y="284675"/>
            <a:ext cx="9144000" cy="6573329"/>
          </a:xfrm>
          <a:prstGeom prst="rect">
            <a:avLst/>
          </a:prstGeom>
          <a:gradFill flip="none" rotWithShape="1">
            <a:gsLst>
              <a:gs pos="100000">
                <a:srgbClr val="2E90E6">
                  <a:alpha val="0"/>
                </a:srgbClr>
              </a:gs>
              <a:gs pos="10000">
                <a:srgbClr val="5AC3FA">
                  <a:alpha val="0"/>
                </a:srgbClr>
              </a:gs>
              <a:gs pos="75000">
                <a:srgbClr val="1A78B0">
                  <a:alpha val="80000"/>
                </a:srgbClr>
              </a:gs>
              <a:gs pos="35000">
                <a:srgbClr val="1A78B0">
                  <a:alpha val="80000"/>
                </a:srgbClr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hangingPunct="0"/>
            <a:endParaRPr lang="en-US" sz="1400" b="1" dirty="0">
              <a:solidFill>
                <a:srgbClr val="000000"/>
              </a:solidFill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126" name="Picture 125" descr="blueswoosh-bg.png"/>
          <p:cNvPicPr>
            <a:picLocks noChangeAspect="1"/>
          </p:cNvPicPr>
          <p:nvPr/>
        </p:nvPicPr>
        <p:blipFill>
          <a:blip r:embed="rId3">
            <a:alphaModFix amt="52000"/>
          </a:blip>
          <a:stretch>
            <a:fillRect/>
          </a:stretch>
        </p:blipFill>
        <p:spPr>
          <a:xfrm>
            <a:off x="0" y="3"/>
            <a:ext cx="9144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Picture 126" descr="23102_cloud_bg.png"/>
          <p:cNvPicPr>
            <a:picLocks noChangeAspect="1"/>
          </p:cNvPicPr>
          <p:nvPr/>
        </p:nvPicPr>
        <p:blipFill rotWithShape="1">
          <a:blip r:embed="rId4" cstate="print">
            <a:alphaModFix amt="80000"/>
          </a:blip>
          <a:srcRect r="38983"/>
          <a:stretch/>
        </p:blipFill>
        <p:spPr>
          <a:xfrm>
            <a:off x="1670901" y="123265"/>
            <a:ext cx="7473100" cy="438120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Geospatial Systems Are Helping Us Understand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. . . Helping Us Make Better </a:t>
            </a:r>
            <a:r>
              <a:rPr lang="en-US" dirty="0" smtClean="0"/>
              <a:t>Decisions</a:t>
            </a:r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900113" y="1497125"/>
            <a:ext cx="7249644" cy="4572000"/>
            <a:chOff x="2667671" y="1497125"/>
            <a:chExt cx="6853482" cy="4322160"/>
          </a:xfrm>
        </p:grpSpPr>
        <p:cxnSp>
          <p:nvCxnSpPr>
            <p:cNvPr id="10" name="Straight Connector 9"/>
            <p:cNvCxnSpPr/>
            <p:nvPr/>
          </p:nvCxnSpPr>
          <p:spPr bwMode="ltGray">
            <a:xfrm flipH="1">
              <a:off x="2667672" y="5402198"/>
              <a:ext cx="2636826" cy="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 bwMode="ltGray">
            <a:xfrm flipH="1">
              <a:off x="2667673" y="4437439"/>
              <a:ext cx="3850166" cy="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ltGray">
            <a:xfrm flipH="1">
              <a:off x="2667671" y="3472681"/>
              <a:ext cx="4916094" cy="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 bwMode="ltGray">
            <a:xfrm flipH="1">
              <a:off x="2667672" y="2507923"/>
              <a:ext cx="5381024" cy="0"/>
            </a:xfrm>
            <a:prstGeom prst="line">
              <a:avLst/>
            </a:prstGeom>
            <a:gradFill rotWithShape="0">
              <a:gsLst>
                <a:gs pos="0">
                  <a:srgbClr val="014687"/>
                </a:gs>
                <a:gs pos="100000">
                  <a:srgbClr val="3393C2"/>
                </a:gs>
              </a:gsLst>
              <a:lin ang="2700000" scaled="1"/>
            </a:gradFill>
            <a:ln w="12700" cap="flat" cmpd="sng" algn="ctr">
              <a:gradFill flip="none" rotWithShape="1">
                <a:gsLst>
                  <a:gs pos="17000">
                    <a:srgbClr val="5AC3FA"/>
                  </a:gs>
                  <a:gs pos="0">
                    <a:srgbClr val="FFFFFF">
                      <a:alpha val="0"/>
                    </a:srgbClr>
                  </a:gs>
                  <a:gs pos="100000">
                    <a:srgbClr val="5AC3FA">
                      <a:alpha val="0"/>
                    </a:srgbClr>
                  </a:gs>
                  <a:gs pos="75000">
                    <a:srgbClr val="5AC3FA"/>
                  </a:gs>
                </a:gsLst>
                <a:lin ang="10800000" scaled="0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" name="Right Arrow 13"/>
            <p:cNvSpPr/>
            <p:nvPr/>
          </p:nvSpPr>
          <p:spPr bwMode="auto">
            <a:xfrm rot="16200000">
              <a:off x="1000729" y="3767719"/>
              <a:ext cx="3880721" cy="222412"/>
            </a:xfrm>
            <a:prstGeom prst="rightArrow">
              <a:avLst>
                <a:gd name="adj1" fmla="val 36541"/>
                <a:gd name="adj2" fmla="val 67945"/>
              </a:avLst>
            </a:prstGeom>
            <a:gradFill flip="none" rotWithShape="1">
              <a:gsLst>
                <a:gs pos="100000">
                  <a:srgbClr val="5AC3FA"/>
                </a:gs>
                <a:gs pos="10000">
                  <a:srgbClr val="5AC3FA">
                    <a:alpha val="0"/>
                  </a:srgbClr>
                </a:gs>
              </a:gsLst>
              <a:lin ang="0" scaled="1"/>
              <a:tileRect/>
            </a:gradFill>
            <a:ln w="19050" cap="flat" cmpd="sng" algn="ctr">
              <a:gradFill flip="none" rotWithShape="1">
                <a:gsLst>
                  <a:gs pos="100000">
                    <a:srgbClr val="5AC3FA"/>
                  </a:gs>
                  <a:gs pos="7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dist="25400" dir="6840000">
                <a:srgbClr val="000000">
                  <a:alpha val="20000"/>
                </a:srgbClr>
              </a:outerShdw>
            </a:effectLst>
          </p:spPr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en-US" sz="1800" kern="0" dirty="0" smtClean="0">
                <a:solidFill>
                  <a:srgbClr val="001446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 rot="19632813" flipH="1">
              <a:off x="3525892" y="3545007"/>
              <a:ext cx="5093684" cy="1444754"/>
            </a:xfrm>
            <a:custGeom>
              <a:avLst/>
              <a:gdLst>
                <a:gd name="connsiteX0" fmla="*/ 305315 w 1750346"/>
                <a:gd name="connsiteY0" fmla="*/ 534434 h 1068532"/>
                <a:gd name="connsiteX1" fmla="*/ 1652319 w 1750346"/>
                <a:gd name="connsiteY1" fmla="*/ 8483 h 1068532"/>
                <a:gd name="connsiteX2" fmla="*/ 1472718 w 1750346"/>
                <a:gd name="connsiteY2" fmla="*/ 983416 h 1068532"/>
                <a:gd name="connsiteX3" fmla="*/ 87229 w 1750346"/>
                <a:gd name="connsiteY3" fmla="*/ 970588 h 1068532"/>
                <a:gd name="connsiteX4" fmla="*/ 305315 w 1750346"/>
                <a:gd name="connsiteY4" fmla="*/ 534434 h 1068532"/>
                <a:gd name="connsiteX0" fmla="*/ 248804 w 1790279"/>
                <a:gd name="connsiteY0" fmla="*/ 546642 h 1068510"/>
                <a:gd name="connsiteX1" fmla="*/ 1685608 w 1790279"/>
                <a:gd name="connsiteY1" fmla="*/ 7863 h 1068510"/>
                <a:gd name="connsiteX2" fmla="*/ 1506007 w 1790279"/>
                <a:gd name="connsiteY2" fmla="*/ 982796 h 1068510"/>
                <a:gd name="connsiteX3" fmla="*/ 120518 w 1790279"/>
                <a:gd name="connsiteY3" fmla="*/ 969968 h 1068510"/>
                <a:gd name="connsiteX4" fmla="*/ 248804 w 1790279"/>
                <a:gd name="connsiteY4" fmla="*/ 546642 h 1068510"/>
                <a:gd name="connsiteX0" fmla="*/ 490245 w 2031720"/>
                <a:gd name="connsiteY0" fmla="*/ 545779 h 1067647"/>
                <a:gd name="connsiteX1" fmla="*/ 1927049 w 2031720"/>
                <a:gd name="connsiteY1" fmla="*/ 7000 h 1067647"/>
                <a:gd name="connsiteX2" fmla="*/ 1747448 w 2031720"/>
                <a:gd name="connsiteY2" fmla="*/ 981933 h 1067647"/>
                <a:gd name="connsiteX3" fmla="*/ 361959 w 2031720"/>
                <a:gd name="connsiteY3" fmla="*/ 969105 h 1067647"/>
                <a:gd name="connsiteX4" fmla="*/ 490245 w 2031720"/>
                <a:gd name="connsiteY4" fmla="*/ 545779 h 1067647"/>
                <a:gd name="connsiteX0" fmla="*/ 582950 w 1862650"/>
                <a:gd name="connsiteY0" fmla="*/ 509005 h 1071181"/>
                <a:gd name="connsiteX1" fmla="*/ 1776010 w 1862650"/>
                <a:gd name="connsiteY1" fmla="*/ 8710 h 1071181"/>
                <a:gd name="connsiteX2" fmla="*/ 1596409 w 1862650"/>
                <a:gd name="connsiteY2" fmla="*/ 983643 h 1071181"/>
                <a:gd name="connsiteX3" fmla="*/ 210920 w 1862650"/>
                <a:gd name="connsiteY3" fmla="*/ 970815 h 1071181"/>
                <a:gd name="connsiteX4" fmla="*/ 582950 w 1862650"/>
                <a:gd name="connsiteY4" fmla="*/ 509005 h 1071181"/>
                <a:gd name="connsiteX0" fmla="*/ 454484 w 1734184"/>
                <a:gd name="connsiteY0" fmla="*/ 507644 h 1069820"/>
                <a:gd name="connsiteX1" fmla="*/ 1647544 w 1734184"/>
                <a:gd name="connsiteY1" fmla="*/ 7349 h 1069820"/>
                <a:gd name="connsiteX2" fmla="*/ 1467943 w 1734184"/>
                <a:gd name="connsiteY2" fmla="*/ 982282 h 1069820"/>
                <a:gd name="connsiteX3" fmla="*/ 82454 w 1734184"/>
                <a:gd name="connsiteY3" fmla="*/ 969454 h 1069820"/>
                <a:gd name="connsiteX4" fmla="*/ 454484 w 1734184"/>
                <a:gd name="connsiteY4" fmla="*/ 507644 h 1069820"/>
                <a:gd name="connsiteX0" fmla="*/ 400345 w 1680045"/>
                <a:gd name="connsiteY0" fmla="*/ 509806 h 1045599"/>
                <a:gd name="connsiteX1" fmla="*/ 1593405 w 1680045"/>
                <a:gd name="connsiteY1" fmla="*/ 9511 h 1045599"/>
                <a:gd name="connsiteX2" fmla="*/ 1413804 w 1680045"/>
                <a:gd name="connsiteY2" fmla="*/ 984444 h 1045599"/>
                <a:gd name="connsiteX3" fmla="*/ 53972 w 1680045"/>
                <a:gd name="connsiteY3" fmla="*/ 868991 h 1045599"/>
                <a:gd name="connsiteX4" fmla="*/ 400345 w 1680045"/>
                <a:gd name="connsiteY4" fmla="*/ 509806 h 1045599"/>
                <a:gd name="connsiteX0" fmla="*/ 402937 w 1697284"/>
                <a:gd name="connsiteY0" fmla="*/ 506509 h 961294"/>
                <a:gd name="connsiteX1" fmla="*/ 1595997 w 1697284"/>
                <a:gd name="connsiteY1" fmla="*/ 6214 h 961294"/>
                <a:gd name="connsiteX2" fmla="*/ 1454882 w 1697284"/>
                <a:gd name="connsiteY2" fmla="*/ 878522 h 961294"/>
                <a:gd name="connsiteX3" fmla="*/ 56564 w 1697284"/>
                <a:gd name="connsiteY3" fmla="*/ 865694 h 961294"/>
                <a:gd name="connsiteX4" fmla="*/ 402937 w 1697284"/>
                <a:gd name="connsiteY4" fmla="*/ 506509 h 961294"/>
                <a:gd name="connsiteX0" fmla="*/ 402937 w 1657538"/>
                <a:gd name="connsiteY0" fmla="*/ 506509 h 961294"/>
                <a:gd name="connsiteX1" fmla="*/ 1595997 w 1657538"/>
                <a:gd name="connsiteY1" fmla="*/ 6214 h 961294"/>
                <a:gd name="connsiteX2" fmla="*/ 1454882 w 1657538"/>
                <a:gd name="connsiteY2" fmla="*/ 878522 h 961294"/>
                <a:gd name="connsiteX3" fmla="*/ 56564 w 1657538"/>
                <a:gd name="connsiteY3" fmla="*/ 865694 h 961294"/>
                <a:gd name="connsiteX4" fmla="*/ 402937 w 1657538"/>
                <a:gd name="connsiteY4" fmla="*/ 506509 h 961294"/>
                <a:gd name="connsiteX0" fmla="*/ 411662 w 1705150"/>
                <a:gd name="connsiteY0" fmla="*/ 506134 h 951831"/>
                <a:gd name="connsiteX1" fmla="*/ 1604722 w 1705150"/>
                <a:gd name="connsiteY1" fmla="*/ 5839 h 951831"/>
                <a:gd name="connsiteX2" fmla="*/ 1591893 w 1705150"/>
                <a:gd name="connsiteY2" fmla="*/ 865319 h 951831"/>
                <a:gd name="connsiteX3" fmla="*/ 65289 w 1705150"/>
                <a:gd name="connsiteY3" fmla="*/ 865319 h 951831"/>
                <a:gd name="connsiteX4" fmla="*/ 411662 w 1705150"/>
                <a:gd name="connsiteY4" fmla="*/ 506134 h 951831"/>
                <a:gd name="connsiteX0" fmla="*/ 413011 w 1753316"/>
                <a:gd name="connsiteY0" fmla="*/ 582389 h 1028086"/>
                <a:gd name="connsiteX1" fmla="*/ 1670214 w 1753316"/>
                <a:gd name="connsiteY1" fmla="*/ 5126 h 1028086"/>
                <a:gd name="connsiteX2" fmla="*/ 1593242 w 1753316"/>
                <a:gd name="connsiteY2" fmla="*/ 941574 h 1028086"/>
                <a:gd name="connsiteX3" fmla="*/ 66638 w 1753316"/>
                <a:gd name="connsiteY3" fmla="*/ 941574 h 1028086"/>
                <a:gd name="connsiteX4" fmla="*/ 413011 w 1753316"/>
                <a:gd name="connsiteY4" fmla="*/ 582389 h 1028086"/>
                <a:gd name="connsiteX0" fmla="*/ 920455 w 1654799"/>
                <a:gd name="connsiteY0" fmla="*/ 594777 h 1027033"/>
                <a:gd name="connsiteX1" fmla="*/ 1613199 w 1654799"/>
                <a:gd name="connsiteY1" fmla="*/ 4686 h 1027033"/>
                <a:gd name="connsiteX2" fmla="*/ 1536227 w 1654799"/>
                <a:gd name="connsiteY2" fmla="*/ 941134 h 1027033"/>
                <a:gd name="connsiteX3" fmla="*/ 9623 w 1654799"/>
                <a:gd name="connsiteY3" fmla="*/ 941134 h 1027033"/>
                <a:gd name="connsiteX4" fmla="*/ 920455 w 1654799"/>
                <a:gd name="connsiteY4" fmla="*/ 594777 h 1027033"/>
                <a:gd name="connsiteX0" fmla="*/ 922792 w 1657136"/>
                <a:gd name="connsiteY0" fmla="*/ 595260 h 1027516"/>
                <a:gd name="connsiteX1" fmla="*/ 1615536 w 1657136"/>
                <a:gd name="connsiteY1" fmla="*/ 5169 h 1027516"/>
                <a:gd name="connsiteX2" fmla="*/ 1538564 w 1657136"/>
                <a:gd name="connsiteY2" fmla="*/ 941617 h 1027516"/>
                <a:gd name="connsiteX3" fmla="*/ 11960 w 1657136"/>
                <a:gd name="connsiteY3" fmla="*/ 941617 h 1027516"/>
                <a:gd name="connsiteX4" fmla="*/ 922792 w 1657136"/>
                <a:gd name="connsiteY4" fmla="*/ 595260 h 1027516"/>
                <a:gd name="connsiteX0" fmla="*/ 367936 w 1832217"/>
                <a:gd name="connsiteY0" fmla="*/ 669873 h 1021591"/>
                <a:gd name="connsiteX1" fmla="*/ 1740596 w 1832217"/>
                <a:gd name="connsiteY1" fmla="*/ 2813 h 1021591"/>
                <a:gd name="connsiteX2" fmla="*/ 1663624 w 1832217"/>
                <a:gd name="connsiteY2" fmla="*/ 939261 h 1021591"/>
                <a:gd name="connsiteX3" fmla="*/ 137020 w 1832217"/>
                <a:gd name="connsiteY3" fmla="*/ 939261 h 1021591"/>
                <a:gd name="connsiteX4" fmla="*/ 367936 w 1832217"/>
                <a:gd name="connsiteY4" fmla="*/ 669873 h 1021591"/>
                <a:gd name="connsiteX0" fmla="*/ 367936 w 1832217"/>
                <a:gd name="connsiteY0" fmla="*/ 669873 h 1021591"/>
                <a:gd name="connsiteX1" fmla="*/ 1740596 w 1832217"/>
                <a:gd name="connsiteY1" fmla="*/ 2813 h 1021591"/>
                <a:gd name="connsiteX2" fmla="*/ 1663624 w 1832217"/>
                <a:gd name="connsiteY2" fmla="*/ 939261 h 1021591"/>
                <a:gd name="connsiteX3" fmla="*/ 137020 w 1832217"/>
                <a:gd name="connsiteY3" fmla="*/ 939261 h 1021591"/>
                <a:gd name="connsiteX4" fmla="*/ 367936 w 1832217"/>
                <a:gd name="connsiteY4" fmla="*/ 669873 h 1021591"/>
                <a:gd name="connsiteX0" fmla="*/ 292089 w 1756370"/>
                <a:gd name="connsiteY0" fmla="*/ 669873 h 1021591"/>
                <a:gd name="connsiteX1" fmla="*/ 1664749 w 1756370"/>
                <a:gd name="connsiteY1" fmla="*/ 2813 h 1021591"/>
                <a:gd name="connsiteX2" fmla="*/ 1587777 w 1756370"/>
                <a:gd name="connsiteY2" fmla="*/ 939261 h 1021591"/>
                <a:gd name="connsiteX3" fmla="*/ 61173 w 1756370"/>
                <a:gd name="connsiteY3" fmla="*/ 939261 h 1021591"/>
                <a:gd name="connsiteX4" fmla="*/ 292089 w 1756370"/>
                <a:gd name="connsiteY4" fmla="*/ 669873 h 1021591"/>
                <a:gd name="connsiteX0" fmla="*/ 239965 w 1773124"/>
                <a:gd name="connsiteY0" fmla="*/ 669873 h 1021591"/>
                <a:gd name="connsiteX1" fmla="*/ 1676768 w 1773124"/>
                <a:gd name="connsiteY1" fmla="*/ 2813 h 1021591"/>
                <a:gd name="connsiteX2" fmla="*/ 1599796 w 1773124"/>
                <a:gd name="connsiteY2" fmla="*/ 939261 h 1021591"/>
                <a:gd name="connsiteX3" fmla="*/ 73192 w 1773124"/>
                <a:gd name="connsiteY3" fmla="*/ 939261 h 1021591"/>
                <a:gd name="connsiteX4" fmla="*/ 239965 w 1773124"/>
                <a:gd name="connsiteY4" fmla="*/ 669873 h 1021591"/>
                <a:gd name="connsiteX0" fmla="*/ 239965 w 1773124"/>
                <a:gd name="connsiteY0" fmla="*/ 669873 h 1021591"/>
                <a:gd name="connsiteX1" fmla="*/ 1676768 w 1773124"/>
                <a:gd name="connsiteY1" fmla="*/ 2813 h 1021591"/>
                <a:gd name="connsiteX2" fmla="*/ 1599796 w 1773124"/>
                <a:gd name="connsiteY2" fmla="*/ 939261 h 1021591"/>
                <a:gd name="connsiteX3" fmla="*/ 73192 w 1773124"/>
                <a:gd name="connsiteY3" fmla="*/ 939261 h 1021591"/>
                <a:gd name="connsiteX4" fmla="*/ 239965 w 1773124"/>
                <a:gd name="connsiteY4" fmla="*/ 669873 h 1021591"/>
                <a:gd name="connsiteX0" fmla="*/ 167121 w 1700280"/>
                <a:gd name="connsiteY0" fmla="*/ 669873 h 1021591"/>
                <a:gd name="connsiteX1" fmla="*/ 1603924 w 1700280"/>
                <a:gd name="connsiteY1" fmla="*/ 2813 h 1021591"/>
                <a:gd name="connsiteX2" fmla="*/ 1526952 w 1700280"/>
                <a:gd name="connsiteY2" fmla="*/ 939261 h 1021591"/>
                <a:gd name="connsiteX3" fmla="*/ 348 w 1700280"/>
                <a:gd name="connsiteY3" fmla="*/ 939261 h 1021591"/>
                <a:gd name="connsiteX4" fmla="*/ 167121 w 1700280"/>
                <a:gd name="connsiteY4" fmla="*/ 669873 h 1021591"/>
                <a:gd name="connsiteX0" fmla="*/ 167121 w 1945189"/>
                <a:gd name="connsiteY0" fmla="*/ 782925 h 1134643"/>
                <a:gd name="connsiteX1" fmla="*/ 1603924 w 1945189"/>
                <a:gd name="connsiteY1" fmla="*/ 115865 h 1134643"/>
                <a:gd name="connsiteX2" fmla="*/ 1526952 w 1945189"/>
                <a:gd name="connsiteY2" fmla="*/ 1052313 h 1134643"/>
                <a:gd name="connsiteX3" fmla="*/ 348 w 1945189"/>
                <a:gd name="connsiteY3" fmla="*/ 1052313 h 1134643"/>
                <a:gd name="connsiteX4" fmla="*/ 167121 w 1945189"/>
                <a:gd name="connsiteY4" fmla="*/ 782925 h 1134643"/>
                <a:gd name="connsiteX0" fmla="*/ 167121 w 1945189"/>
                <a:gd name="connsiteY0" fmla="*/ 782925 h 1134643"/>
                <a:gd name="connsiteX1" fmla="*/ 1603924 w 1945189"/>
                <a:gd name="connsiteY1" fmla="*/ 115865 h 1134643"/>
                <a:gd name="connsiteX2" fmla="*/ 1526952 w 1945189"/>
                <a:gd name="connsiteY2" fmla="*/ 1052313 h 1134643"/>
                <a:gd name="connsiteX3" fmla="*/ 348 w 1945189"/>
                <a:gd name="connsiteY3" fmla="*/ 1052313 h 1134643"/>
                <a:gd name="connsiteX4" fmla="*/ 167121 w 1945189"/>
                <a:gd name="connsiteY4" fmla="*/ 782925 h 1134643"/>
                <a:gd name="connsiteX0" fmla="*/ 167121 w 1603924"/>
                <a:gd name="connsiteY0" fmla="*/ 667060 h 1018778"/>
                <a:gd name="connsiteX1" fmla="*/ 1603924 w 1603924"/>
                <a:gd name="connsiteY1" fmla="*/ 0 h 1018778"/>
                <a:gd name="connsiteX2" fmla="*/ 1526952 w 1603924"/>
                <a:gd name="connsiteY2" fmla="*/ 936448 h 1018778"/>
                <a:gd name="connsiteX3" fmla="*/ 348 w 1603924"/>
                <a:gd name="connsiteY3" fmla="*/ 936448 h 1018778"/>
                <a:gd name="connsiteX4" fmla="*/ 167121 w 1603924"/>
                <a:gd name="connsiteY4" fmla="*/ 667060 h 1018778"/>
                <a:gd name="connsiteX0" fmla="*/ 167121 w 1603924"/>
                <a:gd name="connsiteY0" fmla="*/ 667060 h 1018778"/>
                <a:gd name="connsiteX1" fmla="*/ 1603924 w 1603924"/>
                <a:gd name="connsiteY1" fmla="*/ 0 h 1018778"/>
                <a:gd name="connsiteX2" fmla="*/ 1526952 w 1603924"/>
                <a:gd name="connsiteY2" fmla="*/ 936448 h 1018778"/>
                <a:gd name="connsiteX3" fmla="*/ 348 w 1603924"/>
                <a:gd name="connsiteY3" fmla="*/ 936448 h 1018778"/>
                <a:gd name="connsiteX4" fmla="*/ 167121 w 1603924"/>
                <a:gd name="connsiteY4" fmla="*/ 667060 h 1018778"/>
                <a:gd name="connsiteX0" fmla="*/ 167121 w 1603924"/>
                <a:gd name="connsiteY0" fmla="*/ 667060 h 1018778"/>
                <a:gd name="connsiteX1" fmla="*/ 1603924 w 1603924"/>
                <a:gd name="connsiteY1" fmla="*/ 0 h 1018778"/>
                <a:gd name="connsiteX2" fmla="*/ 1526952 w 1603924"/>
                <a:gd name="connsiteY2" fmla="*/ 936448 h 1018778"/>
                <a:gd name="connsiteX3" fmla="*/ 348 w 1603924"/>
                <a:gd name="connsiteY3" fmla="*/ 936448 h 1018778"/>
                <a:gd name="connsiteX4" fmla="*/ 167121 w 1603924"/>
                <a:gd name="connsiteY4" fmla="*/ 667060 h 1018778"/>
                <a:gd name="connsiteX0" fmla="*/ 167121 w 1770696"/>
                <a:gd name="connsiteY0" fmla="*/ 859481 h 1211199"/>
                <a:gd name="connsiteX1" fmla="*/ 1770696 w 1770696"/>
                <a:gd name="connsiteY1" fmla="*/ 0 h 1211199"/>
                <a:gd name="connsiteX2" fmla="*/ 1526952 w 1770696"/>
                <a:gd name="connsiteY2" fmla="*/ 1128869 h 1211199"/>
                <a:gd name="connsiteX3" fmla="*/ 348 w 1770696"/>
                <a:gd name="connsiteY3" fmla="*/ 1128869 h 1211199"/>
                <a:gd name="connsiteX4" fmla="*/ 167121 w 1770696"/>
                <a:gd name="connsiteY4" fmla="*/ 859481 h 1211199"/>
                <a:gd name="connsiteX0" fmla="*/ 167121 w 1770818"/>
                <a:gd name="connsiteY0" fmla="*/ 859481 h 1258358"/>
                <a:gd name="connsiteX1" fmla="*/ 1770696 w 1770818"/>
                <a:gd name="connsiteY1" fmla="*/ 0 h 1258358"/>
                <a:gd name="connsiteX2" fmla="*/ 1732210 w 1770818"/>
                <a:gd name="connsiteY2" fmla="*/ 1193009 h 1258358"/>
                <a:gd name="connsiteX3" fmla="*/ 348 w 1770818"/>
                <a:gd name="connsiteY3" fmla="*/ 1128869 h 1258358"/>
                <a:gd name="connsiteX4" fmla="*/ 167121 w 1770818"/>
                <a:gd name="connsiteY4" fmla="*/ 859481 h 1258358"/>
                <a:gd name="connsiteX0" fmla="*/ 167121 w 1787800"/>
                <a:gd name="connsiteY0" fmla="*/ 859481 h 1135145"/>
                <a:gd name="connsiteX1" fmla="*/ 1770696 w 1787800"/>
                <a:gd name="connsiteY1" fmla="*/ 0 h 1135145"/>
                <a:gd name="connsiteX2" fmla="*/ 1757867 w 1787800"/>
                <a:gd name="connsiteY2" fmla="*/ 808168 h 1135145"/>
                <a:gd name="connsiteX3" fmla="*/ 348 w 1787800"/>
                <a:gd name="connsiteY3" fmla="*/ 1128869 h 1135145"/>
                <a:gd name="connsiteX4" fmla="*/ 167121 w 1787800"/>
                <a:gd name="connsiteY4" fmla="*/ 859481 h 1135145"/>
                <a:gd name="connsiteX0" fmla="*/ 167121 w 1787800"/>
                <a:gd name="connsiteY0" fmla="*/ 859481 h 1144226"/>
                <a:gd name="connsiteX1" fmla="*/ 1770696 w 1787800"/>
                <a:gd name="connsiteY1" fmla="*/ 0 h 1144226"/>
                <a:gd name="connsiteX2" fmla="*/ 1757867 w 1787800"/>
                <a:gd name="connsiteY2" fmla="*/ 808168 h 1144226"/>
                <a:gd name="connsiteX3" fmla="*/ 348 w 1787800"/>
                <a:gd name="connsiteY3" fmla="*/ 1128869 h 1144226"/>
                <a:gd name="connsiteX4" fmla="*/ 167121 w 1787800"/>
                <a:gd name="connsiteY4" fmla="*/ 859481 h 1144226"/>
                <a:gd name="connsiteX0" fmla="*/ 167121 w 1787800"/>
                <a:gd name="connsiteY0" fmla="*/ 859481 h 1135009"/>
                <a:gd name="connsiteX1" fmla="*/ 1770696 w 1787800"/>
                <a:gd name="connsiteY1" fmla="*/ 0 h 1135009"/>
                <a:gd name="connsiteX2" fmla="*/ 1757867 w 1787800"/>
                <a:gd name="connsiteY2" fmla="*/ 641403 h 1135009"/>
                <a:gd name="connsiteX3" fmla="*/ 348 w 1787800"/>
                <a:gd name="connsiteY3" fmla="*/ 1128869 h 1135009"/>
                <a:gd name="connsiteX4" fmla="*/ 167121 w 1787800"/>
                <a:gd name="connsiteY4" fmla="*/ 859481 h 1135009"/>
                <a:gd name="connsiteX0" fmla="*/ 167121 w 1787800"/>
                <a:gd name="connsiteY0" fmla="*/ 859481 h 1137942"/>
                <a:gd name="connsiteX1" fmla="*/ 1770696 w 1787800"/>
                <a:gd name="connsiteY1" fmla="*/ 0 h 1137942"/>
                <a:gd name="connsiteX2" fmla="*/ 1757867 w 1787800"/>
                <a:gd name="connsiteY2" fmla="*/ 641403 h 1137942"/>
                <a:gd name="connsiteX3" fmla="*/ 348 w 1787800"/>
                <a:gd name="connsiteY3" fmla="*/ 1128869 h 1137942"/>
                <a:gd name="connsiteX4" fmla="*/ 167121 w 1787800"/>
                <a:gd name="connsiteY4" fmla="*/ 859481 h 1137942"/>
                <a:gd name="connsiteX0" fmla="*/ 179923 w 1800602"/>
                <a:gd name="connsiteY0" fmla="*/ 859481 h 1066474"/>
                <a:gd name="connsiteX1" fmla="*/ 1783498 w 1800602"/>
                <a:gd name="connsiteY1" fmla="*/ 0 h 1066474"/>
                <a:gd name="connsiteX2" fmla="*/ 1770669 w 1800602"/>
                <a:gd name="connsiteY2" fmla="*/ 641403 h 1066474"/>
                <a:gd name="connsiteX3" fmla="*/ 321 w 1800602"/>
                <a:gd name="connsiteY3" fmla="*/ 1051901 h 1066474"/>
                <a:gd name="connsiteX4" fmla="*/ 179923 w 1800602"/>
                <a:gd name="connsiteY4" fmla="*/ 859481 h 1066474"/>
                <a:gd name="connsiteX0" fmla="*/ 179923 w 1800602"/>
                <a:gd name="connsiteY0" fmla="*/ 859481 h 1061664"/>
                <a:gd name="connsiteX1" fmla="*/ 1783498 w 1800602"/>
                <a:gd name="connsiteY1" fmla="*/ 0 h 1061664"/>
                <a:gd name="connsiteX2" fmla="*/ 1770669 w 1800602"/>
                <a:gd name="connsiteY2" fmla="*/ 641403 h 1061664"/>
                <a:gd name="connsiteX3" fmla="*/ 321 w 1800602"/>
                <a:gd name="connsiteY3" fmla="*/ 1051901 h 1061664"/>
                <a:gd name="connsiteX4" fmla="*/ 179923 w 1800602"/>
                <a:gd name="connsiteY4" fmla="*/ 859481 h 1061664"/>
                <a:gd name="connsiteX0" fmla="*/ 179923 w 1800602"/>
                <a:gd name="connsiteY0" fmla="*/ 859481 h 1070759"/>
                <a:gd name="connsiteX1" fmla="*/ 1783498 w 1800602"/>
                <a:gd name="connsiteY1" fmla="*/ 0 h 1070759"/>
                <a:gd name="connsiteX2" fmla="*/ 1770669 w 1800602"/>
                <a:gd name="connsiteY2" fmla="*/ 641403 h 1070759"/>
                <a:gd name="connsiteX3" fmla="*/ 321 w 1800602"/>
                <a:gd name="connsiteY3" fmla="*/ 1051901 h 1070759"/>
                <a:gd name="connsiteX4" fmla="*/ 179923 w 1800602"/>
                <a:gd name="connsiteY4" fmla="*/ 859481 h 1070759"/>
                <a:gd name="connsiteX0" fmla="*/ 151689 w 1800666"/>
                <a:gd name="connsiteY0" fmla="*/ 904178 h 1070759"/>
                <a:gd name="connsiteX1" fmla="*/ 1783562 w 1800666"/>
                <a:gd name="connsiteY1" fmla="*/ 0 h 1070759"/>
                <a:gd name="connsiteX2" fmla="*/ 1770733 w 1800666"/>
                <a:gd name="connsiteY2" fmla="*/ 641403 h 1070759"/>
                <a:gd name="connsiteX3" fmla="*/ 385 w 1800666"/>
                <a:gd name="connsiteY3" fmla="*/ 1051901 h 1070759"/>
                <a:gd name="connsiteX4" fmla="*/ 151689 w 1800666"/>
                <a:gd name="connsiteY4" fmla="*/ 904178 h 1070759"/>
                <a:gd name="connsiteX0" fmla="*/ 299830 w 1948807"/>
                <a:gd name="connsiteY0" fmla="*/ 904178 h 1070759"/>
                <a:gd name="connsiteX1" fmla="*/ 1931703 w 1948807"/>
                <a:gd name="connsiteY1" fmla="*/ 0 h 1070759"/>
                <a:gd name="connsiteX2" fmla="*/ 1918874 w 1948807"/>
                <a:gd name="connsiteY2" fmla="*/ 641403 h 1070759"/>
                <a:gd name="connsiteX3" fmla="*/ 148526 w 1948807"/>
                <a:gd name="connsiteY3" fmla="*/ 1051901 h 1070759"/>
                <a:gd name="connsiteX4" fmla="*/ 93604 w 1948807"/>
                <a:gd name="connsiteY4" fmla="*/ 934333 h 1070759"/>
                <a:gd name="connsiteX5" fmla="*/ 299830 w 1948807"/>
                <a:gd name="connsiteY5" fmla="*/ 904178 h 1070759"/>
                <a:gd name="connsiteX0" fmla="*/ 532132 w 2181109"/>
                <a:gd name="connsiteY0" fmla="*/ 904178 h 1070850"/>
                <a:gd name="connsiteX1" fmla="*/ 2164005 w 2181109"/>
                <a:gd name="connsiteY1" fmla="*/ 0 h 1070850"/>
                <a:gd name="connsiteX2" fmla="*/ 2151176 w 2181109"/>
                <a:gd name="connsiteY2" fmla="*/ 641403 h 1070850"/>
                <a:gd name="connsiteX3" fmla="*/ 380828 w 2181109"/>
                <a:gd name="connsiteY3" fmla="*/ 1051901 h 1070850"/>
                <a:gd name="connsiteX4" fmla="*/ 3261 w 2181109"/>
                <a:gd name="connsiteY4" fmla="*/ 999695 h 1070850"/>
                <a:gd name="connsiteX5" fmla="*/ 532132 w 2181109"/>
                <a:gd name="connsiteY5" fmla="*/ 904178 h 1070850"/>
                <a:gd name="connsiteX0" fmla="*/ 532132 w 2181109"/>
                <a:gd name="connsiteY0" fmla="*/ 904178 h 1070850"/>
                <a:gd name="connsiteX1" fmla="*/ 2164005 w 2181109"/>
                <a:gd name="connsiteY1" fmla="*/ 0 h 1070850"/>
                <a:gd name="connsiteX2" fmla="*/ 2151176 w 2181109"/>
                <a:gd name="connsiteY2" fmla="*/ 641403 h 1070850"/>
                <a:gd name="connsiteX3" fmla="*/ 380828 w 2181109"/>
                <a:gd name="connsiteY3" fmla="*/ 1051901 h 1070850"/>
                <a:gd name="connsiteX4" fmla="*/ 3261 w 2181109"/>
                <a:gd name="connsiteY4" fmla="*/ 999695 h 1070850"/>
                <a:gd name="connsiteX5" fmla="*/ 532132 w 2181109"/>
                <a:gd name="connsiteY5" fmla="*/ 904178 h 1070850"/>
                <a:gd name="connsiteX0" fmla="*/ 532132 w 2181109"/>
                <a:gd name="connsiteY0" fmla="*/ 904178 h 1070850"/>
                <a:gd name="connsiteX1" fmla="*/ 2164005 w 2181109"/>
                <a:gd name="connsiteY1" fmla="*/ 0 h 1070850"/>
                <a:gd name="connsiteX2" fmla="*/ 2151176 w 2181109"/>
                <a:gd name="connsiteY2" fmla="*/ 641403 h 1070850"/>
                <a:gd name="connsiteX3" fmla="*/ 380828 w 2181109"/>
                <a:gd name="connsiteY3" fmla="*/ 1051901 h 1070850"/>
                <a:gd name="connsiteX4" fmla="*/ 3261 w 2181109"/>
                <a:gd name="connsiteY4" fmla="*/ 999695 h 1070850"/>
                <a:gd name="connsiteX5" fmla="*/ 532132 w 2181109"/>
                <a:gd name="connsiteY5" fmla="*/ 904178 h 1070850"/>
                <a:gd name="connsiteX0" fmla="*/ 555176 w 2204153"/>
                <a:gd name="connsiteY0" fmla="*/ 904178 h 1085521"/>
                <a:gd name="connsiteX1" fmla="*/ 2187049 w 2204153"/>
                <a:gd name="connsiteY1" fmla="*/ 0 h 1085521"/>
                <a:gd name="connsiteX2" fmla="*/ 2174220 w 2204153"/>
                <a:gd name="connsiteY2" fmla="*/ 641403 h 1085521"/>
                <a:gd name="connsiteX3" fmla="*/ 403872 w 2204153"/>
                <a:gd name="connsiteY3" fmla="*/ 1051901 h 1085521"/>
                <a:gd name="connsiteX4" fmla="*/ 113405 w 2204153"/>
                <a:gd name="connsiteY4" fmla="*/ 1055103 h 1085521"/>
                <a:gd name="connsiteX5" fmla="*/ 26305 w 2204153"/>
                <a:gd name="connsiteY5" fmla="*/ 999695 h 1085521"/>
                <a:gd name="connsiteX6" fmla="*/ 555176 w 2204153"/>
                <a:gd name="connsiteY6" fmla="*/ 904178 h 1085521"/>
                <a:gd name="connsiteX0" fmla="*/ 542008 w 2190985"/>
                <a:gd name="connsiteY0" fmla="*/ 904178 h 1258236"/>
                <a:gd name="connsiteX1" fmla="*/ 2173881 w 2190985"/>
                <a:gd name="connsiteY1" fmla="*/ 0 h 1258236"/>
                <a:gd name="connsiteX2" fmla="*/ 2161052 w 2190985"/>
                <a:gd name="connsiteY2" fmla="*/ 641403 h 1258236"/>
                <a:gd name="connsiteX3" fmla="*/ 390704 w 2190985"/>
                <a:gd name="connsiteY3" fmla="*/ 1051901 h 1258236"/>
                <a:gd name="connsiteX4" fmla="*/ 259498 w 2190985"/>
                <a:gd name="connsiteY4" fmla="*/ 1257863 h 1258236"/>
                <a:gd name="connsiteX5" fmla="*/ 13137 w 2190985"/>
                <a:gd name="connsiteY5" fmla="*/ 999695 h 1258236"/>
                <a:gd name="connsiteX6" fmla="*/ 542008 w 2190985"/>
                <a:gd name="connsiteY6" fmla="*/ 904178 h 1258236"/>
                <a:gd name="connsiteX0" fmla="*/ 528997 w 2177974"/>
                <a:gd name="connsiteY0" fmla="*/ 904178 h 1258236"/>
                <a:gd name="connsiteX1" fmla="*/ 2160870 w 2177974"/>
                <a:gd name="connsiteY1" fmla="*/ 0 h 1258236"/>
                <a:gd name="connsiteX2" fmla="*/ 2148041 w 2177974"/>
                <a:gd name="connsiteY2" fmla="*/ 641403 h 1258236"/>
                <a:gd name="connsiteX3" fmla="*/ 377693 w 2177974"/>
                <a:gd name="connsiteY3" fmla="*/ 1051901 h 1258236"/>
                <a:gd name="connsiteX4" fmla="*/ 246487 w 2177974"/>
                <a:gd name="connsiteY4" fmla="*/ 1257863 h 1258236"/>
                <a:gd name="connsiteX5" fmla="*/ 126 w 2177974"/>
                <a:gd name="connsiteY5" fmla="*/ 999695 h 1258236"/>
                <a:gd name="connsiteX6" fmla="*/ 455104 w 2177974"/>
                <a:gd name="connsiteY6" fmla="*/ 749432 h 1258236"/>
                <a:gd name="connsiteX7" fmla="*/ 528997 w 2177974"/>
                <a:gd name="connsiteY7" fmla="*/ 904178 h 1258236"/>
                <a:gd name="connsiteX0" fmla="*/ 528997 w 2177974"/>
                <a:gd name="connsiteY0" fmla="*/ 904178 h 1258236"/>
                <a:gd name="connsiteX1" fmla="*/ 2160870 w 2177974"/>
                <a:gd name="connsiteY1" fmla="*/ 0 h 1258236"/>
                <a:gd name="connsiteX2" fmla="*/ 2148041 w 2177974"/>
                <a:gd name="connsiteY2" fmla="*/ 641403 h 1258236"/>
                <a:gd name="connsiteX3" fmla="*/ 377693 w 2177974"/>
                <a:gd name="connsiteY3" fmla="*/ 1051901 h 1258236"/>
                <a:gd name="connsiteX4" fmla="*/ 246487 w 2177974"/>
                <a:gd name="connsiteY4" fmla="*/ 1257863 h 1258236"/>
                <a:gd name="connsiteX5" fmla="*/ 126 w 2177974"/>
                <a:gd name="connsiteY5" fmla="*/ 999695 h 1258236"/>
                <a:gd name="connsiteX6" fmla="*/ 455104 w 2177974"/>
                <a:gd name="connsiteY6" fmla="*/ 749432 h 1258236"/>
                <a:gd name="connsiteX7" fmla="*/ 528997 w 2177974"/>
                <a:gd name="connsiteY7" fmla="*/ 904178 h 1258236"/>
                <a:gd name="connsiteX0" fmla="*/ 528997 w 2177974"/>
                <a:gd name="connsiteY0" fmla="*/ 904178 h 1258236"/>
                <a:gd name="connsiteX1" fmla="*/ 2160870 w 2177974"/>
                <a:gd name="connsiteY1" fmla="*/ 0 h 1258236"/>
                <a:gd name="connsiteX2" fmla="*/ 2148041 w 2177974"/>
                <a:gd name="connsiteY2" fmla="*/ 641403 h 1258236"/>
                <a:gd name="connsiteX3" fmla="*/ 377693 w 2177974"/>
                <a:gd name="connsiteY3" fmla="*/ 1051901 h 1258236"/>
                <a:gd name="connsiteX4" fmla="*/ 246487 w 2177974"/>
                <a:gd name="connsiteY4" fmla="*/ 1257863 h 1258236"/>
                <a:gd name="connsiteX5" fmla="*/ 126 w 2177974"/>
                <a:gd name="connsiteY5" fmla="*/ 999695 h 1258236"/>
                <a:gd name="connsiteX6" fmla="*/ 455104 w 2177974"/>
                <a:gd name="connsiteY6" fmla="*/ 749432 h 1258236"/>
                <a:gd name="connsiteX7" fmla="*/ 528997 w 2177974"/>
                <a:gd name="connsiteY7" fmla="*/ 904178 h 1258236"/>
                <a:gd name="connsiteX0" fmla="*/ 528997 w 2177974"/>
                <a:gd name="connsiteY0" fmla="*/ 904178 h 1258107"/>
                <a:gd name="connsiteX1" fmla="*/ 2160870 w 2177974"/>
                <a:gd name="connsiteY1" fmla="*/ 0 h 1258107"/>
                <a:gd name="connsiteX2" fmla="*/ 2148041 w 2177974"/>
                <a:gd name="connsiteY2" fmla="*/ 641403 h 1258107"/>
                <a:gd name="connsiteX3" fmla="*/ 377693 w 2177974"/>
                <a:gd name="connsiteY3" fmla="*/ 1051901 h 1258107"/>
                <a:gd name="connsiteX4" fmla="*/ 246487 w 2177974"/>
                <a:gd name="connsiteY4" fmla="*/ 1257863 h 1258107"/>
                <a:gd name="connsiteX5" fmla="*/ 126 w 2177974"/>
                <a:gd name="connsiteY5" fmla="*/ 999695 h 1258107"/>
                <a:gd name="connsiteX6" fmla="*/ 455104 w 2177974"/>
                <a:gd name="connsiteY6" fmla="*/ 749432 h 1258107"/>
                <a:gd name="connsiteX7" fmla="*/ 528997 w 2177974"/>
                <a:gd name="connsiteY7" fmla="*/ 904178 h 1258107"/>
                <a:gd name="connsiteX0" fmla="*/ 528997 w 2177974"/>
                <a:gd name="connsiteY0" fmla="*/ 904178 h 1257863"/>
                <a:gd name="connsiteX1" fmla="*/ 2160870 w 2177974"/>
                <a:gd name="connsiteY1" fmla="*/ 0 h 1257863"/>
                <a:gd name="connsiteX2" fmla="*/ 2148041 w 2177974"/>
                <a:gd name="connsiteY2" fmla="*/ 641403 h 1257863"/>
                <a:gd name="connsiteX3" fmla="*/ 377693 w 2177974"/>
                <a:gd name="connsiteY3" fmla="*/ 1051901 h 1257863"/>
                <a:gd name="connsiteX4" fmla="*/ 246487 w 2177974"/>
                <a:gd name="connsiteY4" fmla="*/ 1257863 h 1257863"/>
                <a:gd name="connsiteX5" fmla="*/ 126 w 2177974"/>
                <a:gd name="connsiteY5" fmla="*/ 999695 h 1257863"/>
                <a:gd name="connsiteX6" fmla="*/ 455104 w 2177974"/>
                <a:gd name="connsiteY6" fmla="*/ 749432 h 1257863"/>
                <a:gd name="connsiteX7" fmla="*/ 528997 w 2177974"/>
                <a:gd name="connsiteY7" fmla="*/ 904178 h 1257863"/>
                <a:gd name="connsiteX0" fmla="*/ 528997 w 2177974"/>
                <a:gd name="connsiteY0" fmla="*/ 904178 h 1257863"/>
                <a:gd name="connsiteX1" fmla="*/ 2160870 w 2177974"/>
                <a:gd name="connsiteY1" fmla="*/ 0 h 1257863"/>
                <a:gd name="connsiteX2" fmla="*/ 2148041 w 2177974"/>
                <a:gd name="connsiteY2" fmla="*/ 641403 h 1257863"/>
                <a:gd name="connsiteX3" fmla="*/ 377693 w 2177974"/>
                <a:gd name="connsiteY3" fmla="*/ 1051901 h 1257863"/>
                <a:gd name="connsiteX4" fmla="*/ 246487 w 2177974"/>
                <a:gd name="connsiteY4" fmla="*/ 1257863 h 1257863"/>
                <a:gd name="connsiteX5" fmla="*/ 126 w 2177974"/>
                <a:gd name="connsiteY5" fmla="*/ 999695 h 1257863"/>
                <a:gd name="connsiteX6" fmla="*/ 455104 w 2177974"/>
                <a:gd name="connsiteY6" fmla="*/ 749432 h 1257863"/>
                <a:gd name="connsiteX7" fmla="*/ 528997 w 2177974"/>
                <a:gd name="connsiteY7" fmla="*/ 904178 h 1257863"/>
                <a:gd name="connsiteX0" fmla="*/ 528997 w 2177974"/>
                <a:gd name="connsiteY0" fmla="*/ 904178 h 1257863"/>
                <a:gd name="connsiteX1" fmla="*/ 2160870 w 2177974"/>
                <a:gd name="connsiteY1" fmla="*/ 0 h 1257863"/>
                <a:gd name="connsiteX2" fmla="*/ 2148041 w 2177974"/>
                <a:gd name="connsiteY2" fmla="*/ 641403 h 1257863"/>
                <a:gd name="connsiteX3" fmla="*/ 377693 w 2177974"/>
                <a:gd name="connsiteY3" fmla="*/ 1051901 h 1257863"/>
                <a:gd name="connsiteX4" fmla="*/ 246487 w 2177974"/>
                <a:gd name="connsiteY4" fmla="*/ 1257863 h 1257863"/>
                <a:gd name="connsiteX5" fmla="*/ 126 w 2177974"/>
                <a:gd name="connsiteY5" fmla="*/ 999695 h 1257863"/>
                <a:gd name="connsiteX6" fmla="*/ 455104 w 2177974"/>
                <a:gd name="connsiteY6" fmla="*/ 749432 h 1257863"/>
                <a:gd name="connsiteX7" fmla="*/ 528997 w 2177974"/>
                <a:gd name="connsiteY7" fmla="*/ 904178 h 1257863"/>
                <a:gd name="connsiteX0" fmla="*/ 528967 w 2177944"/>
                <a:gd name="connsiteY0" fmla="*/ 904178 h 1257863"/>
                <a:gd name="connsiteX1" fmla="*/ 2160840 w 2177944"/>
                <a:gd name="connsiteY1" fmla="*/ 0 h 1257863"/>
                <a:gd name="connsiteX2" fmla="*/ 2148011 w 2177944"/>
                <a:gd name="connsiteY2" fmla="*/ 641403 h 1257863"/>
                <a:gd name="connsiteX3" fmla="*/ 377663 w 2177944"/>
                <a:gd name="connsiteY3" fmla="*/ 1051901 h 1257863"/>
                <a:gd name="connsiteX4" fmla="*/ 246457 w 2177944"/>
                <a:gd name="connsiteY4" fmla="*/ 1257863 h 1257863"/>
                <a:gd name="connsiteX5" fmla="*/ 96 w 2177944"/>
                <a:gd name="connsiteY5" fmla="*/ 999695 h 1257863"/>
                <a:gd name="connsiteX6" fmla="*/ 574279 w 2177944"/>
                <a:gd name="connsiteY6" fmla="*/ 787683 h 1257863"/>
                <a:gd name="connsiteX7" fmla="*/ 528967 w 2177944"/>
                <a:gd name="connsiteY7" fmla="*/ 904178 h 1257863"/>
                <a:gd name="connsiteX0" fmla="*/ 529002 w 2177979"/>
                <a:gd name="connsiteY0" fmla="*/ 904178 h 1257863"/>
                <a:gd name="connsiteX1" fmla="*/ 2160875 w 2177979"/>
                <a:gd name="connsiteY1" fmla="*/ 0 h 1257863"/>
                <a:gd name="connsiteX2" fmla="*/ 2148046 w 2177979"/>
                <a:gd name="connsiteY2" fmla="*/ 641403 h 1257863"/>
                <a:gd name="connsiteX3" fmla="*/ 377698 w 2177979"/>
                <a:gd name="connsiteY3" fmla="*/ 1051901 h 1257863"/>
                <a:gd name="connsiteX4" fmla="*/ 246492 w 2177979"/>
                <a:gd name="connsiteY4" fmla="*/ 1257863 h 1257863"/>
                <a:gd name="connsiteX5" fmla="*/ 131 w 2177979"/>
                <a:gd name="connsiteY5" fmla="*/ 999695 h 1257863"/>
                <a:gd name="connsiteX6" fmla="*/ 574314 w 2177979"/>
                <a:gd name="connsiteY6" fmla="*/ 787683 h 1257863"/>
                <a:gd name="connsiteX7" fmla="*/ 529002 w 2177979"/>
                <a:gd name="connsiteY7" fmla="*/ 904178 h 1257863"/>
                <a:gd name="connsiteX0" fmla="*/ 529002 w 2177979"/>
                <a:gd name="connsiteY0" fmla="*/ 904178 h 1257863"/>
                <a:gd name="connsiteX1" fmla="*/ 2160875 w 2177979"/>
                <a:gd name="connsiteY1" fmla="*/ 0 h 1257863"/>
                <a:gd name="connsiteX2" fmla="*/ 2148046 w 2177979"/>
                <a:gd name="connsiteY2" fmla="*/ 641403 h 1257863"/>
                <a:gd name="connsiteX3" fmla="*/ 377698 w 2177979"/>
                <a:gd name="connsiteY3" fmla="*/ 1051901 h 1257863"/>
                <a:gd name="connsiteX4" fmla="*/ 246492 w 2177979"/>
                <a:gd name="connsiteY4" fmla="*/ 1257863 h 1257863"/>
                <a:gd name="connsiteX5" fmla="*/ 131 w 2177979"/>
                <a:gd name="connsiteY5" fmla="*/ 999695 h 1257863"/>
                <a:gd name="connsiteX6" fmla="*/ 574314 w 2177979"/>
                <a:gd name="connsiteY6" fmla="*/ 787683 h 1257863"/>
                <a:gd name="connsiteX7" fmla="*/ 529002 w 2177979"/>
                <a:gd name="connsiteY7" fmla="*/ 904178 h 1257863"/>
                <a:gd name="connsiteX0" fmla="*/ 528871 w 2177848"/>
                <a:gd name="connsiteY0" fmla="*/ 904178 h 1257863"/>
                <a:gd name="connsiteX1" fmla="*/ 2160744 w 2177848"/>
                <a:gd name="connsiteY1" fmla="*/ 0 h 1257863"/>
                <a:gd name="connsiteX2" fmla="*/ 2147915 w 2177848"/>
                <a:gd name="connsiteY2" fmla="*/ 641403 h 1257863"/>
                <a:gd name="connsiteX3" fmla="*/ 377567 w 2177848"/>
                <a:gd name="connsiteY3" fmla="*/ 1051901 h 1257863"/>
                <a:gd name="connsiteX4" fmla="*/ 246361 w 2177848"/>
                <a:gd name="connsiteY4" fmla="*/ 1257863 h 1257863"/>
                <a:gd name="connsiteX5" fmla="*/ 0 w 2177848"/>
                <a:gd name="connsiteY5" fmla="*/ 999695 h 1257863"/>
                <a:gd name="connsiteX6" fmla="*/ 574183 w 2177848"/>
                <a:gd name="connsiteY6" fmla="*/ 787683 h 1257863"/>
                <a:gd name="connsiteX7" fmla="*/ 528871 w 2177848"/>
                <a:gd name="connsiteY7" fmla="*/ 904178 h 1257863"/>
                <a:gd name="connsiteX0" fmla="*/ 435137 w 2084114"/>
                <a:gd name="connsiteY0" fmla="*/ 904178 h 1257863"/>
                <a:gd name="connsiteX1" fmla="*/ 2067010 w 2084114"/>
                <a:gd name="connsiteY1" fmla="*/ 0 h 1257863"/>
                <a:gd name="connsiteX2" fmla="*/ 2054181 w 2084114"/>
                <a:gd name="connsiteY2" fmla="*/ 641403 h 1257863"/>
                <a:gd name="connsiteX3" fmla="*/ 283833 w 2084114"/>
                <a:gd name="connsiteY3" fmla="*/ 1051901 h 1257863"/>
                <a:gd name="connsiteX4" fmla="*/ 152627 w 2084114"/>
                <a:gd name="connsiteY4" fmla="*/ 1257863 h 1257863"/>
                <a:gd name="connsiteX5" fmla="*/ 0 w 2084114"/>
                <a:gd name="connsiteY5" fmla="*/ 942447 h 1257863"/>
                <a:gd name="connsiteX6" fmla="*/ 480449 w 2084114"/>
                <a:gd name="connsiteY6" fmla="*/ 787683 h 1257863"/>
                <a:gd name="connsiteX7" fmla="*/ 435137 w 2084114"/>
                <a:gd name="connsiteY7" fmla="*/ 904178 h 1257863"/>
                <a:gd name="connsiteX0" fmla="*/ 435137 w 2084114"/>
                <a:gd name="connsiteY0" fmla="*/ 904178 h 1257863"/>
                <a:gd name="connsiteX1" fmla="*/ 2067010 w 2084114"/>
                <a:gd name="connsiteY1" fmla="*/ 0 h 1257863"/>
                <a:gd name="connsiteX2" fmla="*/ 2054181 w 2084114"/>
                <a:gd name="connsiteY2" fmla="*/ 641403 h 1257863"/>
                <a:gd name="connsiteX3" fmla="*/ 283833 w 2084114"/>
                <a:gd name="connsiteY3" fmla="*/ 1051901 h 1257863"/>
                <a:gd name="connsiteX4" fmla="*/ 152627 w 2084114"/>
                <a:gd name="connsiteY4" fmla="*/ 1257863 h 1257863"/>
                <a:gd name="connsiteX5" fmla="*/ 0 w 2084114"/>
                <a:gd name="connsiteY5" fmla="*/ 942447 h 1257863"/>
                <a:gd name="connsiteX6" fmla="*/ 480449 w 2084114"/>
                <a:gd name="connsiteY6" fmla="*/ 787683 h 1257863"/>
                <a:gd name="connsiteX7" fmla="*/ 435137 w 2084114"/>
                <a:gd name="connsiteY7" fmla="*/ 904178 h 1257863"/>
                <a:gd name="connsiteX0" fmla="*/ 435137 w 2084114"/>
                <a:gd name="connsiteY0" fmla="*/ 904178 h 1135822"/>
                <a:gd name="connsiteX1" fmla="*/ 2067010 w 2084114"/>
                <a:gd name="connsiteY1" fmla="*/ 0 h 1135822"/>
                <a:gd name="connsiteX2" fmla="*/ 2054181 w 2084114"/>
                <a:gd name="connsiteY2" fmla="*/ 641403 h 1135822"/>
                <a:gd name="connsiteX3" fmla="*/ 283833 w 2084114"/>
                <a:gd name="connsiteY3" fmla="*/ 1051901 h 1135822"/>
                <a:gd name="connsiteX4" fmla="*/ 248654 w 2084114"/>
                <a:gd name="connsiteY4" fmla="*/ 1135821 h 1135822"/>
                <a:gd name="connsiteX5" fmla="*/ 0 w 2084114"/>
                <a:gd name="connsiteY5" fmla="*/ 942447 h 1135822"/>
                <a:gd name="connsiteX6" fmla="*/ 480449 w 2084114"/>
                <a:gd name="connsiteY6" fmla="*/ 787683 h 1135822"/>
                <a:gd name="connsiteX7" fmla="*/ 435137 w 2084114"/>
                <a:gd name="connsiteY7" fmla="*/ 904178 h 1135822"/>
                <a:gd name="connsiteX0" fmla="*/ 435137 w 2084114"/>
                <a:gd name="connsiteY0" fmla="*/ 904178 h 1135822"/>
                <a:gd name="connsiteX1" fmla="*/ 2067010 w 2084114"/>
                <a:gd name="connsiteY1" fmla="*/ 0 h 1135822"/>
                <a:gd name="connsiteX2" fmla="*/ 2054181 w 2084114"/>
                <a:gd name="connsiteY2" fmla="*/ 641403 h 1135822"/>
                <a:gd name="connsiteX3" fmla="*/ 341782 w 2084114"/>
                <a:gd name="connsiteY3" fmla="*/ 1059778 h 1135822"/>
                <a:gd name="connsiteX4" fmla="*/ 248654 w 2084114"/>
                <a:gd name="connsiteY4" fmla="*/ 1135821 h 1135822"/>
                <a:gd name="connsiteX5" fmla="*/ 0 w 2084114"/>
                <a:gd name="connsiteY5" fmla="*/ 942447 h 1135822"/>
                <a:gd name="connsiteX6" fmla="*/ 480449 w 2084114"/>
                <a:gd name="connsiteY6" fmla="*/ 787683 h 1135822"/>
                <a:gd name="connsiteX7" fmla="*/ 435137 w 2084114"/>
                <a:gd name="connsiteY7" fmla="*/ 904178 h 1135822"/>
                <a:gd name="connsiteX0" fmla="*/ 400531 w 2084114"/>
                <a:gd name="connsiteY0" fmla="*/ 939721 h 1135822"/>
                <a:gd name="connsiteX1" fmla="*/ 2067010 w 2084114"/>
                <a:gd name="connsiteY1" fmla="*/ 0 h 1135822"/>
                <a:gd name="connsiteX2" fmla="*/ 2054181 w 2084114"/>
                <a:gd name="connsiteY2" fmla="*/ 641403 h 1135822"/>
                <a:gd name="connsiteX3" fmla="*/ 341782 w 2084114"/>
                <a:gd name="connsiteY3" fmla="*/ 1059778 h 1135822"/>
                <a:gd name="connsiteX4" fmla="*/ 248654 w 2084114"/>
                <a:gd name="connsiteY4" fmla="*/ 1135821 h 1135822"/>
                <a:gd name="connsiteX5" fmla="*/ 0 w 2084114"/>
                <a:gd name="connsiteY5" fmla="*/ 942447 h 1135822"/>
                <a:gd name="connsiteX6" fmla="*/ 480449 w 2084114"/>
                <a:gd name="connsiteY6" fmla="*/ 787683 h 1135822"/>
                <a:gd name="connsiteX7" fmla="*/ 400531 w 2084114"/>
                <a:gd name="connsiteY7" fmla="*/ 939721 h 1135822"/>
                <a:gd name="connsiteX0" fmla="*/ 400531 w 2084114"/>
                <a:gd name="connsiteY0" fmla="*/ 939721 h 1135822"/>
                <a:gd name="connsiteX1" fmla="*/ 2067010 w 2084114"/>
                <a:gd name="connsiteY1" fmla="*/ 0 h 1135822"/>
                <a:gd name="connsiteX2" fmla="*/ 2054181 w 2084114"/>
                <a:gd name="connsiteY2" fmla="*/ 641403 h 1135822"/>
                <a:gd name="connsiteX3" fmla="*/ 335594 w 2084114"/>
                <a:gd name="connsiteY3" fmla="*/ 1051390 h 1135822"/>
                <a:gd name="connsiteX4" fmla="*/ 248654 w 2084114"/>
                <a:gd name="connsiteY4" fmla="*/ 1135821 h 1135822"/>
                <a:gd name="connsiteX5" fmla="*/ 0 w 2084114"/>
                <a:gd name="connsiteY5" fmla="*/ 942447 h 1135822"/>
                <a:gd name="connsiteX6" fmla="*/ 480449 w 2084114"/>
                <a:gd name="connsiteY6" fmla="*/ 787683 h 1135822"/>
                <a:gd name="connsiteX7" fmla="*/ 400531 w 2084114"/>
                <a:gd name="connsiteY7" fmla="*/ 939721 h 1135822"/>
                <a:gd name="connsiteX0" fmla="*/ 400531 w 2084114"/>
                <a:gd name="connsiteY0" fmla="*/ 939721 h 1149541"/>
                <a:gd name="connsiteX1" fmla="*/ 2067010 w 2084114"/>
                <a:gd name="connsiteY1" fmla="*/ 0 h 1149541"/>
                <a:gd name="connsiteX2" fmla="*/ 2054181 w 2084114"/>
                <a:gd name="connsiteY2" fmla="*/ 641403 h 1149541"/>
                <a:gd name="connsiteX3" fmla="*/ 335594 w 2084114"/>
                <a:gd name="connsiteY3" fmla="*/ 1051390 h 1149541"/>
                <a:gd name="connsiteX4" fmla="*/ 285355 w 2084114"/>
                <a:gd name="connsiteY4" fmla="*/ 1149540 h 1149541"/>
                <a:gd name="connsiteX5" fmla="*/ 0 w 2084114"/>
                <a:gd name="connsiteY5" fmla="*/ 942447 h 1149541"/>
                <a:gd name="connsiteX6" fmla="*/ 480449 w 2084114"/>
                <a:gd name="connsiteY6" fmla="*/ 787683 h 1149541"/>
                <a:gd name="connsiteX7" fmla="*/ 400531 w 2084114"/>
                <a:gd name="connsiteY7" fmla="*/ 939721 h 1149541"/>
                <a:gd name="connsiteX0" fmla="*/ 400531 w 2084114"/>
                <a:gd name="connsiteY0" fmla="*/ 939721 h 1149541"/>
                <a:gd name="connsiteX1" fmla="*/ 2067010 w 2084114"/>
                <a:gd name="connsiteY1" fmla="*/ 0 h 1149541"/>
                <a:gd name="connsiteX2" fmla="*/ 2054181 w 2084114"/>
                <a:gd name="connsiteY2" fmla="*/ 641403 h 1149541"/>
                <a:gd name="connsiteX3" fmla="*/ 335594 w 2084114"/>
                <a:gd name="connsiteY3" fmla="*/ 1051390 h 1149541"/>
                <a:gd name="connsiteX4" fmla="*/ 285355 w 2084114"/>
                <a:gd name="connsiteY4" fmla="*/ 1149540 h 1149541"/>
                <a:gd name="connsiteX5" fmla="*/ 0 w 2084114"/>
                <a:gd name="connsiteY5" fmla="*/ 942447 h 1149541"/>
                <a:gd name="connsiteX6" fmla="*/ 480449 w 2084114"/>
                <a:gd name="connsiteY6" fmla="*/ 787683 h 1149541"/>
                <a:gd name="connsiteX7" fmla="*/ 400531 w 2084114"/>
                <a:gd name="connsiteY7" fmla="*/ 939721 h 1149541"/>
                <a:gd name="connsiteX0" fmla="*/ 400531 w 2084114"/>
                <a:gd name="connsiteY0" fmla="*/ 939721 h 1149541"/>
                <a:gd name="connsiteX1" fmla="*/ 2067010 w 2084114"/>
                <a:gd name="connsiteY1" fmla="*/ 0 h 1149541"/>
                <a:gd name="connsiteX2" fmla="*/ 2054181 w 2084114"/>
                <a:gd name="connsiteY2" fmla="*/ 641403 h 1149541"/>
                <a:gd name="connsiteX3" fmla="*/ 335594 w 2084114"/>
                <a:gd name="connsiteY3" fmla="*/ 1051390 h 1149541"/>
                <a:gd name="connsiteX4" fmla="*/ 285355 w 2084114"/>
                <a:gd name="connsiteY4" fmla="*/ 1149540 h 1149541"/>
                <a:gd name="connsiteX5" fmla="*/ 0 w 2084114"/>
                <a:gd name="connsiteY5" fmla="*/ 942447 h 1149541"/>
                <a:gd name="connsiteX6" fmla="*/ 480449 w 2084114"/>
                <a:gd name="connsiteY6" fmla="*/ 787683 h 1149541"/>
                <a:gd name="connsiteX7" fmla="*/ 400531 w 2084114"/>
                <a:gd name="connsiteY7" fmla="*/ 939721 h 1149541"/>
                <a:gd name="connsiteX0" fmla="*/ 400531 w 2084114"/>
                <a:gd name="connsiteY0" fmla="*/ 939721 h 1149541"/>
                <a:gd name="connsiteX1" fmla="*/ 2067010 w 2084114"/>
                <a:gd name="connsiteY1" fmla="*/ 0 h 1149541"/>
                <a:gd name="connsiteX2" fmla="*/ 2054181 w 2084114"/>
                <a:gd name="connsiteY2" fmla="*/ 641403 h 1149541"/>
                <a:gd name="connsiteX3" fmla="*/ 335594 w 2084114"/>
                <a:gd name="connsiteY3" fmla="*/ 1051390 h 1149541"/>
                <a:gd name="connsiteX4" fmla="*/ 285355 w 2084114"/>
                <a:gd name="connsiteY4" fmla="*/ 1149540 h 1149541"/>
                <a:gd name="connsiteX5" fmla="*/ 0 w 2084114"/>
                <a:gd name="connsiteY5" fmla="*/ 942447 h 1149541"/>
                <a:gd name="connsiteX6" fmla="*/ 455174 w 2084114"/>
                <a:gd name="connsiteY6" fmla="*/ 840031 h 1149541"/>
                <a:gd name="connsiteX7" fmla="*/ 400531 w 2084114"/>
                <a:gd name="connsiteY7" fmla="*/ 939721 h 1149541"/>
                <a:gd name="connsiteX0" fmla="*/ 400531 w 2084114"/>
                <a:gd name="connsiteY0" fmla="*/ 939721 h 1149541"/>
                <a:gd name="connsiteX1" fmla="*/ 2067010 w 2084114"/>
                <a:gd name="connsiteY1" fmla="*/ 0 h 1149541"/>
                <a:gd name="connsiteX2" fmla="*/ 2054181 w 2084114"/>
                <a:gd name="connsiteY2" fmla="*/ 641403 h 1149541"/>
                <a:gd name="connsiteX3" fmla="*/ 335594 w 2084114"/>
                <a:gd name="connsiteY3" fmla="*/ 1051390 h 1149541"/>
                <a:gd name="connsiteX4" fmla="*/ 285355 w 2084114"/>
                <a:gd name="connsiteY4" fmla="*/ 1149540 h 1149541"/>
                <a:gd name="connsiteX5" fmla="*/ 0 w 2084114"/>
                <a:gd name="connsiteY5" fmla="*/ 942447 h 1149541"/>
                <a:gd name="connsiteX6" fmla="*/ 455174 w 2084114"/>
                <a:gd name="connsiteY6" fmla="*/ 840031 h 1149541"/>
                <a:gd name="connsiteX7" fmla="*/ 400531 w 2084114"/>
                <a:gd name="connsiteY7" fmla="*/ 939721 h 1149541"/>
                <a:gd name="connsiteX0" fmla="*/ 400531 w 2084114"/>
                <a:gd name="connsiteY0" fmla="*/ 939721 h 1149541"/>
                <a:gd name="connsiteX1" fmla="*/ 2067010 w 2084114"/>
                <a:gd name="connsiteY1" fmla="*/ 0 h 1149541"/>
                <a:gd name="connsiteX2" fmla="*/ 2054181 w 2084114"/>
                <a:gd name="connsiteY2" fmla="*/ 641403 h 1149541"/>
                <a:gd name="connsiteX3" fmla="*/ 335594 w 2084114"/>
                <a:gd name="connsiteY3" fmla="*/ 1051390 h 1149541"/>
                <a:gd name="connsiteX4" fmla="*/ 285355 w 2084114"/>
                <a:gd name="connsiteY4" fmla="*/ 1149540 h 1149541"/>
                <a:gd name="connsiteX5" fmla="*/ 0 w 2084114"/>
                <a:gd name="connsiteY5" fmla="*/ 942447 h 1149541"/>
                <a:gd name="connsiteX6" fmla="*/ 455174 w 2084114"/>
                <a:gd name="connsiteY6" fmla="*/ 840031 h 1149541"/>
                <a:gd name="connsiteX7" fmla="*/ 400531 w 2084114"/>
                <a:gd name="connsiteY7" fmla="*/ 939721 h 1149541"/>
                <a:gd name="connsiteX0" fmla="*/ 400531 w 2084114"/>
                <a:gd name="connsiteY0" fmla="*/ 939721 h 1129710"/>
                <a:gd name="connsiteX1" fmla="*/ 2067010 w 2084114"/>
                <a:gd name="connsiteY1" fmla="*/ 0 h 1129710"/>
                <a:gd name="connsiteX2" fmla="*/ 2054181 w 2084114"/>
                <a:gd name="connsiteY2" fmla="*/ 641403 h 1129710"/>
                <a:gd name="connsiteX3" fmla="*/ 335594 w 2084114"/>
                <a:gd name="connsiteY3" fmla="*/ 1051390 h 1129710"/>
                <a:gd name="connsiteX4" fmla="*/ 297305 w 2084114"/>
                <a:gd name="connsiteY4" fmla="*/ 1129709 h 1129710"/>
                <a:gd name="connsiteX5" fmla="*/ 0 w 2084114"/>
                <a:gd name="connsiteY5" fmla="*/ 942447 h 1129710"/>
                <a:gd name="connsiteX6" fmla="*/ 455174 w 2084114"/>
                <a:gd name="connsiteY6" fmla="*/ 840031 h 1129710"/>
                <a:gd name="connsiteX7" fmla="*/ 400531 w 2084114"/>
                <a:gd name="connsiteY7" fmla="*/ 939721 h 1129710"/>
                <a:gd name="connsiteX0" fmla="*/ 400531 w 2084114"/>
                <a:gd name="connsiteY0" fmla="*/ 939721 h 1129710"/>
                <a:gd name="connsiteX1" fmla="*/ 2067010 w 2084114"/>
                <a:gd name="connsiteY1" fmla="*/ 0 h 1129710"/>
                <a:gd name="connsiteX2" fmla="*/ 2054181 w 2084114"/>
                <a:gd name="connsiteY2" fmla="*/ 641403 h 1129710"/>
                <a:gd name="connsiteX3" fmla="*/ 335594 w 2084114"/>
                <a:gd name="connsiteY3" fmla="*/ 1051390 h 1129710"/>
                <a:gd name="connsiteX4" fmla="*/ 297305 w 2084114"/>
                <a:gd name="connsiteY4" fmla="*/ 1129709 h 1129710"/>
                <a:gd name="connsiteX5" fmla="*/ 0 w 2084114"/>
                <a:gd name="connsiteY5" fmla="*/ 942447 h 1129710"/>
                <a:gd name="connsiteX6" fmla="*/ 455174 w 2084114"/>
                <a:gd name="connsiteY6" fmla="*/ 840031 h 1129710"/>
                <a:gd name="connsiteX7" fmla="*/ 400531 w 2084114"/>
                <a:gd name="connsiteY7" fmla="*/ 939721 h 1129710"/>
                <a:gd name="connsiteX0" fmla="*/ 313705 w 1997288"/>
                <a:gd name="connsiteY0" fmla="*/ 939721 h 1129710"/>
                <a:gd name="connsiteX1" fmla="*/ 1980184 w 1997288"/>
                <a:gd name="connsiteY1" fmla="*/ 0 h 1129710"/>
                <a:gd name="connsiteX2" fmla="*/ 1967355 w 1997288"/>
                <a:gd name="connsiteY2" fmla="*/ 641403 h 1129710"/>
                <a:gd name="connsiteX3" fmla="*/ 248768 w 1997288"/>
                <a:gd name="connsiteY3" fmla="*/ 1051390 h 1129710"/>
                <a:gd name="connsiteX4" fmla="*/ 210479 w 1997288"/>
                <a:gd name="connsiteY4" fmla="*/ 1129709 h 1129710"/>
                <a:gd name="connsiteX5" fmla="*/ 0 w 1997288"/>
                <a:gd name="connsiteY5" fmla="*/ 945815 h 1129710"/>
                <a:gd name="connsiteX6" fmla="*/ 368348 w 1997288"/>
                <a:gd name="connsiteY6" fmla="*/ 840031 h 1129710"/>
                <a:gd name="connsiteX7" fmla="*/ 313705 w 1997288"/>
                <a:gd name="connsiteY7" fmla="*/ 939721 h 1129710"/>
                <a:gd name="connsiteX0" fmla="*/ 313705 w 1997288"/>
                <a:gd name="connsiteY0" fmla="*/ 939721 h 1129710"/>
                <a:gd name="connsiteX1" fmla="*/ 1980184 w 1997288"/>
                <a:gd name="connsiteY1" fmla="*/ 0 h 1129710"/>
                <a:gd name="connsiteX2" fmla="*/ 1967355 w 1997288"/>
                <a:gd name="connsiteY2" fmla="*/ 641403 h 1129710"/>
                <a:gd name="connsiteX3" fmla="*/ 248768 w 1997288"/>
                <a:gd name="connsiteY3" fmla="*/ 1051390 h 1129710"/>
                <a:gd name="connsiteX4" fmla="*/ 210479 w 1997288"/>
                <a:gd name="connsiteY4" fmla="*/ 1129709 h 1129710"/>
                <a:gd name="connsiteX5" fmla="*/ 0 w 1997288"/>
                <a:gd name="connsiteY5" fmla="*/ 945815 h 1129710"/>
                <a:gd name="connsiteX6" fmla="*/ 368348 w 1997288"/>
                <a:gd name="connsiteY6" fmla="*/ 840031 h 1129710"/>
                <a:gd name="connsiteX7" fmla="*/ 313705 w 1997288"/>
                <a:gd name="connsiteY7" fmla="*/ 939721 h 1129710"/>
                <a:gd name="connsiteX0" fmla="*/ 313705 w 1997288"/>
                <a:gd name="connsiteY0" fmla="*/ 939721 h 1129710"/>
                <a:gd name="connsiteX1" fmla="*/ 1980184 w 1997288"/>
                <a:gd name="connsiteY1" fmla="*/ 0 h 1129710"/>
                <a:gd name="connsiteX2" fmla="*/ 1967355 w 1997288"/>
                <a:gd name="connsiteY2" fmla="*/ 641403 h 1129710"/>
                <a:gd name="connsiteX3" fmla="*/ 248768 w 1997288"/>
                <a:gd name="connsiteY3" fmla="*/ 1051390 h 1129710"/>
                <a:gd name="connsiteX4" fmla="*/ 210479 w 1997288"/>
                <a:gd name="connsiteY4" fmla="*/ 1129709 h 1129710"/>
                <a:gd name="connsiteX5" fmla="*/ 0 w 1997288"/>
                <a:gd name="connsiteY5" fmla="*/ 945815 h 1129710"/>
                <a:gd name="connsiteX6" fmla="*/ 368348 w 1997288"/>
                <a:gd name="connsiteY6" fmla="*/ 840031 h 1129710"/>
                <a:gd name="connsiteX7" fmla="*/ 313705 w 1997288"/>
                <a:gd name="connsiteY7" fmla="*/ 939721 h 1129710"/>
                <a:gd name="connsiteX0" fmla="*/ 313705 w 1997288"/>
                <a:gd name="connsiteY0" fmla="*/ 939721 h 1129710"/>
                <a:gd name="connsiteX1" fmla="*/ 1980184 w 1997288"/>
                <a:gd name="connsiteY1" fmla="*/ 0 h 1129710"/>
                <a:gd name="connsiteX2" fmla="*/ 1967355 w 1997288"/>
                <a:gd name="connsiteY2" fmla="*/ 641403 h 1129710"/>
                <a:gd name="connsiteX3" fmla="*/ 248768 w 1997288"/>
                <a:gd name="connsiteY3" fmla="*/ 1051390 h 1129710"/>
                <a:gd name="connsiteX4" fmla="*/ 210479 w 1997288"/>
                <a:gd name="connsiteY4" fmla="*/ 1129709 h 1129710"/>
                <a:gd name="connsiteX5" fmla="*/ 0 w 1997288"/>
                <a:gd name="connsiteY5" fmla="*/ 945815 h 1129710"/>
                <a:gd name="connsiteX6" fmla="*/ 368348 w 1997288"/>
                <a:gd name="connsiteY6" fmla="*/ 840031 h 1129710"/>
                <a:gd name="connsiteX7" fmla="*/ 313705 w 1997288"/>
                <a:gd name="connsiteY7" fmla="*/ 939721 h 1129710"/>
                <a:gd name="connsiteX0" fmla="*/ 313705 w 1980184"/>
                <a:gd name="connsiteY0" fmla="*/ 939721 h 1129710"/>
                <a:gd name="connsiteX1" fmla="*/ 1980184 w 1980184"/>
                <a:gd name="connsiteY1" fmla="*/ 0 h 1129710"/>
                <a:gd name="connsiteX2" fmla="*/ 1928046 w 1980184"/>
                <a:gd name="connsiteY2" fmla="*/ 822261 h 1129710"/>
                <a:gd name="connsiteX3" fmla="*/ 248768 w 1980184"/>
                <a:gd name="connsiteY3" fmla="*/ 1051390 h 1129710"/>
                <a:gd name="connsiteX4" fmla="*/ 210479 w 1980184"/>
                <a:gd name="connsiteY4" fmla="*/ 1129709 h 1129710"/>
                <a:gd name="connsiteX5" fmla="*/ 0 w 1980184"/>
                <a:gd name="connsiteY5" fmla="*/ 945815 h 1129710"/>
                <a:gd name="connsiteX6" fmla="*/ 368348 w 1980184"/>
                <a:gd name="connsiteY6" fmla="*/ 840031 h 1129710"/>
                <a:gd name="connsiteX7" fmla="*/ 313705 w 1980184"/>
                <a:gd name="connsiteY7" fmla="*/ 939721 h 1129710"/>
                <a:gd name="connsiteX0" fmla="*/ 313705 w 1961664"/>
                <a:gd name="connsiteY0" fmla="*/ 664324 h 854313"/>
                <a:gd name="connsiteX1" fmla="*/ 1953483 w 1961664"/>
                <a:gd name="connsiteY1" fmla="*/ 0 h 854313"/>
                <a:gd name="connsiteX2" fmla="*/ 1928046 w 1961664"/>
                <a:gd name="connsiteY2" fmla="*/ 546864 h 854313"/>
                <a:gd name="connsiteX3" fmla="*/ 248768 w 1961664"/>
                <a:gd name="connsiteY3" fmla="*/ 775993 h 854313"/>
                <a:gd name="connsiteX4" fmla="*/ 210479 w 1961664"/>
                <a:gd name="connsiteY4" fmla="*/ 854312 h 854313"/>
                <a:gd name="connsiteX5" fmla="*/ 0 w 1961664"/>
                <a:gd name="connsiteY5" fmla="*/ 670418 h 854313"/>
                <a:gd name="connsiteX6" fmla="*/ 368348 w 1961664"/>
                <a:gd name="connsiteY6" fmla="*/ 564634 h 854313"/>
                <a:gd name="connsiteX7" fmla="*/ 313705 w 1961664"/>
                <a:gd name="connsiteY7" fmla="*/ 664324 h 854313"/>
                <a:gd name="connsiteX0" fmla="*/ 313705 w 2018948"/>
                <a:gd name="connsiteY0" fmla="*/ 664324 h 955804"/>
                <a:gd name="connsiteX1" fmla="*/ 1953483 w 2018948"/>
                <a:gd name="connsiteY1" fmla="*/ 0 h 955804"/>
                <a:gd name="connsiteX2" fmla="*/ 1999016 w 2018948"/>
                <a:gd name="connsiteY2" fmla="*/ 749435 h 955804"/>
                <a:gd name="connsiteX3" fmla="*/ 248768 w 2018948"/>
                <a:gd name="connsiteY3" fmla="*/ 775993 h 955804"/>
                <a:gd name="connsiteX4" fmla="*/ 210479 w 2018948"/>
                <a:gd name="connsiteY4" fmla="*/ 854312 h 955804"/>
                <a:gd name="connsiteX5" fmla="*/ 0 w 2018948"/>
                <a:gd name="connsiteY5" fmla="*/ 670418 h 955804"/>
                <a:gd name="connsiteX6" fmla="*/ 368348 w 2018948"/>
                <a:gd name="connsiteY6" fmla="*/ 564634 h 955804"/>
                <a:gd name="connsiteX7" fmla="*/ 313705 w 2018948"/>
                <a:gd name="connsiteY7" fmla="*/ 664324 h 955804"/>
                <a:gd name="connsiteX0" fmla="*/ 313705 w 2063334"/>
                <a:gd name="connsiteY0" fmla="*/ 447761 h 739241"/>
                <a:gd name="connsiteX1" fmla="*/ 2063334 w 2063334"/>
                <a:gd name="connsiteY1" fmla="*/ 0 h 739241"/>
                <a:gd name="connsiteX2" fmla="*/ 1999016 w 2063334"/>
                <a:gd name="connsiteY2" fmla="*/ 532872 h 739241"/>
                <a:gd name="connsiteX3" fmla="*/ 248768 w 2063334"/>
                <a:gd name="connsiteY3" fmla="*/ 559430 h 739241"/>
                <a:gd name="connsiteX4" fmla="*/ 210479 w 2063334"/>
                <a:gd name="connsiteY4" fmla="*/ 637749 h 739241"/>
                <a:gd name="connsiteX5" fmla="*/ 0 w 2063334"/>
                <a:gd name="connsiteY5" fmla="*/ 453855 h 739241"/>
                <a:gd name="connsiteX6" fmla="*/ 368348 w 2063334"/>
                <a:gd name="connsiteY6" fmla="*/ 348071 h 739241"/>
                <a:gd name="connsiteX7" fmla="*/ 313705 w 2063334"/>
                <a:gd name="connsiteY7" fmla="*/ 447761 h 739241"/>
                <a:gd name="connsiteX0" fmla="*/ 313705 w 2063334"/>
                <a:gd name="connsiteY0" fmla="*/ 447761 h 739241"/>
                <a:gd name="connsiteX1" fmla="*/ 2063334 w 2063334"/>
                <a:gd name="connsiteY1" fmla="*/ 0 h 739241"/>
                <a:gd name="connsiteX2" fmla="*/ 1999016 w 2063334"/>
                <a:gd name="connsiteY2" fmla="*/ 532872 h 739241"/>
                <a:gd name="connsiteX3" fmla="*/ 248768 w 2063334"/>
                <a:gd name="connsiteY3" fmla="*/ 559430 h 739241"/>
                <a:gd name="connsiteX4" fmla="*/ 210479 w 2063334"/>
                <a:gd name="connsiteY4" fmla="*/ 637749 h 739241"/>
                <a:gd name="connsiteX5" fmla="*/ 0 w 2063334"/>
                <a:gd name="connsiteY5" fmla="*/ 453855 h 739241"/>
                <a:gd name="connsiteX6" fmla="*/ 368348 w 2063334"/>
                <a:gd name="connsiteY6" fmla="*/ 348071 h 739241"/>
                <a:gd name="connsiteX7" fmla="*/ 313705 w 2063334"/>
                <a:gd name="connsiteY7" fmla="*/ 447761 h 739241"/>
                <a:gd name="connsiteX0" fmla="*/ 313705 w 2063334"/>
                <a:gd name="connsiteY0" fmla="*/ 447761 h 739241"/>
                <a:gd name="connsiteX1" fmla="*/ 2063334 w 2063334"/>
                <a:gd name="connsiteY1" fmla="*/ 0 h 739241"/>
                <a:gd name="connsiteX2" fmla="*/ 1999016 w 2063334"/>
                <a:gd name="connsiteY2" fmla="*/ 532872 h 739241"/>
                <a:gd name="connsiteX3" fmla="*/ 248768 w 2063334"/>
                <a:gd name="connsiteY3" fmla="*/ 559430 h 739241"/>
                <a:gd name="connsiteX4" fmla="*/ 210479 w 2063334"/>
                <a:gd name="connsiteY4" fmla="*/ 637749 h 739241"/>
                <a:gd name="connsiteX5" fmla="*/ 0 w 2063334"/>
                <a:gd name="connsiteY5" fmla="*/ 453855 h 739241"/>
                <a:gd name="connsiteX6" fmla="*/ 368348 w 2063334"/>
                <a:gd name="connsiteY6" fmla="*/ 348071 h 739241"/>
                <a:gd name="connsiteX7" fmla="*/ 313705 w 2063334"/>
                <a:gd name="connsiteY7" fmla="*/ 447761 h 739241"/>
                <a:gd name="connsiteX0" fmla="*/ 313705 w 2063334"/>
                <a:gd name="connsiteY0" fmla="*/ 447761 h 759794"/>
                <a:gd name="connsiteX1" fmla="*/ 2063334 w 2063334"/>
                <a:gd name="connsiteY1" fmla="*/ 0 h 759794"/>
                <a:gd name="connsiteX2" fmla="*/ 1999016 w 2063334"/>
                <a:gd name="connsiteY2" fmla="*/ 532872 h 759794"/>
                <a:gd name="connsiteX3" fmla="*/ 248768 w 2063334"/>
                <a:gd name="connsiteY3" fmla="*/ 559430 h 759794"/>
                <a:gd name="connsiteX4" fmla="*/ 210479 w 2063334"/>
                <a:gd name="connsiteY4" fmla="*/ 637749 h 759794"/>
                <a:gd name="connsiteX5" fmla="*/ 0 w 2063334"/>
                <a:gd name="connsiteY5" fmla="*/ 453855 h 759794"/>
                <a:gd name="connsiteX6" fmla="*/ 368348 w 2063334"/>
                <a:gd name="connsiteY6" fmla="*/ 348071 h 759794"/>
                <a:gd name="connsiteX7" fmla="*/ 313705 w 2063334"/>
                <a:gd name="connsiteY7" fmla="*/ 447761 h 759794"/>
                <a:gd name="connsiteX0" fmla="*/ 313705 w 2063334"/>
                <a:gd name="connsiteY0" fmla="*/ 447761 h 759794"/>
                <a:gd name="connsiteX1" fmla="*/ 2063334 w 2063334"/>
                <a:gd name="connsiteY1" fmla="*/ 0 h 759794"/>
                <a:gd name="connsiteX2" fmla="*/ 1999016 w 2063334"/>
                <a:gd name="connsiteY2" fmla="*/ 532872 h 759794"/>
                <a:gd name="connsiteX3" fmla="*/ 248768 w 2063334"/>
                <a:gd name="connsiteY3" fmla="*/ 559430 h 759794"/>
                <a:gd name="connsiteX4" fmla="*/ 210479 w 2063334"/>
                <a:gd name="connsiteY4" fmla="*/ 637749 h 759794"/>
                <a:gd name="connsiteX5" fmla="*/ 0 w 2063334"/>
                <a:gd name="connsiteY5" fmla="*/ 453855 h 759794"/>
                <a:gd name="connsiteX6" fmla="*/ 368348 w 2063334"/>
                <a:gd name="connsiteY6" fmla="*/ 348071 h 759794"/>
                <a:gd name="connsiteX7" fmla="*/ 313705 w 2063334"/>
                <a:gd name="connsiteY7" fmla="*/ 447761 h 759794"/>
                <a:gd name="connsiteX0" fmla="*/ 303005 w 2052634"/>
                <a:gd name="connsiteY0" fmla="*/ 447761 h 759794"/>
                <a:gd name="connsiteX1" fmla="*/ 2052634 w 2052634"/>
                <a:gd name="connsiteY1" fmla="*/ 0 h 759794"/>
                <a:gd name="connsiteX2" fmla="*/ 1988316 w 2052634"/>
                <a:gd name="connsiteY2" fmla="*/ 532872 h 759794"/>
                <a:gd name="connsiteX3" fmla="*/ 238068 w 2052634"/>
                <a:gd name="connsiteY3" fmla="*/ 559430 h 759794"/>
                <a:gd name="connsiteX4" fmla="*/ 199779 w 2052634"/>
                <a:gd name="connsiteY4" fmla="*/ 637749 h 759794"/>
                <a:gd name="connsiteX5" fmla="*/ 0 w 2052634"/>
                <a:gd name="connsiteY5" fmla="*/ 415259 h 759794"/>
                <a:gd name="connsiteX6" fmla="*/ 357648 w 2052634"/>
                <a:gd name="connsiteY6" fmla="*/ 348071 h 759794"/>
                <a:gd name="connsiteX7" fmla="*/ 303005 w 2052634"/>
                <a:gd name="connsiteY7" fmla="*/ 447761 h 759794"/>
                <a:gd name="connsiteX0" fmla="*/ 303005 w 2052634"/>
                <a:gd name="connsiteY0" fmla="*/ 447761 h 759794"/>
                <a:gd name="connsiteX1" fmla="*/ 2052634 w 2052634"/>
                <a:gd name="connsiteY1" fmla="*/ 0 h 759794"/>
                <a:gd name="connsiteX2" fmla="*/ 1988316 w 2052634"/>
                <a:gd name="connsiteY2" fmla="*/ 532872 h 759794"/>
                <a:gd name="connsiteX3" fmla="*/ 238068 w 2052634"/>
                <a:gd name="connsiteY3" fmla="*/ 559430 h 759794"/>
                <a:gd name="connsiteX4" fmla="*/ 199779 w 2052634"/>
                <a:gd name="connsiteY4" fmla="*/ 637749 h 759794"/>
                <a:gd name="connsiteX5" fmla="*/ 0 w 2052634"/>
                <a:gd name="connsiteY5" fmla="*/ 415259 h 759794"/>
                <a:gd name="connsiteX6" fmla="*/ 357648 w 2052634"/>
                <a:gd name="connsiteY6" fmla="*/ 348071 h 759794"/>
                <a:gd name="connsiteX7" fmla="*/ 303005 w 2052634"/>
                <a:gd name="connsiteY7" fmla="*/ 447761 h 759794"/>
                <a:gd name="connsiteX0" fmla="*/ 303005 w 2052634"/>
                <a:gd name="connsiteY0" fmla="*/ 447761 h 759794"/>
                <a:gd name="connsiteX1" fmla="*/ 2052634 w 2052634"/>
                <a:gd name="connsiteY1" fmla="*/ 0 h 759794"/>
                <a:gd name="connsiteX2" fmla="*/ 1988316 w 2052634"/>
                <a:gd name="connsiteY2" fmla="*/ 532872 h 759794"/>
                <a:gd name="connsiteX3" fmla="*/ 238068 w 2052634"/>
                <a:gd name="connsiteY3" fmla="*/ 559430 h 759794"/>
                <a:gd name="connsiteX4" fmla="*/ 199779 w 2052634"/>
                <a:gd name="connsiteY4" fmla="*/ 637749 h 759794"/>
                <a:gd name="connsiteX5" fmla="*/ 0 w 2052634"/>
                <a:gd name="connsiteY5" fmla="*/ 415259 h 759794"/>
                <a:gd name="connsiteX6" fmla="*/ 357648 w 2052634"/>
                <a:gd name="connsiteY6" fmla="*/ 348071 h 759794"/>
                <a:gd name="connsiteX7" fmla="*/ 303005 w 2052634"/>
                <a:gd name="connsiteY7" fmla="*/ 447761 h 759794"/>
                <a:gd name="connsiteX0" fmla="*/ 303005 w 2052634"/>
                <a:gd name="connsiteY0" fmla="*/ 447761 h 759794"/>
                <a:gd name="connsiteX1" fmla="*/ 2052634 w 2052634"/>
                <a:gd name="connsiteY1" fmla="*/ 0 h 759794"/>
                <a:gd name="connsiteX2" fmla="*/ 1988316 w 2052634"/>
                <a:gd name="connsiteY2" fmla="*/ 532872 h 759794"/>
                <a:gd name="connsiteX3" fmla="*/ 238068 w 2052634"/>
                <a:gd name="connsiteY3" fmla="*/ 559430 h 759794"/>
                <a:gd name="connsiteX4" fmla="*/ 199779 w 2052634"/>
                <a:gd name="connsiteY4" fmla="*/ 637749 h 759794"/>
                <a:gd name="connsiteX5" fmla="*/ 0 w 2052634"/>
                <a:gd name="connsiteY5" fmla="*/ 415259 h 759794"/>
                <a:gd name="connsiteX6" fmla="*/ 357648 w 2052634"/>
                <a:gd name="connsiteY6" fmla="*/ 348071 h 759794"/>
                <a:gd name="connsiteX7" fmla="*/ 303005 w 2052634"/>
                <a:gd name="connsiteY7" fmla="*/ 447761 h 759794"/>
                <a:gd name="connsiteX0" fmla="*/ 303005 w 2052634"/>
                <a:gd name="connsiteY0" fmla="*/ 447761 h 759794"/>
                <a:gd name="connsiteX1" fmla="*/ 2052634 w 2052634"/>
                <a:gd name="connsiteY1" fmla="*/ 0 h 759794"/>
                <a:gd name="connsiteX2" fmla="*/ 1988316 w 2052634"/>
                <a:gd name="connsiteY2" fmla="*/ 532872 h 759794"/>
                <a:gd name="connsiteX3" fmla="*/ 238068 w 2052634"/>
                <a:gd name="connsiteY3" fmla="*/ 559430 h 759794"/>
                <a:gd name="connsiteX4" fmla="*/ 199779 w 2052634"/>
                <a:gd name="connsiteY4" fmla="*/ 637749 h 759794"/>
                <a:gd name="connsiteX5" fmla="*/ 0 w 2052634"/>
                <a:gd name="connsiteY5" fmla="*/ 415259 h 759794"/>
                <a:gd name="connsiteX6" fmla="*/ 357648 w 2052634"/>
                <a:gd name="connsiteY6" fmla="*/ 348071 h 759794"/>
                <a:gd name="connsiteX7" fmla="*/ 303005 w 2052634"/>
                <a:gd name="connsiteY7" fmla="*/ 447761 h 759794"/>
                <a:gd name="connsiteX0" fmla="*/ 303005 w 2052634"/>
                <a:gd name="connsiteY0" fmla="*/ 447761 h 759794"/>
                <a:gd name="connsiteX1" fmla="*/ 2052634 w 2052634"/>
                <a:gd name="connsiteY1" fmla="*/ 0 h 759794"/>
                <a:gd name="connsiteX2" fmla="*/ 1988316 w 2052634"/>
                <a:gd name="connsiteY2" fmla="*/ 532872 h 759794"/>
                <a:gd name="connsiteX3" fmla="*/ 238068 w 2052634"/>
                <a:gd name="connsiteY3" fmla="*/ 559430 h 759794"/>
                <a:gd name="connsiteX4" fmla="*/ 199779 w 2052634"/>
                <a:gd name="connsiteY4" fmla="*/ 637749 h 759794"/>
                <a:gd name="connsiteX5" fmla="*/ 0 w 2052634"/>
                <a:gd name="connsiteY5" fmla="*/ 415259 h 759794"/>
                <a:gd name="connsiteX6" fmla="*/ 357648 w 2052634"/>
                <a:gd name="connsiteY6" fmla="*/ 348071 h 759794"/>
                <a:gd name="connsiteX7" fmla="*/ 303005 w 2052634"/>
                <a:gd name="connsiteY7" fmla="*/ 447761 h 759794"/>
                <a:gd name="connsiteX0" fmla="*/ 303005 w 2052634"/>
                <a:gd name="connsiteY0" fmla="*/ 447761 h 759794"/>
                <a:gd name="connsiteX1" fmla="*/ 2052634 w 2052634"/>
                <a:gd name="connsiteY1" fmla="*/ 0 h 759794"/>
                <a:gd name="connsiteX2" fmla="*/ 1988316 w 2052634"/>
                <a:gd name="connsiteY2" fmla="*/ 532872 h 759794"/>
                <a:gd name="connsiteX3" fmla="*/ 238068 w 2052634"/>
                <a:gd name="connsiteY3" fmla="*/ 559430 h 759794"/>
                <a:gd name="connsiteX4" fmla="*/ 199779 w 2052634"/>
                <a:gd name="connsiteY4" fmla="*/ 637749 h 759794"/>
                <a:gd name="connsiteX5" fmla="*/ 0 w 2052634"/>
                <a:gd name="connsiteY5" fmla="*/ 415259 h 759794"/>
                <a:gd name="connsiteX6" fmla="*/ 357648 w 2052634"/>
                <a:gd name="connsiteY6" fmla="*/ 348071 h 759794"/>
                <a:gd name="connsiteX7" fmla="*/ 303005 w 2052634"/>
                <a:gd name="connsiteY7" fmla="*/ 447761 h 759794"/>
                <a:gd name="connsiteX0" fmla="*/ 303005 w 2051176"/>
                <a:gd name="connsiteY0" fmla="*/ 342063 h 654096"/>
                <a:gd name="connsiteX1" fmla="*/ 2051176 w 2051176"/>
                <a:gd name="connsiteY1" fmla="*/ 0 h 654096"/>
                <a:gd name="connsiteX2" fmla="*/ 1988316 w 2051176"/>
                <a:gd name="connsiteY2" fmla="*/ 427174 h 654096"/>
                <a:gd name="connsiteX3" fmla="*/ 238068 w 2051176"/>
                <a:gd name="connsiteY3" fmla="*/ 453732 h 654096"/>
                <a:gd name="connsiteX4" fmla="*/ 199779 w 2051176"/>
                <a:gd name="connsiteY4" fmla="*/ 532051 h 654096"/>
                <a:gd name="connsiteX5" fmla="*/ 0 w 2051176"/>
                <a:gd name="connsiteY5" fmla="*/ 309561 h 654096"/>
                <a:gd name="connsiteX6" fmla="*/ 357648 w 2051176"/>
                <a:gd name="connsiteY6" fmla="*/ 242373 h 654096"/>
                <a:gd name="connsiteX7" fmla="*/ 303005 w 2051176"/>
                <a:gd name="connsiteY7" fmla="*/ 342063 h 654096"/>
                <a:gd name="connsiteX0" fmla="*/ 303005 w 2051176"/>
                <a:gd name="connsiteY0" fmla="*/ 342063 h 715556"/>
                <a:gd name="connsiteX1" fmla="*/ 2051176 w 2051176"/>
                <a:gd name="connsiteY1" fmla="*/ 0 h 715556"/>
                <a:gd name="connsiteX2" fmla="*/ 1973892 w 2051176"/>
                <a:gd name="connsiteY2" fmla="*/ 517535 h 715556"/>
                <a:gd name="connsiteX3" fmla="*/ 238068 w 2051176"/>
                <a:gd name="connsiteY3" fmla="*/ 453732 h 715556"/>
                <a:gd name="connsiteX4" fmla="*/ 199779 w 2051176"/>
                <a:gd name="connsiteY4" fmla="*/ 532051 h 715556"/>
                <a:gd name="connsiteX5" fmla="*/ 0 w 2051176"/>
                <a:gd name="connsiteY5" fmla="*/ 309561 h 715556"/>
                <a:gd name="connsiteX6" fmla="*/ 357648 w 2051176"/>
                <a:gd name="connsiteY6" fmla="*/ 242373 h 715556"/>
                <a:gd name="connsiteX7" fmla="*/ 303005 w 2051176"/>
                <a:gd name="connsiteY7" fmla="*/ 342063 h 715556"/>
                <a:gd name="connsiteX0" fmla="*/ 303005 w 2057008"/>
                <a:gd name="connsiteY0" fmla="*/ 176982 h 550475"/>
                <a:gd name="connsiteX1" fmla="*/ 2057008 w 2057008"/>
                <a:gd name="connsiteY1" fmla="*/ 0 h 550475"/>
                <a:gd name="connsiteX2" fmla="*/ 1973892 w 2057008"/>
                <a:gd name="connsiteY2" fmla="*/ 352454 h 550475"/>
                <a:gd name="connsiteX3" fmla="*/ 238068 w 2057008"/>
                <a:gd name="connsiteY3" fmla="*/ 288651 h 550475"/>
                <a:gd name="connsiteX4" fmla="*/ 199779 w 2057008"/>
                <a:gd name="connsiteY4" fmla="*/ 366970 h 550475"/>
                <a:gd name="connsiteX5" fmla="*/ 0 w 2057008"/>
                <a:gd name="connsiteY5" fmla="*/ 144480 h 550475"/>
                <a:gd name="connsiteX6" fmla="*/ 357648 w 2057008"/>
                <a:gd name="connsiteY6" fmla="*/ 77292 h 550475"/>
                <a:gd name="connsiteX7" fmla="*/ 303005 w 2057008"/>
                <a:gd name="connsiteY7" fmla="*/ 176982 h 550475"/>
                <a:gd name="connsiteX0" fmla="*/ 303005 w 2057008"/>
                <a:gd name="connsiteY0" fmla="*/ 176982 h 620009"/>
                <a:gd name="connsiteX1" fmla="*/ 2057008 w 2057008"/>
                <a:gd name="connsiteY1" fmla="*/ 0 h 620009"/>
                <a:gd name="connsiteX2" fmla="*/ 1908749 w 2057008"/>
                <a:gd name="connsiteY2" fmla="*/ 445385 h 620009"/>
                <a:gd name="connsiteX3" fmla="*/ 238068 w 2057008"/>
                <a:gd name="connsiteY3" fmla="*/ 288651 h 620009"/>
                <a:gd name="connsiteX4" fmla="*/ 199779 w 2057008"/>
                <a:gd name="connsiteY4" fmla="*/ 366970 h 620009"/>
                <a:gd name="connsiteX5" fmla="*/ 0 w 2057008"/>
                <a:gd name="connsiteY5" fmla="*/ 144480 h 620009"/>
                <a:gd name="connsiteX6" fmla="*/ 357648 w 2057008"/>
                <a:gd name="connsiteY6" fmla="*/ 77292 h 620009"/>
                <a:gd name="connsiteX7" fmla="*/ 303005 w 2057008"/>
                <a:gd name="connsiteY7" fmla="*/ 176982 h 620009"/>
                <a:gd name="connsiteX0" fmla="*/ 303005 w 2156796"/>
                <a:gd name="connsiteY0" fmla="*/ 176982 h 614785"/>
                <a:gd name="connsiteX1" fmla="*/ 2057008 w 2156796"/>
                <a:gd name="connsiteY1" fmla="*/ 0 h 614785"/>
                <a:gd name="connsiteX2" fmla="*/ 1908749 w 2156796"/>
                <a:gd name="connsiteY2" fmla="*/ 445385 h 614785"/>
                <a:gd name="connsiteX3" fmla="*/ 238068 w 2156796"/>
                <a:gd name="connsiteY3" fmla="*/ 288651 h 614785"/>
                <a:gd name="connsiteX4" fmla="*/ 199779 w 2156796"/>
                <a:gd name="connsiteY4" fmla="*/ 366970 h 614785"/>
                <a:gd name="connsiteX5" fmla="*/ 0 w 2156796"/>
                <a:gd name="connsiteY5" fmla="*/ 144480 h 614785"/>
                <a:gd name="connsiteX6" fmla="*/ 357648 w 2156796"/>
                <a:gd name="connsiteY6" fmla="*/ 77292 h 614785"/>
                <a:gd name="connsiteX7" fmla="*/ 303005 w 2156796"/>
                <a:gd name="connsiteY7" fmla="*/ 176982 h 614785"/>
                <a:gd name="connsiteX0" fmla="*/ 303005 w 2169837"/>
                <a:gd name="connsiteY0" fmla="*/ 176982 h 618137"/>
                <a:gd name="connsiteX1" fmla="*/ 2057008 w 2169837"/>
                <a:gd name="connsiteY1" fmla="*/ 0 h 618137"/>
                <a:gd name="connsiteX2" fmla="*/ 1908749 w 2169837"/>
                <a:gd name="connsiteY2" fmla="*/ 445385 h 618137"/>
                <a:gd name="connsiteX3" fmla="*/ 238068 w 2169837"/>
                <a:gd name="connsiteY3" fmla="*/ 288651 h 618137"/>
                <a:gd name="connsiteX4" fmla="*/ 199779 w 2169837"/>
                <a:gd name="connsiteY4" fmla="*/ 366970 h 618137"/>
                <a:gd name="connsiteX5" fmla="*/ 0 w 2169837"/>
                <a:gd name="connsiteY5" fmla="*/ 144480 h 618137"/>
                <a:gd name="connsiteX6" fmla="*/ 357648 w 2169837"/>
                <a:gd name="connsiteY6" fmla="*/ 77292 h 618137"/>
                <a:gd name="connsiteX7" fmla="*/ 303005 w 2169837"/>
                <a:gd name="connsiteY7" fmla="*/ 176982 h 618137"/>
                <a:gd name="connsiteX0" fmla="*/ 303005 w 2169837"/>
                <a:gd name="connsiteY0" fmla="*/ 176982 h 637307"/>
                <a:gd name="connsiteX1" fmla="*/ 2057008 w 2169837"/>
                <a:gd name="connsiteY1" fmla="*/ 0 h 637307"/>
                <a:gd name="connsiteX2" fmla="*/ 1908749 w 2169837"/>
                <a:gd name="connsiteY2" fmla="*/ 445385 h 637307"/>
                <a:gd name="connsiteX3" fmla="*/ 238068 w 2169837"/>
                <a:gd name="connsiteY3" fmla="*/ 288651 h 637307"/>
                <a:gd name="connsiteX4" fmla="*/ 199779 w 2169837"/>
                <a:gd name="connsiteY4" fmla="*/ 366970 h 637307"/>
                <a:gd name="connsiteX5" fmla="*/ 0 w 2169837"/>
                <a:gd name="connsiteY5" fmla="*/ 144480 h 637307"/>
                <a:gd name="connsiteX6" fmla="*/ 357648 w 2169837"/>
                <a:gd name="connsiteY6" fmla="*/ 77292 h 637307"/>
                <a:gd name="connsiteX7" fmla="*/ 303005 w 2169837"/>
                <a:gd name="connsiteY7" fmla="*/ 176982 h 637307"/>
                <a:gd name="connsiteX0" fmla="*/ 303005 w 2182188"/>
                <a:gd name="connsiteY0" fmla="*/ 176982 h 698423"/>
                <a:gd name="connsiteX1" fmla="*/ 2057008 w 2182188"/>
                <a:gd name="connsiteY1" fmla="*/ 0 h 698423"/>
                <a:gd name="connsiteX2" fmla="*/ 1927912 w 2182188"/>
                <a:gd name="connsiteY2" fmla="*/ 525895 h 698423"/>
                <a:gd name="connsiteX3" fmla="*/ 238068 w 2182188"/>
                <a:gd name="connsiteY3" fmla="*/ 288651 h 698423"/>
                <a:gd name="connsiteX4" fmla="*/ 199779 w 2182188"/>
                <a:gd name="connsiteY4" fmla="*/ 366970 h 698423"/>
                <a:gd name="connsiteX5" fmla="*/ 0 w 2182188"/>
                <a:gd name="connsiteY5" fmla="*/ 144480 h 698423"/>
                <a:gd name="connsiteX6" fmla="*/ 357648 w 2182188"/>
                <a:gd name="connsiteY6" fmla="*/ 77292 h 698423"/>
                <a:gd name="connsiteX7" fmla="*/ 303005 w 2182188"/>
                <a:gd name="connsiteY7" fmla="*/ 176982 h 698423"/>
                <a:gd name="connsiteX0" fmla="*/ 303005 w 2057008"/>
                <a:gd name="connsiteY0" fmla="*/ 176982 h 585932"/>
                <a:gd name="connsiteX1" fmla="*/ 2057008 w 2057008"/>
                <a:gd name="connsiteY1" fmla="*/ 0 h 585932"/>
                <a:gd name="connsiteX2" fmla="*/ 1927912 w 2057008"/>
                <a:gd name="connsiteY2" fmla="*/ 525895 h 585932"/>
                <a:gd name="connsiteX3" fmla="*/ 238068 w 2057008"/>
                <a:gd name="connsiteY3" fmla="*/ 288651 h 585932"/>
                <a:gd name="connsiteX4" fmla="*/ 199779 w 2057008"/>
                <a:gd name="connsiteY4" fmla="*/ 366970 h 585932"/>
                <a:gd name="connsiteX5" fmla="*/ 0 w 2057008"/>
                <a:gd name="connsiteY5" fmla="*/ 144480 h 585932"/>
                <a:gd name="connsiteX6" fmla="*/ 357648 w 2057008"/>
                <a:gd name="connsiteY6" fmla="*/ 77292 h 585932"/>
                <a:gd name="connsiteX7" fmla="*/ 303005 w 2057008"/>
                <a:gd name="connsiteY7" fmla="*/ 176982 h 585932"/>
                <a:gd name="connsiteX0" fmla="*/ 303005 w 2057008"/>
                <a:gd name="connsiteY0" fmla="*/ 176982 h 657856"/>
                <a:gd name="connsiteX1" fmla="*/ 2057008 w 2057008"/>
                <a:gd name="connsiteY1" fmla="*/ 0 h 657856"/>
                <a:gd name="connsiteX2" fmla="*/ 1927912 w 2057008"/>
                <a:gd name="connsiteY2" fmla="*/ 525895 h 657856"/>
                <a:gd name="connsiteX3" fmla="*/ 238068 w 2057008"/>
                <a:gd name="connsiteY3" fmla="*/ 288651 h 657856"/>
                <a:gd name="connsiteX4" fmla="*/ 199779 w 2057008"/>
                <a:gd name="connsiteY4" fmla="*/ 366970 h 657856"/>
                <a:gd name="connsiteX5" fmla="*/ 0 w 2057008"/>
                <a:gd name="connsiteY5" fmla="*/ 144480 h 657856"/>
                <a:gd name="connsiteX6" fmla="*/ 357648 w 2057008"/>
                <a:gd name="connsiteY6" fmla="*/ 77292 h 657856"/>
                <a:gd name="connsiteX7" fmla="*/ 303005 w 2057008"/>
                <a:gd name="connsiteY7" fmla="*/ 176982 h 657856"/>
                <a:gd name="connsiteX0" fmla="*/ 303005 w 2057008"/>
                <a:gd name="connsiteY0" fmla="*/ 176982 h 662307"/>
                <a:gd name="connsiteX1" fmla="*/ 2057008 w 2057008"/>
                <a:gd name="connsiteY1" fmla="*/ 0 h 662307"/>
                <a:gd name="connsiteX2" fmla="*/ 1927912 w 2057008"/>
                <a:gd name="connsiteY2" fmla="*/ 525895 h 662307"/>
                <a:gd name="connsiteX3" fmla="*/ 238068 w 2057008"/>
                <a:gd name="connsiteY3" fmla="*/ 288651 h 662307"/>
                <a:gd name="connsiteX4" fmla="*/ 199779 w 2057008"/>
                <a:gd name="connsiteY4" fmla="*/ 366970 h 662307"/>
                <a:gd name="connsiteX5" fmla="*/ 0 w 2057008"/>
                <a:gd name="connsiteY5" fmla="*/ 144480 h 662307"/>
                <a:gd name="connsiteX6" fmla="*/ 357648 w 2057008"/>
                <a:gd name="connsiteY6" fmla="*/ 77292 h 662307"/>
                <a:gd name="connsiteX7" fmla="*/ 303005 w 2057008"/>
                <a:gd name="connsiteY7" fmla="*/ 176982 h 662307"/>
                <a:gd name="connsiteX0" fmla="*/ 303005 w 2057008"/>
                <a:gd name="connsiteY0" fmla="*/ 176982 h 662307"/>
                <a:gd name="connsiteX1" fmla="*/ 2057008 w 2057008"/>
                <a:gd name="connsiteY1" fmla="*/ 0 h 662307"/>
                <a:gd name="connsiteX2" fmla="*/ 1927912 w 2057008"/>
                <a:gd name="connsiteY2" fmla="*/ 525895 h 662307"/>
                <a:gd name="connsiteX3" fmla="*/ 238068 w 2057008"/>
                <a:gd name="connsiteY3" fmla="*/ 288651 h 662307"/>
                <a:gd name="connsiteX4" fmla="*/ 199779 w 2057008"/>
                <a:gd name="connsiteY4" fmla="*/ 366970 h 662307"/>
                <a:gd name="connsiteX5" fmla="*/ 0 w 2057008"/>
                <a:gd name="connsiteY5" fmla="*/ 144480 h 662307"/>
                <a:gd name="connsiteX6" fmla="*/ 357648 w 2057008"/>
                <a:gd name="connsiteY6" fmla="*/ 77292 h 662307"/>
                <a:gd name="connsiteX7" fmla="*/ 303005 w 2057008"/>
                <a:gd name="connsiteY7" fmla="*/ 176982 h 662307"/>
                <a:gd name="connsiteX0" fmla="*/ 283269 w 2037272"/>
                <a:gd name="connsiteY0" fmla="*/ 176982 h 662307"/>
                <a:gd name="connsiteX1" fmla="*/ 2037272 w 2037272"/>
                <a:gd name="connsiteY1" fmla="*/ 0 h 662307"/>
                <a:gd name="connsiteX2" fmla="*/ 1908176 w 2037272"/>
                <a:gd name="connsiteY2" fmla="*/ 525895 h 662307"/>
                <a:gd name="connsiteX3" fmla="*/ 218332 w 2037272"/>
                <a:gd name="connsiteY3" fmla="*/ 288651 h 662307"/>
                <a:gd name="connsiteX4" fmla="*/ 180043 w 2037272"/>
                <a:gd name="connsiteY4" fmla="*/ 366970 h 662307"/>
                <a:gd name="connsiteX5" fmla="*/ 0 w 2037272"/>
                <a:gd name="connsiteY5" fmla="*/ 109981 h 662307"/>
                <a:gd name="connsiteX6" fmla="*/ 337912 w 2037272"/>
                <a:gd name="connsiteY6" fmla="*/ 77292 h 662307"/>
                <a:gd name="connsiteX7" fmla="*/ 283269 w 2037272"/>
                <a:gd name="connsiteY7" fmla="*/ 176982 h 662307"/>
                <a:gd name="connsiteX0" fmla="*/ 283269 w 2037272"/>
                <a:gd name="connsiteY0" fmla="*/ 176982 h 662307"/>
                <a:gd name="connsiteX1" fmla="*/ 2037272 w 2037272"/>
                <a:gd name="connsiteY1" fmla="*/ 0 h 662307"/>
                <a:gd name="connsiteX2" fmla="*/ 1908176 w 2037272"/>
                <a:gd name="connsiteY2" fmla="*/ 525895 h 662307"/>
                <a:gd name="connsiteX3" fmla="*/ 218332 w 2037272"/>
                <a:gd name="connsiteY3" fmla="*/ 288651 h 662307"/>
                <a:gd name="connsiteX4" fmla="*/ 180043 w 2037272"/>
                <a:gd name="connsiteY4" fmla="*/ 366970 h 662307"/>
                <a:gd name="connsiteX5" fmla="*/ 0 w 2037272"/>
                <a:gd name="connsiteY5" fmla="*/ 109981 h 662307"/>
                <a:gd name="connsiteX6" fmla="*/ 337912 w 2037272"/>
                <a:gd name="connsiteY6" fmla="*/ 77292 h 662307"/>
                <a:gd name="connsiteX7" fmla="*/ 283269 w 2037272"/>
                <a:gd name="connsiteY7" fmla="*/ 176982 h 662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37272" h="662307">
                  <a:moveTo>
                    <a:pt x="283269" y="176982"/>
                  </a:moveTo>
                  <a:cubicBezTo>
                    <a:pt x="575699" y="315165"/>
                    <a:pt x="1369240" y="673338"/>
                    <a:pt x="2037272" y="0"/>
                  </a:cubicBezTo>
                  <a:cubicBezTo>
                    <a:pt x="2020166" y="416913"/>
                    <a:pt x="2082132" y="369998"/>
                    <a:pt x="1908176" y="525895"/>
                  </a:cubicBezTo>
                  <a:cubicBezTo>
                    <a:pt x="1734220" y="681792"/>
                    <a:pt x="1089533" y="808177"/>
                    <a:pt x="218332" y="288651"/>
                  </a:cubicBezTo>
                  <a:cubicBezTo>
                    <a:pt x="226151" y="277151"/>
                    <a:pt x="182036" y="367387"/>
                    <a:pt x="180043" y="366970"/>
                  </a:cubicBezTo>
                  <a:cubicBezTo>
                    <a:pt x="127252" y="304965"/>
                    <a:pt x="87857" y="234363"/>
                    <a:pt x="0" y="109981"/>
                  </a:cubicBezTo>
                  <a:cubicBezTo>
                    <a:pt x="105047" y="92140"/>
                    <a:pt x="233949" y="96535"/>
                    <a:pt x="337912" y="77292"/>
                  </a:cubicBezTo>
                  <a:cubicBezTo>
                    <a:pt x="339493" y="80532"/>
                    <a:pt x="289258" y="176650"/>
                    <a:pt x="283269" y="176982"/>
                  </a:cubicBezTo>
                  <a:close/>
                </a:path>
              </a:pathLst>
            </a:custGeom>
            <a:gradFill flip="none" rotWithShape="1">
              <a:gsLst>
                <a:gs pos="51000">
                  <a:srgbClr val="5AC3FA">
                    <a:alpha val="40000"/>
                  </a:srgbClr>
                </a:gs>
                <a:gs pos="10000">
                  <a:schemeClr val="accent4">
                    <a:lumMod val="75000"/>
                    <a:alpha val="15000"/>
                  </a:schemeClr>
                </a:gs>
                <a:gs pos="100000">
                  <a:srgbClr val="5AC3FA">
                    <a:alpha val="0"/>
                  </a:srgbClr>
                </a:gs>
                <a:gs pos="27000">
                  <a:schemeClr val="accent4">
                    <a:lumMod val="75000"/>
                    <a:alpha val="70000"/>
                  </a:schemeClr>
                </a:gs>
              </a:gsLst>
              <a:lin ang="0" scaled="1"/>
              <a:tileRect/>
            </a:gradFill>
            <a:ln w="12700" cap="flat" cmpd="sng" algn="ctr">
              <a:gradFill flip="none" rotWithShape="1">
                <a:gsLst>
                  <a:gs pos="72000">
                    <a:srgbClr val="5AC3FA">
                      <a:alpha val="60000"/>
                    </a:srgbClr>
                  </a:gs>
                  <a:gs pos="7000">
                    <a:srgbClr val="5AC3FA">
                      <a:alpha val="15000"/>
                    </a:srgbClr>
                  </a:gs>
                  <a:gs pos="92000">
                    <a:srgbClr val="5AC3FA">
                      <a:alpha val="0"/>
                    </a:srgbClr>
                  </a:gs>
                  <a:gs pos="35000">
                    <a:srgbClr val="5AC3FA">
                      <a:alpha val="6000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dist="25400" dir="6840000">
                <a:srgbClr val="000000">
                  <a:alpha val="20000"/>
                </a:srgbClr>
              </a:outerShdw>
            </a:effectLst>
          </p:spPr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1446"/>
                </a:solidFill>
                <a:latin typeface="Arial" charset="0"/>
                <a:ea typeface="ＭＳ Ｐゴシック" pitchFamily="16" charset="-128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5920385" y="2743471"/>
              <a:ext cx="1469734" cy="1324417"/>
              <a:chOff x="3627890" y="2975296"/>
              <a:chExt cx="1933500" cy="1577448"/>
            </a:xfrm>
          </p:grpSpPr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27890" y="2975296"/>
                <a:ext cx="1933500" cy="1577448"/>
              </a:xfrm>
              <a:prstGeom prst="rect">
                <a:avLst/>
              </a:prstGeom>
              <a:effectLst>
                <a:outerShdw blurRad="762000" dir="2700000" algn="tl" rotWithShape="0">
                  <a:srgbClr val="001B5E"/>
                </a:outerShdw>
              </a:effectLst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5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27890" y="2975296"/>
                <a:ext cx="1933500" cy="1577448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5536" t="30929" r="3581" b="5405"/>
            <a:stretch/>
          </p:blipFill>
          <p:spPr bwMode="auto">
            <a:xfrm>
              <a:off x="5043951" y="4084405"/>
              <a:ext cx="1011463" cy="690108"/>
            </a:xfrm>
            <a:prstGeom prst="rect">
              <a:avLst/>
            </a:prstGeom>
            <a:effectLst>
              <a:outerShdw blurRad="190500" dist="63500" dir="2700000">
                <a:srgbClr val="000000">
                  <a:alpha val="20000"/>
                </a:srgbClr>
              </a:outerShdw>
            </a:effectLst>
          </p:spPr>
        </p:pic>
        <p:grpSp>
          <p:nvGrpSpPr>
            <p:cNvPr id="18" name="Group 17"/>
            <p:cNvGrpSpPr/>
            <p:nvPr/>
          </p:nvGrpSpPr>
          <p:grpSpPr>
            <a:xfrm>
              <a:off x="4167959" y="4971647"/>
              <a:ext cx="835026" cy="708024"/>
              <a:chOff x="1868593" y="5017329"/>
              <a:chExt cx="835026" cy="708024"/>
            </a:xfrm>
          </p:grpSpPr>
          <p:pic>
            <p:nvPicPr>
              <p:cNvPr id="42" name="Picture 41" descr="t_file_blu.png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772" t="2948" r="3728" b="5681"/>
              <a:stretch/>
            </p:blipFill>
            <p:spPr>
              <a:xfrm>
                <a:off x="1868593" y="5017329"/>
                <a:ext cx="469901" cy="571500"/>
              </a:xfrm>
              <a:prstGeom prst="rect">
                <a:avLst/>
              </a:prstGeom>
            </p:spPr>
          </p:pic>
          <p:pic>
            <p:nvPicPr>
              <p:cNvPr id="43" name="Picture 42" descr="table_5rows.png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245" t="4090" r="3491" b="5607"/>
              <a:stretch/>
            </p:blipFill>
            <p:spPr>
              <a:xfrm>
                <a:off x="2132119" y="5252278"/>
                <a:ext cx="571500" cy="473075"/>
              </a:xfrm>
              <a:prstGeom prst="rect">
                <a:avLst/>
              </a:prstGeom>
            </p:spPr>
          </p:pic>
        </p:grpSp>
        <p:sp>
          <p:nvSpPr>
            <p:cNvPr id="19" name="TextBox 18"/>
            <p:cNvSpPr txBox="1"/>
            <p:nvPr/>
          </p:nvSpPr>
          <p:spPr>
            <a:xfrm>
              <a:off x="3153105" y="5013344"/>
              <a:ext cx="638470" cy="33348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b">
              <a:noAutofit/>
            </a:bodyPr>
            <a:lstStyle/>
            <a:p>
              <a:pPr defTabSz="457200" eaLnBrk="0" fontAlgn="auto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prstClr val="white"/>
                  </a:solidFill>
                  <a:latin typeface="Arial"/>
                </a:rPr>
                <a:t>Data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153105" y="4061280"/>
              <a:ext cx="1180976" cy="33348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b">
              <a:noAutofit/>
            </a:bodyPr>
            <a:lstStyle/>
            <a:p>
              <a:pPr defTabSz="457200" eaLnBrk="0" fontAlgn="auto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prstClr val="white"/>
                  </a:solidFill>
                  <a:latin typeface="Arial"/>
                </a:rPr>
                <a:t>Information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153105" y="3096575"/>
              <a:ext cx="1180976" cy="33348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b">
              <a:noAutofit/>
            </a:bodyPr>
            <a:lstStyle/>
            <a:p>
              <a:pPr defTabSz="457200" eaLnBrk="0" fontAlgn="auto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prstClr val="white"/>
                  </a:solidFill>
                  <a:latin typeface="Arial"/>
                </a:rPr>
                <a:t>Knowledge</a:t>
              </a: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7541681" y="1497125"/>
              <a:ext cx="829162" cy="828585"/>
              <a:chOff x="2245586" y="1670112"/>
              <a:chExt cx="1281052" cy="1280160"/>
            </a:xfrm>
          </p:grpSpPr>
          <p:pic>
            <p:nvPicPr>
              <p:cNvPr id="40" name="Picture 39" descr="G47382_EsriUserStock_0127_sml.jpg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45586" y="1670112"/>
                <a:ext cx="1281052" cy="1280160"/>
              </a:xfrm>
              <a:prstGeom prst="ellipse">
                <a:avLst/>
              </a:prstGeom>
              <a:no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</p:pic>
          <p:sp>
            <p:nvSpPr>
              <p:cNvPr id="41" name="Oval 40"/>
              <p:cNvSpPr/>
              <p:nvPr/>
            </p:nvSpPr>
            <p:spPr bwMode="auto">
              <a:xfrm>
                <a:off x="2246478" y="1670112"/>
                <a:ext cx="1280160" cy="1280160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5AC3FA">
                      <a:alpha val="0"/>
                    </a:srgbClr>
                  </a:gs>
                  <a:gs pos="75000">
                    <a:srgbClr val="5AC3FA"/>
                  </a:gs>
                  <a:gs pos="65000">
                    <a:srgbClr val="5AC3FA">
                      <a:alpha val="37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5AC3FA">
                    <a:alpha val="7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vert="horz" wrap="none" lIns="91796" tIns="45898" rIns="91796" bIns="45898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91795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ＭＳ Ｐゴシック" pitchFamily="-97" charset="-128"/>
                  <a:cs typeface="ＭＳ Ｐゴシック" pitchFamily="-97" charset="-128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7541681" y="2648998"/>
              <a:ext cx="828585" cy="828585"/>
              <a:chOff x="2245586" y="4581128"/>
              <a:chExt cx="1280160" cy="1280160"/>
            </a:xfrm>
          </p:grpSpPr>
          <p:pic>
            <p:nvPicPr>
              <p:cNvPr id="38" name="Picture 37" descr="G45908_MobileGIS_0152_sml.jpg"/>
              <p:cNvPicPr>
                <a:picLocks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45586" y="4581128"/>
                <a:ext cx="1280160" cy="1280160"/>
              </a:xfrm>
              <a:prstGeom prst="ellipse">
                <a:avLst/>
              </a:prstGeom>
              <a:no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</p:pic>
          <p:sp>
            <p:nvSpPr>
              <p:cNvPr id="39" name="Oval 38"/>
              <p:cNvSpPr/>
              <p:nvPr/>
            </p:nvSpPr>
            <p:spPr bwMode="auto">
              <a:xfrm>
                <a:off x="2245586" y="4581128"/>
                <a:ext cx="1280160" cy="1280160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5AC3FA">
                      <a:alpha val="0"/>
                    </a:srgbClr>
                  </a:gs>
                  <a:gs pos="75000">
                    <a:srgbClr val="5AC3FA"/>
                  </a:gs>
                  <a:gs pos="65000">
                    <a:srgbClr val="5AC3FA">
                      <a:alpha val="37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5AC3FA">
                    <a:alpha val="7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vert="horz" wrap="none" lIns="91796" tIns="45898" rIns="91796" bIns="45898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91795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ＭＳ Ｐゴシック" pitchFamily="-97" charset="-128"/>
                  <a:cs typeface="ＭＳ Ｐゴシック" pitchFamily="-97" charset="-128"/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8692568" y="1497125"/>
              <a:ext cx="828585" cy="828585"/>
              <a:chOff x="5618951" y="1670112"/>
              <a:chExt cx="1280160" cy="1280160"/>
            </a:xfrm>
          </p:grpSpPr>
          <p:pic>
            <p:nvPicPr>
              <p:cNvPr id="36" name="Picture 35" descr="G30012_CEO Men_156_sml.jpg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18951" y="1670112"/>
                <a:ext cx="1279402" cy="1280160"/>
              </a:xfrm>
              <a:prstGeom prst="ellipse">
                <a:avLst/>
              </a:prstGeom>
              <a:no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</p:pic>
          <p:sp>
            <p:nvSpPr>
              <p:cNvPr id="37" name="Oval 36"/>
              <p:cNvSpPr/>
              <p:nvPr/>
            </p:nvSpPr>
            <p:spPr bwMode="auto">
              <a:xfrm>
                <a:off x="5618951" y="1670112"/>
                <a:ext cx="1280160" cy="1280160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5AC3FA">
                      <a:alpha val="0"/>
                    </a:srgbClr>
                  </a:gs>
                  <a:gs pos="75000">
                    <a:srgbClr val="5AC3FA"/>
                  </a:gs>
                  <a:gs pos="65000">
                    <a:srgbClr val="5AC3FA">
                      <a:alpha val="37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5AC3FA">
                    <a:alpha val="7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vert="horz" wrap="none" lIns="91796" tIns="45898" rIns="91796" bIns="45898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91795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ＭＳ Ｐゴシック" pitchFamily="-97" charset="-128"/>
                  <a:cs typeface="ＭＳ Ｐゴシック" pitchFamily="-97" charset="-128"/>
                </a:endParaRP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8692568" y="2648998"/>
              <a:ext cx="828585" cy="828585"/>
              <a:chOff x="5621888" y="4581128"/>
              <a:chExt cx="1280160" cy="1280160"/>
            </a:xfrm>
          </p:grpSpPr>
          <p:pic>
            <p:nvPicPr>
              <p:cNvPr id="34" name="Picture 33" descr="G45908_MobileGIS_0455_sml.jpg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1888" y="4588510"/>
                <a:ext cx="1277223" cy="1272778"/>
              </a:xfrm>
              <a:prstGeom prst="ellipse">
                <a:avLst/>
              </a:prstGeom>
              <a:noFill/>
              <a:ln w="31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</p:pic>
          <p:sp>
            <p:nvSpPr>
              <p:cNvPr id="35" name="Oval 34"/>
              <p:cNvSpPr/>
              <p:nvPr/>
            </p:nvSpPr>
            <p:spPr bwMode="auto">
              <a:xfrm>
                <a:off x="5621888" y="4581128"/>
                <a:ext cx="1280160" cy="1280160"/>
              </a:xfrm>
              <a:prstGeom prst="ellipse">
                <a:avLst/>
              </a:prstGeom>
              <a:gradFill flip="none" rotWithShape="1">
                <a:gsLst>
                  <a:gs pos="40000">
                    <a:srgbClr val="5AC3FA">
                      <a:alpha val="0"/>
                    </a:srgbClr>
                  </a:gs>
                  <a:gs pos="75000">
                    <a:srgbClr val="5AC3FA"/>
                  </a:gs>
                  <a:gs pos="65000">
                    <a:srgbClr val="5AC3FA">
                      <a:alpha val="37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3175" cap="flat" cmpd="sng" algn="ctr">
                <a:solidFill>
                  <a:srgbClr val="5AC3FA">
                    <a:alpha val="70000"/>
                  </a:srgbClr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vert="horz" wrap="none" lIns="91796" tIns="45898" rIns="91796" bIns="45898" numCol="1" rtlCol="0" anchor="ctr" anchorCtr="0" compatLnSpc="1">
                <a:prstTxWarp prst="textNoShape">
                  <a:avLst/>
                </a:prstTxWarp>
              </a:bodyPr>
              <a:lstStyle/>
              <a:p>
                <a:pPr defTabSz="917954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ＭＳ Ｐゴシック" pitchFamily="-97" charset="-128"/>
                  <a:cs typeface="ＭＳ Ｐゴシック" pitchFamily="-97" charset="-128"/>
                </a:endParaRPr>
              </a:p>
            </p:txBody>
          </p:sp>
        </p:grpSp>
        <p:sp>
          <p:nvSpPr>
            <p:cNvPr id="26" name="Circular Arrow 25"/>
            <p:cNvSpPr/>
            <p:nvPr/>
          </p:nvSpPr>
          <p:spPr bwMode="auto">
            <a:xfrm rot="18000000">
              <a:off x="4221004" y="4242895"/>
              <a:ext cx="973768" cy="973768"/>
            </a:xfrm>
            <a:prstGeom prst="circularArrow">
              <a:avLst>
                <a:gd name="adj1" fmla="val 7360"/>
                <a:gd name="adj2" fmla="val 1187954"/>
                <a:gd name="adj3" fmla="val 20105980"/>
                <a:gd name="adj4" fmla="val 12413377"/>
                <a:gd name="adj5" fmla="val 8646"/>
              </a:avLst>
            </a:prstGeom>
            <a:gradFill flip="none" rotWithShape="1">
              <a:gsLst>
                <a:gs pos="100000">
                  <a:srgbClr val="5AC3FA"/>
                </a:gs>
                <a:gs pos="10000">
                  <a:srgbClr val="5AC3FA">
                    <a:alpha val="0"/>
                  </a:srgbClr>
                </a:gs>
              </a:gsLst>
              <a:lin ang="0" scaled="1"/>
              <a:tileRect/>
            </a:gradFill>
            <a:ln w="19050" cap="flat" cmpd="sng" algn="ctr">
              <a:gradFill flip="none" rotWithShape="1">
                <a:gsLst>
                  <a:gs pos="100000">
                    <a:srgbClr val="5AC3FA"/>
                  </a:gs>
                  <a:gs pos="7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dist="25400" dir="6840000">
                <a:srgbClr val="000000">
                  <a:alpha val="20000"/>
                </a:srgbClr>
              </a:outerShdw>
            </a:effectLst>
          </p:spPr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 smtClean="0">
                <a:solidFill>
                  <a:srgbClr val="001446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27" name="Circular Arrow 26"/>
            <p:cNvSpPr/>
            <p:nvPr/>
          </p:nvSpPr>
          <p:spPr bwMode="auto">
            <a:xfrm rot="18000000">
              <a:off x="5249426" y="3273525"/>
              <a:ext cx="973768" cy="973768"/>
            </a:xfrm>
            <a:prstGeom prst="circularArrow">
              <a:avLst>
                <a:gd name="adj1" fmla="val 7360"/>
                <a:gd name="adj2" fmla="val 1187954"/>
                <a:gd name="adj3" fmla="val 20105980"/>
                <a:gd name="adj4" fmla="val 12413377"/>
                <a:gd name="adj5" fmla="val 8646"/>
              </a:avLst>
            </a:prstGeom>
            <a:gradFill flip="none" rotWithShape="1">
              <a:gsLst>
                <a:gs pos="100000">
                  <a:srgbClr val="5AC3FA"/>
                </a:gs>
                <a:gs pos="10000">
                  <a:srgbClr val="5AC3FA">
                    <a:alpha val="0"/>
                  </a:srgbClr>
                </a:gs>
              </a:gsLst>
              <a:lin ang="0" scaled="1"/>
              <a:tileRect/>
            </a:gradFill>
            <a:ln w="19050" cap="flat" cmpd="sng" algn="ctr">
              <a:gradFill flip="none" rotWithShape="1">
                <a:gsLst>
                  <a:gs pos="100000">
                    <a:srgbClr val="5AC3FA"/>
                  </a:gs>
                  <a:gs pos="7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dist="25400" dir="6840000">
                <a:srgbClr val="000000">
                  <a:alpha val="20000"/>
                </a:srgbClr>
              </a:outerShdw>
            </a:effectLst>
          </p:spPr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 smtClean="0">
                <a:solidFill>
                  <a:srgbClr val="001446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28" name="Circular Arrow 27"/>
            <p:cNvSpPr/>
            <p:nvPr/>
          </p:nvSpPr>
          <p:spPr bwMode="auto">
            <a:xfrm rot="18000000">
              <a:off x="6685347" y="2305070"/>
              <a:ext cx="973768" cy="973768"/>
            </a:xfrm>
            <a:prstGeom prst="circularArrow">
              <a:avLst>
                <a:gd name="adj1" fmla="val 7360"/>
                <a:gd name="adj2" fmla="val 1187954"/>
                <a:gd name="adj3" fmla="val 20105980"/>
                <a:gd name="adj4" fmla="val 12413377"/>
                <a:gd name="adj5" fmla="val 8646"/>
              </a:avLst>
            </a:prstGeom>
            <a:gradFill flip="none" rotWithShape="1">
              <a:gsLst>
                <a:gs pos="100000">
                  <a:srgbClr val="5AC3FA"/>
                </a:gs>
                <a:gs pos="10000">
                  <a:srgbClr val="5AC3FA">
                    <a:alpha val="0"/>
                  </a:srgbClr>
                </a:gs>
              </a:gsLst>
              <a:lin ang="0" scaled="1"/>
              <a:tileRect/>
            </a:gradFill>
            <a:ln w="19050" cap="flat" cmpd="sng" algn="ctr">
              <a:gradFill flip="none" rotWithShape="1">
                <a:gsLst>
                  <a:gs pos="100000">
                    <a:srgbClr val="5AC3FA"/>
                  </a:gs>
                  <a:gs pos="7000">
                    <a:srgbClr val="5AC3FA">
                      <a:alpha val="0"/>
                    </a:srgbClr>
                  </a:gs>
                </a:gsLst>
                <a:lin ang="0" scaled="1"/>
                <a:tileRect/>
              </a:gradFill>
              <a:prstDash val="solid"/>
              <a:round/>
              <a:headEnd type="none" w="med" len="med"/>
              <a:tailEnd type="none" w="med" len="med"/>
            </a:ln>
            <a:effectLst>
              <a:outerShdw dist="25400" dir="6840000">
                <a:srgbClr val="000000">
                  <a:alpha val="20000"/>
                </a:srgbClr>
              </a:outerShdw>
            </a:effectLst>
          </p:spPr>
          <p:txBody>
            <a:bodyPr vert="horz" wrap="none" lIns="91796" tIns="45898" rIns="91796" bIns="4589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 smtClean="0">
                <a:solidFill>
                  <a:srgbClr val="001446"/>
                </a:solidFill>
                <a:latin typeface="Arial" charset="0"/>
                <a:ea typeface="ＭＳ Ｐゴシック" pitchFamily="16" charset="-128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153105" y="2127237"/>
              <a:ext cx="1387432" cy="33348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b">
              <a:noAutofit/>
            </a:bodyPr>
            <a:lstStyle/>
            <a:p>
              <a:pPr defTabSz="457200" eaLnBrk="0" fontAlgn="auto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prstClr val="white"/>
                  </a:solidFill>
                  <a:latin typeface="Arial"/>
                </a:rPr>
                <a:t>Understanding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772602" y="4768336"/>
              <a:ext cx="1302956" cy="22954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b">
              <a:noAutofit/>
            </a:bodyPr>
            <a:lstStyle/>
            <a:p>
              <a:pPr algn="r" defTabSz="457200" eaLnBrk="0" fontAlgn="auto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 smtClean="0">
                  <a:solidFill>
                    <a:srgbClr val="5EB4E6">
                      <a:lumMod val="20000"/>
                      <a:lumOff val="80000"/>
                    </a:srgbClr>
                  </a:solidFill>
                  <a:latin typeface="Arial"/>
                </a:rPr>
                <a:t>Mapping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877474" y="3978513"/>
              <a:ext cx="1302956" cy="22954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 anchor="b">
              <a:noAutofit/>
            </a:bodyPr>
            <a:lstStyle/>
            <a:p>
              <a:pPr algn="r" defTabSz="457200" eaLnBrk="0" fontAlgn="auto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 smtClean="0">
                  <a:solidFill>
                    <a:srgbClr val="5EB4E6">
                      <a:lumMod val="20000"/>
                      <a:lumOff val="80000"/>
                    </a:srgbClr>
                  </a:solidFill>
                  <a:latin typeface="Arial"/>
                </a:rPr>
                <a:t>Integration</a:t>
              </a:r>
            </a:p>
          </p:txBody>
        </p:sp>
        <p:pic>
          <p:nvPicPr>
            <p:cNvPr id="32" name="Picture 31" descr="cloud_jack-fav_02lg.png"/>
            <p:cNvPicPr>
              <a:picLocks noChangeAspect="1"/>
            </p:cNvPicPr>
            <p:nvPr/>
          </p:nvPicPr>
          <p:blipFill>
            <a:blip r:embed="rId13" cstate="print">
              <a:alphaModFix amt="92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9639" y="1989980"/>
              <a:ext cx="1285174" cy="891470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7711705" y="2258415"/>
              <a:ext cx="1598455" cy="478363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noAutofit/>
            </a:bodyPr>
            <a:lstStyle/>
            <a:p>
              <a:pPr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 smtClean="0">
                  <a:solidFill>
                    <a:prstClr val="black"/>
                  </a:solidFill>
                  <a:latin typeface="Arial"/>
                </a:rPr>
                <a:t>Sharing and Collaboration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15155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322263" y="522288"/>
            <a:ext cx="1919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Times" pitchFamily="18" charset="0"/>
            </a:endParaRPr>
          </a:p>
        </p:txBody>
      </p:sp>
      <p:sp>
        <p:nvSpPr>
          <p:cNvPr id="209923" name="Text Box 3"/>
          <p:cNvSpPr txBox="1">
            <a:spLocks noChangeArrowheads="1"/>
          </p:cNvSpPr>
          <p:nvPr/>
        </p:nvSpPr>
        <p:spPr bwMode="auto">
          <a:xfrm>
            <a:off x="339725" y="268288"/>
            <a:ext cx="2506663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3200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Data Model based on </a:t>
            </a:r>
            <a:r>
              <a:rPr lang="en-US" sz="3200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 collection of data themes</a:t>
            </a:r>
            <a:endParaRPr lang="en-US" sz="3200" dirty="0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7813" y="252413"/>
            <a:ext cx="5091112" cy="621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913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Line 2"/>
          <p:cNvSpPr>
            <a:spLocks noChangeShapeType="1"/>
          </p:cNvSpPr>
          <p:nvPr/>
        </p:nvSpPr>
        <p:spPr bwMode="auto">
          <a:xfrm flipV="1">
            <a:off x="6973888" y="3938588"/>
            <a:ext cx="557212" cy="3794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med" len="med"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13315" name="Line 3"/>
          <p:cNvSpPr>
            <a:spLocks noChangeShapeType="1"/>
          </p:cNvSpPr>
          <p:nvPr/>
        </p:nvSpPr>
        <p:spPr bwMode="auto">
          <a:xfrm>
            <a:off x="6453188" y="3963988"/>
            <a:ext cx="519112" cy="3540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13316" name="Line 4"/>
          <p:cNvSpPr>
            <a:spLocks noChangeShapeType="1"/>
          </p:cNvSpPr>
          <p:nvPr/>
        </p:nvSpPr>
        <p:spPr bwMode="auto">
          <a:xfrm flipV="1">
            <a:off x="5691188" y="3951288"/>
            <a:ext cx="773112" cy="3667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lIns="92075" tIns="46038" rIns="92075" bIns="46038"/>
          <a:lstStyle/>
          <a:p>
            <a:r>
              <a:rPr lang="en-US" smtClean="0"/>
              <a:t>Spatial Data: Vector format</a:t>
            </a: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898525" y="2479675"/>
            <a:ext cx="45640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>
              <a:defRPr/>
            </a:pPr>
            <a:r>
              <a:rPr lang="en-US" i="1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Point</a:t>
            </a:r>
            <a:r>
              <a:rPr lang="en-US">
                <a:solidFill>
                  <a:srgbClr val="000000"/>
                </a:solidFill>
              </a:rPr>
              <a:t> - a pair of x and y coordinates</a:t>
            </a:r>
          </a:p>
          <a:p>
            <a:pPr eaLnBrk="0" hangingPunct="0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319" name="Oval 7"/>
          <p:cNvSpPr>
            <a:spLocks noChangeArrowheads="1"/>
          </p:cNvSpPr>
          <p:nvPr/>
        </p:nvSpPr>
        <p:spPr bwMode="auto">
          <a:xfrm>
            <a:off x="6402388" y="2668588"/>
            <a:ext cx="73025" cy="73025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13320" name="Rectangle 8"/>
          <p:cNvSpPr>
            <a:spLocks noChangeArrowheads="1"/>
          </p:cNvSpPr>
          <p:nvPr/>
        </p:nvSpPr>
        <p:spPr bwMode="auto">
          <a:xfrm>
            <a:off x="6429375" y="2251075"/>
            <a:ext cx="971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en-US">
                <a:solidFill>
                  <a:srgbClr val="000000"/>
                </a:solidFill>
              </a:rPr>
              <a:t>(x</a:t>
            </a:r>
            <a:r>
              <a:rPr lang="en-US" baseline="-25000">
                <a:solidFill>
                  <a:srgbClr val="000000"/>
                </a:solidFill>
              </a:rPr>
              <a:t>1</a:t>
            </a:r>
            <a:r>
              <a:rPr lang="en-US">
                <a:solidFill>
                  <a:srgbClr val="000000"/>
                </a:solidFill>
              </a:rPr>
              <a:t>,y</a:t>
            </a:r>
            <a:r>
              <a:rPr lang="en-US" baseline="-25000">
                <a:solidFill>
                  <a:srgbClr val="000000"/>
                </a:solidFill>
              </a:rPr>
              <a:t>1</a:t>
            </a:r>
            <a:r>
              <a:rPr lang="en-US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898525" y="3851275"/>
            <a:ext cx="3457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>
              <a:defRPr/>
            </a:pPr>
            <a:r>
              <a:rPr lang="en-US" i="1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Line</a:t>
            </a:r>
            <a:r>
              <a:rPr lang="en-US">
                <a:solidFill>
                  <a:srgbClr val="000000"/>
                </a:solidFill>
              </a:rPr>
              <a:t> - a sequence of points</a:t>
            </a:r>
          </a:p>
        </p:txBody>
      </p:sp>
      <p:sp>
        <p:nvSpPr>
          <p:cNvPr id="13322" name="Oval 10"/>
          <p:cNvSpPr>
            <a:spLocks noChangeArrowheads="1"/>
          </p:cNvSpPr>
          <p:nvPr/>
        </p:nvSpPr>
        <p:spPr bwMode="auto">
          <a:xfrm>
            <a:off x="6935788" y="4284663"/>
            <a:ext cx="73025" cy="73025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13323" name="Oval 11"/>
          <p:cNvSpPr>
            <a:spLocks noChangeArrowheads="1"/>
          </p:cNvSpPr>
          <p:nvPr/>
        </p:nvSpPr>
        <p:spPr bwMode="auto">
          <a:xfrm>
            <a:off x="6427788" y="3929063"/>
            <a:ext cx="73025" cy="73025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13324" name="Oval 12"/>
          <p:cNvSpPr>
            <a:spLocks noChangeArrowheads="1"/>
          </p:cNvSpPr>
          <p:nvPr/>
        </p:nvSpPr>
        <p:spPr bwMode="auto">
          <a:xfrm>
            <a:off x="5665788" y="4281488"/>
            <a:ext cx="73025" cy="73025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13325" name="Oval 13"/>
          <p:cNvSpPr>
            <a:spLocks noChangeArrowheads="1"/>
          </p:cNvSpPr>
          <p:nvPr/>
        </p:nvSpPr>
        <p:spPr bwMode="auto">
          <a:xfrm>
            <a:off x="7491413" y="3903663"/>
            <a:ext cx="73025" cy="73025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13326" name="Line 14"/>
          <p:cNvSpPr>
            <a:spLocks noChangeShapeType="1"/>
          </p:cNvSpPr>
          <p:nvPr/>
        </p:nvSpPr>
        <p:spPr bwMode="auto">
          <a:xfrm>
            <a:off x="5715000" y="4384675"/>
            <a:ext cx="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11279" name="Rectangle 15"/>
          <p:cNvSpPr>
            <a:spLocks noChangeArrowheads="1"/>
          </p:cNvSpPr>
          <p:nvPr/>
        </p:nvSpPr>
        <p:spPr bwMode="auto">
          <a:xfrm>
            <a:off x="949325" y="5159375"/>
            <a:ext cx="3836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>
              <a:defRPr/>
            </a:pPr>
            <a:r>
              <a:rPr lang="en-US" i="1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Polygon</a:t>
            </a:r>
            <a:r>
              <a:rPr lang="en-US">
                <a:solidFill>
                  <a:srgbClr val="000000"/>
                </a:solidFill>
              </a:rPr>
              <a:t> - a closed set of lines</a:t>
            </a:r>
          </a:p>
        </p:txBody>
      </p:sp>
      <p:sp>
        <p:nvSpPr>
          <p:cNvPr id="13328" name="Line 16"/>
          <p:cNvSpPr>
            <a:spLocks noChangeShapeType="1"/>
          </p:cNvSpPr>
          <p:nvPr/>
        </p:nvSpPr>
        <p:spPr bwMode="auto">
          <a:xfrm>
            <a:off x="5588000" y="5081588"/>
            <a:ext cx="0" cy="836612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13329" name="Line 17"/>
          <p:cNvSpPr>
            <a:spLocks noChangeShapeType="1"/>
          </p:cNvSpPr>
          <p:nvPr/>
        </p:nvSpPr>
        <p:spPr bwMode="auto">
          <a:xfrm>
            <a:off x="5589588" y="5918200"/>
            <a:ext cx="823912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none" w="sm" len="sm"/>
            <a:tailEnd type="triangle" w="med" len="med"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13330" name="Line 18"/>
          <p:cNvSpPr>
            <a:spLocks noChangeShapeType="1"/>
          </p:cNvSpPr>
          <p:nvPr/>
        </p:nvSpPr>
        <p:spPr bwMode="auto">
          <a:xfrm>
            <a:off x="5589588" y="5080000"/>
            <a:ext cx="798512" cy="0"/>
          </a:xfrm>
          <a:prstGeom prst="line">
            <a:avLst/>
          </a:prstGeom>
          <a:noFill/>
          <a:ln w="12700">
            <a:solidFill>
              <a:srgbClr val="008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13331" name="Line 19"/>
          <p:cNvSpPr>
            <a:spLocks noChangeShapeType="1"/>
          </p:cNvSpPr>
          <p:nvPr/>
        </p:nvSpPr>
        <p:spPr bwMode="auto">
          <a:xfrm>
            <a:off x="6391275" y="5076825"/>
            <a:ext cx="747713" cy="392113"/>
          </a:xfrm>
          <a:prstGeom prst="line">
            <a:avLst/>
          </a:prstGeom>
          <a:noFill/>
          <a:ln w="12700">
            <a:solidFill>
              <a:srgbClr val="008000"/>
            </a:solidFill>
            <a:round/>
            <a:headEnd type="none" w="sm" len="sm"/>
            <a:tailEnd type="triangle" w="med" len="med"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13332" name="Line 20"/>
          <p:cNvSpPr>
            <a:spLocks noChangeShapeType="1"/>
          </p:cNvSpPr>
          <p:nvPr/>
        </p:nvSpPr>
        <p:spPr bwMode="auto">
          <a:xfrm flipV="1">
            <a:off x="6397625" y="5472113"/>
            <a:ext cx="722313" cy="442912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 type="triangle" w="med" len="med"/>
            <a:tailEnd type="none" w="sm" len="sm"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13333" name="Text Box 21"/>
          <p:cNvSpPr txBox="1">
            <a:spLocks noChangeArrowheads="1"/>
          </p:cNvSpPr>
          <p:nvPr/>
        </p:nvSpPr>
        <p:spPr bwMode="auto">
          <a:xfrm>
            <a:off x="5318125" y="4202113"/>
            <a:ext cx="84455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Node</a:t>
            </a:r>
          </a:p>
        </p:txBody>
      </p:sp>
      <p:sp>
        <p:nvSpPr>
          <p:cNvPr id="13334" name="Text Box 22"/>
          <p:cNvSpPr txBox="1">
            <a:spLocks noChangeArrowheads="1"/>
          </p:cNvSpPr>
          <p:nvPr/>
        </p:nvSpPr>
        <p:spPr bwMode="auto">
          <a:xfrm>
            <a:off x="6118225" y="3478213"/>
            <a:ext cx="944563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vertex</a:t>
            </a:r>
          </a:p>
        </p:txBody>
      </p:sp>
      <p:sp>
        <p:nvSpPr>
          <p:cNvPr id="13335" name="Text Box 23"/>
          <p:cNvSpPr txBox="1">
            <a:spLocks noChangeArrowheads="1"/>
          </p:cNvSpPr>
          <p:nvPr/>
        </p:nvSpPr>
        <p:spPr bwMode="auto">
          <a:xfrm>
            <a:off x="868363" y="1854200"/>
            <a:ext cx="429895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3333CC"/>
                </a:solidFill>
              </a:rPr>
              <a:t>Vector</a:t>
            </a:r>
            <a:r>
              <a:rPr lang="en-US">
                <a:solidFill>
                  <a:srgbClr val="000000"/>
                </a:solidFill>
              </a:rPr>
              <a:t> data are defined spatially: </a:t>
            </a:r>
          </a:p>
        </p:txBody>
      </p:sp>
    </p:spTree>
    <p:extLst>
      <p:ext uri="{BB962C8B-B14F-4D97-AF65-F5344CB8AC3E}">
        <p14:creationId xmlns:p14="http://schemas.microsoft.com/office/powerpoint/2010/main" val="410635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Kissimmee watershed, Florida</a:t>
            </a:r>
          </a:p>
        </p:txBody>
      </p:sp>
      <p:pic>
        <p:nvPicPr>
          <p:cNvPr id="14339" name="Picture 5" descr="kissimmee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2014538"/>
            <a:ext cx="7772400" cy="4046537"/>
          </a:xfrm>
          <a:noFill/>
        </p:spPr>
      </p:pic>
      <p:sp>
        <p:nvSpPr>
          <p:cNvPr id="14340" name="Text Box 8"/>
          <p:cNvSpPr txBox="1">
            <a:spLocks noChangeArrowheads="1"/>
          </p:cNvSpPr>
          <p:nvPr/>
        </p:nvSpPr>
        <p:spPr bwMode="auto">
          <a:xfrm>
            <a:off x="914400" y="5105400"/>
            <a:ext cx="1147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>
                <a:solidFill>
                  <a:srgbClr val="FF3300"/>
                </a:solidFill>
              </a:rPr>
              <a:t>Themes</a:t>
            </a:r>
          </a:p>
        </p:txBody>
      </p:sp>
      <p:sp>
        <p:nvSpPr>
          <p:cNvPr id="14341" name="Line 9"/>
          <p:cNvSpPr>
            <a:spLocks noChangeShapeType="1"/>
          </p:cNvSpPr>
          <p:nvPr/>
        </p:nvSpPr>
        <p:spPr bwMode="auto">
          <a:xfrm flipV="1">
            <a:off x="1447800" y="4724400"/>
            <a:ext cx="0" cy="4572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41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Attributes of a Selected Feature</a:t>
            </a:r>
          </a:p>
        </p:txBody>
      </p:sp>
      <p:pic>
        <p:nvPicPr>
          <p:cNvPr id="15363" name="Picture 3" descr="s65-A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85800" y="2093409"/>
            <a:ext cx="7772400" cy="3890382"/>
          </a:xfrm>
          <a:noFill/>
        </p:spPr>
      </p:pic>
      <p:sp>
        <p:nvSpPr>
          <p:cNvPr id="15364" name="Line 6"/>
          <p:cNvSpPr>
            <a:spLocks noChangeShapeType="1"/>
          </p:cNvSpPr>
          <p:nvPr/>
        </p:nvSpPr>
        <p:spPr bwMode="auto">
          <a:xfrm flipH="1">
            <a:off x="3657600" y="3352800"/>
            <a:ext cx="1371600" cy="20574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30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71513" y="350838"/>
            <a:ext cx="7772400" cy="1143000"/>
          </a:xfrm>
          <a:noFill/>
        </p:spPr>
        <p:txBody>
          <a:bodyPr lIns="92075" tIns="46038" rIns="92075" bIns="46038"/>
          <a:lstStyle/>
          <a:p>
            <a:r>
              <a:rPr lang="en-US" smtClean="0"/>
              <a:t>Raster and Vector Data</a:t>
            </a: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1235075" y="3006725"/>
            <a:ext cx="12795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2800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Point</a:t>
            </a: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1219200" y="4038600"/>
            <a:ext cx="8159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>
              <a:defRPr/>
            </a:pPr>
            <a:r>
              <a:rPr lang="en-US" sz="2800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Line</a:t>
            </a: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1143000" y="4953000"/>
            <a:ext cx="13684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>
              <a:defRPr/>
            </a:pPr>
            <a:r>
              <a:rPr lang="en-US" sz="2800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Polygon</a:t>
            </a: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4038600" y="2057400"/>
            <a:ext cx="11303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>
              <a:defRPr/>
            </a:pPr>
            <a:r>
              <a:rPr lang="en-US" sz="2800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Vector</a:t>
            </a:r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6934200" y="2057400"/>
            <a:ext cx="11112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>
              <a:defRPr/>
            </a:pPr>
            <a:r>
              <a:rPr lang="en-US" sz="2800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Raster</a:t>
            </a:r>
          </a:p>
        </p:txBody>
      </p:sp>
      <p:sp>
        <p:nvSpPr>
          <p:cNvPr id="16392" name="Freeform 8"/>
          <p:cNvSpPr>
            <a:spLocks/>
          </p:cNvSpPr>
          <p:nvPr/>
        </p:nvSpPr>
        <p:spPr bwMode="auto">
          <a:xfrm>
            <a:off x="4054475" y="4302125"/>
            <a:ext cx="1449388" cy="1588"/>
          </a:xfrm>
          <a:custGeom>
            <a:avLst/>
            <a:gdLst>
              <a:gd name="T0" fmla="*/ 0 w 913"/>
              <a:gd name="T1" fmla="*/ 0 h 1"/>
              <a:gd name="T2" fmla="*/ 1447800 w 913"/>
              <a:gd name="T3" fmla="*/ 0 h 1"/>
              <a:gd name="T4" fmla="*/ 0 60000 65536"/>
              <a:gd name="T5" fmla="*/ 0 60000 65536"/>
              <a:gd name="T6" fmla="*/ 0 w 913"/>
              <a:gd name="T7" fmla="*/ 0 h 1"/>
              <a:gd name="T8" fmla="*/ 913 w 913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13" h="1">
                <a:moveTo>
                  <a:pt x="0" y="0"/>
                </a:moveTo>
                <a:lnTo>
                  <a:pt x="912" y="0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16393" name="Oval 9"/>
          <p:cNvSpPr>
            <a:spLocks noChangeArrowheads="1"/>
          </p:cNvSpPr>
          <p:nvPr/>
        </p:nvSpPr>
        <p:spPr bwMode="auto">
          <a:xfrm>
            <a:off x="4511675" y="3082925"/>
            <a:ext cx="76200" cy="76200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16394" name="Rectangle 10"/>
          <p:cNvSpPr>
            <a:spLocks noChangeArrowheads="1"/>
          </p:cNvSpPr>
          <p:nvPr/>
        </p:nvSpPr>
        <p:spPr bwMode="auto">
          <a:xfrm>
            <a:off x="7331075" y="3006725"/>
            <a:ext cx="228600" cy="228600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16395" name="Rectangle 11"/>
          <p:cNvSpPr>
            <a:spLocks noChangeArrowheads="1"/>
          </p:cNvSpPr>
          <p:nvPr/>
        </p:nvSpPr>
        <p:spPr bwMode="auto">
          <a:xfrm>
            <a:off x="6873875" y="4073525"/>
            <a:ext cx="228600" cy="228600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16396" name="Rectangle 12"/>
          <p:cNvSpPr>
            <a:spLocks noChangeArrowheads="1"/>
          </p:cNvSpPr>
          <p:nvPr/>
        </p:nvSpPr>
        <p:spPr bwMode="auto">
          <a:xfrm>
            <a:off x="7559675" y="5216525"/>
            <a:ext cx="228600" cy="228600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16397" name="Rectangle 13"/>
          <p:cNvSpPr>
            <a:spLocks noChangeArrowheads="1"/>
          </p:cNvSpPr>
          <p:nvPr/>
        </p:nvSpPr>
        <p:spPr bwMode="auto">
          <a:xfrm>
            <a:off x="7331075" y="5216525"/>
            <a:ext cx="228600" cy="228600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16398" name="Rectangle 14"/>
          <p:cNvSpPr>
            <a:spLocks noChangeArrowheads="1"/>
          </p:cNvSpPr>
          <p:nvPr/>
        </p:nvSpPr>
        <p:spPr bwMode="auto">
          <a:xfrm>
            <a:off x="7102475" y="5216525"/>
            <a:ext cx="228600" cy="228600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16399" name="Rectangle 15"/>
          <p:cNvSpPr>
            <a:spLocks noChangeArrowheads="1"/>
          </p:cNvSpPr>
          <p:nvPr/>
        </p:nvSpPr>
        <p:spPr bwMode="auto">
          <a:xfrm>
            <a:off x="7559675" y="5445125"/>
            <a:ext cx="228600" cy="228600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16400" name="Rectangle 16"/>
          <p:cNvSpPr>
            <a:spLocks noChangeArrowheads="1"/>
          </p:cNvSpPr>
          <p:nvPr/>
        </p:nvSpPr>
        <p:spPr bwMode="auto">
          <a:xfrm>
            <a:off x="7331075" y="5445125"/>
            <a:ext cx="228600" cy="228600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16401" name="Rectangle 17"/>
          <p:cNvSpPr>
            <a:spLocks noChangeArrowheads="1"/>
          </p:cNvSpPr>
          <p:nvPr/>
        </p:nvSpPr>
        <p:spPr bwMode="auto">
          <a:xfrm>
            <a:off x="7102475" y="5445125"/>
            <a:ext cx="228600" cy="228600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16402" name="Rectangle 18"/>
          <p:cNvSpPr>
            <a:spLocks noChangeArrowheads="1"/>
          </p:cNvSpPr>
          <p:nvPr/>
        </p:nvSpPr>
        <p:spPr bwMode="auto">
          <a:xfrm>
            <a:off x="7559675" y="5673725"/>
            <a:ext cx="228600" cy="228600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16403" name="Rectangle 19"/>
          <p:cNvSpPr>
            <a:spLocks noChangeArrowheads="1"/>
          </p:cNvSpPr>
          <p:nvPr/>
        </p:nvSpPr>
        <p:spPr bwMode="auto">
          <a:xfrm>
            <a:off x="7331075" y="5673725"/>
            <a:ext cx="228600" cy="228600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16404" name="Rectangle 20"/>
          <p:cNvSpPr>
            <a:spLocks noChangeArrowheads="1"/>
          </p:cNvSpPr>
          <p:nvPr/>
        </p:nvSpPr>
        <p:spPr bwMode="auto">
          <a:xfrm>
            <a:off x="7102475" y="5673725"/>
            <a:ext cx="228600" cy="228600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16405" name="Rectangle 21"/>
          <p:cNvSpPr>
            <a:spLocks noChangeArrowheads="1"/>
          </p:cNvSpPr>
          <p:nvPr/>
        </p:nvSpPr>
        <p:spPr bwMode="auto">
          <a:xfrm>
            <a:off x="7559675" y="4073525"/>
            <a:ext cx="228600" cy="228600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16406" name="Rectangle 22"/>
          <p:cNvSpPr>
            <a:spLocks noChangeArrowheads="1"/>
          </p:cNvSpPr>
          <p:nvPr/>
        </p:nvSpPr>
        <p:spPr bwMode="auto">
          <a:xfrm>
            <a:off x="7331075" y="4073525"/>
            <a:ext cx="228600" cy="228600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16407" name="Rectangle 23"/>
          <p:cNvSpPr>
            <a:spLocks noChangeArrowheads="1"/>
          </p:cNvSpPr>
          <p:nvPr/>
        </p:nvSpPr>
        <p:spPr bwMode="auto">
          <a:xfrm>
            <a:off x="7102475" y="4073525"/>
            <a:ext cx="228600" cy="228600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16408" name="Rectangle 24"/>
          <p:cNvSpPr>
            <a:spLocks noChangeArrowheads="1"/>
          </p:cNvSpPr>
          <p:nvPr/>
        </p:nvSpPr>
        <p:spPr bwMode="auto">
          <a:xfrm>
            <a:off x="4283075" y="5140325"/>
            <a:ext cx="838200" cy="762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16409" name="Rectangle 25"/>
          <p:cNvSpPr>
            <a:spLocks noChangeArrowheads="1"/>
          </p:cNvSpPr>
          <p:nvPr/>
        </p:nvSpPr>
        <p:spPr bwMode="auto">
          <a:xfrm>
            <a:off x="7788275" y="4073525"/>
            <a:ext cx="228600" cy="228600"/>
          </a:xfrm>
          <a:prstGeom prst="rect">
            <a:avLst/>
          </a:prstGeom>
          <a:solidFill>
            <a:srgbClr val="FFFF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16410" name="Text Box 26"/>
          <p:cNvSpPr txBox="1">
            <a:spLocks noChangeArrowheads="1"/>
          </p:cNvSpPr>
          <p:nvPr/>
        </p:nvSpPr>
        <p:spPr bwMode="auto">
          <a:xfrm>
            <a:off x="762000" y="1503363"/>
            <a:ext cx="7215188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3333CC"/>
                </a:solidFill>
              </a:rPr>
              <a:t>Raster</a:t>
            </a:r>
            <a:r>
              <a:rPr lang="en-US">
                <a:solidFill>
                  <a:srgbClr val="000000"/>
                </a:solidFill>
              </a:rPr>
              <a:t> data are described by a cell grid, one value per cell</a:t>
            </a:r>
          </a:p>
        </p:txBody>
      </p:sp>
      <p:sp>
        <p:nvSpPr>
          <p:cNvPr id="16411" name="Text Box 27"/>
          <p:cNvSpPr txBox="1">
            <a:spLocks noChangeArrowheads="1"/>
          </p:cNvSpPr>
          <p:nvPr/>
        </p:nvSpPr>
        <p:spPr bwMode="auto">
          <a:xfrm>
            <a:off x="6521450" y="4505325"/>
            <a:ext cx="1773238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3333CC"/>
                </a:solidFill>
              </a:rPr>
              <a:t>Zone</a:t>
            </a:r>
            <a:r>
              <a:rPr lang="en-US">
                <a:solidFill>
                  <a:srgbClr val="000000"/>
                </a:solidFill>
              </a:rPr>
              <a:t> of cells</a:t>
            </a:r>
          </a:p>
        </p:txBody>
      </p:sp>
      <p:sp>
        <p:nvSpPr>
          <p:cNvPr id="16412" name="Line 28"/>
          <p:cNvSpPr>
            <a:spLocks noChangeShapeType="1"/>
          </p:cNvSpPr>
          <p:nvPr/>
        </p:nvSpPr>
        <p:spPr bwMode="auto">
          <a:xfrm>
            <a:off x="5546725" y="2362200"/>
            <a:ext cx="1158875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37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8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Esri2011_corp4x3_tmplt">
  <a:themeElements>
    <a:clrScheme name="Esri 2011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1_Blank Presentatio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E5"/>
      </a:hlink>
      <a:folHlink>
        <a:srgbClr val="0000E5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CustomDGT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F0000"/>
      </a:accent1>
      <a:accent2>
        <a:srgbClr val="0000FF"/>
      </a:accent2>
      <a:accent3>
        <a:srgbClr val="00B050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00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Blank Presentatio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E5"/>
      </a:hlink>
      <a:folHlink>
        <a:srgbClr val="0000E5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2176</TotalTime>
  <Words>755</Words>
  <Application>Microsoft Office PowerPoint</Application>
  <PresentationFormat>On-screen Show (4:3)</PresentationFormat>
  <Paragraphs>170</Paragraphs>
  <Slides>36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51" baseType="lpstr">
      <vt:lpstr>ＭＳ Ｐゴシック</vt:lpstr>
      <vt:lpstr>Arial</vt:lpstr>
      <vt:lpstr>Calibri</vt:lpstr>
      <vt:lpstr>Comic Sans MS</vt:lpstr>
      <vt:lpstr>Lucida Grande</vt:lpstr>
      <vt:lpstr>Segoe UI</vt:lpstr>
      <vt:lpstr>Times</vt:lpstr>
      <vt:lpstr>Times New Roman</vt:lpstr>
      <vt:lpstr>Default Design</vt:lpstr>
      <vt:lpstr>Esri2011_corp4x3_tmplt</vt:lpstr>
      <vt:lpstr>1_Blank Presentation</vt:lpstr>
      <vt:lpstr>2_Office Theme</vt:lpstr>
      <vt:lpstr>3_Office Theme</vt:lpstr>
      <vt:lpstr>2_Blank Presentation</vt:lpstr>
      <vt:lpstr>Equation</vt:lpstr>
      <vt:lpstr>Introduction to ArcGIS Software</vt:lpstr>
      <vt:lpstr>Jack Dangermond, President, ESRI</vt:lpstr>
      <vt:lpstr>Videos from Plenary Session of 2018 ESRI User Conference</vt:lpstr>
      <vt:lpstr>Geospatial Systems Are Helping Us Understand</vt:lpstr>
      <vt:lpstr>PowerPoint Presentation</vt:lpstr>
      <vt:lpstr>Spatial Data: Vector format</vt:lpstr>
      <vt:lpstr>Kissimmee watershed, Florida</vt:lpstr>
      <vt:lpstr>Attributes of a Selected Feature</vt:lpstr>
      <vt:lpstr>Raster and Vector Data</vt:lpstr>
      <vt:lpstr>Discrete (vector) and continuous (raster) data</vt:lpstr>
      <vt:lpstr>Two fundamental ways of representing geography are discrete objects and fields.</vt:lpstr>
      <vt:lpstr>PowerPoint Presentation</vt:lpstr>
      <vt:lpstr>PowerPoint Presentation</vt:lpstr>
      <vt:lpstr>Spatial Analyst</vt:lpstr>
      <vt:lpstr>Spatial Analyst</vt:lpstr>
      <vt:lpstr>Grid Datasets</vt:lpstr>
      <vt:lpstr>Grid Datasets</vt:lpstr>
      <vt:lpstr>Image Datasets</vt:lpstr>
      <vt:lpstr>How do we combine these data?</vt:lpstr>
      <vt:lpstr>An integrated  raster-vector  database</vt:lpstr>
      <vt:lpstr>Three Views of GIS</vt:lpstr>
      <vt:lpstr>ESRI GIS Development</vt:lpstr>
      <vt:lpstr>ArcMap, ArcCatalog and ArcToolbox are separate but connected systems</vt:lpstr>
      <vt:lpstr>ArcGIS Pro – a single integrated project environment</vt:lpstr>
      <vt:lpstr>Ready to Use Tools for Anywhere in World</vt:lpstr>
      <vt:lpstr>Geodatabase</vt:lpstr>
      <vt:lpstr>PowerPoint Presentation</vt:lpstr>
      <vt:lpstr>Geodatabase – a store for all types of geospatial information</vt:lpstr>
      <vt:lpstr>ArcGIS Geodatabase</vt:lpstr>
      <vt:lpstr>Object Class</vt:lpstr>
      <vt:lpstr>Feature Class</vt:lpstr>
      <vt:lpstr>ArcGIS Online</vt:lpstr>
      <vt:lpstr>Sharing Information at UT Austin</vt:lpstr>
      <vt:lpstr>Make a Map   Select a base map and add things to it</vt:lpstr>
      <vt:lpstr>Living Atlas</vt:lpstr>
      <vt:lpstr>Story Maps: Hurricane Harvey</vt:lpstr>
    </vt:vector>
  </TitlesOfParts>
  <Company>Center for Research in Water Resources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R. Maidment</dc:creator>
  <cp:lastModifiedBy>CAEE-maidment</cp:lastModifiedBy>
  <cp:revision>169</cp:revision>
  <dcterms:created xsi:type="dcterms:W3CDTF">2001-09-04T13:33:11Z</dcterms:created>
  <dcterms:modified xsi:type="dcterms:W3CDTF">2018-09-04T04:43:48Z</dcterms:modified>
</cp:coreProperties>
</file>