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5" r:id="rId2"/>
  </p:sldMasterIdLst>
  <p:notesMasterIdLst>
    <p:notesMasterId r:id="rId21"/>
  </p:notesMasterIdLst>
  <p:sldIdLst>
    <p:sldId id="259" r:id="rId3"/>
    <p:sldId id="256" r:id="rId4"/>
    <p:sldId id="258" r:id="rId5"/>
    <p:sldId id="361" r:id="rId6"/>
    <p:sldId id="360" r:id="rId7"/>
    <p:sldId id="260" r:id="rId8"/>
    <p:sldId id="351" r:id="rId9"/>
    <p:sldId id="355" r:id="rId10"/>
    <p:sldId id="359" r:id="rId11"/>
    <p:sldId id="343" r:id="rId12"/>
    <p:sldId id="335" r:id="rId13"/>
    <p:sldId id="356" r:id="rId14"/>
    <p:sldId id="298" r:id="rId15"/>
    <p:sldId id="299" r:id="rId16"/>
    <p:sldId id="301" r:id="rId17"/>
    <p:sldId id="302" r:id="rId18"/>
    <p:sldId id="303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10/30/2018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11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10/30/2018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0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help/analysis/geoprocessing/basics/what-is-geoprocessing-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arcpy/get-started/installing-python-for-arcgis-pro.htm" TargetMode="External"/><Relationship Id="rId7" Type="http://schemas.openxmlformats.org/officeDocument/2006/relationships/hyperlink" Target="http://www.python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cs.python.org/reference/index.html#reference-index" TargetMode="External"/><Relationship Id="rId5" Type="http://schemas.openxmlformats.org/officeDocument/2006/relationships/hyperlink" Target="http://wiki.python.org/moin/BeginnersGuide/NonProgrammers" TargetMode="External"/><Relationship Id="rId4" Type="http://schemas.openxmlformats.org/officeDocument/2006/relationships/hyperlink" Target="http://docs.python.org/tutoria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pro.arcgis.com/en/pro-app/arcpy/get-started/python-wind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5" y="587019"/>
            <a:ext cx="5593620" cy="6259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4" y="587019"/>
            <a:ext cx="6389394" cy="6248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Accumulation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184400" y="2445901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84400" y="315535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07749" y="350027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9134" y="3743679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99846" y="4220017"/>
            <a:ext cx="338666" cy="32174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70700" y="457571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52488" y="4988337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99846" y="537198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03781" y="571597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34192" y="6053610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8496" y="6508197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Improved runtime efficiency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Capability to run larger problems</a:t>
            </a:r>
          </a:p>
          <a:p>
            <a:pPr eaLnBrk="1" hangingPunct="1">
              <a:buClr>
                <a:srgbClr val="000000"/>
              </a:buClr>
            </a:pPr>
            <a:endParaRPr lang="en-US" sz="2800" dirty="0" smtClean="0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079756"/>
            <a:ext cx="7025148" cy="5498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C++ Command Line Executables that use MPI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GDAL/OGR library to read and write datasets in open standard formats for exchange with other programs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ArcGIS Python Script Tools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Python validation code to provide file name defaults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Shared as ArcGIS Toolbox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666" y="2225516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computer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9665" y="4969944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Requires ArcGIS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951408" y="1160206"/>
            <a:ext cx="688258" cy="29555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951408" y="4328300"/>
            <a:ext cx="688258" cy="211428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" y="653143"/>
            <a:ext cx="8917858" cy="6019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5314"/>
            <a:ext cx="8229600" cy="58782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ArcGIS Pro Geoprocessing Help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3567" y="1193597"/>
            <a:ext cx="1433388" cy="2763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227" y="6519446"/>
            <a:ext cx="886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http://pro.arcgis.com/en/pro-app/help/analysis/geoprocessing/basics/what-is-geoprocessing-.</a:t>
            </a:r>
            <a:r>
              <a:rPr lang="en-US" sz="1600" dirty="0" smtClean="0">
                <a:hlinkClick r:id="rId3"/>
              </a:rPr>
              <a:t>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532911" y="910107"/>
            <a:ext cx="58782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32911" y="6322141"/>
            <a:ext cx="5608199" cy="2268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7227" y="6300248"/>
            <a:ext cx="1225865" cy="270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9" y="433540"/>
            <a:ext cx="8463774" cy="5593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04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From </a:t>
            </a:r>
            <a:r>
              <a:rPr lang="en-US" smtClean="0">
                <a:hlinkClick r:id="rId3"/>
              </a:rPr>
              <a:t>http://pro.arcgis.com/en/pro-app/arcpy/get-started/installing-python-for-arcgis-pro.htm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89754" y="4793523"/>
            <a:ext cx="2588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http://docs.python.org/tutorial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262453" y="5439683"/>
            <a:ext cx="6571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wiki.python.org/moin/BeginnersGuide/NonProgrammers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2453" y="5859252"/>
            <a:ext cx="6523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docs.python.org/reference/index.html#reference-index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421398" y="3230356"/>
            <a:ext cx="2017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7"/>
              </a:rPr>
              <a:t>http://www.python.org/</a:t>
            </a:r>
            <a:r>
              <a:rPr lang="en-US" sz="1400" dirty="0"/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61935" y="2782723"/>
            <a:ext cx="550607" cy="44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7026" y="-3319"/>
            <a:ext cx="8229600" cy="552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Started in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57" y="684794"/>
            <a:ext cx="6488772" cy="6011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Python Window built into ArcGIS Pro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pro.arcgis.com/en/pro-app/arcpy/get-started/python-window.htm</a:t>
            </a:r>
            <a:r>
              <a:rPr lang="en-US" sz="16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Powerful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545"/>
          <a:stretch/>
        </p:blipFill>
        <p:spPr>
          <a:xfrm>
            <a:off x="5362935" y="3751474"/>
            <a:ext cx="2714625" cy="66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500" y="846667"/>
            <a:ext cx="1932039" cy="219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55" y="1786444"/>
            <a:ext cx="2619375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38" y="3473435"/>
            <a:ext cx="4191000" cy="15811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07855" y="2585883"/>
            <a:ext cx="1531990" cy="410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67" y="1360610"/>
            <a:ext cx="2943225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5" y="6416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</a:t>
            </a:r>
            <a:r>
              <a:rPr lang="en-US" sz="3200" dirty="0" err="1" smtClean="0"/>
              <a:t>Geoprocessing</a:t>
            </a:r>
            <a:r>
              <a:rPr lang="en-US" sz="3200" dirty="0" smtClean="0"/>
              <a:t> tool has it’s own Python Command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23" y="5543858"/>
            <a:ext cx="8679662" cy="9738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29082" y="4663482"/>
            <a:ext cx="1887793" cy="422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95" y="1360610"/>
            <a:ext cx="27717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code from </a:t>
            </a:r>
            <a:r>
              <a:rPr lang="en-US" dirty="0" err="1" smtClean="0"/>
              <a:t>Geoprocessing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Use of Python Window</a:t>
            </a:r>
          </a:p>
          <a:p>
            <a:r>
              <a:rPr lang="en-US" dirty="0" smtClean="0"/>
              <a:t>Python code from online help</a:t>
            </a:r>
          </a:p>
          <a:p>
            <a:r>
              <a:rPr lang="en-US" dirty="0" smtClean="0"/>
              <a:t>Sequencing code into a script</a:t>
            </a:r>
          </a:p>
          <a:p>
            <a:r>
              <a:rPr lang="en-US" dirty="0" smtClean="0"/>
              <a:t>Editing and running </a:t>
            </a:r>
            <a:r>
              <a:rPr lang="en-US" smtClean="0"/>
              <a:t>with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547</Words>
  <Application>Microsoft Office PowerPoint</Application>
  <PresentationFormat>On-screen Show (4:3)</PresentationFormat>
  <Paragraphs>139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6_Office Theme</vt:lpstr>
      <vt:lpstr>Picture</vt:lpstr>
      <vt:lpstr>Extending ArcGIS using programming</vt:lpstr>
      <vt:lpstr>Why Programming</vt:lpstr>
      <vt:lpstr>Three Views of GIS</vt:lpstr>
      <vt:lpstr>PowerPoint Presentation</vt:lpstr>
      <vt:lpstr>Getting Started in Python</vt:lpstr>
      <vt:lpstr>ArcGIS programming options</vt:lpstr>
      <vt:lpstr>Python Environments</vt:lpstr>
      <vt:lpstr>Each Geoprocessing tool has it’s own Python Command </vt:lpstr>
      <vt:lpstr>Demo</vt:lpstr>
      <vt:lpstr>Example – Watershed delineation using Python</vt:lpstr>
      <vt:lpstr>TauDEM </vt:lpstr>
      <vt:lpstr>TauDEM Parallel Approach</vt:lpstr>
      <vt:lpstr>Programming</vt:lpstr>
      <vt:lpstr>Q based block of code to evaluate any “flow algebra expression”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Maidment, David R</cp:lastModifiedBy>
  <cp:revision>66</cp:revision>
  <dcterms:created xsi:type="dcterms:W3CDTF">2012-11-04T22:59:10Z</dcterms:created>
  <dcterms:modified xsi:type="dcterms:W3CDTF">2018-10-30T12:54:24Z</dcterms:modified>
</cp:coreProperties>
</file>