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6595" r:id="rId6"/>
    <p:sldMasterId id="2147486638" r:id="rId7"/>
    <p:sldMasterId id="2147486660" r:id="rId8"/>
    <p:sldMasterId id="2147486682" r:id="rId9"/>
    <p:sldMasterId id="2147486693" r:id="rId10"/>
    <p:sldMasterId id="2147486704" r:id="rId11"/>
    <p:sldMasterId id="2147486715" r:id="rId12"/>
    <p:sldMasterId id="2147486726" r:id="rId13"/>
    <p:sldMasterId id="2147486776" r:id="rId14"/>
    <p:sldMasterId id="2147486800" r:id="rId15"/>
  </p:sldMasterIdLst>
  <p:notesMasterIdLst>
    <p:notesMasterId r:id="rId38"/>
  </p:notesMasterIdLst>
  <p:handoutMasterIdLst>
    <p:handoutMasterId r:id="rId39"/>
  </p:handoutMasterIdLst>
  <p:sldIdLst>
    <p:sldId id="385" r:id="rId16"/>
    <p:sldId id="437" r:id="rId17"/>
    <p:sldId id="453" r:id="rId18"/>
    <p:sldId id="454" r:id="rId19"/>
    <p:sldId id="451" r:id="rId20"/>
    <p:sldId id="455" r:id="rId21"/>
    <p:sldId id="456" r:id="rId22"/>
    <p:sldId id="447" r:id="rId23"/>
    <p:sldId id="448" r:id="rId24"/>
    <p:sldId id="458" r:id="rId25"/>
    <p:sldId id="461" r:id="rId26"/>
    <p:sldId id="459" r:id="rId27"/>
    <p:sldId id="460" r:id="rId28"/>
    <p:sldId id="463" r:id="rId29"/>
    <p:sldId id="462" r:id="rId30"/>
    <p:sldId id="478" r:id="rId31"/>
    <p:sldId id="486" r:id="rId32"/>
    <p:sldId id="477" r:id="rId33"/>
    <p:sldId id="476" r:id="rId34"/>
    <p:sldId id="450" r:id="rId35"/>
    <p:sldId id="485" r:id="rId36"/>
    <p:sldId id="44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pos="7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436"/>
    <a:srgbClr val="28330D"/>
    <a:srgbClr val="6AB0DE"/>
    <a:srgbClr val="4F7DA7"/>
    <a:srgbClr val="FCCA66"/>
    <a:srgbClr val="47244F"/>
    <a:srgbClr val="019DA4"/>
    <a:srgbClr val="004547"/>
    <a:srgbClr val="8000FF"/>
    <a:srgbClr val="8E4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2" autoAdjust="0"/>
    <p:restoredTop sz="85509" autoAdjust="0"/>
  </p:normalViewPr>
  <p:slideViewPr>
    <p:cSldViewPr snapToGrid="0" showGuides="1">
      <p:cViewPr varScale="1">
        <p:scale>
          <a:sx n="79" d="100"/>
          <a:sy n="79" d="100"/>
        </p:scale>
        <p:origin x="-114" y="-390"/>
      </p:cViewPr>
      <p:guideLst>
        <p:guide orient="horz" pos="430"/>
        <p:guide orient="horz" pos="3888"/>
        <p:guide pos="576"/>
        <p:guide pos="7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Master" Target="slideMasters/slideMaster8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2280C-9833-4EBD-9ACA-993AC3B242A0}" type="datetimeFigureOut">
              <a:rPr lang="en-US" smtClean="0"/>
              <a:t>9/6/2014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6140B-E295-4043-A442-3FF4BFFB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868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498D241-0AB7-BC44-80E8-F0A20AF46E9E}" type="datetimeFigureOut">
              <a:rPr lang="en-US" smtClean="0"/>
              <a:pPr/>
              <a:t>9/6/2014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3E7143C0-4F23-B545-9533-520B5A87CA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8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70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7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2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2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3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0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2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3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9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2DFF9-8104-4AE9-B737-1955E07525FB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7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2DFF9-8104-4AE9-B737-1955E07525F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-1199408" y="5567276"/>
            <a:ext cx="13391409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33121" y="2428193"/>
            <a:ext cx="8525773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28800" y="3465218"/>
            <a:ext cx="85344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27" y="365138"/>
            <a:ext cx="2168737" cy="967642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 bwMode="invGray">
          <a:xfrm flipH="1">
            <a:off x="4650976" y="4204224"/>
            <a:ext cx="754103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15" y="0"/>
            <a:ext cx="73151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1" y="3060742"/>
            <a:ext cx="5029200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750910"/>
            <a:ext cx="5029200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 smtClean="0"/>
              <a:t>Demo </a:t>
            </a:r>
            <a:r>
              <a:rPr kumimoji="0" lang="en-US" dirty="0"/>
              <a:t>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48069" y="457227"/>
            <a:ext cx="2157984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 smtClean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5" y="5567276"/>
            <a:ext cx="73151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15" y="4204198"/>
            <a:ext cx="73151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/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Esri UC 2014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|</a:t>
            </a:r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Technical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Workshop |</a:t>
            </a:r>
            <a:endParaRPr lang="en-US" sz="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39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-1199408" y="5567276"/>
            <a:ext cx="13391409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33121" y="2428193"/>
            <a:ext cx="8525773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28800" y="3465218"/>
            <a:ext cx="85344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27" y="365138"/>
            <a:ext cx="2168737" cy="967642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 bwMode="invGray">
          <a:xfrm flipH="1">
            <a:off x="4650976" y="4204224"/>
            <a:ext cx="754103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09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19203" y="1828800"/>
            <a:ext cx="9753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1097307"/>
            <a:ext cx="103632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219201" y="1828804"/>
            <a:ext cx="9753600" cy="342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392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682625"/>
            <a:ext cx="103632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1828800"/>
            <a:ext cx="97536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6177085"/>
            <a:ext cx="103632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56590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1219201" y="1828800"/>
            <a:ext cx="9753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776408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1" y="1097307"/>
            <a:ext cx="103632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 smtClean="0"/>
              <a:t>Click to Edit Subtitle (optional)</a:t>
            </a:r>
            <a:endParaRPr lang="en-US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1" y="6185356"/>
            <a:ext cx="103632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537240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66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0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82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15" y="0"/>
            <a:ext cx="73151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1" y="3060742"/>
            <a:ext cx="5029200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750910"/>
            <a:ext cx="5029200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"/>
          <p:cNvSpPr/>
          <p:nvPr/>
        </p:nvSpPr>
        <p:spPr bwMode="ltGray">
          <a:xfrm>
            <a:off x="15" y="5567276"/>
            <a:ext cx="73151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15" y="4204198"/>
            <a:ext cx="73151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8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1564140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15" y="0"/>
            <a:ext cx="73151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1" y="3060742"/>
            <a:ext cx="5029200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750910"/>
            <a:ext cx="5029200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 smtClean="0"/>
              <a:t>Demo </a:t>
            </a:r>
            <a:r>
              <a:rPr kumimoji="0" lang="en-US" dirty="0"/>
              <a:t>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48069" y="457227"/>
            <a:ext cx="2157984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 smtClean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5" y="5567276"/>
            <a:ext cx="73151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15" y="4204198"/>
            <a:ext cx="73151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8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555164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User Screens Title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AAD04B"/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/>
            <a:r>
              <a:rPr lang="en-US" sz="800" dirty="0" smtClean="0">
                <a:solidFill>
                  <a:srgbClr val="AAD04B"/>
                </a:solidFill>
              </a:rPr>
              <a:t>Esri UC 2014</a:t>
            </a:r>
            <a:r>
              <a:rPr lang="en-US" sz="800" baseline="0" dirty="0" smtClean="0">
                <a:solidFill>
                  <a:srgbClr val="AAD04B"/>
                </a:solidFill>
              </a:rPr>
              <a:t> |</a:t>
            </a:r>
            <a:r>
              <a:rPr lang="en-US" sz="800" dirty="0" smtClean="0">
                <a:solidFill>
                  <a:srgbClr val="AAD04B"/>
                </a:solidFill>
              </a:rPr>
              <a:t> Technical</a:t>
            </a:r>
            <a:r>
              <a:rPr lang="en-US" sz="800" baseline="0" dirty="0" smtClean="0">
                <a:solidFill>
                  <a:srgbClr val="AAD04B"/>
                </a:solidFill>
              </a:rPr>
              <a:t> Workshop |</a:t>
            </a:r>
            <a:endParaRPr lang="en-US" sz="800" dirty="0" smtClean="0">
              <a:solidFill>
                <a:srgbClr val="AAD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55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User Screens Title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AAD04B"/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800" dirty="0" smtClean="0">
                <a:solidFill>
                  <a:srgbClr val="AAD04B"/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103653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302" y="1990427"/>
            <a:ext cx="10367433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BIG Word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302" y="3467761"/>
            <a:ext cx="10367433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 smtClean="0"/>
              <a:t>Smaller word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48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284" y="2625439"/>
            <a:ext cx="7315200" cy="461665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“Quote”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4" y="3683197"/>
            <a:ext cx="73152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52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716588"/>
            <a:ext cx="12192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12" y="6041067"/>
            <a:ext cx="609116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613591" y="5934015"/>
            <a:ext cx="39624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Heading/Description Goes Here (2 lines max)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3151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3116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943600"/>
            <a:ext cx="12192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01" y="6186944"/>
            <a:ext cx="103632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26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01" y="6186944"/>
            <a:ext cx="103632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54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992812" y="2205648"/>
            <a:ext cx="4206380" cy="24467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9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2680E1-8F82-DB4D-9173-54A4F3C614E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06/09/2014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2E8BCA-1CC9-E84B-BD48-5896823A938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5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302" y="1990427"/>
            <a:ext cx="10367433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BIG Word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302" y="3467761"/>
            <a:ext cx="10367433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 smtClean="0"/>
              <a:t>Smaller word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8752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284" y="2625439"/>
            <a:ext cx="7315200" cy="461665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“Quote”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4" y="3683197"/>
            <a:ext cx="73152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1332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716588"/>
            <a:ext cx="12192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12" y="6041067"/>
            <a:ext cx="609116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613591" y="5934015"/>
            <a:ext cx="39624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Heading/Description Goes Here (2 lines max)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3151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03871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943600"/>
            <a:ext cx="12192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01" y="6186944"/>
            <a:ext cx="103632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3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01" y="6186944"/>
            <a:ext cx="103632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2778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992812" y="2205648"/>
            <a:ext cx="4206380" cy="24467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8053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930475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017402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19203" y="1828800"/>
            <a:ext cx="9753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097786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37894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79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7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62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0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4365650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06226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556756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1097307"/>
            <a:ext cx="103632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219201" y="1828804"/>
            <a:ext cx="9753600" cy="342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27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062616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79289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93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6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46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33257986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465292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2751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682625"/>
            <a:ext cx="103632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1828800"/>
            <a:ext cx="97536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6177085"/>
            <a:ext cx="103632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75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587739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8271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98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1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53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80655514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49133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65079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1219201" y="1828800"/>
            <a:ext cx="9753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776408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1" y="1097307"/>
            <a:ext cx="103632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 smtClean="0"/>
              <a:t>Click to Edit Subtitle (optional)</a:t>
            </a:r>
            <a:endParaRPr lang="en-US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1" y="6185356"/>
            <a:ext cx="103632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865473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194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768311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92107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2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45387232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342742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5640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6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725588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51281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01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4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68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62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8522044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967980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833555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25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05610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93813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17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3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8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7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38172727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44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5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53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898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50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57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278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68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93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2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15" y="0"/>
            <a:ext cx="73151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1" y="3060742"/>
            <a:ext cx="5029200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750910"/>
            <a:ext cx="5029200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"/>
          <p:cNvSpPr/>
          <p:nvPr/>
        </p:nvSpPr>
        <p:spPr bwMode="ltGray">
          <a:xfrm>
            <a:off x="15" y="5567276"/>
            <a:ext cx="73151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15" y="4204198"/>
            <a:ext cx="73151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/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Esri UC 2014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|</a:t>
            </a:r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Technical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Workshop |</a:t>
            </a:r>
            <a:endParaRPr lang="en-US" sz="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83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75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35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65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83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201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06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445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991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347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828800"/>
            <a:ext cx="97536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/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Esri UC 2014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|</a:t>
            </a:r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Technical</a:t>
            </a:r>
            <a:r>
              <a:rPr lang="en-US" sz="800" baseline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Workshop |</a:t>
            </a:r>
            <a:endParaRPr lang="en-US" sz="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596" r:id="rId1"/>
    <p:sldLayoutId id="2147486597" r:id="rId2"/>
    <p:sldLayoutId id="2147486598" r:id="rId3"/>
    <p:sldLayoutId id="2147486599" r:id="rId4"/>
    <p:sldLayoutId id="2147486637" r:id="rId5"/>
    <p:sldLayoutId id="2147486601" r:id="rId6"/>
    <p:sldLayoutId id="2147486602" r:id="rId7"/>
    <p:sldLayoutId id="2147486603" r:id="rId8"/>
    <p:sldLayoutId id="2147486635" r:id="rId9"/>
    <p:sldLayoutId id="2147486636" r:id="rId10"/>
    <p:sldLayoutId id="2147486606" r:id="rId11"/>
    <p:sldLayoutId id="2147486608" r:id="rId12"/>
    <p:sldLayoutId id="2147486609" r:id="rId13"/>
    <p:sldLayoutId id="2147486610" r:id="rId14"/>
    <p:sldLayoutId id="2147486611" r:id="rId15"/>
    <p:sldLayoutId id="2147486612" r:id="rId16"/>
    <p:sldLayoutId id="2147486613" r:id="rId17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828800"/>
            <a:ext cx="97536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876" y="6486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35467" y="6604262"/>
            <a:ext cx="182372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8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2658656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  <p:sldLayoutId id="2147486813" r:id="rId13"/>
    <p:sldLayoutId id="2147486814" r:id="rId14"/>
    <p:sldLayoutId id="2147486815" r:id="rId15"/>
    <p:sldLayoutId id="2147486816" r:id="rId16"/>
    <p:sldLayoutId id="2147486817" r:id="rId17"/>
    <p:sldLayoutId id="2147486818" r:id="rId18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7481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9" r:id="rId1"/>
    <p:sldLayoutId id="2147486640" r:id="rId2"/>
    <p:sldLayoutId id="2147486641" r:id="rId3"/>
    <p:sldLayoutId id="2147486642" r:id="rId4"/>
    <p:sldLayoutId id="2147486643" r:id="rId5"/>
    <p:sldLayoutId id="2147486644" r:id="rId6"/>
    <p:sldLayoutId id="2147486645" r:id="rId7"/>
    <p:sldLayoutId id="2147486646" r:id="rId8"/>
    <p:sldLayoutId id="2147486647" r:id="rId9"/>
    <p:sldLayoutId id="214748664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688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1" r:id="rId1"/>
    <p:sldLayoutId id="2147486662" r:id="rId2"/>
    <p:sldLayoutId id="2147486663" r:id="rId3"/>
    <p:sldLayoutId id="2147486664" r:id="rId4"/>
    <p:sldLayoutId id="2147486665" r:id="rId5"/>
    <p:sldLayoutId id="2147486666" r:id="rId6"/>
    <p:sldLayoutId id="2147486667" r:id="rId7"/>
    <p:sldLayoutId id="2147486668" r:id="rId8"/>
    <p:sldLayoutId id="2147486669" r:id="rId9"/>
    <p:sldLayoutId id="2147486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562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3" r:id="rId1"/>
    <p:sldLayoutId id="2147486684" r:id="rId2"/>
    <p:sldLayoutId id="2147486685" r:id="rId3"/>
    <p:sldLayoutId id="2147486686" r:id="rId4"/>
    <p:sldLayoutId id="2147486687" r:id="rId5"/>
    <p:sldLayoutId id="2147486688" r:id="rId6"/>
    <p:sldLayoutId id="2147486689" r:id="rId7"/>
    <p:sldLayoutId id="2147486690" r:id="rId8"/>
    <p:sldLayoutId id="2147486691" r:id="rId9"/>
    <p:sldLayoutId id="214748669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695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4" r:id="rId1"/>
    <p:sldLayoutId id="2147486695" r:id="rId2"/>
    <p:sldLayoutId id="2147486696" r:id="rId3"/>
    <p:sldLayoutId id="2147486697" r:id="rId4"/>
    <p:sldLayoutId id="2147486698" r:id="rId5"/>
    <p:sldLayoutId id="2147486699" r:id="rId6"/>
    <p:sldLayoutId id="2147486700" r:id="rId7"/>
    <p:sldLayoutId id="2147486701" r:id="rId8"/>
    <p:sldLayoutId id="2147486702" r:id="rId9"/>
    <p:sldLayoutId id="2147486703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602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5" r:id="rId1"/>
    <p:sldLayoutId id="2147486706" r:id="rId2"/>
    <p:sldLayoutId id="2147486707" r:id="rId3"/>
    <p:sldLayoutId id="2147486708" r:id="rId4"/>
    <p:sldLayoutId id="2147486709" r:id="rId5"/>
    <p:sldLayoutId id="2147486710" r:id="rId6"/>
    <p:sldLayoutId id="2147486711" r:id="rId7"/>
    <p:sldLayoutId id="2147486712" r:id="rId8"/>
    <p:sldLayoutId id="2147486713" r:id="rId9"/>
    <p:sldLayoutId id="2147486714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413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7" r:id="rId1"/>
    <p:sldLayoutId id="2147486728" r:id="rId2"/>
    <p:sldLayoutId id="2147486729" r:id="rId3"/>
    <p:sldLayoutId id="2147486730" r:id="rId4"/>
    <p:sldLayoutId id="2147486731" r:id="rId5"/>
    <p:sldLayoutId id="2147486732" r:id="rId6"/>
    <p:sldLayoutId id="2147486733" r:id="rId7"/>
    <p:sldLayoutId id="2147486734" r:id="rId8"/>
    <p:sldLayoutId id="2147486735" r:id="rId9"/>
    <p:sldLayoutId id="2147486736" r:id="rId10"/>
    <p:sldLayoutId id="214748673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7AB348-08E0-42F8-9B57-ECE732D3F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E0F753-9CBF-4E73-8C58-4016BD814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77" r:id="rId1"/>
    <p:sldLayoutId id="2147486778" r:id="rId2"/>
    <p:sldLayoutId id="2147486779" r:id="rId3"/>
    <p:sldLayoutId id="2147486780" r:id="rId4"/>
    <p:sldLayoutId id="2147486781" r:id="rId5"/>
    <p:sldLayoutId id="2147486782" r:id="rId6"/>
    <p:sldLayoutId id="2147486783" r:id="rId7"/>
    <p:sldLayoutId id="2147486784" r:id="rId8"/>
    <p:sldLayoutId id="2147486785" r:id="rId9"/>
    <p:sldLayoutId id="2147486786" r:id="rId10"/>
    <p:sldLayoutId id="2147486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gif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547"/>
              </a:gs>
              <a:gs pos="100000">
                <a:srgbClr val="019DA4"/>
              </a:gs>
            </a:gsLst>
            <a:lin ang="18900000" scaled="0"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" name="Picture 3" descr="FEMA_-_41058_-_Street_sign_in_flood_water_in_North_Dakota.jpg"/>
          <p:cNvPicPr>
            <a:picLocks noChangeAspect="1"/>
          </p:cNvPicPr>
          <p:nvPr/>
        </p:nvPicPr>
        <p:blipFill>
          <a:blip r:embed="rId3">
            <a:alphaModFix amt="34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938" y="2428193"/>
            <a:ext cx="10178680" cy="914400"/>
          </a:xfrm>
        </p:spPr>
        <p:txBody>
          <a:bodyPr/>
          <a:lstStyle/>
          <a:p>
            <a:pPr algn="l"/>
            <a: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Flood Modeling Tools for Response and Alerting</a:t>
            </a:r>
            <a:endParaRPr lang="en-US" dirty="0">
              <a:effectLst>
                <a:outerShdw blurRad="193675" dir="27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617" y="3465218"/>
            <a:ext cx="8534401" cy="914400"/>
          </a:xfrm>
        </p:spPr>
        <p:txBody>
          <a:bodyPr/>
          <a:lstStyle/>
          <a:p>
            <a:pPr algn="l"/>
            <a: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David Maidment, University of Texas, and Jack </a:t>
            </a:r>
            <a:r>
              <a:rPr lang="en-US" dirty="0" err="1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Dangermond</a:t>
            </a:r>
            <a: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, ESRI</a:t>
            </a:r>
          </a:p>
          <a:p>
            <a:pPr algn="l"/>
            <a:endParaRPr lang="en-US" dirty="0">
              <a:effectLst>
                <a:outerShdw blurRad="193675" dir="2700000" algn="tl" rotWithShape="0">
                  <a:srgbClr val="000000">
                    <a:alpha val="32000"/>
                  </a:srgbClr>
                </a:outerShdw>
              </a:effectLst>
            </a:endParaRPr>
          </a:p>
          <a:p>
            <a:pPr algn="l"/>
            <a:endParaRPr lang="en-US" dirty="0" smtClean="0">
              <a:effectLst>
                <a:outerShdw blurRad="193675" dir="2700000" algn="tl" rotWithShape="0">
                  <a:srgbClr val="000000">
                    <a:alpha val="32000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Presented at FEMA, Washington DC</a:t>
            </a:r>
            <a:b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193675" dir="2700000" algn="tl" rotWithShape="0">
                    <a:srgbClr val="000000">
                      <a:alpha val="32000"/>
                    </a:srgbClr>
                  </a:outerShdw>
                </a:effectLst>
              </a:rPr>
              <a:t>4 September 2014</a:t>
            </a:r>
            <a:endParaRPr lang="en-US" dirty="0">
              <a:effectLst>
                <a:outerShdw blurRad="193675" dir="2700000" algn="tl" rotWithShape="0">
                  <a:srgbClr val="000000">
                    <a:alpha val="32000"/>
                  </a:srgbClr>
                </a:outerShdw>
              </a:effectLst>
            </a:endParaRPr>
          </a:p>
          <a:p>
            <a:pPr algn="l"/>
            <a:endParaRPr lang="en-US" dirty="0">
              <a:effectLst>
                <a:outerShdw blurRad="193675" dir="27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335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821" y="385848"/>
            <a:ext cx="10363200" cy="36933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Linking NWS Flood Forecasts to FEMA National Flood Hazard Layer through </a:t>
            </a:r>
            <a:r>
              <a:rPr lang="en-US" sz="3200" dirty="0" err="1">
                <a:solidFill>
                  <a:schemeClr val="accent1"/>
                </a:solidFill>
              </a:rPr>
              <a:t>NHDPlus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36" y="2133600"/>
            <a:ext cx="3819832" cy="32004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4364774" cy="32004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181600" y="3505200"/>
            <a:ext cx="2286000" cy="2286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85148" y="1401511"/>
            <a:ext cx="286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/>
              <a:t>National Weather Service </a:t>
            </a:r>
          </a:p>
          <a:p>
            <a:pPr algn="ctr" defTabSz="914400"/>
            <a:r>
              <a:rPr lang="en-US" dirty="0"/>
              <a:t>River Forecast </a:t>
            </a:r>
            <a:r>
              <a:rPr lang="en-US" dirty="0" err="1"/>
              <a:t>Subbasins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3815507" y="2047842"/>
            <a:ext cx="1" cy="619159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5000" y="5495636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</a:rPr>
              <a:t>NHDPlus</a:t>
            </a:r>
            <a:r>
              <a:rPr lang="en-US" dirty="0">
                <a:solidFill>
                  <a:prstClr val="black"/>
                </a:solidFill>
              </a:rPr>
              <a:t> Catchments</a:t>
            </a: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4764505" y="3898232"/>
            <a:ext cx="2034766" cy="1597404"/>
          </a:xfrm>
          <a:prstGeom prst="straightConnector1">
            <a:avLst/>
          </a:prstGeom>
          <a:ln w="19050">
            <a:solidFill>
              <a:srgbClr val="D9A4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6799272" y="4495800"/>
            <a:ext cx="744529" cy="999836"/>
          </a:xfrm>
          <a:prstGeom prst="straightConnector1">
            <a:avLst/>
          </a:prstGeom>
          <a:ln w="19050">
            <a:solidFill>
              <a:srgbClr val="D9A4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5545" y="1540009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/>
              <a:t>National Flood Hazard Layer</a:t>
            </a: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>
            <a:off x="8176229" y="1909341"/>
            <a:ext cx="53372" cy="986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08670" y="5864968"/>
            <a:ext cx="888767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The FEMA National Flood Hazard Layer is intersected with the </a:t>
            </a:r>
            <a:r>
              <a:rPr lang="en-US" sz="1600" dirty="0" err="1">
                <a:solidFill>
                  <a:prstClr val="black"/>
                </a:solidFill>
              </a:rPr>
              <a:t>NHDPlus</a:t>
            </a:r>
            <a:r>
              <a:rPr lang="en-US" sz="1600" dirty="0">
                <a:solidFill>
                  <a:prstClr val="black"/>
                </a:solidFill>
              </a:rPr>
              <a:t> Catchments to 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form “</a:t>
            </a:r>
            <a:r>
              <a:rPr lang="en-US" sz="1600" dirty="0" err="1">
                <a:solidFill>
                  <a:prstClr val="black"/>
                </a:solidFill>
              </a:rPr>
              <a:t>NHDPlus</a:t>
            </a:r>
            <a:r>
              <a:rPr lang="en-US" sz="1600" dirty="0">
                <a:solidFill>
                  <a:prstClr val="black"/>
                </a:solidFill>
              </a:rPr>
              <a:t> Flood Warning Zones”.  The downscaled NWS flow forecast for each zone 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is used to assess flood risk.   If flood risk is high, a warning is sent to all cell phones in this zone. </a:t>
            </a:r>
          </a:p>
        </p:txBody>
      </p:sp>
    </p:spTree>
    <p:extLst>
      <p:ext uri="{BB962C8B-B14F-4D97-AF65-F5344CB8AC3E}">
        <p14:creationId xmlns:p14="http://schemas.microsoft.com/office/powerpoint/2010/main" val="1773375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6" y="219413"/>
            <a:ext cx="11590638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National Flood Interoperability Experiment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Connect National Scale Flood Modeling with Local emergency planning and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689" y="1432413"/>
            <a:ext cx="5285628" cy="484658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How can </a:t>
            </a:r>
            <a:r>
              <a:rPr lang="en-US" sz="2400" dirty="0">
                <a:solidFill>
                  <a:srgbClr val="FF0000"/>
                </a:solidFill>
              </a:rPr>
              <a:t>near-real-time hydrologic simulations at high spatial resolution</a:t>
            </a:r>
            <a:r>
              <a:rPr lang="en-US" sz="2400" dirty="0"/>
              <a:t>, covering the nation, be carried out using the NHDPlus or next generation </a:t>
            </a:r>
            <a:r>
              <a:rPr lang="en-US" sz="2400" i="1" dirty="0"/>
              <a:t>hydro-fabric </a:t>
            </a:r>
            <a:r>
              <a:rPr lang="en-US" sz="2400" dirty="0"/>
              <a:t>(e.g. data structure for hillslope, watershed scales)?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How can this lead to </a:t>
            </a:r>
            <a:r>
              <a:rPr lang="en-US" sz="2400" dirty="0">
                <a:solidFill>
                  <a:srgbClr val="FF0000"/>
                </a:solidFill>
              </a:rPr>
              <a:t>improved emergency response </a:t>
            </a:r>
            <a:r>
              <a:rPr lang="en-US" sz="2400" dirty="0"/>
              <a:t>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How can an improved </a:t>
            </a:r>
            <a:r>
              <a:rPr lang="en-US" sz="2400" dirty="0">
                <a:solidFill>
                  <a:srgbClr val="FF0000"/>
                </a:solidFill>
              </a:rPr>
              <a:t>interoperability framework</a:t>
            </a:r>
            <a:r>
              <a:rPr lang="en-US" sz="2400" dirty="0"/>
              <a:t> support the first two goals and lead to sustained innovation in the research to operations process?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00098" y="2333154"/>
            <a:ext cx="3019977" cy="3630244"/>
            <a:chOff x="234682" y="3161514"/>
            <a:chExt cx="3019977" cy="3630244"/>
          </a:xfrm>
        </p:grpSpPr>
        <p:pic>
          <p:nvPicPr>
            <p:cNvPr id="4" name="Picture 3" descr="think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98" y="3161514"/>
              <a:ext cx="1518545" cy="251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682" y="5807773"/>
              <a:ext cx="841215" cy="306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877" y="6278997"/>
              <a:ext cx="517553" cy="5127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4877" y="5807773"/>
              <a:ext cx="769782" cy="350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1872" y="5727246"/>
              <a:ext cx="905437" cy="551751"/>
            </a:xfrm>
            <a:prstGeom prst="rect">
              <a:avLst/>
            </a:prstGeom>
          </p:spPr>
        </p:pic>
        <p:pic>
          <p:nvPicPr>
            <p:cNvPr id="10" name="Picture 9" descr="USAC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79" y="6278997"/>
              <a:ext cx="523636" cy="398107"/>
            </a:xfrm>
            <a:prstGeom prst="rect">
              <a:avLst/>
            </a:prstGeom>
          </p:spPr>
        </p:pic>
        <p:pic>
          <p:nvPicPr>
            <p:cNvPr id="11" name="Picture 10" descr="USG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32" y="6278997"/>
              <a:ext cx="420931" cy="417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6116" y="6274204"/>
              <a:ext cx="422127" cy="4221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8168" y="5889514"/>
              <a:ext cx="730295" cy="1671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12194" y="6278997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Slide: Ed Clark, NWS</a:t>
            </a:r>
          </a:p>
        </p:txBody>
      </p:sp>
    </p:spTree>
    <p:extLst>
      <p:ext uri="{BB962C8B-B14F-4D97-AF65-F5344CB8AC3E}">
        <p14:creationId xmlns:p14="http://schemas.microsoft.com/office/powerpoint/2010/main" val="2944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2919" r="14328" b="8644"/>
          <a:stretch/>
        </p:blipFill>
        <p:spPr>
          <a:xfrm>
            <a:off x="-424143" y="1"/>
            <a:ext cx="13764867" cy="739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How can FEMA help?</a:t>
            </a:r>
            <a:endParaRPr lang="en-US" dirty="0">
              <a:solidFill>
                <a:schemeClr val="bg2">
                  <a:lumMod val="75000"/>
                </a:schemeClr>
              </a:solidFill>
              <a:effectLst>
                <a:glow rad="203200">
                  <a:schemeClr val="tx1">
                    <a:alpha val="31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87778" y="1312333"/>
            <a:ext cx="6462889" cy="1282586"/>
          </a:xfrm>
          <a:prstGeom prst="rect">
            <a:avLst/>
          </a:prstGeom>
          <a:gradFill>
            <a:gsLst>
              <a:gs pos="80000">
                <a:schemeClr val="tx1">
                  <a:alpha val="54000"/>
                </a:schemeClr>
              </a:gs>
              <a:gs pos="100000">
                <a:schemeClr val="tx1">
                  <a:alpha val="0"/>
                </a:schemeClr>
              </a:gs>
            </a:gsLst>
            <a:lin ang="24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05089" y="1447800"/>
            <a:ext cx="7162800" cy="3429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Sensor to Map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Information model for open water data infrastructure</a:t>
            </a:r>
            <a:endParaRPr lang="en-US" dirty="0">
              <a:solidFill>
                <a:srgbClr val="005C91"/>
              </a:solidFill>
              <a:effectLst>
                <a:glow rad="203200">
                  <a:schemeClr val="tx1">
                    <a:alpha val="31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 rot="10800000">
            <a:off x="5128054" y="5561531"/>
            <a:ext cx="6485390" cy="901357"/>
          </a:xfrm>
          <a:prstGeom prst="rect">
            <a:avLst/>
          </a:prstGeom>
          <a:gradFill>
            <a:gsLst>
              <a:gs pos="80000">
                <a:schemeClr val="tx1">
                  <a:alpha val="46000"/>
                </a:schemeClr>
              </a:gs>
              <a:gs pos="100000">
                <a:schemeClr val="tx1">
                  <a:alpha val="0"/>
                </a:schemeClr>
              </a:gs>
            </a:gsLst>
            <a:lin ang="24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732846" y="5561531"/>
            <a:ext cx="9739488" cy="830997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Challenges</a:t>
            </a:r>
          </a:p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Making this timely and consistent nationally</a:t>
            </a:r>
          </a:p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Loss of base information from USGS gauges</a:t>
            </a:r>
            <a:endParaRPr lang="en-US" sz="1800" b="1" dirty="0">
              <a:solidFill>
                <a:srgbClr val="0070C0"/>
              </a:solidFill>
              <a:effectLst>
                <a:glow rad="266700">
                  <a:schemeClr val="tx1">
                    <a:alpha val="2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004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57200"/>
            <a:ext cx="10577383" cy="484632"/>
          </a:xfrm>
        </p:spPr>
        <p:txBody>
          <a:bodyPr/>
          <a:lstStyle/>
          <a:p>
            <a:r>
              <a:rPr lang="en-US" dirty="0" smtClean="0"/>
              <a:t>Halloween Flood, Onion Creek, Austin, Texas, October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27" y="1840975"/>
            <a:ext cx="3636169" cy="3443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3015" y="3769842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A flooded home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407" y="2309129"/>
            <a:ext cx="4610100" cy="23050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346371" y="3243940"/>
            <a:ext cx="1636644" cy="446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7482" y="4614180"/>
            <a:ext cx="3099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Watershed delineated using 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</a:rPr>
              <a:t>ESRI terrain services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1403" y="1589720"/>
            <a:ext cx="323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Upstream watershed 280 mi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</a:rPr>
              <a:t>(larger than the City of Austin)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7433" y="5894172"/>
            <a:ext cx="914400" cy="122331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FFC000"/>
                </a:solidFill>
                <a:ea typeface="+mn-ea"/>
                <a:cs typeface="+mn-cs"/>
              </a:rPr>
              <a:t>Massive flash flood arrived at 5AM without warning …</a:t>
            </a:r>
          </a:p>
          <a:p>
            <a:pPr algn="ctr" eaLnBrk="0" hangingPunct="0">
              <a:lnSpc>
                <a:spcPts val="1800"/>
              </a:lnSpc>
            </a:pPr>
            <a:endParaRPr lang="en-US" sz="2400" b="1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FFC000"/>
                </a:solidFill>
                <a:ea typeface="+mn-ea"/>
                <a:cs typeface="+mn-cs"/>
              </a:rPr>
              <a:t>… 5 people drowned and 700 homes flooded</a:t>
            </a:r>
          </a:p>
        </p:txBody>
      </p:sp>
    </p:spTree>
    <p:extLst>
      <p:ext uri="{BB962C8B-B14F-4D97-AF65-F5344CB8AC3E}">
        <p14:creationId xmlns:p14="http://schemas.microsoft.com/office/powerpoint/2010/main" val="239322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F66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450"/>
            <a:ext cx="12192000" cy="61025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88758" y="0"/>
            <a:ext cx="11189368" cy="723900"/>
          </a:xfrm>
          <a:prstGeom prst="rect">
            <a:avLst/>
          </a:prstGeom>
          <a:solidFill>
            <a:schemeClr val="accent5">
              <a:lumMod val="50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Kozuka Gothic Pro B" pitchFamily="34" charset="-128"/>
              <a:ea typeface="Kozuka Gothic Pro B" pitchFamily="34" charset="-128"/>
              <a:cs typeface="Arial" charset="0"/>
            </a:endParaRPr>
          </a:p>
        </p:txBody>
      </p:sp>
      <p:pic>
        <p:nvPicPr>
          <p:cNvPr id="8" name="Picture 7" descr="Dan_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563" y="1878394"/>
            <a:ext cx="3232867" cy="4692872"/>
          </a:xfrm>
          <a:prstGeom prst="rect">
            <a:avLst/>
          </a:prstGeom>
          <a:ln w="19050">
            <a:solidFill>
              <a:schemeClr val="lt1"/>
            </a:solidFill>
          </a:ln>
        </p:spPr>
      </p:pic>
      <p:sp>
        <p:nvSpPr>
          <p:cNvPr id="9" name="Oval 8"/>
          <p:cNvSpPr/>
          <p:nvPr/>
        </p:nvSpPr>
        <p:spPr>
          <a:xfrm>
            <a:off x="5676900" y="2540000"/>
            <a:ext cx="698500" cy="6985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sen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0590" y="1931377"/>
            <a:ext cx="3287219" cy="4694718"/>
          </a:xfrm>
          <a:prstGeom prst="rect">
            <a:avLst/>
          </a:prstGeom>
          <a:ln w="19050">
            <a:solidFill>
              <a:schemeClr val="tx1">
                <a:alpha val="99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rot="10800000" flipH="1">
            <a:off x="1511300" y="730250"/>
            <a:ext cx="91440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2368" y="95901"/>
            <a:ext cx="10250906" cy="507833"/>
          </a:xfrm>
          <a:prstGeom prst="rect">
            <a:avLst/>
          </a:prstGeom>
          <a:solidFill>
            <a:srgbClr val="32879B">
              <a:alpha val="50000"/>
            </a:srgbClr>
          </a:solidFill>
        </p:spPr>
        <p:txBody>
          <a:bodyPr wrap="square" lIns="274320" rIns="274320" rtlCol="0" anchor="ctr">
            <a:noAutofit/>
          </a:bodyPr>
          <a:lstStyle/>
          <a:p>
            <a:pPr defTabSz="914400"/>
            <a:r>
              <a:rPr lang="en-US" b="1" dirty="0" smtClean="0">
                <a:solidFill>
                  <a:prstClr val="white"/>
                </a:solidFill>
              </a:rPr>
              <a:t>Augment USGS gage network with water elevation sensors on bridges ($3000 per site)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Arc 12"/>
          <p:cNvSpPr>
            <a:spLocks noChangeAspect="1"/>
          </p:cNvSpPr>
          <p:nvPr/>
        </p:nvSpPr>
        <p:spPr>
          <a:xfrm rot="8100000">
            <a:off x="5808470" y="3309126"/>
            <a:ext cx="457200" cy="45720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>
            <a:spLocks noChangeAspect="1"/>
          </p:cNvSpPr>
          <p:nvPr/>
        </p:nvSpPr>
        <p:spPr>
          <a:xfrm rot="8100000">
            <a:off x="5625590" y="3399497"/>
            <a:ext cx="822960" cy="82296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rc 15"/>
          <p:cNvSpPr>
            <a:spLocks noChangeAspect="1"/>
          </p:cNvSpPr>
          <p:nvPr/>
        </p:nvSpPr>
        <p:spPr>
          <a:xfrm rot="8100000">
            <a:off x="5076950" y="3673817"/>
            <a:ext cx="1920240" cy="192024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 rot="8100000">
            <a:off x="5259830" y="3582377"/>
            <a:ext cx="1554480" cy="155448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Arc 17"/>
          <p:cNvSpPr>
            <a:spLocks noChangeAspect="1"/>
          </p:cNvSpPr>
          <p:nvPr/>
        </p:nvSpPr>
        <p:spPr>
          <a:xfrm rot="8100000">
            <a:off x="5442710" y="3490937"/>
            <a:ext cx="1188720" cy="118872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9379" y="963994"/>
            <a:ext cx="2595506" cy="4572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2400" dirty="0" smtClean="0"/>
              <a:t> University of Iowa</a:t>
            </a:r>
          </a:p>
        </p:txBody>
      </p:sp>
    </p:spTree>
    <p:extLst>
      <p:ext uri="{BB962C8B-B14F-4D97-AF65-F5344CB8AC3E}">
        <p14:creationId xmlns:p14="http://schemas.microsoft.com/office/powerpoint/2010/main" val="4096270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1517" r="18537" b="7035"/>
          <a:stretch/>
        </p:blipFill>
        <p:spPr bwMode="auto">
          <a:xfrm>
            <a:off x="2641715" y="1025752"/>
            <a:ext cx="6285715" cy="50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6274" y="218545"/>
            <a:ext cx="10363200" cy="1107996"/>
          </a:xfrm>
        </p:spPr>
        <p:txBody>
          <a:bodyPr/>
          <a:lstStyle/>
          <a:p>
            <a:pPr algn="ctr"/>
            <a:r>
              <a:rPr lang="en-US" dirty="0" smtClean="0"/>
              <a:t>Iowa has 180 </a:t>
            </a:r>
            <a:r>
              <a:rPr lang="en-US" dirty="0"/>
              <a:t>of these sensors are already </a:t>
            </a:r>
            <a:r>
              <a:rPr lang="en-US" dirty="0" smtClean="0"/>
              <a:t>deployed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Plans </a:t>
            </a:r>
            <a:r>
              <a:rPr lang="en-US" dirty="0"/>
              <a:t>for 70 more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09475" y="623705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dirty="0" smtClean="0">
                <a:solidFill>
                  <a:srgbClr val="FFC000"/>
                </a:solidFill>
              </a:rPr>
              <a:t>Extend this modal across the nation … </a:t>
            </a:r>
          </a:p>
          <a:p>
            <a:pPr algn="l" eaLnBrk="0" hangingPunct="0"/>
            <a:r>
              <a:rPr lang="en-US" dirty="0" smtClean="0">
                <a:solidFill>
                  <a:srgbClr val="FFC000"/>
                </a:solidFill>
              </a:rPr>
              <a:t>… develop a National Flood Sensor Network</a:t>
            </a:r>
          </a:p>
        </p:txBody>
      </p:sp>
    </p:spTree>
    <p:extLst>
      <p:ext uri="{BB962C8B-B14F-4D97-AF65-F5344CB8AC3E}">
        <p14:creationId xmlns:p14="http://schemas.microsoft.com/office/powerpoint/2010/main" val="1770635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Onion Creek – elevation-indexed flood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1" y="1715402"/>
            <a:ext cx="5126419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59" y="1715402"/>
            <a:ext cx="5126419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58" y="1715402"/>
            <a:ext cx="5126419" cy="4240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1" y="2245046"/>
            <a:ext cx="1847850" cy="330517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3332872" y="3650498"/>
            <a:ext cx="1099751" cy="494270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3578" y="56964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3200" dirty="0" smtClean="0">
                <a:solidFill>
                  <a:srgbClr val="FFC000"/>
                </a:solidFill>
              </a:rPr>
              <a:t>Sensor to Map</a:t>
            </a:r>
          </a:p>
        </p:txBody>
      </p:sp>
    </p:spTree>
    <p:extLst>
      <p:ext uri="{BB962C8B-B14F-4D97-AF65-F5344CB8AC3E}">
        <p14:creationId xmlns:p14="http://schemas.microsoft.com/office/powerpoint/2010/main" val="3516130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77" y="2601223"/>
            <a:ext cx="4886325" cy="3667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437" y="2125386"/>
            <a:ext cx="3095625" cy="4143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0" y="620688"/>
            <a:ext cx="9144000" cy="720080"/>
          </a:xfrm>
          <a:prstGeom prst="rect">
            <a:avLst/>
          </a:prstGeom>
          <a:solidFill>
            <a:schemeClr val="tx1">
              <a:lumMod val="65000"/>
              <a:lumOff val="3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4" name="Image 13" descr="Sans titre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6814" y="-69409"/>
            <a:ext cx="2095690" cy="1482185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769733" y="6269595"/>
            <a:ext cx="8790764" cy="520263"/>
            <a:chOff x="245733" y="6269594"/>
            <a:chExt cx="8790764" cy="520263"/>
          </a:xfrm>
        </p:grpSpPr>
        <p:sp>
          <p:nvSpPr>
            <p:cNvPr id="8" name="Rectangle 7"/>
            <p:cNvSpPr/>
            <p:nvPr/>
          </p:nvSpPr>
          <p:spPr>
            <a:xfrm>
              <a:off x="3810000" y="6392361"/>
              <a:ext cx="522649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 err="1">
                  <a:solidFill>
                    <a:srgbClr val="FFC000"/>
                  </a:solidFill>
                  <a:sym typeface="Symbol"/>
                </a:rPr>
                <a:t>Hydroinformatic</a:t>
              </a:r>
              <a:r>
                <a:rPr lang="en-US" sz="1200" b="1" dirty="0">
                  <a:solidFill>
                    <a:srgbClr val="FFC000"/>
                  </a:solidFill>
                  <a:sym typeface="Symbol"/>
                </a:rPr>
                <a:t> challenges  </a:t>
              </a:r>
              <a:r>
                <a:rPr lang="en-US" sz="1200" b="1" dirty="0" err="1">
                  <a:solidFill>
                    <a:srgbClr val="FFC000"/>
                  </a:solidFill>
                  <a:sym typeface="Symbol"/>
                </a:rPr>
                <a:t>Ph.Gourbesville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pic>
          <p:nvPicPr>
            <p:cNvPr id="9" name="Image 4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23060" y="6417972"/>
              <a:ext cx="945712" cy="323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e 3"/>
            <p:cNvGrpSpPr>
              <a:grpSpLocks noChangeAspect="1"/>
            </p:cNvGrpSpPr>
            <p:nvPr/>
          </p:nvGrpSpPr>
          <p:grpSpPr>
            <a:xfrm>
              <a:off x="245733" y="6352695"/>
              <a:ext cx="1895397" cy="437162"/>
              <a:chOff x="116505" y="74804"/>
              <a:chExt cx="3030125" cy="698901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9838" t="13139" r="9838" b="13139"/>
              <a:stretch>
                <a:fillRect/>
              </a:stretch>
            </p:blipFill>
            <p:spPr bwMode="auto">
              <a:xfrm>
                <a:off x="116505" y="74804"/>
                <a:ext cx="1080120" cy="698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41630" y="138150"/>
                <a:ext cx="1905000" cy="590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4" descr="i-CiT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37563" y="6269594"/>
              <a:ext cx="1733481" cy="492113"/>
            </a:xfrm>
            <a:prstGeom prst="rect">
              <a:avLst/>
            </a:prstGeom>
            <a:noFill/>
          </p:spPr>
        </p:pic>
      </p:grpSp>
      <p:pic>
        <p:nvPicPr>
          <p:cNvPr id="40" name="Picture 28" descr="Earth-Alert-ic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07715" y="1188720"/>
            <a:ext cx="934181" cy="934181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18004" y="1412776"/>
            <a:ext cx="17145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2045552" y="717079"/>
            <a:ext cx="80178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800" b="1" dirty="0" smtClean="0">
                <a:solidFill>
                  <a:prstClr val="white"/>
                </a:solidFill>
                <a:cs typeface="Tahoma" pitchFamily="34" charset="0"/>
              </a:rPr>
              <a:t>Sensor to Cellphone</a:t>
            </a:r>
            <a:endParaRPr lang="en-US" altLang="ko-KR" sz="2800" b="1" dirty="0">
              <a:solidFill>
                <a:prstClr val="white"/>
              </a:solidFill>
              <a:cs typeface="Tahoma" pitchFamily="34" charset="0"/>
            </a:endParaRPr>
          </a:p>
          <a:p>
            <a:pPr algn="just"/>
            <a:endParaRPr lang="en-US" altLang="ko-KR" sz="2200" dirty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8" y="171449"/>
            <a:ext cx="11887200" cy="668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Onion Creek – wide area flood response planning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1" y="1715402"/>
            <a:ext cx="5126419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0" y="1715402"/>
            <a:ext cx="5126419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59" y="1715402"/>
            <a:ext cx="5126419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58" y="1715402"/>
            <a:ext cx="5126419" cy="424089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1246" y="2190986"/>
            <a:ext cx="4399517" cy="32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6118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3200" dirty="0" smtClean="0">
                <a:solidFill>
                  <a:srgbClr val="FFC000"/>
                </a:solidFill>
              </a:rPr>
              <a:t>Proactive rather than reactive</a:t>
            </a:r>
          </a:p>
        </p:txBody>
      </p:sp>
    </p:spTree>
    <p:extLst>
      <p:ext uri="{BB962C8B-B14F-4D97-AF65-F5344CB8AC3E}">
        <p14:creationId xmlns:p14="http://schemas.microsoft.com/office/powerpoint/2010/main" val="4182515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2919" r="14328" b="8644"/>
          <a:stretch/>
        </p:blipFill>
        <p:spPr>
          <a:xfrm>
            <a:off x="-424143" y="1"/>
            <a:ext cx="13764867" cy="739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 Improving Water Forecasts</a:t>
            </a:r>
            <a:endParaRPr lang="en-US" dirty="0">
              <a:solidFill>
                <a:schemeClr val="bg2">
                  <a:lumMod val="75000"/>
                </a:schemeClr>
              </a:solidFill>
              <a:effectLst>
                <a:glow rad="203200">
                  <a:schemeClr val="tx1">
                    <a:alpha val="31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87778" y="1312333"/>
            <a:ext cx="6462889" cy="2102556"/>
          </a:xfrm>
          <a:prstGeom prst="rect">
            <a:avLst/>
          </a:prstGeom>
          <a:gradFill>
            <a:gsLst>
              <a:gs pos="80000">
                <a:schemeClr val="tx1">
                  <a:alpha val="54000"/>
                </a:schemeClr>
              </a:gs>
              <a:gs pos="100000">
                <a:schemeClr val="tx1">
                  <a:alpha val="0"/>
                </a:schemeClr>
              </a:gs>
            </a:gsLst>
            <a:lin ang="24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05089" y="1447800"/>
            <a:ext cx="7162800" cy="3429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Using new modeling methodology: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Localizes water forecasts to </a:t>
            </a:r>
            <a:b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</a:b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specific geographies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Integrate with National Response Framework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5C91"/>
                </a:solidFill>
                <a:effectLst>
                  <a:glow rad="203200">
                    <a:schemeClr val="tx1">
                      <a:alpha val="31000"/>
                    </a:schemeClr>
                  </a:glow>
                </a:effectLst>
              </a:rPr>
              <a:t>Works for both Flood and Drought</a:t>
            </a:r>
            <a:endParaRPr lang="en-US" dirty="0">
              <a:solidFill>
                <a:srgbClr val="005C91"/>
              </a:solidFill>
              <a:effectLst>
                <a:glow rad="203200">
                  <a:schemeClr val="tx1">
                    <a:alpha val="31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 rot="10800000">
            <a:off x="5128054" y="5561531"/>
            <a:ext cx="6485390" cy="901357"/>
          </a:xfrm>
          <a:prstGeom prst="rect">
            <a:avLst/>
          </a:prstGeom>
          <a:gradFill>
            <a:gsLst>
              <a:gs pos="80000">
                <a:schemeClr val="tx1">
                  <a:alpha val="46000"/>
                </a:schemeClr>
              </a:gs>
              <a:gs pos="100000">
                <a:schemeClr val="tx1">
                  <a:alpha val="0"/>
                </a:schemeClr>
              </a:gs>
            </a:gsLst>
            <a:lin ang="24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732846" y="5561531"/>
            <a:ext cx="9739488" cy="830997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Challenges</a:t>
            </a:r>
          </a:p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Making this timely and consistent nationally</a:t>
            </a:r>
          </a:p>
          <a:p>
            <a:r>
              <a:rPr lang="en-US" sz="1800" b="1" dirty="0" smtClean="0">
                <a:solidFill>
                  <a:srgbClr val="0070C0"/>
                </a:solidFill>
                <a:effectLst>
                  <a:glow rad="266700">
                    <a:schemeClr val="tx1">
                      <a:alpha val="28000"/>
                    </a:schemeClr>
                  </a:glow>
                </a:effectLst>
              </a:rPr>
              <a:t>Loss of base information from USGS gauges</a:t>
            </a:r>
            <a:endParaRPr lang="en-US" sz="1800" b="1" dirty="0">
              <a:solidFill>
                <a:srgbClr val="0070C0"/>
              </a:solidFill>
              <a:effectLst>
                <a:glow rad="266700">
                  <a:schemeClr val="tx1">
                    <a:alpha val="2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438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MA_-_41020_-_Flood_water_remains_in_north_Dakota.jpg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1188" r="1560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276999"/>
          </a:xfrm>
        </p:spPr>
        <p:txBody>
          <a:bodyPr/>
          <a:lstStyle/>
          <a:p>
            <a:r>
              <a:rPr lang="en-US" sz="1800" dirty="0" smtClean="0"/>
              <a:t>Sharing Concepts For…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4401" y="1097307"/>
            <a:ext cx="10363200" cy="246221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Improving flood preparedness and response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5491253" y="2140631"/>
            <a:ext cx="2929005" cy="11027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27000" tIns="320040" rIns="203200" bIns="502920" numCol="1" rtlCol="0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Modernizing Flood Response Planning </a:t>
            </a:r>
            <a:br>
              <a:rPr lang="en-US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</a:b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&amp; Damage Assessment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741058" y="4029147"/>
            <a:ext cx="1886876" cy="1143271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81000" tIns="0" rIns="151130" bIns="91440" numCol="1" rtlCol="0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B71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Geo-targeted Messaging (IPAWS)</a:t>
            </a:r>
            <a:endParaRPr lang="en-US" sz="1600" b="1" dirty="0">
              <a:solidFill>
                <a:srgbClr val="004B7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842404" y="4027720"/>
            <a:ext cx="3217281" cy="1144697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81000" tIns="45720" rIns="130810" bIns="9144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 smtClean="0">
                <a:solidFill>
                  <a:srgbClr val="004B71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Local Authorities Response</a:t>
            </a:r>
          </a:p>
          <a:p>
            <a:pPr lvl="1" indent="-1905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Planning</a:t>
            </a: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  <a:p>
            <a:pPr lvl="1" indent="-1905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Mitigation</a:t>
            </a: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  <a:p>
            <a:pPr lvl="1" indent="-1905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Response</a:t>
            </a:r>
            <a:endParaRPr lang="en-US" sz="15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9" name="Right Arrow 5"/>
          <p:cNvSpPr/>
          <p:nvPr/>
        </p:nvSpPr>
        <p:spPr bwMode="auto">
          <a:xfrm>
            <a:off x="3499418" y="2337718"/>
            <a:ext cx="2183710" cy="591464"/>
          </a:xfrm>
          <a:custGeom>
            <a:avLst/>
            <a:gdLst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0 w 1425222"/>
              <a:gd name="connsiteY6" fmla="*/ 560917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49232 w 1425222"/>
              <a:gd name="connsiteY6" fmla="*/ 570895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79896 w 1425222"/>
              <a:gd name="connsiteY6" fmla="*/ 575275 h 747889"/>
              <a:gd name="connsiteX7" fmla="*/ 0 w 1425222"/>
              <a:gd name="connsiteY7" fmla="*/ 186972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61445 w 1045326"/>
              <a:gd name="connsiteY7" fmla="*/ 182589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36773 w 1045326"/>
              <a:gd name="connsiteY7" fmla="*/ 370878 h 747889"/>
              <a:gd name="connsiteX8" fmla="*/ 61445 w 1045326"/>
              <a:gd name="connsiteY8" fmla="*/ 182589 h 747889"/>
              <a:gd name="connsiteX0" fmla="*/ 213587 w 1197468"/>
              <a:gd name="connsiteY0" fmla="*/ 182589 h 747889"/>
              <a:gd name="connsiteX1" fmla="*/ 823524 w 1197468"/>
              <a:gd name="connsiteY1" fmla="*/ 186972 h 747889"/>
              <a:gd name="connsiteX2" fmla="*/ 823524 w 1197468"/>
              <a:gd name="connsiteY2" fmla="*/ 0 h 747889"/>
              <a:gd name="connsiteX3" fmla="*/ 1197468 w 1197468"/>
              <a:gd name="connsiteY3" fmla="*/ 373945 h 747889"/>
              <a:gd name="connsiteX4" fmla="*/ 823524 w 1197468"/>
              <a:gd name="connsiteY4" fmla="*/ 747889 h 747889"/>
              <a:gd name="connsiteX5" fmla="*/ 823524 w 1197468"/>
              <a:gd name="connsiteY5" fmla="*/ 560917 h 747889"/>
              <a:gd name="connsiteX6" fmla="*/ 152142 w 1197468"/>
              <a:gd name="connsiteY6" fmla="*/ 575275 h 747889"/>
              <a:gd name="connsiteX7" fmla="*/ 0 w 1197468"/>
              <a:gd name="connsiteY7" fmla="*/ 359360 h 747889"/>
              <a:gd name="connsiteX8" fmla="*/ 213587 w 1197468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83897 w 1229223"/>
              <a:gd name="connsiteY6" fmla="*/ 575275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58860 w 1229223"/>
              <a:gd name="connsiteY0" fmla="*/ 182071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58860 w 1229223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158370 w 1234612"/>
              <a:gd name="connsiteY6" fmla="*/ 583747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275898 w 1234612"/>
              <a:gd name="connsiteY6" fmla="*/ 589456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  <a:gd name="connsiteX0" fmla="*/ 786331 w 1756694"/>
              <a:gd name="connsiteY0" fmla="*/ 182071 h 747889"/>
              <a:gd name="connsiteX1" fmla="*/ 1382750 w 1756694"/>
              <a:gd name="connsiteY1" fmla="*/ 186972 h 747889"/>
              <a:gd name="connsiteX2" fmla="*/ 1382750 w 1756694"/>
              <a:gd name="connsiteY2" fmla="*/ 0 h 747889"/>
              <a:gd name="connsiteX3" fmla="*/ 1756694 w 1756694"/>
              <a:gd name="connsiteY3" fmla="*/ 373945 h 747889"/>
              <a:gd name="connsiteX4" fmla="*/ 1382750 w 1756694"/>
              <a:gd name="connsiteY4" fmla="*/ 747889 h 747889"/>
              <a:gd name="connsiteX5" fmla="*/ 1382750 w 1756694"/>
              <a:gd name="connsiteY5" fmla="*/ 560917 h 747889"/>
              <a:gd name="connsiteX6" fmla="*/ 0 w 1756694"/>
              <a:gd name="connsiteY6" fmla="*/ 577904 h 747889"/>
              <a:gd name="connsiteX7" fmla="*/ 522082 w 1756694"/>
              <a:gd name="connsiteY7" fmla="*/ 187957 h 747889"/>
              <a:gd name="connsiteX8" fmla="*/ 786331 w 1756694"/>
              <a:gd name="connsiteY8" fmla="*/ 182071 h 747889"/>
              <a:gd name="connsiteX0" fmla="*/ 828859 w 1799222"/>
              <a:gd name="connsiteY0" fmla="*/ 182071 h 747889"/>
              <a:gd name="connsiteX1" fmla="*/ 1425278 w 1799222"/>
              <a:gd name="connsiteY1" fmla="*/ 186972 h 747889"/>
              <a:gd name="connsiteX2" fmla="*/ 1425278 w 1799222"/>
              <a:gd name="connsiteY2" fmla="*/ 0 h 747889"/>
              <a:gd name="connsiteX3" fmla="*/ 1799222 w 1799222"/>
              <a:gd name="connsiteY3" fmla="*/ 373945 h 747889"/>
              <a:gd name="connsiteX4" fmla="*/ 1425278 w 1799222"/>
              <a:gd name="connsiteY4" fmla="*/ 747889 h 747889"/>
              <a:gd name="connsiteX5" fmla="*/ 1425278 w 1799222"/>
              <a:gd name="connsiteY5" fmla="*/ 560917 h 747889"/>
              <a:gd name="connsiteX6" fmla="*/ 42528 w 1799222"/>
              <a:gd name="connsiteY6" fmla="*/ 577904 h 747889"/>
              <a:gd name="connsiteX7" fmla="*/ 0 w 1799222"/>
              <a:gd name="connsiteY7" fmla="*/ 187957 h 747889"/>
              <a:gd name="connsiteX8" fmla="*/ 828859 w 1799222"/>
              <a:gd name="connsiteY8" fmla="*/ 182071 h 74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22" h="747889">
                <a:moveTo>
                  <a:pt x="828859" y="182071"/>
                </a:moveTo>
                <a:lnTo>
                  <a:pt x="1425278" y="186972"/>
                </a:lnTo>
                <a:lnTo>
                  <a:pt x="1425278" y="0"/>
                </a:lnTo>
                <a:lnTo>
                  <a:pt x="1799222" y="373945"/>
                </a:lnTo>
                <a:lnTo>
                  <a:pt x="1425278" y="747889"/>
                </a:lnTo>
                <a:lnTo>
                  <a:pt x="1425278" y="560917"/>
                </a:lnTo>
                <a:lnTo>
                  <a:pt x="42528" y="577904"/>
                </a:lnTo>
                <a:lnTo>
                  <a:pt x="0" y="187957"/>
                </a:lnTo>
                <a:lnTo>
                  <a:pt x="828859" y="182071"/>
                </a:lnTo>
                <a:close/>
              </a:path>
            </a:pathLst>
          </a:custGeom>
          <a:gradFill>
            <a:gsLst>
              <a:gs pos="63000">
                <a:schemeClr val="accent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0080000" scaled="0"/>
          </a:gradFill>
          <a:ln>
            <a:noFill/>
            <a:headEnd type="none" w="med" len="med"/>
            <a:tailEnd type="none" w="med" len="med"/>
          </a:ln>
          <a:effectLst>
            <a:outerShdw blurRad="111125" dist="88900" algn="tl" rotWithShape="0">
              <a:srgbClr val="000000">
                <a:alpha val="1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16213" y="2124894"/>
            <a:ext cx="2183427" cy="10885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27000" tIns="320040" rIns="203200" bIns="502920" numCol="1" rtlCol="0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Improving National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Flood Forecasts </a:t>
            </a:r>
            <a:endParaRPr lang="en-US" b="1" dirty="0">
              <a:solidFill>
                <a:schemeClr val="tx2">
                  <a:lumMod val="25000"/>
                </a:schemeClr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Right Arrow 5"/>
          <p:cNvSpPr/>
          <p:nvPr/>
        </p:nvSpPr>
        <p:spPr bwMode="auto">
          <a:xfrm rot="2211043" flipV="1">
            <a:off x="6155563" y="3664243"/>
            <a:ext cx="1091708" cy="449242"/>
          </a:xfrm>
          <a:custGeom>
            <a:avLst/>
            <a:gdLst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0 w 1425222"/>
              <a:gd name="connsiteY6" fmla="*/ 560917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49232 w 1425222"/>
              <a:gd name="connsiteY6" fmla="*/ 570895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79896 w 1425222"/>
              <a:gd name="connsiteY6" fmla="*/ 575275 h 747889"/>
              <a:gd name="connsiteX7" fmla="*/ 0 w 1425222"/>
              <a:gd name="connsiteY7" fmla="*/ 186972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61445 w 1045326"/>
              <a:gd name="connsiteY7" fmla="*/ 182589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36773 w 1045326"/>
              <a:gd name="connsiteY7" fmla="*/ 370878 h 747889"/>
              <a:gd name="connsiteX8" fmla="*/ 61445 w 1045326"/>
              <a:gd name="connsiteY8" fmla="*/ 182589 h 747889"/>
              <a:gd name="connsiteX0" fmla="*/ 213587 w 1197468"/>
              <a:gd name="connsiteY0" fmla="*/ 182589 h 747889"/>
              <a:gd name="connsiteX1" fmla="*/ 823524 w 1197468"/>
              <a:gd name="connsiteY1" fmla="*/ 186972 h 747889"/>
              <a:gd name="connsiteX2" fmla="*/ 823524 w 1197468"/>
              <a:gd name="connsiteY2" fmla="*/ 0 h 747889"/>
              <a:gd name="connsiteX3" fmla="*/ 1197468 w 1197468"/>
              <a:gd name="connsiteY3" fmla="*/ 373945 h 747889"/>
              <a:gd name="connsiteX4" fmla="*/ 823524 w 1197468"/>
              <a:gd name="connsiteY4" fmla="*/ 747889 h 747889"/>
              <a:gd name="connsiteX5" fmla="*/ 823524 w 1197468"/>
              <a:gd name="connsiteY5" fmla="*/ 560917 h 747889"/>
              <a:gd name="connsiteX6" fmla="*/ 152142 w 1197468"/>
              <a:gd name="connsiteY6" fmla="*/ 575275 h 747889"/>
              <a:gd name="connsiteX7" fmla="*/ 0 w 1197468"/>
              <a:gd name="connsiteY7" fmla="*/ 359360 h 747889"/>
              <a:gd name="connsiteX8" fmla="*/ 213587 w 1197468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83897 w 1229223"/>
              <a:gd name="connsiteY6" fmla="*/ 575275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58860 w 1229223"/>
              <a:gd name="connsiteY0" fmla="*/ 182071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58860 w 1229223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158370 w 1234612"/>
              <a:gd name="connsiteY6" fmla="*/ 583747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275898 w 1234612"/>
              <a:gd name="connsiteY6" fmla="*/ 589456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4612" h="747889">
                <a:moveTo>
                  <a:pt x="264249" y="182071"/>
                </a:moveTo>
                <a:lnTo>
                  <a:pt x="860668" y="186972"/>
                </a:lnTo>
                <a:lnTo>
                  <a:pt x="860668" y="0"/>
                </a:lnTo>
                <a:lnTo>
                  <a:pt x="1234612" y="373945"/>
                </a:lnTo>
                <a:lnTo>
                  <a:pt x="860668" y="747889"/>
                </a:lnTo>
                <a:lnTo>
                  <a:pt x="860668" y="560917"/>
                </a:lnTo>
                <a:lnTo>
                  <a:pt x="275898" y="589456"/>
                </a:lnTo>
                <a:lnTo>
                  <a:pt x="0" y="187957"/>
                </a:lnTo>
                <a:lnTo>
                  <a:pt x="264249" y="182071"/>
                </a:lnTo>
                <a:close/>
              </a:path>
            </a:pathLst>
          </a:custGeom>
          <a:gradFill>
            <a:gsLst>
              <a:gs pos="5200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7740000" scaled="0"/>
          </a:gradFill>
          <a:ln>
            <a:noFill/>
            <a:headEnd type="none" w="med" len="med"/>
            <a:tailEnd type="none" w="med" len="med"/>
          </a:ln>
          <a:effectLst>
            <a:outerShdw blurRad="95250" dist="114300" dir="2700000" algn="tl" rotWithShape="0">
              <a:srgbClr val="000000">
                <a:alpha val="1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203929" y="3088174"/>
            <a:ext cx="2553795" cy="5755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9000">
                <a:schemeClr val="accent1"/>
              </a:gs>
            </a:gsLst>
            <a:lin ang="16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90205" y="3106371"/>
            <a:ext cx="1517722" cy="58472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Re-Factoring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HAZUS platform</a:t>
            </a:r>
          </a:p>
        </p:txBody>
      </p:sp>
      <p:sp>
        <p:nvSpPr>
          <p:cNvPr id="24" name="Right Arrow 5"/>
          <p:cNvSpPr/>
          <p:nvPr/>
        </p:nvSpPr>
        <p:spPr bwMode="auto">
          <a:xfrm rot="2211043" flipV="1">
            <a:off x="2065692" y="3664243"/>
            <a:ext cx="1091708" cy="449242"/>
          </a:xfrm>
          <a:custGeom>
            <a:avLst/>
            <a:gdLst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0 w 1425222"/>
              <a:gd name="connsiteY6" fmla="*/ 560917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49232 w 1425222"/>
              <a:gd name="connsiteY6" fmla="*/ 570895 h 747889"/>
              <a:gd name="connsiteX7" fmla="*/ 0 w 1425222"/>
              <a:gd name="connsiteY7" fmla="*/ 186972 h 747889"/>
              <a:gd name="connsiteX0" fmla="*/ 0 w 1425222"/>
              <a:gd name="connsiteY0" fmla="*/ 186972 h 747889"/>
              <a:gd name="connsiteX1" fmla="*/ 1051278 w 1425222"/>
              <a:gd name="connsiteY1" fmla="*/ 186972 h 747889"/>
              <a:gd name="connsiteX2" fmla="*/ 1051278 w 1425222"/>
              <a:gd name="connsiteY2" fmla="*/ 0 h 747889"/>
              <a:gd name="connsiteX3" fmla="*/ 1425222 w 1425222"/>
              <a:gd name="connsiteY3" fmla="*/ 373945 h 747889"/>
              <a:gd name="connsiteX4" fmla="*/ 1051278 w 1425222"/>
              <a:gd name="connsiteY4" fmla="*/ 747889 h 747889"/>
              <a:gd name="connsiteX5" fmla="*/ 1051278 w 1425222"/>
              <a:gd name="connsiteY5" fmla="*/ 560917 h 747889"/>
              <a:gd name="connsiteX6" fmla="*/ 379896 w 1425222"/>
              <a:gd name="connsiteY6" fmla="*/ 575275 h 747889"/>
              <a:gd name="connsiteX7" fmla="*/ 0 w 1425222"/>
              <a:gd name="connsiteY7" fmla="*/ 186972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61445 w 1045326"/>
              <a:gd name="connsiteY7" fmla="*/ 182589 h 747889"/>
              <a:gd name="connsiteX0" fmla="*/ 61445 w 1045326"/>
              <a:gd name="connsiteY0" fmla="*/ 182589 h 747889"/>
              <a:gd name="connsiteX1" fmla="*/ 671382 w 1045326"/>
              <a:gd name="connsiteY1" fmla="*/ 186972 h 747889"/>
              <a:gd name="connsiteX2" fmla="*/ 671382 w 1045326"/>
              <a:gd name="connsiteY2" fmla="*/ 0 h 747889"/>
              <a:gd name="connsiteX3" fmla="*/ 1045326 w 1045326"/>
              <a:gd name="connsiteY3" fmla="*/ 373945 h 747889"/>
              <a:gd name="connsiteX4" fmla="*/ 671382 w 1045326"/>
              <a:gd name="connsiteY4" fmla="*/ 747889 h 747889"/>
              <a:gd name="connsiteX5" fmla="*/ 671382 w 1045326"/>
              <a:gd name="connsiteY5" fmla="*/ 560917 h 747889"/>
              <a:gd name="connsiteX6" fmla="*/ 0 w 1045326"/>
              <a:gd name="connsiteY6" fmla="*/ 575275 h 747889"/>
              <a:gd name="connsiteX7" fmla="*/ 36773 w 1045326"/>
              <a:gd name="connsiteY7" fmla="*/ 370878 h 747889"/>
              <a:gd name="connsiteX8" fmla="*/ 61445 w 1045326"/>
              <a:gd name="connsiteY8" fmla="*/ 182589 h 747889"/>
              <a:gd name="connsiteX0" fmla="*/ 213587 w 1197468"/>
              <a:gd name="connsiteY0" fmla="*/ 182589 h 747889"/>
              <a:gd name="connsiteX1" fmla="*/ 823524 w 1197468"/>
              <a:gd name="connsiteY1" fmla="*/ 186972 h 747889"/>
              <a:gd name="connsiteX2" fmla="*/ 823524 w 1197468"/>
              <a:gd name="connsiteY2" fmla="*/ 0 h 747889"/>
              <a:gd name="connsiteX3" fmla="*/ 1197468 w 1197468"/>
              <a:gd name="connsiteY3" fmla="*/ 373945 h 747889"/>
              <a:gd name="connsiteX4" fmla="*/ 823524 w 1197468"/>
              <a:gd name="connsiteY4" fmla="*/ 747889 h 747889"/>
              <a:gd name="connsiteX5" fmla="*/ 823524 w 1197468"/>
              <a:gd name="connsiteY5" fmla="*/ 560917 h 747889"/>
              <a:gd name="connsiteX6" fmla="*/ 152142 w 1197468"/>
              <a:gd name="connsiteY6" fmla="*/ 575275 h 747889"/>
              <a:gd name="connsiteX7" fmla="*/ 0 w 1197468"/>
              <a:gd name="connsiteY7" fmla="*/ 359360 h 747889"/>
              <a:gd name="connsiteX8" fmla="*/ 213587 w 1197468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83897 w 1229223"/>
              <a:gd name="connsiteY6" fmla="*/ 575275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45342 w 1229223"/>
              <a:gd name="connsiteY0" fmla="*/ 182589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45342 w 1229223"/>
              <a:gd name="connsiteY8" fmla="*/ 182589 h 747889"/>
              <a:gd name="connsiteX0" fmla="*/ 258860 w 1229223"/>
              <a:gd name="connsiteY0" fmla="*/ 182071 h 747889"/>
              <a:gd name="connsiteX1" fmla="*/ 855279 w 1229223"/>
              <a:gd name="connsiteY1" fmla="*/ 186972 h 747889"/>
              <a:gd name="connsiteX2" fmla="*/ 855279 w 1229223"/>
              <a:gd name="connsiteY2" fmla="*/ 0 h 747889"/>
              <a:gd name="connsiteX3" fmla="*/ 1229223 w 1229223"/>
              <a:gd name="connsiteY3" fmla="*/ 373945 h 747889"/>
              <a:gd name="connsiteX4" fmla="*/ 855279 w 1229223"/>
              <a:gd name="connsiteY4" fmla="*/ 747889 h 747889"/>
              <a:gd name="connsiteX5" fmla="*/ 855279 w 1229223"/>
              <a:gd name="connsiteY5" fmla="*/ 560917 h 747889"/>
              <a:gd name="connsiteX6" fmla="*/ 152981 w 1229223"/>
              <a:gd name="connsiteY6" fmla="*/ 583747 h 747889"/>
              <a:gd name="connsiteX7" fmla="*/ 0 w 1229223"/>
              <a:gd name="connsiteY7" fmla="*/ 373070 h 747889"/>
              <a:gd name="connsiteX8" fmla="*/ 258860 w 1229223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158370 w 1234612"/>
              <a:gd name="connsiteY6" fmla="*/ 583747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  <a:gd name="connsiteX0" fmla="*/ 264249 w 1234612"/>
              <a:gd name="connsiteY0" fmla="*/ 182071 h 747889"/>
              <a:gd name="connsiteX1" fmla="*/ 860668 w 1234612"/>
              <a:gd name="connsiteY1" fmla="*/ 186972 h 747889"/>
              <a:gd name="connsiteX2" fmla="*/ 860668 w 1234612"/>
              <a:gd name="connsiteY2" fmla="*/ 0 h 747889"/>
              <a:gd name="connsiteX3" fmla="*/ 1234612 w 1234612"/>
              <a:gd name="connsiteY3" fmla="*/ 373945 h 747889"/>
              <a:gd name="connsiteX4" fmla="*/ 860668 w 1234612"/>
              <a:gd name="connsiteY4" fmla="*/ 747889 h 747889"/>
              <a:gd name="connsiteX5" fmla="*/ 860668 w 1234612"/>
              <a:gd name="connsiteY5" fmla="*/ 560917 h 747889"/>
              <a:gd name="connsiteX6" fmla="*/ 275898 w 1234612"/>
              <a:gd name="connsiteY6" fmla="*/ 589456 h 747889"/>
              <a:gd name="connsiteX7" fmla="*/ 0 w 1234612"/>
              <a:gd name="connsiteY7" fmla="*/ 187957 h 747889"/>
              <a:gd name="connsiteX8" fmla="*/ 264249 w 1234612"/>
              <a:gd name="connsiteY8" fmla="*/ 182071 h 74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4612" h="747889">
                <a:moveTo>
                  <a:pt x="264249" y="182071"/>
                </a:moveTo>
                <a:lnTo>
                  <a:pt x="860668" y="186972"/>
                </a:lnTo>
                <a:lnTo>
                  <a:pt x="860668" y="0"/>
                </a:lnTo>
                <a:lnTo>
                  <a:pt x="1234612" y="373945"/>
                </a:lnTo>
                <a:lnTo>
                  <a:pt x="860668" y="747889"/>
                </a:lnTo>
                <a:lnTo>
                  <a:pt x="860668" y="560917"/>
                </a:lnTo>
                <a:lnTo>
                  <a:pt x="275898" y="589456"/>
                </a:lnTo>
                <a:lnTo>
                  <a:pt x="0" y="187957"/>
                </a:lnTo>
                <a:lnTo>
                  <a:pt x="264249" y="182071"/>
                </a:lnTo>
                <a:close/>
              </a:path>
            </a:pathLst>
          </a:custGeom>
          <a:gradFill>
            <a:gsLst>
              <a:gs pos="5200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7740000" scaled="0"/>
          </a:gradFill>
          <a:ln>
            <a:noFill/>
            <a:headEnd type="none" w="med" len="med"/>
            <a:tailEnd type="none" w="med" len="med"/>
          </a:ln>
          <a:effectLst>
            <a:outerShdw blurRad="95250" dist="114300" dir="2700000" algn="tl" rotWithShape="0">
              <a:srgbClr val="000000">
                <a:alpha val="1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2119752" y="3088174"/>
            <a:ext cx="2553795" cy="5755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9000">
                <a:schemeClr val="accent1"/>
              </a:gs>
            </a:gsLst>
            <a:lin ang="16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7816" y="3104875"/>
            <a:ext cx="2119752" cy="62277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 Localizing </a:t>
            </a:r>
            <a:r>
              <a:rPr lang="en-US" sz="1400" dirty="0">
                <a:solidFill>
                  <a:schemeClr val="bg1"/>
                </a:solidFill>
              </a:rPr>
              <a:t>f</a:t>
            </a:r>
            <a:r>
              <a:rPr lang="en-US" sz="1400" dirty="0" smtClean="0">
                <a:solidFill>
                  <a:schemeClr val="bg1"/>
                </a:solidFill>
              </a:rPr>
              <a:t>lood levels to specific geographies</a:t>
            </a:r>
          </a:p>
        </p:txBody>
      </p:sp>
    </p:spTree>
    <p:extLst>
      <p:ext uri="{BB962C8B-B14F-4D97-AF65-F5344CB8AC3E}">
        <p14:creationId xmlns:p14="http://schemas.microsoft.com/office/powerpoint/2010/main" val="3921584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flood response 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Integrating advanced modeling into HAZUS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90319" y="1630782"/>
            <a:ext cx="8649669" cy="4956553"/>
            <a:chOff x="1690319" y="1630782"/>
            <a:chExt cx="8649669" cy="4956553"/>
          </a:xfrm>
        </p:grpSpPr>
        <p:sp>
          <p:nvSpPr>
            <p:cNvPr id="132" name="Rounded Rectangle 131"/>
            <p:cNvSpPr/>
            <p:nvPr/>
          </p:nvSpPr>
          <p:spPr bwMode="auto">
            <a:xfrm>
              <a:off x="3792382" y="1711350"/>
              <a:ext cx="1280986" cy="310299"/>
            </a:xfrm>
            <a:prstGeom prst="roundRect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114" name="Rounded Rectangle 113"/>
            <p:cNvSpPr/>
            <p:nvPr/>
          </p:nvSpPr>
          <p:spPr bwMode="auto">
            <a:xfrm>
              <a:off x="8131432" y="2315022"/>
              <a:ext cx="884585" cy="876909"/>
            </a:xfrm>
            <a:prstGeom prst="roundRect">
              <a:avLst>
                <a:gd name="adj" fmla="val 7971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3792382" y="3635721"/>
              <a:ext cx="1280986" cy="1313838"/>
            </a:xfrm>
            <a:prstGeom prst="roundRect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 bwMode="auto">
            <a:xfrm>
              <a:off x="1690319" y="3252631"/>
              <a:ext cx="1594355" cy="2680146"/>
            </a:xfrm>
            <a:prstGeom prst="roundRect">
              <a:avLst>
                <a:gd name="adj" fmla="val 4102"/>
              </a:avLst>
            </a:prstGeom>
            <a:noFill/>
            <a:ln w="38100" cmpd="sng">
              <a:solidFill>
                <a:schemeClr val="accent3">
                  <a:alpha val="43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1832182" y="4048714"/>
              <a:ext cx="862812" cy="734165"/>
            </a:xfrm>
            <a:prstGeom prst="roundRect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735900" y="4906927"/>
              <a:ext cx="1503790" cy="28133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Process </a:t>
              </a:r>
            </a:p>
            <a:p>
              <a:pPr algn="ctr" eaLnBrk="0" hangingPunct="0"/>
              <a: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Geospatial </a:t>
              </a:r>
            </a:p>
            <a:p>
              <a:pPr algn="ctr" eaLnBrk="0" hangingPunct="0"/>
              <a: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Database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593523" y="5957445"/>
              <a:ext cx="1680707" cy="39933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Model </a:t>
              </a:r>
              <a:endParaRPr lang="en-US" b="1" dirty="0" smtClean="0">
                <a:solidFill>
                  <a:srgbClr val="AAD04B">
                    <a:lumMod val="60000"/>
                    <a:lumOff val="40000"/>
                  </a:srgbClr>
                </a:solidFill>
              </a:endParaRPr>
            </a:p>
            <a:p>
              <a:pPr algn="ctr" eaLnBrk="0" hangingPunct="0"/>
              <a:r>
                <a:rPr lang="en-US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Stream</a:t>
              </a:r>
              <a:r>
                <a:rPr lang="en-US" b="1" dirty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 </a:t>
              </a:r>
              <a:r>
                <a:rPr lang="en-US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Flows 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993088" y="1749052"/>
              <a:ext cx="866131" cy="35189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NEXRAD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3810091" y="3791012"/>
              <a:ext cx="1263276" cy="82294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Localize Forecast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US" sz="1050" dirty="0" smtClean="0">
                  <a:solidFill>
                    <a:prstClr val="white"/>
                  </a:solidFill>
                </a:rPr>
                <a:t>(RAPID or other)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792382" y="5127752"/>
              <a:ext cx="1416888" cy="728109"/>
              <a:chOff x="4020457" y="5297714"/>
              <a:chExt cx="1741874" cy="764232"/>
            </a:xfrm>
          </p:grpSpPr>
          <p:sp>
            <p:nvSpPr>
              <p:cNvPr id="109" name="Rounded Rectangle 108"/>
              <p:cNvSpPr/>
              <p:nvPr/>
            </p:nvSpPr>
            <p:spPr bwMode="auto">
              <a:xfrm>
                <a:off x="4020457" y="5297714"/>
                <a:ext cx="1574800" cy="762000"/>
              </a:xfrm>
              <a:prstGeom prst="roundRect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 smtClean="0">
                  <a:solidFill>
                    <a:srgbClr val="007AC2"/>
                  </a:solidFill>
                </a:endParaRPr>
              </a:p>
            </p:txBody>
          </p:sp>
          <p:grpSp>
            <p:nvGrpSpPr>
              <p:cNvPr id="229" name="Group 228"/>
              <p:cNvGrpSpPr/>
              <p:nvPr/>
            </p:nvGrpSpPr>
            <p:grpSpPr>
              <a:xfrm>
                <a:off x="4128733" y="5363028"/>
                <a:ext cx="667148" cy="609826"/>
                <a:chOff x="15273338" y="3904597"/>
                <a:chExt cx="977900" cy="984251"/>
              </a:xfrm>
            </p:grpSpPr>
            <p:sp useBgFill="1">
              <p:nvSpPr>
                <p:cNvPr id="313" name="Freeform 6"/>
                <p:cNvSpPr>
                  <a:spLocks/>
                </p:cNvSpPr>
                <p:nvPr/>
              </p:nvSpPr>
              <p:spPr bwMode="auto">
                <a:xfrm>
                  <a:off x="15744825" y="3904597"/>
                  <a:ext cx="473075" cy="698500"/>
                </a:xfrm>
                <a:custGeom>
                  <a:avLst/>
                  <a:gdLst>
                    <a:gd name="T0" fmla="*/ 459 w 1493"/>
                    <a:gd name="T1" fmla="*/ 4 h 2202"/>
                    <a:gd name="T2" fmla="*/ 637 w 1493"/>
                    <a:gd name="T3" fmla="*/ 33 h 2202"/>
                    <a:gd name="T4" fmla="*/ 805 w 1493"/>
                    <a:gd name="T5" fmla="*/ 88 h 2202"/>
                    <a:gd name="T6" fmla="*/ 960 w 1493"/>
                    <a:gd name="T7" fmla="*/ 169 h 2202"/>
                    <a:gd name="T8" fmla="*/ 1099 w 1493"/>
                    <a:gd name="T9" fmla="*/ 271 h 2202"/>
                    <a:gd name="T10" fmla="*/ 1221 w 1493"/>
                    <a:gd name="T11" fmla="*/ 393 h 2202"/>
                    <a:gd name="T12" fmla="*/ 1324 w 1493"/>
                    <a:gd name="T13" fmla="*/ 533 h 2202"/>
                    <a:gd name="T14" fmla="*/ 1405 w 1493"/>
                    <a:gd name="T15" fmla="*/ 688 h 2202"/>
                    <a:gd name="T16" fmla="*/ 1460 w 1493"/>
                    <a:gd name="T17" fmla="*/ 856 h 2202"/>
                    <a:gd name="T18" fmla="*/ 1489 w 1493"/>
                    <a:gd name="T19" fmla="*/ 1034 h 2202"/>
                    <a:gd name="T20" fmla="*/ 1489 w 1493"/>
                    <a:gd name="T21" fmla="*/ 1219 h 2202"/>
                    <a:gd name="T22" fmla="*/ 1459 w 1493"/>
                    <a:gd name="T23" fmla="*/ 1400 h 2202"/>
                    <a:gd name="T24" fmla="*/ 1435 w 1493"/>
                    <a:gd name="T25" fmla="*/ 1447 h 2202"/>
                    <a:gd name="T26" fmla="*/ 1394 w 1493"/>
                    <a:gd name="T27" fmla="*/ 1479 h 2202"/>
                    <a:gd name="T28" fmla="*/ 1343 w 1493"/>
                    <a:gd name="T29" fmla="*/ 1491 h 2202"/>
                    <a:gd name="T30" fmla="*/ 637 w 1493"/>
                    <a:gd name="T31" fmla="*/ 1318 h 2202"/>
                    <a:gd name="T32" fmla="*/ 591 w 1493"/>
                    <a:gd name="T33" fmla="*/ 1294 h 2202"/>
                    <a:gd name="T34" fmla="*/ 559 w 1493"/>
                    <a:gd name="T35" fmla="*/ 1293 h 2202"/>
                    <a:gd name="T36" fmla="*/ 544 w 1493"/>
                    <a:gd name="T37" fmla="*/ 2024 h 2202"/>
                    <a:gd name="T38" fmla="*/ 530 w 1493"/>
                    <a:gd name="T39" fmla="*/ 2093 h 2202"/>
                    <a:gd name="T40" fmla="*/ 492 w 1493"/>
                    <a:gd name="T41" fmla="*/ 2150 h 2202"/>
                    <a:gd name="T42" fmla="*/ 435 w 1493"/>
                    <a:gd name="T43" fmla="*/ 2189 h 2202"/>
                    <a:gd name="T44" fmla="*/ 366 w 1493"/>
                    <a:gd name="T45" fmla="*/ 2202 h 2202"/>
                    <a:gd name="T46" fmla="*/ 297 w 1493"/>
                    <a:gd name="T47" fmla="*/ 2189 h 2202"/>
                    <a:gd name="T48" fmla="*/ 240 w 1493"/>
                    <a:gd name="T49" fmla="*/ 2150 h 2202"/>
                    <a:gd name="T50" fmla="*/ 203 w 1493"/>
                    <a:gd name="T51" fmla="*/ 2093 h 2202"/>
                    <a:gd name="T52" fmla="*/ 188 w 1493"/>
                    <a:gd name="T53" fmla="*/ 2024 h 2202"/>
                    <a:gd name="T54" fmla="*/ 162 w 1493"/>
                    <a:gd name="T55" fmla="*/ 1279 h 2202"/>
                    <a:gd name="T56" fmla="*/ 124 w 1493"/>
                    <a:gd name="T57" fmla="*/ 1208 h 2202"/>
                    <a:gd name="T58" fmla="*/ 111 w 1493"/>
                    <a:gd name="T59" fmla="*/ 1126 h 2202"/>
                    <a:gd name="T60" fmla="*/ 124 w 1493"/>
                    <a:gd name="T61" fmla="*/ 1046 h 2202"/>
                    <a:gd name="T62" fmla="*/ 160 w 1493"/>
                    <a:gd name="T63" fmla="*/ 976 h 2202"/>
                    <a:gd name="T64" fmla="*/ 216 w 1493"/>
                    <a:gd name="T65" fmla="*/ 920 h 2202"/>
                    <a:gd name="T66" fmla="*/ 183 w 1493"/>
                    <a:gd name="T67" fmla="*/ 880 h 2202"/>
                    <a:gd name="T68" fmla="*/ 3 w 1493"/>
                    <a:gd name="T69" fmla="*/ 180 h 2202"/>
                    <a:gd name="T70" fmla="*/ 2 w 1493"/>
                    <a:gd name="T71" fmla="*/ 126 h 2202"/>
                    <a:gd name="T72" fmla="*/ 24 w 1493"/>
                    <a:gd name="T73" fmla="*/ 79 h 2202"/>
                    <a:gd name="T74" fmla="*/ 64 w 1493"/>
                    <a:gd name="T75" fmla="*/ 44 h 2202"/>
                    <a:gd name="T76" fmla="*/ 181 w 1493"/>
                    <a:gd name="T77" fmla="*/ 15 h 2202"/>
                    <a:gd name="T78" fmla="*/ 366 w 1493"/>
                    <a:gd name="T79" fmla="*/ 0 h 2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493" h="2202">
                      <a:moveTo>
                        <a:pt x="366" y="0"/>
                      </a:moveTo>
                      <a:lnTo>
                        <a:pt x="459" y="4"/>
                      </a:lnTo>
                      <a:lnTo>
                        <a:pt x="549" y="15"/>
                      </a:lnTo>
                      <a:lnTo>
                        <a:pt x="637" y="33"/>
                      </a:lnTo>
                      <a:lnTo>
                        <a:pt x="721" y="57"/>
                      </a:lnTo>
                      <a:lnTo>
                        <a:pt x="805" y="88"/>
                      </a:lnTo>
                      <a:lnTo>
                        <a:pt x="883" y="126"/>
                      </a:lnTo>
                      <a:lnTo>
                        <a:pt x="960" y="169"/>
                      </a:lnTo>
                      <a:lnTo>
                        <a:pt x="1031" y="218"/>
                      </a:lnTo>
                      <a:lnTo>
                        <a:pt x="1099" y="271"/>
                      </a:lnTo>
                      <a:lnTo>
                        <a:pt x="1163" y="330"/>
                      </a:lnTo>
                      <a:lnTo>
                        <a:pt x="1221" y="393"/>
                      </a:lnTo>
                      <a:lnTo>
                        <a:pt x="1275" y="462"/>
                      </a:lnTo>
                      <a:lnTo>
                        <a:pt x="1324" y="533"/>
                      </a:lnTo>
                      <a:lnTo>
                        <a:pt x="1367" y="609"/>
                      </a:lnTo>
                      <a:lnTo>
                        <a:pt x="1405" y="688"/>
                      </a:lnTo>
                      <a:lnTo>
                        <a:pt x="1435" y="770"/>
                      </a:lnTo>
                      <a:lnTo>
                        <a:pt x="1460" y="856"/>
                      </a:lnTo>
                      <a:lnTo>
                        <a:pt x="1478" y="944"/>
                      </a:lnTo>
                      <a:lnTo>
                        <a:pt x="1489" y="1034"/>
                      </a:lnTo>
                      <a:lnTo>
                        <a:pt x="1493" y="1126"/>
                      </a:lnTo>
                      <a:lnTo>
                        <a:pt x="1489" y="1219"/>
                      </a:lnTo>
                      <a:lnTo>
                        <a:pt x="1478" y="1310"/>
                      </a:lnTo>
                      <a:lnTo>
                        <a:pt x="1459" y="1400"/>
                      </a:lnTo>
                      <a:lnTo>
                        <a:pt x="1449" y="1426"/>
                      </a:lnTo>
                      <a:lnTo>
                        <a:pt x="1435" y="1447"/>
                      </a:lnTo>
                      <a:lnTo>
                        <a:pt x="1415" y="1466"/>
                      </a:lnTo>
                      <a:lnTo>
                        <a:pt x="1394" y="1479"/>
                      </a:lnTo>
                      <a:lnTo>
                        <a:pt x="1370" y="1487"/>
                      </a:lnTo>
                      <a:lnTo>
                        <a:pt x="1343" y="1491"/>
                      </a:lnTo>
                      <a:lnTo>
                        <a:pt x="1314" y="1487"/>
                      </a:lnTo>
                      <a:lnTo>
                        <a:pt x="637" y="1318"/>
                      </a:lnTo>
                      <a:lnTo>
                        <a:pt x="613" y="1308"/>
                      </a:lnTo>
                      <a:lnTo>
                        <a:pt x="591" y="1294"/>
                      </a:lnTo>
                      <a:lnTo>
                        <a:pt x="573" y="1276"/>
                      </a:lnTo>
                      <a:lnTo>
                        <a:pt x="559" y="1293"/>
                      </a:lnTo>
                      <a:lnTo>
                        <a:pt x="544" y="1310"/>
                      </a:lnTo>
                      <a:lnTo>
                        <a:pt x="544" y="2024"/>
                      </a:lnTo>
                      <a:lnTo>
                        <a:pt x="540" y="2060"/>
                      </a:lnTo>
                      <a:lnTo>
                        <a:pt x="530" y="2093"/>
                      </a:lnTo>
                      <a:lnTo>
                        <a:pt x="513" y="2123"/>
                      </a:lnTo>
                      <a:lnTo>
                        <a:pt x="492" y="2150"/>
                      </a:lnTo>
                      <a:lnTo>
                        <a:pt x="465" y="2172"/>
                      </a:lnTo>
                      <a:lnTo>
                        <a:pt x="435" y="2189"/>
                      </a:lnTo>
                      <a:lnTo>
                        <a:pt x="402" y="2198"/>
                      </a:lnTo>
                      <a:lnTo>
                        <a:pt x="366" y="2202"/>
                      </a:lnTo>
                      <a:lnTo>
                        <a:pt x="331" y="2198"/>
                      </a:lnTo>
                      <a:lnTo>
                        <a:pt x="297" y="2189"/>
                      </a:lnTo>
                      <a:lnTo>
                        <a:pt x="267" y="2172"/>
                      </a:lnTo>
                      <a:lnTo>
                        <a:pt x="240" y="2150"/>
                      </a:lnTo>
                      <a:lnTo>
                        <a:pt x="218" y="2123"/>
                      </a:lnTo>
                      <a:lnTo>
                        <a:pt x="203" y="2093"/>
                      </a:lnTo>
                      <a:lnTo>
                        <a:pt x="192" y="2060"/>
                      </a:lnTo>
                      <a:lnTo>
                        <a:pt x="188" y="2024"/>
                      </a:lnTo>
                      <a:lnTo>
                        <a:pt x="188" y="1310"/>
                      </a:lnTo>
                      <a:lnTo>
                        <a:pt x="162" y="1279"/>
                      </a:lnTo>
                      <a:lnTo>
                        <a:pt x="141" y="1245"/>
                      </a:lnTo>
                      <a:lnTo>
                        <a:pt x="124" y="1208"/>
                      </a:lnTo>
                      <a:lnTo>
                        <a:pt x="114" y="1168"/>
                      </a:lnTo>
                      <a:lnTo>
                        <a:pt x="111" y="1126"/>
                      </a:lnTo>
                      <a:lnTo>
                        <a:pt x="114" y="1085"/>
                      </a:lnTo>
                      <a:lnTo>
                        <a:pt x="124" y="1046"/>
                      </a:lnTo>
                      <a:lnTo>
                        <a:pt x="140" y="1008"/>
                      </a:lnTo>
                      <a:lnTo>
                        <a:pt x="160" y="976"/>
                      </a:lnTo>
                      <a:lnTo>
                        <a:pt x="187" y="946"/>
                      </a:lnTo>
                      <a:lnTo>
                        <a:pt x="216" y="920"/>
                      </a:lnTo>
                      <a:lnTo>
                        <a:pt x="198" y="902"/>
                      </a:lnTo>
                      <a:lnTo>
                        <a:pt x="183" y="880"/>
                      </a:lnTo>
                      <a:lnTo>
                        <a:pt x="174" y="856"/>
                      </a:lnTo>
                      <a:lnTo>
                        <a:pt x="3" y="180"/>
                      </a:lnTo>
                      <a:lnTo>
                        <a:pt x="0" y="152"/>
                      </a:lnTo>
                      <a:lnTo>
                        <a:pt x="2" y="126"/>
                      </a:lnTo>
                      <a:lnTo>
                        <a:pt x="11" y="100"/>
                      </a:lnTo>
                      <a:lnTo>
                        <a:pt x="24" y="79"/>
                      </a:lnTo>
                      <a:lnTo>
                        <a:pt x="42" y="59"/>
                      </a:lnTo>
                      <a:lnTo>
                        <a:pt x="64" y="44"/>
                      </a:lnTo>
                      <a:lnTo>
                        <a:pt x="89" y="34"/>
                      </a:lnTo>
                      <a:lnTo>
                        <a:pt x="181" y="15"/>
                      </a:lnTo>
                      <a:lnTo>
                        <a:pt x="273" y="4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 useBgFill="1">
              <p:nvSpPr>
                <p:cNvPr id="314" name="Freeform 7"/>
                <p:cNvSpPr>
                  <a:spLocks/>
                </p:cNvSpPr>
                <p:nvPr/>
              </p:nvSpPr>
              <p:spPr bwMode="auto">
                <a:xfrm>
                  <a:off x="15273338" y="4268135"/>
                  <a:ext cx="977900" cy="620713"/>
                </a:xfrm>
                <a:custGeom>
                  <a:avLst/>
                  <a:gdLst>
                    <a:gd name="T0" fmla="*/ 1539 w 3079"/>
                    <a:gd name="T1" fmla="*/ 0 h 1954"/>
                    <a:gd name="T2" fmla="*/ 1566 w 3079"/>
                    <a:gd name="T3" fmla="*/ 2 h 1954"/>
                    <a:gd name="T4" fmla="*/ 1595 w 3079"/>
                    <a:gd name="T5" fmla="*/ 6 h 1954"/>
                    <a:gd name="T6" fmla="*/ 1628 w 3079"/>
                    <a:gd name="T7" fmla="*/ 16 h 1954"/>
                    <a:gd name="T8" fmla="*/ 1659 w 3079"/>
                    <a:gd name="T9" fmla="*/ 31 h 1954"/>
                    <a:gd name="T10" fmla="*/ 2989 w 3079"/>
                    <a:gd name="T11" fmla="*/ 830 h 1954"/>
                    <a:gd name="T12" fmla="*/ 3016 w 3079"/>
                    <a:gd name="T13" fmla="*/ 848 h 1954"/>
                    <a:gd name="T14" fmla="*/ 3039 w 3079"/>
                    <a:gd name="T15" fmla="*/ 870 h 1954"/>
                    <a:gd name="T16" fmla="*/ 3056 w 3079"/>
                    <a:gd name="T17" fmla="*/ 894 h 1954"/>
                    <a:gd name="T18" fmla="*/ 3069 w 3079"/>
                    <a:gd name="T19" fmla="*/ 920 h 1954"/>
                    <a:gd name="T20" fmla="*/ 3076 w 3079"/>
                    <a:gd name="T21" fmla="*/ 948 h 1954"/>
                    <a:gd name="T22" fmla="*/ 3079 w 3079"/>
                    <a:gd name="T23" fmla="*/ 978 h 1954"/>
                    <a:gd name="T24" fmla="*/ 3076 w 3079"/>
                    <a:gd name="T25" fmla="*/ 1007 h 1954"/>
                    <a:gd name="T26" fmla="*/ 3069 w 3079"/>
                    <a:gd name="T27" fmla="*/ 1035 h 1954"/>
                    <a:gd name="T28" fmla="*/ 3056 w 3079"/>
                    <a:gd name="T29" fmla="*/ 1062 h 1954"/>
                    <a:gd name="T30" fmla="*/ 3038 w 3079"/>
                    <a:gd name="T31" fmla="*/ 1086 h 1954"/>
                    <a:gd name="T32" fmla="*/ 3016 w 3079"/>
                    <a:gd name="T33" fmla="*/ 1107 h 1954"/>
                    <a:gd name="T34" fmla="*/ 2989 w 3079"/>
                    <a:gd name="T35" fmla="*/ 1126 h 1954"/>
                    <a:gd name="T36" fmla="*/ 1659 w 3079"/>
                    <a:gd name="T37" fmla="*/ 1925 h 1954"/>
                    <a:gd name="T38" fmla="*/ 1628 w 3079"/>
                    <a:gd name="T39" fmla="*/ 1940 h 1954"/>
                    <a:gd name="T40" fmla="*/ 1596 w 3079"/>
                    <a:gd name="T41" fmla="*/ 1949 h 1954"/>
                    <a:gd name="T42" fmla="*/ 1566 w 3079"/>
                    <a:gd name="T43" fmla="*/ 1953 h 1954"/>
                    <a:gd name="T44" fmla="*/ 1539 w 3079"/>
                    <a:gd name="T45" fmla="*/ 1954 h 1954"/>
                    <a:gd name="T46" fmla="*/ 1514 w 3079"/>
                    <a:gd name="T47" fmla="*/ 1953 h 1954"/>
                    <a:gd name="T48" fmla="*/ 1484 w 3079"/>
                    <a:gd name="T49" fmla="*/ 1949 h 1954"/>
                    <a:gd name="T50" fmla="*/ 1452 w 3079"/>
                    <a:gd name="T51" fmla="*/ 1940 h 1954"/>
                    <a:gd name="T52" fmla="*/ 1420 w 3079"/>
                    <a:gd name="T53" fmla="*/ 1924 h 1954"/>
                    <a:gd name="T54" fmla="*/ 90 w 3079"/>
                    <a:gd name="T55" fmla="*/ 1126 h 1954"/>
                    <a:gd name="T56" fmla="*/ 63 w 3079"/>
                    <a:gd name="T57" fmla="*/ 1107 h 1954"/>
                    <a:gd name="T58" fmla="*/ 41 w 3079"/>
                    <a:gd name="T59" fmla="*/ 1085 h 1954"/>
                    <a:gd name="T60" fmla="*/ 24 w 3079"/>
                    <a:gd name="T61" fmla="*/ 1061 h 1954"/>
                    <a:gd name="T62" fmla="*/ 11 w 3079"/>
                    <a:gd name="T63" fmla="*/ 1034 h 1954"/>
                    <a:gd name="T64" fmla="*/ 4 w 3079"/>
                    <a:gd name="T65" fmla="*/ 1006 h 1954"/>
                    <a:gd name="T66" fmla="*/ 0 w 3079"/>
                    <a:gd name="T67" fmla="*/ 977 h 1954"/>
                    <a:gd name="T68" fmla="*/ 4 w 3079"/>
                    <a:gd name="T69" fmla="*/ 947 h 1954"/>
                    <a:gd name="T70" fmla="*/ 11 w 3079"/>
                    <a:gd name="T71" fmla="*/ 919 h 1954"/>
                    <a:gd name="T72" fmla="*/ 24 w 3079"/>
                    <a:gd name="T73" fmla="*/ 893 h 1954"/>
                    <a:gd name="T74" fmla="*/ 43 w 3079"/>
                    <a:gd name="T75" fmla="*/ 870 h 1954"/>
                    <a:gd name="T76" fmla="*/ 64 w 3079"/>
                    <a:gd name="T77" fmla="*/ 848 h 1954"/>
                    <a:gd name="T78" fmla="*/ 91 w 3079"/>
                    <a:gd name="T79" fmla="*/ 829 h 1954"/>
                    <a:gd name="T80" fmla="*/ 1421 w 3079"/>
                    <a:gd name="T81" fmla="*/ 31 h 1954"/>
                    <a:gd name="T82" fmla="*/ 1452 w 3079"/>
                    <a:gd name="T83" fmla="*/ 16 h 1954"/>
                    <a:gd name="T84" fmla="*/ 1484 w 3079"/>
                    <a:gd name="T85" fmla="*/ 6 h 1954"/>
                    <a:gd name="T86" fmla="*/ 1514 w 3079"/>
                    <a:gd name="T87" fmla="*/ 2 h 1954"/>
                    <a:gd name="T88" fmla="*/ 1539 w 3079"/>
                    <a:gd name="T89" fmla="*/ 0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079" h="1954">
                      <a:moveTo>
                        <a:pt x="1539" y="0"/>
                      </a:moveTo>
                      <a:lnTo>
                        <a:pt x="1566" y="2"/>
                      </a:lnTo>
                      <a:lnTo>
                        <a:pt x="1595" y="6"/>
                      </a:lnTo>
                      <a:lnTo>
                        <a:pt x="1628" y="16"/>
                      </a:lnTo>
                      <a:lnTo>
                        <a:pt x="1659" y="31"/>
                      </a:lnTo>
                      <a:lnTo>
                        <a:pt x="2989" y="830"/>
                      </a:lnTo>
                      <a:lnTo>
                        <a:pt x="3016" y="848"/>
                      </a:lnTo>
                      <a:lnTo>
                        <a:pt x="3039" y="870"/>
                      </a:lnTo>
                      <a:lnTo>
                        <a:pt x="3056" y="894"/>
                      </a:lnTo>
                      <a:lnTo>
                        <a:pt x="3069" y="920"/>
                      </a:lnTo>
                      <a:lnTo>
                        <a:pt x="3076" y="948"/>
                      </a:lnTo>
                      <a:lnTo>
                        <a:pt x="3079" y="978"/>
                      </a:lnTo>
                      <a:lnTo>
                        <a:pt x="3076" y="1007"/>
                      </a:lnTo>
                      <a:lnTo>
                        <a:pt x="3069" y="1035"/>
                      </a:lnTo>
                      <a:lnTo>
                        <a:pt x="3056" y="1062"/>
                      </a:lnTo>
                      <a:lnTo>
                        <a:pt x="3038" y="1086"/>
                      </a:lnTo>
                      <a:lnTo>
                        <a:pt x="3016" y="1107"/>
                      </a:lnTo>
                      <a:lnTo>
                        <a:pt x="2989" y="1126"/>
                      </a:lnTo>
                      <a:lnTo>
                        <a:pt x="1659" y="1925"/>
                      </a:lnTo>
                      <a:lnTo>
                        <a:pt x="1628" y="1940"/>
                      </a:lnTo>
                      <a:lnTo>
                        <a:pt x="1596" y="1949"/>
                      </a:lnTo>
                      <a:lnTo>
                        <a:pt x="1566" y="1953"/>
                      </a:lnTo>
                      <a:lnTo>
                        <a:pt x="1539" y="1954"/>
                      </a:lnTo>
                      <a:lnTo>
                        <a:pt x="1514" y="1953"/>
                      </a:lnTo>
                      <a:lnTo>
                        <a:pt x="1484" y="1949"/>
                      </a:lnTo>
                      <a:lnTo>
                        <a:pt x="1452" y="1940"/>
                      </a:lnTo>
                      <a:lnTo>
                        <a:pt x="1420" y="1924"/>
                      </a:lnTo>
                      <a:lnTo>
                        <a:pt x="90" y="1126"/>
                      </a:lnTo>
                      <a:lnTo>
                        <a:pt x="63" y="1107"/>
                      </a:lnTo>
                      <a:lnTo>
                        <a:pt x="41" y="1085"/>
                      </a:lnTo>
                      <a:lnTo>
                        <a:pt x="24" y="1061"/>
                      </a:lnTo>
                      <a:lnTo>
                        <a:pt x="11" y="1034"/>
                      </a:lnTo>
                      <a:lnTo>
                        <a:pt x="4" y="1006"/>
                      </a:lnTo>
                      <a:lnTo>
                        <a:pt x="0" y="977"/>
                      </a:lnTo>
                      <a:lnTo>
                        <a:pt x="4" y="947"/>
                      </a:lnTo>
                      <a:lnTo>
                        <a:pt x="11" y="919"/>
                      </a:lnTo>
                      <a:lnTo>
                        <a:pt x="24" y="893"/>
                      </a:lnTo>
                      <a:lnTo>
                        <a:pt x="43" y="870"/>
                      </a:lnTo>
                      <a:lnTo>
                        <a:pt x="64" y="848"/>
                      </a:lnTo>
                      <a:lnTo>
                        <a:pt x="91" y="829"/>
                      </a:lnTo>
                      <a:lnTo>
                        <a:pt x="1421" y="31"/>
                      </a:lnTo>
                      <a:lnTo>
                        <a:pt x="1452" y="16"/>
                      </a:lnTo>
                      <a:lnTo>
                        <a:pt x="1484" y="6"/>
                      </a:lnTo>
                      <a:lnTo>
                        <a:pt x="1514" y="2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Freeform 8"/>
                <p:cNvSpPr>
                  <a:spLocks/>
                </p:cNvSpPr>
                <p:nvPr/>
              </p:nvSpPr>
              <p:spPr bwMode="auto">
                <a:xfrm>
                  <a:off x="15311438" y="4306235"/>
                  <a:ext cx="901700" cy="544513"/>
                </a:xfrm>
                <a:custGeom>
                  <a:avLst/>
                  <a:gdLst>
                    <a:gd name="T0" fmla="*/ 1418 w 2838"/>
                    <a:gd name="T1" fmla="*/ 0 h 1714"/>
                    <a:gd name="T2" fmla="*/ 1440 w 2838"/>
                    <a:gd name="T3" fmla="*/ 2 h 1714"/>
                    <a:gd name="T4" fmla="*/ 1460 w 2838"/>
                    <a:gd name="T5" fmla="*/ 6 h 1714"/>
                    <a:gd name="T6" fmla="*/ 1476 w 2838"/>
                    <a:gd name="T7" fmla="*/ 13 h 1714"/>
                    <a:gd name="T8" fmla="*/ 2806 w 2838"/>
                    <a:gd name="T9" fmla="*/ 811 h 1714"/>
                    <a:gd name="T10" fmla="*/ 2825 w 2838"/>
                    <a:gd name="T11" fmla="*/ 826 h 1714"/>
                    <a:gd name="T12" fmla="*/ 2836 w 2838"/>
                    <a:gd name="T13" fmla="*/ 842 h 1714"/>
                    <a:gd name="T14" fmla="*/ 2838 w 2838"/>
                    <a:gd name="T15" fmla="*/ 857 h 1714"/>
                    <a:gd name="T16" fmla="*/ 2836 w 2838"/>
                    <a:gd name="T17" fmla="*/ 874 h 1714"/>
                    <a:gd name="T18" fmla="*/ 2825 w 2838"/>
                    <a:gd name="T19" fmla="*/ 890 h 1714"/>
                    <a:gd name="T20" fmla="*/ 2806 w 2838"/>
                    <a:gd name="T21" fmla="*/ 903 h 1714"/>
                    <a:gd name="T22" fmla="*/ 1476 w 2838"/>
                    <a:gd name="T23" fmla="*/ 1702 h 1714"/>
                    <a:gd name="T24" fmla="*/ 1460 w 2838"/>
                    <a:gd name="T25" fmla="*/ 1710 h 1714"/>
                    <a:gd name="T26" fmla="*/ 1440 w 2838"/>
                    <a:gd name="T27" fmla="*/ 1713 h 1714"/>
                    <a:gd name="T28" fmla="*/ 1418 w 2838"/>
                    <a:gd name="T29" fmla="*/ 1714 h 1714"/>
                    <a:gd name="T30" fmla="*/ 1398 w 2838"/>
                    <a:gd name="T31" fmla="*/ 1713 h 1714"/>
                    <a:gd name="T32" fmla="*/ 1379 w 2838"/>
                    <a:gd name="T33" fmla="*/ 1710 h 1714"/>
                    <a:gd name="T34" fmla="*/ 1362 w 2838"/>
                    <a:gd name="T35" fmla="*/ 1702 h 1714"/>
                    <a:gd name="T36" fmla="*/ 30 w 2838"/>
                    <a:gd name="T37" fmla="*/ 903 h 1714"/>
                    <a:gd name="T38" fmla="*/ 16 w 2838"/>
                    <a:gd name="T39" fmla="*/ 891 h 1714"/>
                    <a:gd name="T40" fmla="*/ 5 w 2838"/>
                    <a:gd name="T41" fmla="*/ 879 h 1714"/>
                    <a:gd name="T42" fmla="*/ 0 w 2838"/>
                    <a:gd name="T43" fmla="*/ 865 h 1714"/>
                    <a:gd name="T44" fmla="*/ 0 w 2838"/>
                    <a:gd name="T45" fmla="*/ 850 h 1714"/>
                    <a:gd name="T46" fmla="*/ 5 w 2838"/>
                    <a:gd name="T47" fmla="*/ 837 h 1714"/>
                    <a:gd name="T48" fmla="*/ 16 w 2838"/>
                    <a:gd name="T49" fmla="*/ 823 h 1714"/>
                    <a:gd name="T50" fmla="*/ 30 w 2838"/>
                    <a:gd name="T51" fmla="*/ 811 h 1714"/>
                    <a:gd name="T52" fmla="*/ 1362 w 2838"/>
                    <a:gd name="T53" fmla="*/ 13 h 1714"/>
                    <a:gd name="T54" fmla="*/ 1379 w 2838"/>
                    <a:gd name="T55" fmla="*/ 6 h 1714"/>
                    <a:gd name="T56" fmla="*/ 1398 w 2838"/>
                    <a:gd name="T57" fmla="*/ 2 h 1714"/>
                    <a:gd name="T58" fmla="*/ 1418 w 2838"/>
                    <a:gd name="T59" fmla="*/ 0 h 1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38" h="1714">
                      <a:moveTo>
                        <a:pt x="1418" y="0"/>
                      </a:moveTo>
                      <a:lnTo>
                        <a:pt x="1440" y="2"/>
                      </a:lnTo>
                      <a:lnTo>
                        <a:pt x="1460" y="6"/>
                      </a:lnTo>
                      <a:lnTo>
                        <a:pt x="1476" y="13"/>
                      </a:lnTo>
                      <a:lnTo>
                        <a:pt x="2806" y="811"/>
                      </a:lnTo>
                      <a:lnTo>
                        <a:pt x="2825" y="826"/>
                      </a:lnTo>
                      <a:lnTo>
                        <a:pt x="2836" y="842"/>
                      </a:lnTo>
                      <a:lnTo>
                        <a:pt x="2838" y="857"/>
                      </a:lnTo>
                      <a:lnTo>
                        <a:pt x="2836" y="874"/>
                      </a:lnTo>
                      <a:lnTo>
                        <a:pt x="2825" y="890"/>
                      </a:lnTo>
                      <a:lnTo>
                        <a:pt x="2806" y="903"/>
                      </a:lnTo>
                      <a:lnTo>
                        <a:pt x="1476" y="1702"/>
                      </a:lnTo>
                      <a:lnTo>
                        <a:pt x="1460" y="1710"/>
                      </a:lnTo>
                      <a:lnTo>
                        <a:pt x="1440" y="1713"/>
                      </a:lnTo>
                      <a:lnTo>
                        <a:pt x="1418" y="1714"/>
                      </a:lnTo>
                      <a:lnTo>
                        <a:pt x="1398" y="1713"/>
                      </a:lnTo>
                      <a:lnTo>
                        <a:pt x="1379" y="1710"/>
                      </a:lnTo>
                      <a:lnTo>
                        <a:pt x="1362" y="1702"/>
                      </a:lnTo>
                      <a:lnTo>
                        <a:pt x="30" y="903"/>
                      </a:lnTo>
                      <a:lnTo>
                        <a:pt x="16" y="891"/>
                      </a:lnTo>
                      <a:lnTo>
                        <a:pt x="5" y="879"/>
                      </a:lnTo>
                      <a:lnTo>
                        <a:pt x="0" y="865"/>
                      </a:lnTo>
                      <a:lnTo>
                        <a:pt x="0" y="850"/>
                      </a:lnTo>
                      <a:lnTo>
                        <a:pt x="5" y="837"/>
                      </a:lnTo>
                      <a:lnTo>
                        <a:pt x="16" y="823"/>
                      </a:lnTo>
                      <a:lnTo>
                        <a:pt x="30" y="811"/>
                      </a:lnTo>
                      <a:lnTo>
                        <a:pt x="1362" y="13"/>
                      </a:lnTo>
                      <a:lnTo>
                        <a:pt x="1379" y="6"/>
                      </a:lnTo>
                      <a:lnTo>
                        <a:pt x="1398" y="2"/>
                      </a:lnTo>
                      <a:lnTo>
                        <a:pt x="14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Freeform 9"/>
                <p:cNvSpPr>
                  <a:spLocks/>
                </p:cNvSpPr>
                <p:nvPr/>
              </p:nvSpPr>
              <p:spPr bwMode="auto">
                <a:xfrm>
                  <a:off x="15374938" y="4345922"/>
                  <a:ext cx="774700" cy="465138"/>
                </a:xfrm>
                <a:custGeom>
                  <a:avLst/>
                  <a:gdLst>
                    <a:gd name="T0" fmla="*/ 1218 w 2438"/>
                    <a:gd name="T1" fmla="*/ 0 h 1464"/>
                    <a:gd name="T2" fmla="*/ 2438 w 2438"/>
                    <a:gd name="T3" fmla="*/ 731 h 1464"/>
                    <a:gd name="T4" fmla="*/ 1218 w 2438"/>
                    <a:gd name="T5" fmla="*/ 1464 h 1464"/>
                    <a:gd name="T6" fmla="*/ 0 w 2438"/>
                    <a:gd name="T7" fmla="*/ 731 h 1464"/>
                    <a:gd name="T8" fmla="*/ 1218 w 2438"/>
                    <a:gd name="T9" fmla="*/ 0 h 1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8" h="1464">
                      <a:moveTo>
                        <a:pt x="1218" y="0"/>
                      </a:moveTo>
                      <a:lnTo>
                        <a:pt x="2438" y="731"/>
                      </a:lnTo>
                      <a:lnTo>
                        <a:pt x="1218" y="1464"/>
                      </a:lnTo>
                      <a:lnTo>
                        <a:pt x="0" y="731"/>
                      </a:lnTo>
                      <a:lnTo>
                        <a:pt x="1218" y="0"/>
                      </a:lnTo>
                      <a:close/>
                    </a:path>
                  </a:pathLst>
                </a:custGeom>
                <a:solidFill>
                  <a:srgbClr val="94E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Freeform 10"/>
                <p:cNvSpPr>
                  <a:spLocks/>
                </p:cNvSpPr>
                <p:nvPr/>
              </p:nvSpPr>
              <p:spPr bwMode="auto">
                <a:xfrm>
                  <a:off x="15562263" y="4347510"/>
                  <a:ext cx="587375" cy="439738"/>
                </a:xfrm>
                <a:custGeom>
                  <a:avLst/>
                  <a:gdLst>
                    <a:gd name="T0" fmla="*/ 628 w 1849"/>
                    <a:gd name="T1" fmla="*/ 0 h 1387"/>
                    <a:gd name="T2" fmla="*/ 927 w 1849"/>
                    <a:gd name="T3" fmla="*/ 178 h 1387"/>
                    <a:gd name="T4" fmla="*/ 1849 w 1849"/>
                    <a:gd name="T5" fmla="*/ 730 h 1387"/>
                    <a:gd name="T6" fmla="*/ 756 w 1849"/>
                    <a:gd name="T7" fmla="*/ 1387 h 1387"/>
                    <a:gd name="T8" fmla="*/ 739 w 1849"/>
                    <a:gd name="T9" fmla="*/ 1367 h 1387"/>
                    <a:gd name="T10" fmla="*/ 725 w 1849"/>
                    <a:gd name="T11" fmla="*/ 1348 h 1387"/>
                    <a:gd name="T12" fmla="*/ 712 w 1849"/>
                    <a:gd name="T13" fmla="*/ 1326 h 1387"/>
                    <a:gd name="T14" fmla="*/ 695 w 1849"/>
                    <a:gd name="T15" fmla="*/ 1288 h 1387"/>
                    <a:gd name="T16" fmla="*/ 684 w 1849"/>
                    <a:gd name="T17" fmla="*/ 1249 h 1387"/>
                    <a:gd name="T18" fmla="*/ 679 w 1849"/>
                    <a:gd name="T19" fmla="*/ 1211 h 1387"/>
                    <a:gd name="T20" fmla="*/ 678 w 1849"/>
                    <a:gd name="T21" fmla="*/ 1174 h 1387"/>
                    <a:gd name="T22" fmla="*/ 680 w 1849"/>
                    <a:gd name="T23" fmla="*/ 1140 h 1387"/>
                    <a:gd name="T24" fmla="*/ 684 w 1849"/>
                    <a:gd name="T25" fmla="*/ 1107 h 1387"/>
                    <a:gd name="T26" fmla="*/ 689 w 1849"/>
                    <a:gd name="T27" fmla="*/ 1077 h 1387"/>
                    <a:gd name="T28" fmla="*/ 691 w 1849"/>
                    <a:gd name="T29" fmla="*/ 1049 h 1387"/>
                    <a:gd name="T30" fmla="*/ 691 w 1849"/>
                    <a:gd name="T31" fmla="*/ 1025 h 1387"/>
                    <a:gd name="T32" fmla="*/ 686 w 1849"/>
                    <a:gd name="T33" fmla="*/ 1006 h 1387"/>
                    <a:gd name="T34" fmla="*/ 677 w 1849"/>
                    <a:gd name="T35" fmla="*/ 993 h 1387"/>
                    <a:gd name="T36" fmla="*/ 665 w 1849"/>
                    <a:gd name="T37" fmla="*/ 981 h 1387"/>
                    <a:gd name="T38" fmla="*/ 651 w 1849"/>
                    <a:gd name="T39" fmla="*/ 968 h 1387"/>
                    <a:gd name="T40" fmla="*/ 637 w 1849"/>
                    <a:gd name="T41" fmla="*/ 955 h 1387"/>
                    <a:gd name="T42" fmla="*/ 622 w 1849"/>
                    <a:gd name="T43" fmla="*/ 941 h 1387"/>
                    <a:gd name="T44" fmla="*/ 608 w 1849"/>
                    <a:gd name="T45" fmla="*/ 924 h 1387"/>
                    <a:gd name="T46" fmla="*/ 596 w 1849"/>
                    <a:gd name="T47" fmla="*/ 904 h 1387"/>
                    <a:gd name="T48" fmla="*/ 585 w 1849"/>
                    <a:gd name="T49" fmla="*/ 881 h 1387"/>
                    <a:gd name="T50" fmla="*/ 576 w 1849"/>
                    <a:gd name="T51" fmla="*/ 854 h 1387"/>
                    <a:gd name="T52" fmla="*/ 573 w 1849"/>
                    <a:gd name="T53" fmla="*/ 831 h 1387"/>
                    <a:gd name="T54" fmla="*/ 573 w 1849"/>
                    <a:gd name="T55" fmla="*/ 810 h 1387"/>
                    <a:gd name="T56" fmla="*/ 576 w 1849"/>
                    <a:gd name="T57" fmla="*/ 791 h 1387"/>
                    <a:gd name="T58" fmla="*/ 580 w 1849"/>
                    <a:gd name="T59" fmla="*/ 774 h 1387"/>
                    <a:gd name="T60" fmla="*/ 585 w 1849"/>
                    <a:gd name="T61" fmla="*/ 759 h 1387"/>
                    <a:gd name="T62" fmla="*/ 588 w 1849"/>
                    <a:gd name="T63" fmla="*/ 745 h 1387"/>
                    <a:gd name="T64" fmla="*/ 591 w 1849"/>
                    <a:gd name="T65" fmla="*/ 731 h 1387"/>
                    <a:gd name="T66" fmla="*/ 588 w 1849"/>
                    <a:gd name="T67" fmla="*/ 711 h 1387"/>
                    <a:gd name="T68" fmla="*/ 579 w 1849"/>
                    <a:gd name="T69" fmla="*/ 692 h 1387"/>
                    <a:gd name="T70" fmla="*/ 565 w 1849"/>
                    <a:gd name="T71" fmla="*/ 673 h 1387"/>
                    <a:gd name="T72" fmla="*/ 546 w 1849"/>
                    <a:gd name="T73" fmla="*/ 658 h 1387"/>
                    <a:gd name="T74" fmla="*/ 524 w 1849"/>
                    <a:gd name="T75" fmla="*/ 643 h 1387"/>
                    <a:gd name="T76" fmla="*/ 499 w 1849"/>
                    <a:gd name="T77" fmla="*/ 630 h 1387"/>
                    <a:gd name="T78" fmla="*/ 472 w 1849"/>
                    <a:gd name="T79" fmla="*/ 619 h 1387"/>
                    <a:gd name="T80" fmla="*/ 444 w 1849"/>
                    <a:gd name="T81" fmla="*/ 608 h 1387"/>
                    <a:gd name="T82" fmla="*/ 417 w 1849"/>
                    <a:gd name="T83" fmla="*/ 598 h 1387"/>
                    <a:gd name="T84" fmla="*/ 390 w 1849"/>
                    <a:gd name="T85" fmla="*/ 591 h 1387"/>
                    <a:gd name="T86" fmla="*/ 365 w 1849"/>
                    <a:gd name="T87" fmla="*/ 584 h 1387"/>
                    <a:gd name="T88" fmla="*/ 342 w 1849"/>
                    <a:gd name="T89" fmla="*/ 578 h 1387"/>
                    <a:gd name="T90" fmla="*/ 311 w 1849"/>
                    <a:gd name="T91" fmla="*/ 572 h 1387"/>
                    <a:gd name="T92" fmla="*/ 284 w 1849"/>
                    <a:gd name="T93" fmla="*/ 567 h 1387"/>
                    <a:gd name="T94" fmla="*/ 258 w 1849"/>
                    <a:gd name="T95" fmla="*/ 563 h 1387"/>
                    <a:gd name="T96" fmla="*/ 238 w 1849"/>
                    <a:gd name="T97" fmla="*/ 561 h 1387"/>
                    <a:gd name="T98" fmla="*/ 222 w 1849"/>
                    <a:gd name="T99" fmla="*/ 559 h 1387"/>
                    <a:gd name="T100" fmla="*/ 183 w 1849"/>
                    <a:gd name="T101" fmla="*/ 545 h 1387"/>
                    <a:gd name="T102" fmla="*/ 147 w 1849"/>
                    <a:gd name="T103" fmla="*/ 527 h 1387"/>
                    <a:gd name="T104" fmla="*/ 114 w 1849"/>
                    <a:gd name="T105" fmla="*/ 505 h 1387"/>
                    <a:gd name="T106" fmla="*/ 85 w 1849"/>
                    <a:gd name="T107" fmla="*/ 480 h 1387"/>
                    <a:gd name="T108" fmla="*/ 59 w 1849"/>
                    <a:gd name="T109" fmla="*/ 453 h 1387"/>
                    <a:gd name="T110" fmla="*/ 36 w 1849"/>
                    <a:gd name="T111" fmla="*/ 427 h 1387"/>
                    <a:gd name="T112" fmla="*/ 15 w 1849"/>
                    <a:gd name="T113" fmla="*/ 401 h 1387"/>
                    <a:gd name="T114" fmla="*/ 0 w 1849"/>
                    <a:gd name="T115" fmla="*/ 377 h 1387"/>
                    <a:gd name="T116" fmla="*/ 628 w 1849"/>
                    <a:gd name="T117" fmla="*/ 0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49" h="1387">
                      <a:moveTo>
                        <a:pt x="628" y="0"/>
                      </a:moveTo>
                      <a:lnTo>
                        <a:pt x="927" y="178"/>
                      </a:lnTo>
                      <a:lnTo>
                        <a:pt x="1849" y="730"/>
                      </a:lnTo>
                      <a:lnTo>
                        <a:pt x="756" y="1387"/>
                      </a:lnTo>
                      <a:lnTo>
                        <a:pt x="739" y="1367"/>
                      </a:lnTo>
                      <a:lnTo>
                        <a:pt x="725" y="1348"/>
                      </a:lnTo>
                      <a:lnTo>
                        <a:pt x="712" y="1326"/>
                      </a:lnTo>
                      <a:lnTo>
                        <a:pt x="695" y="1288"/>
                      </a:lnTo>
                      <a:lnTo>
                        <a:pt x="684" y="1249"/>
                      </a:lnTo>
                      <a:lnTo>
                        <a:pt x="679" y="1211"/>
                      </a:lnTo>
                      <a:lnTo>
                        <a:pt x="678" y="1174"/>
                      </a:lnTo>
                      <a:lnTo>
                        <a:pt x="680" y="1140"/>
                      </a:lnTo>
                      <a:lnTo>
                        <a:pt x="684" y="1107"/>
                      </a:lnTo>
                      <a:lnTo>
                        <a:pt x="689" y="1077"/>
                      </a:lnTo>
                      <a:lnTo>
                        <a:pt x="691" y="1049"/>
                      </a:lnTo>
                      <a:lnTo>
                        <a:pt x="691" y="1025"/>
                      </a:lnTo>
                      <a:lnTo>
                        <a:pt x="686" y="1006"/>
                      </a:lnTo>
                      <a:lnTo>
                        <a:pt x="677" y="993"/>
                      </a:lnTo>
                      <a:lnTo>
                        <a:pt x="665" y="981"/>
                      </a:lnTo>
                      <a:lnTo>
                        <a:pt x="651" y="968"/>
                      </a:lnTo>
                      <a:lnTo>
                        <a:pt x="637" y="955"/>
                      </a:lnTo>
                      <a:lnTo>
                        <a:pt x="622" y="941"/>
                      </a:lnTo>
                      <a:lnTo>
                        <a:pt x="608" y="924"/>
                      </a:lnTo>
                      <a:lnTo>
                        <a:pt x="596" y="904"/>
                      </a:lnTo>
                      <a:lnTo>
                        <a:pt x="585" y="881"/>
                      </a:lnTo>
                      <a:lnTo>
                        <a:pt x="576" y="854"/>
                      </a:lnTo>
                      <a:lnTo>
                        <a:pt x="573" y="831"/>
                      </a:lnTo>
                      <a:lnTo>
                        <a:pt x="573" y="810"/>
                      </a:lnTo>
                      <a:lnTo>
                        <a:pt x="576" y="791"/>
                      </a:lnTo>
                      <a:lnTo>
                        <a:pt x="580" y="774"/>
                      </a:lnTo>
                      <a:lnTo>
                        <a:pt x="585" y="759"/>
                      </a:lnTo>
                      <a:lnTo>
                        <a:pt x="588" y="745"/>
                      </a:lnTo>
                      <a:lnTo>
                        <a:pt x="591" y="731"/>
                      </a:lnTo>
                      <a:lnTo>
                        <a:pt x="588" y="711"/>
                      </a:lnTo>
                      <a:lnTo>
                        <a:pt x="579" y="692"/>
                      </a:lnTo>
                      <a:lnTo>
                        <a:pt x="565" y="673"/>
                      </a:lnTo>
                      <a:lnTo>
                        <a:pt x="546" y="658"/>
                      </a:lnTo>
                      <a:lnTo>
                        <a:pt x="524" y="643"/>
                      </a:lnTo>
                      <a:lnTo>
                        <a:pt x="499" y="630"/>
                      </a:lnTo>
                      <a:lnTo>
                        <a:pt x="472" y="619"/>
                      </a:lnTo>
                      <a:lnTo>
                        <a:pt x="444" y="608"/>
                      </a:lnTo>
                      <a:lnTo>
                        <a:pt x="417" y="598"/>
                      </a:lnTo>
                      <a:lnTo>
                        <a:pt x="390" y="591"/>
                      </a:lnTo>
                      <a:lnTo>
                        <a:pt x="365" y="584"/>
                      </a:lnTo>
                      <a:lnTo>
                        <a:pt x="342" y="578"/>
                      </a:lnTo>
                      <a:lnTo>
                        <a:pt x="311" y="572"/>
                      </a:lnTo>
                      <a:lnTo>
                        <a:pt x="284" y="567"/>
                      </a:lnTo>
                      <a:lnTo>
                        <a:pt x="258" y="563"/>
                      </a:lnTo>
                      <a:lnTo>
                        <a:pt x="238" y="561"/>
                      </a:lnTo>
                      <a:lnTo>
                        <a:pt x="222" y="559"/>
                      </a:lnTo>
                      <a:lnTo>
                        <a:pt x="183" y="545"/>
                      </a:lnTo>
                      <a:lnTo>
                        <a:pt x="147" y="527"/>
                      </a:lnTo>
                      <a:lnTo>
                        <a:pt x="114" y="505"/>
                      </a:lnTo>
                      <a:lnTo>
                        <a:pt x="85" y="480"/>
                      </a:lnTo>
                      <a:lnTo>
                        <a:pt x="59" y="453"/>
                      </a:lnTo>
                      <a:lnTo>
                        <a:pt x="36" y="427"/>
                      </a:lnTo>
                      <a:lnTo>
                        <a:pt x="15" y="401"/>
                      </a:lnTo>
                      <a:lnTo>
                        <a:pt x="0" y="377"/>
                      </a:lnTo>
                      <a:lnTo>
                        <a:pt x="628" y="0"/>
                      </a:lnTo>
                      <a:close/>
                    </a:path>
                  </a:pathLst>
                </a:custGeom>
                <a:solidFill>
                  <a:srgbClr val="879E9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Freeform 11"/>
                <p:cNvSpPr>
                  <a:spLocks/>
                </p:cNvSpPr>
                <p:nvPr/>
              </p:nvSpPr>
              <p:spPr bwMode="auto">
                <a:xfrm>
                  <a:off x="15594013" y="4345922"/>
                  <a:ext cx="555625" cy="417513"/>
                </a:xfrm>
                <a:custGeom>
                  <a:avLst/>
                  <a:gdLst>
                    <a:gd name="T0" fmla="*/ 528 w 1748"/>
                    <a:gd name="T1" fmla="*/ 0 h 1313"/>
                    <a:gd name="T2" fmla="*/ 1748 w 1748"/>
                    <a:gd name="T3" fmla="*/ 731 h 1313"/>
                    <a:gd name="T4" fmla="*/ 781 w 1748"/>
                    <a:gd name="T5" fmla="*/ 1313 h 1313"/>
                    <a:gd name="T6" fmla="*/ 765 w 1748"/>
                    <a:gd name="T7" fmla="*/ 1300 h 1313"/>
                    <a:gd name="T8" fmla="*/ 753 w 1748"/>
                    <a:gd name="T9" fmla="*/ 1287 h 1313"/>
                    <a:gd name="T10" fmla="*/ 741 w 1748"/>
                    <a:gd name="T11" fmla="*/ 1273 h 1313"/>
                    <a:gd name="T12" fmla="*/ 730 w 1748"/>
                    <a:gd name="T13" fmla="*/ 1256 h 1313"/>
                    <a:gd name="T14" fmla="*/ 715 w 1748"/>
                    <a:gd name="T15" fmla="*/ 1223 h 1313"/>
                    <a:gd name="T16" fmla="*/ 706 w 1748"/>
                    <a:gd name="T17" fmla="*/ 1192 h 1313"/>
                    <a:gd name="T18" fmla="*/ 703 w 1748"/>
                    <a:gd name="T19" fmla="*/ 1160 h 1313"/>
                    <a:gd name="T20" fmla="*/ 703 w 1748"/>
                    <a:gd name="T21" fmla="*/ 1129 h 1313"/>
                    <a:gd name="T22" fmla="*/ 706 w 1748"/>
                    <a:gd name="T23" fmla="*/ 1098 h 1313"/>
                    <a:gd name="T24" fmla="*/ 710 w 1748"/>
                    <a:gd name="T25" fmla="*/ 1066 h 1313"/>
                    <a:gd name="T26" fmla="*/ 715 w 1748"/>
                    <a:gd name="T27" fmla="*/ 1038 h 1313"/>
                    <a:gd name="T28" fmla="*/ 717 w 1748"/>
                    <a:gd name="T29" fmla="*/ 1009 h 1313"/>
                    <a:gd name="T30" fmla="*/ 717 w 1748"/>
                    <a:gd name="T31" fmla="*/ 982 h 1313"/>
                    <a:gd name="T32" fmla="*/ 715 w 1748"/>
                    <a:gd name="T33" fmla="*/ 954 h 1313"/>
                    <a:gd name="T34" fmla="*/ 706 w 1748"/>
                    <a:gd name="T35" fmla="*/ 927 h 1313"/>
                    <a:gd name="T36" fmla="*/ 697 w 1748"/>
                    <a:gd name="T37" fmla="*/ 909 h 1313"/>
                    <a:gd name="T38" fmla="*/ 681 w 1748"/>
                    <a:gd name="T39" fmla="*/ 891 h 1313"/>
                    <a:gd name="T40" fmla="*/ 663 w 1748"/>
                    <a:gd name="T41" fmla="*/ 874 h 1313"/>
                    <a:gd name="T42" fmla="*/ 643 w 1748"/>
                    <a:gd name="T43" fmla="*/ 857 h 1313"/>
                    <a:gd name="T44" fmla="*/ 623 w 1748"/>
                    <a:gd name="T45" fmla="*/ 839 h 1313"/>
                    <a:gd name="T46" fmla="*/ 606 w 1748"/>
                    <a:gd name="T47" fmla="*/ 820 h 1313"/>
                    <a:gd name="T48" fmla="*/ 591 w 1748"/>
                    <a:gd name="T49" fmla="*/ 799 h 1313"/>
                    <a:gd name="T50" fmla="*/ 582 w 1748"/>
                    <a:gd name="T51" fmla="*/ 776 h 1313"/>
                    <a:gd name="T52" fmla="*/ 579 w 1748"/>
                    <a:gd name="T53" fmla="*/ 753 h 1313"/>
                    <a:gd name="T54" fmla="*/ 583 w 1748"/>
                    <a:gd name="T55" fmla="*/ 730 h 1313"/>
                    <a:gd name="T56" fmla="*/ 590 w 1748"/>
                    <a:gd name="T57" fmla="*/ 709 h 1313"/>
                    <a:gd name="T58" fmla="*/ 599 w 1748"/>
                    <a:gd name="T59" fmla="*/ 689 h 1313"/>
                    <a:gd name="T60" fmla="*/ 607 w 1748"/>
                    <a:gd name="T61" fmla="*/ 670 h 1313"/>
                    <a:gd name="T62" fmla="*/ 613 w 1748"/>
                    <a:gd name="T63" fmla="*/ 650 h 1313"/>
                    <a:gd name="T64" fmla="*/ 616 w 1748"/>
                    <a:gd name="T65" fmla="*/ 632 h 1313"/>
                    <a:gd name="T66" fmla="*/ 612 w 1748"/>
                    <a:gd name="T67" fmla="*/ 614 h 1313"/>
                    <a:gd name="T68" fmla="*/ 599 w 1748"/>
                    <a:gd name="T69" fmla="*/ 592 h 1313"/>
                    <a:gd name="T70" fmla="*/ 579 w 1748"/>
                    <a:gd name="T71" fmla="*/ 572 h 1313"/>
                    <a:gd name="T72" fmla="*/ 554 w 1748"/>
                    <a:gd name="T73" fmla="*/ 554 h 1313"/>
                    <a:gd name="T74" fmla="*/ 524 w 1748"/>
                    <a:gd name="T75" fmla="*/ 537 h 1313"/>
                    <a:gd name="T76" fmla="*/ 490 w 1748"/>
                    <a:gd name="T77" fmla="*/ 521 h 1313"/>
                    <a:gd name="T78" fmla="*/ 452 w 1748"/>
                    <a:gd name="T79" fmla="*/ 508 h 1313"/>
                    <a:gd name="T80" fmla="*/ 414 w 1748"/>
                    <a:gd name="T81" fmla="*/ 494 h 1313"/>
                    <a:gd name="T82" fmla="*/ 374 w 1748"/>
                    <a:gd name="T83" fmla="*/ 483 h 1313"/>
                    <a:gd name="T84" fmla="*/ 335 w 1748"/>
                    <a:gd name="T85" fmla="*/ 473 h 1313"/>
                    <a:gd name="T86" fmla="*/ 295 w 1748"/>
                    <a:gd name="T87" fmla="*/ 463 h 1313"/>
                    <a:gd name="T88" fmla="*/ 258 w 1748"/>
                    <a:gd name="T89" fmla="*/ 454 h 1313"/>
                    <a:gd name="T90" fmla="*/ 219 w 1748"/>
                    <a:gd name="T91" fmla="*/ 446 h 1313"/>
                    <a:gd name="T92" fmla="*/ 186 w 1748"/>
                    <a:gd name="T93" fmla="*/ 439 h 1313"/>
                    <a:gd name="T94" fmla="*/ 157 w 1748"/>
                    <a:gd name="T95" fmla="*/ 433 h 1313"/>
                    <a:gd name="T96" fmla="*/ 133 w 1748"/>
                    <a:gd name="T97" fmla="*/ 427 h 1313"/>
                    <a:gd name="T98" fmla="*/ 113 w 1748"/>
                    <a:gd name="T99" fmla="*/ 421 h 1313"/>
                    <a:gd name="T100" fmla="*/ 96 w 1748"/>
                    <a:gd name="T101" fmla="*/ 413 h 1313"/>
                    <a:gd name="T102" fmla="*/ 79 w 1748"/>
                    <a:gd name="T103" fmla="*/ 405 h 1313"/>
                    <a:gd name="T104" fmla="*/ 64 w 1748"/>
                    <a:gd name="T105" fmla="*/ 394 h 1313"/>
                    <a:gd name="T106" fmla="*/ 50 w 1748"/>
                    <a:gd name="T107" fmla="*/ 381 h 1313"/>
                    <a:gd name="T108" fmla="*/ 34 w 1748"/>
                    <a:gd name="T109" fmla="*/ 364 h 1313"/>
                    <a:gd name="T110" fmla="*/ 18 w 1748"/>
                    <a:gd name="T111" fmla="*/ 343 h 1313"/>
                    <a:gd name="T112" fmla="*/ 0 w 1748"/>
                    <a:gd name="T113" fmla="*/ 318 h 1313"/>
                    <a:gd name="T114" fmla="*/ 528 w 1748"/>
                    <a:gd name="T115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748" h="1313">
                      <a:moveTo>
                        <a:pt x="528" y="0"/>
                      </a:moveTo>
                      <a:lnTo>
                        <a:pt x="1748" y="731"/>
                      </a:lnTo>
                      <a:lnTo>
                        <a:pt x="781" y="1313"/>
                      </a:lnTo>
                      <a:lnTo>
                        <a:pt x="765" y="1300"/>
                      </a:lnTo>
                      <a:lnTo>
                        <a:pt x="753" y="1287"/>
                      </a:lnTo>
                      <a:lnTo>
                        <a:pt x="741" y="1273"/>
                      </a:lnTo>
                      <a:lnTo>
                        <a:pt x="730" y="1256"/>
                      </a:lnTo>
                      <a:lnTo>
                        <a:pt x="715" y="1223"/>
                      </a:lnTo>
                      <a:lnTo>
                        <a:pt x="706" y="1192"/>
                      </a:lnTo>
                      <a:lnTo>
                        <a:pt x="703" y="1160"/>
                      </a:lnTo>
                      <a:lnTo>
                        <a:pt x="703" y="1129"/>
                      </a:lnTo>
                      <a:lnTo>
                        <a:pt x="706" y="1098"/>
                      </a:lnTo>
                      <a:lnTo>
                        <a:pt x="710" y="1066"/>
                      </a:lnTo>
                      <a:lnTo>
                        <a:pt x="715" y="1038"/>
                      </a:lnTo>
                      <a:lnTo>
                        <a:pt x="717" y="1009"/>
                      </a:lnTo>
                      <a:lnTo>
                        <a:pt x="717" y="982"/>
                      </a:lnTo>
                      <a:lnTo>
                        <a:pt x="715" y="954"/>
                      </a:lnTo>
                      <a:lnTo>
                        <a:pt x="706" y="927"/>
                      </a:lnTo>
                      <a:lnTo>
                        <a:pt x="697" y="909"/>
                      </a:lnTo>
                      <a:lnTo>
                        <a:pt x="681" y="891"/>
                      </a:lnTo>
                      <a:lnTo>
                        <a:pt x="663" y="874"/>
                      </a:lnTo>
                      <a:lnTo>
                        <a:pt x="643" y="857"/>
                      </a:lnTo>
                      <a:lnTo>
                        <a:pt x="623" y="839"/>
                      </a:lnTo>
                      <a:lnTo>
                        <a:pt x="606" y="820"/>
                      </a:lnTo>
                      <a:lnTo>
                        <a:pt x="591" y="799"/>
                      </a:lnTo>
                      <a:lnTo>
                        <a:pt x="582" y="776"/>
                      </a:lnTo>
                      <a:lnTo>
                        <a:pt x="579" y="753"/>
                      </a:lnTo>
                      <a:lnTo>
                        <a:pt x="583" y="730"/>
                      </a:lnTo>
                      <a:lnTo>
                        <a:pt x="590" y="709"/>
                      </a:lnTo>
                      <a:lnTo>
                        <a:pt x="599" y="689"/>
                      </a:lnTo>
                      <a:lnTo>
                        <a:pt x="607" y="670"/>
                      </a:lnTo>
                      <a:lnTo>
                        <a:pt x="613" y="650"/>
                      </a:lnTo>
                      <a:lnTo>
                        <a:pt x="616" y="632"/>
                      </a:lnTo>
                      <a:lnTo>
                        <a:pt x="612" y="614"/>
                      </a:lnTo>
                      <a:lnTo>
                        <a:pt x="599" y="592"/>
                      </a:lnTo>
                      <a:lnTo>
                        <a:pt x="579" y="572"/>
                      </a:lnTo>
                      <a:lnTo>
                        <a:pt x="554" y="554"/>
                      </a:lnTo>
                      <a:lnTo>
                        <a:pt x="524" y="537"/>
                      </a:lnTo>
                      <a:lnTo>
                        <a:pt x="490" y="521"/>
                      </a:lnTo>
                      <a:lnTo>
                        <a:pt x="452" y="508"/>
                      </a:lnTo>
                      <a:lnTo>
                        <a:pt x="414" y="494"/>
                      </a:lnTo>
                      <a:lnTo>
                        <a:pt x="374" y="483"/>
                      </a:lnTo>
                      <a:lnTo>
                        <a:pt x="335" y="473"/>
                      </a:lnTo>
                      <a:lnTo>
                        <a:pt x="295" y="463"/>
                      </a:lnTo>
                      <a:lnTo>
                        <a:pt x="258" y="454"/>
                      </a:lnTo>
                      <a:lnTo>
                        <a:pt x="219" y="446"/>
                      </a:lnTo>
                      <a:lnTo>
                        <a:pt x="186" y="439"/>
                      </a:lnTo>
                      <a:lnTo>
                        <a:pt x="157" y="433"/>
                      </a:lnTo>
                      <a:lnTo>
                        <a:pt x="133" y="427"/>
                      </a:lnTo>
                      <a:lnTo>
                        <a:pt x="113" y="421"/>
                      </a:lnTo>
                      <a:lnTo>
                        <a:pt x="96" y="413"/>
                      </a:lnTo>
                      <a:lnTo>
                        <a:pt x="79" y="405"/>
                      </a:lnTo>
                      <a:lnTo>
                        <a:pt x="64" y="394"/>
                      </a:lnTo>
                      <a:lnTo>
                        <a:pt x="50" y="381"/>
                      </a:lnTo>
                      <a:lnTo>
                        <a:pt x="34" y="364"/>
                      </a:lnTo>
                      <a:lnTo>
                        <a:pt x="18" y="343"/>
                      </a:lnTo>
                      <a:lnTo>
                        <a:pt x="0" y="318"/>
                      </a:lnTo>
                      <a:lnTo>
                        <a:pt x="528" y="0"/>
                      </a:lnTo>
                      <a:close/>
                    </a:path>
                  </a:pathLst>
                </a:custGeom>
                <a:solidFill>
                  <a:srgbClr val="FABE3C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Freeform 12"/>
                <p:cNvSpPr>
                  <a:spLocks/>
                </p:cNvSpPr>
                <p:nvPr/>
              </p:nvSpPr>
              <p:spPr bwMode="auto">
                <a:xfrm>
                  <a:off x="15781338" y="3942697"/>
                  <a:ext cx="398463" cy="396875"/>
                </a:xfrm>
                <a:custGeom>
                  <a:avLst/>
                  <a:gdLst>
                    <a:gd name="T0" fmla="*/ 247 w 1254"/>
                    <a:gd name="T1" fmla="*/ 0 h 1251"/>
                    <a:gd name="T2" fmla="*/ 334 w 1254"/>
                    <a:gd name="T3" fmla="*/ 3 h 1251"/>
                    <a:gd name="T4" fmla="*/ 419 w 1254"/>
                    <a:gd name="T5" fmla="*/ 14 h 1251"/>
                    <a:gd name="T6" fmla="*/ 501 w 1254"/>
                    <a:gd name="T7" fmla="*/ 32 h 1251"/>
                    <a:gd name="T8" fmla="*/ 581 w 1254"/>
                    <a:gd name="T9" fmla="*/ 57 h 1251"/>
                    <a:gd name="T10" fmla="*/ 658 w 1254"/>
                    <a:gd name="T11" fmla="*/ 87 h 1251"/>
                    <a:gd name="T12" fmla="*/ 732 w 1254"/>
                    <a:gd name="T13" fmla="*/ 123 h 1251"/>
                    <a:gd name="T14" fmla="*/ 801 w 1254"/>
                    <a:gd name="T15" fmla="*/ 165 h 1251"/>
                    <a:gd name="T16" fmla="*/ 867 w 1254"/>
                    <a:gd name="T17" fmla="*/ 214 h 1251"/>
                    <a:gd name="T18" fmla="*/ 930 w 1254"/>
                    <a:gd name="T19" fmla="*/ 267 h 1251"/>
                    <a:gd name="T20" fmla="*/ 987 w 1254"/>
                    <a:gd name="T21" fmla="*/ 324 h 1251"/>
                    <a:gd name="T22" fmla="*/ 1040 w 1254"/>
                    <a:gd name="T23" fmla="*/ 387 h 1251"/>
                    <a:gd name="T24" fmla="*/ 1087 w 1254"/>
                    <a:gd name="T25" fmla="*/ 452 h 1251"/>
                    <a:gd name="T26" fmla="*/ 1130 w 1254"/>
                    <a:gd name="T27" fmla="*/ 522 h 1251"/>
                    <a:gd name="T28" fmla="*/ 1167 w 1254"/>
                    <a:gd name="T29" fmla="*/ 596 h 1251"/>
                    <a:gd name="T30" fmla="*/ 1197 w 1254"/>
                    <a:gd name="T31" fmla="*/ 673 h 1251"/>
                    <a:gd name="T32" fmla="*/ 1222 w 1254"/>
                    <a:gd name="T33" fmla="*/ 753 h 1251"/>
                    <a:gd name="T34" fmla="*/ 1240 w 1254"/>
                    <a:gd name="T35" fmla="*/ 835 h 1251"/>
                    <a:gd name="T36" fmla="*/ 1251 w 1254"/>
                    <a:gd name="T37" fmla="*/ 920 h 1251"/>
                    <a:gd name="T38" fmla="*/ 1254 w 1254"/>
                    <a:gd name="T39" fmla="*/ 1006 h 1251"/>
                    <a:gd name="T40" fmla="*/ 1251 w 1254"/>
                    <a:gd name="T41" fmla="*/ 1090 h 1251"/>
                    <a:gd name="T42" fmla="*/ 1241 w 1254"/>
                    <a:gd name="T43" fmla="*/ 1171 h 1251"/>
                    <a:gd name="T44" fmla="*/ 1224 w 1254"/>
                    <a:gd name="T45" fmla="*/ 1251 h 1251"/>
                    <a:gd name="T46" fmla="*/ 1111 w 1254"/>
                    <a:gd name="T47" fmla="*/ 1222 h 1251"/>
                    <a:gd name="T48" fmla="*/ 1126 w 1254"/>
                    <a:gd name="T49" fmla="*/ 1152 h 1251"/>
                    <a:gd name="T50" fmla="*/ 1134 w 1254"/>
                    <a:gd name="T51" fmla="*/ 1081 h 1251"/>
                    <a:gd name="T52" fmla="*/ 1138 w 1254"/>
                    <a:gd name="T53" fmla="*/ 1006 h 1251"/>
                    <a:gd name="T54" fmla="*/ 1134 w 1254"/>
                    <a:gd name="T55" fmla="*/ 926 h 1251"/>
                    <a:gd name="T56" fmla="*/ 1124 w 1254"/>
                    <a:gd name="T57" fmla="*/ 846 h 1251"/>
                    <a:gd name="T58" fmla="*/ 1107 w 1254"/>
                    <a:gd name="T59" fmla="*/ 770 h 1251"/>
                    <a:gd name="T60" fmla="*/ 1082 w 1254"/>
                    <a:gd name="T61" fmla="*/ 696 h 1251"/>
                    <a:gd name="T62" fmla="*/ 1052 w 1254"/>
                    <a:gd name="T63" fmla="*/ 625 h 1251"/>
                    <a:gd name="T64" fmla="*/ 1016 w 1254"/>
                    <a:gd name="T65" fmla="*/ 557 h 1251"/>
                    <a:gd name="T66" fmla="*/ 975 w 1254"/>
                    <a:gd name="T67" fmla="*/ 493 h 1251"/>
                    <a:gd name="T68" fmla="*/ 928 w 1254"/>
                    <a:gd name="T69" fmla="*/ 433 h 1251"/>
                    <a:gd name="T70" fmla="*/ 877 w 1254"/>
                    <a:gd name="T71" fmla="*/ 377 h 1251"/>
                    <a:gd name="T72" fmla="*/ 821 w 1254"/>
                    <a:gd name="T73" fmla="*/ 325 h 1251"/>
                    <a:gd name="T74" fmla="*/ 761 w 1254"/>
                    <a:gd name="T75" fmla="*/ 279 h 1251"/>
                    <a:gd name="T76" fmla="*/ 697 w 1254"/>
                    <a:gd name="T77" fmla="*/ 238 h 1251"/>
                    <a:gd name="T78" fmla="*/ 629 w 1254"/>
                    <a:gd name="T79" fmla="*/ 202 h 1251"/>
                    <a:gd name="T80" fmla="*/ 558 w 1254"/>
                    <a:gd name="T81" fmla="*/ 171 h 1251"/>
                    <a:gd name="T82" fmla="*/ 484 w 1254"/>
                    <a:gd name="T83" fmla="*/ 147 h 1251"/>
                    <a:gd name="T84" fmla="*/ 407 w 1254"/>
                    <a:gd name="T85" fmla="*/ 130 h 1251"/>
                    <a:gd name="T86" fmla="*/ 328 w 1254"/>
                    <a:gd name="T87" fmla="*/ 119 h 1251"/>
                    <a:gd name="T88" fmla="*/ 247 w 1254"/>
                    <a:gd name="T89" fmla="*/ 116 h 1251"/>
                    <a:gd name="T90" fmla="*/ 172 w 1254"/>
                    <a:gd name="T91" fmla="*/ 118 h 1251"/>
                    <a:gd name="T92" fmla="*/ 99 w 1254"/>
                    <a:gd name="T93" fmla="*/ 128 h 1251"/>
                    <a:gd name="T94" fmla="*/ 28 w 1254"/>
                    <a:gd name="T95" fmla="*/ 142 h 1251"/>
                    <a:gd name="T96" fmla="*/ 0 w 1254"/>
                    <a:gd name="T97" fmla="*/ 30 h 1251"/>
                    <a:gd name="T98" fmla="*/ 80 w 1254"/>
                    <a:gd name="T99" fmla="*/ 13 h 1251"/>
                    <a:gd name="T100" fmla="*/ 162 w 1254"/>
                    <a:gd name="T101" fmla="*/ 3 h 1251"/>
                    <a:gd name="T102" fmla="*/ 247 w 1254"/>
                    <a:gd name="T103" fmla="*/ 0 h 1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254" h="1251">
                      <a:moveTo>
                        <a:pt x="247" y="0"/>
                      </a:moveTo>
                      <a:lnTo>
                        <a:pt x="334" y="3"/>
                      </a:lnTo>
                      <a:lnTo>
                        <a:pt x="419" y="14"/>
                      </a:lnTo>
                      <a:lnTo>
                        <a:pt x="501" y="32"/>
                      </a:lnTo>
                      <a:lnTo>
                        <a:pt x="581" y="57"/>
                      </a:lnTo>
                      <a:lnTo>
                        <a:pt x="658" y="87"/>
                      </a:lnTo>
                      <a:lnTo>
                        <a:pt x="732" y="123"/>
                      </a:lnTo>
                      <a:lnTo>
                        <a:pt x="801" y="165"/>
                      </a:lnTo>
                      <a:lnTo>
                        <a:pt x="867" y="214"/>
                      </a:lnTo>
                      <a:lnTo>
                        <a:pt x="930" y="267"/>
                      </a:lnTo>
                      <a:lnTo>
                        <a:pt x="987" y="324"/>
                      </a:lnTo>
                      <a:lnTo>
                        <a:pt x="1040" y="387"/>
                      </a:lnTo>
                      <a:lnTo>
                        <a:pt x="1087" y="452"/>
                      </a:lnTo>
                      <a:lnTo>
                        <a:pt x="1130" y="522"/>
                      </a:lnTo>
                      <a:lnTo>
                        <a:pt x="1167" y="596"/>
                      </a:lnTo>
                      <a:lnTo>
                        <a:pt x="1197" y="673"/>
                      </a:lnTo>
                      <a:lnTo>
                        <a:pt x="1222" y="753"/>
                      </a:lnTo>
                      <a:lnTo>
                        <a:pt x="1240" y="835"/>
                      </a:lnTo>
                      <a:lnTo>
                        <a:pt x="1251" y="920"/>
                      </a:lnTo>
                      <a:lnTo>
                        <a:pt x="1254" y="1006"/>
                      </a:lnTo>
                      <a:lnTo>
                        <a:pt x="1251" y="1090"/>
                      </a:lnTo>
                      <a:lnTo>
                        <a:pt x="1241" y="1171"/>
                      </a:lnTo>
                      <a:lnTo>
                        <a:pt x="1224" y="1251"/>
                      </a:lnTo>
                      <a:lnTo>
                        <a:pt x="1111" y="1222"/>
                      </a:lnTo>
                      <a:lnTo>
                        <a:pt x="1126" y="1152"/>
                      </a:lnTo>
                      <a:lnTo>
                        <a:pt x="1134" y="1081"/>
                      </a:lnTo>
                      <a:lnTo>
                        <a:pt x="1138" y="1006"/>
                      </a:lnTo>
                      <a:lnTo>
                        <a:pt x="1134" y="926"/>
                      </a:lnTo>
                      <a:lnTo>
                        <a:pt x="1124" y="846"/>
                      </a:lnTo>
                      <a:lnTo>
                        <a:pt x="1107" y="770"/>
                      </a:lnTo>
                      <a:lnTo>
                        <a:pt x="1082" y="696"/>
                      </a:lnTo>
                      <a:lnTo>
                        <a:pt x="1052" y="625"/>
                      </a:lnTo>
                      <a:lnTo>
                        <a:pt x="1016" y="557"/>
                      </a:lnTo>
                      <a:lnTo>
                        <a:pt x="975" y="493"/>
                      </a:lnTo>
                      <a:lnTo>
                        <a:pt x="928" y="433"/>
                      </a:lnTo>
                      <a:lnTo>
                        <a:pt x="877" y="377"/>
                      </a:lnTo>
                      <a:lnTo>
                        <a:pt x="821" y="325"/>
                      </a:lnTo>
                      <a:lnTo>
                        <a:pt x="761" y="279"/>
                      </a:lnTo>
                      <a:lnTo>
                        <a:pt x="697" y="238"/>
                      </a:lnTo>
                      <a:lnTo>
                        <a:pt x="629" y="202"/>
                      </a:lnTo>
                      <a:lnTo>
                        <a:pt x="558" y="171"/>
                      </a:lnTo>
                      <a:lnTo>
                        <a:pt x="484" y="147"/>
                      </a:lnTo>
                      <a:lnTo>
                        <a:pt x="407" y="130"/>
                      </a:lnTo>
                      <a:lnTo>
                        <a:pt x="328" y="119"/>
                      </a:lnTo>
                      <a:lnTo>
                        <a:pt x="247" y="116"/>
                      </a:lnTo>
                      <a:lnTo>
                        <a:pt x="172" y="118"/>
                      </a:lnTo>
                      <a:lnTo>
                        <a:pt x="99" y="128"/>
                      </a:lnTo>
                      <a:lnTo>
                        <a:pt x="28" y="142"/>
                      </a:lnTo>
                      <a:lnTo>
                        <a:pt x="0" y="30"/>
                      </a:lnTo>
                      <a:lnTo>
                        <a:pt x="80" y="13"/>
                      </a:lnTo>
                      <a:lnTo>
                        <a:pt x="162" y="3"/>
                      </a:lnTo>
                      <a:lnTo>
                        <a:pt x="247" y="0"/>
                      </a:lnTo>
                      <a:close/>
                    </a:path>
                  </a:pathLst>
                </a:custGeom>
                <a:solidFill>
                  <a:srgbClr val="94E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Freeform 13"/>
                <p:cNvSpPr>
                  <a:spLocks/>
                </p:cNvSpPr>
                <p:nvPr/>
              </p:nvSpPr>
              <p:spPr bwMode="auto">
                <a:xfrm>
                  <a:off x="15827375" y="4126847"/>
                  <a:ext cx="168275" cy="168275"/>
                </a:xfrm>
                <a:custGeom>
                  <a:avLst/>
                  <a:gdLst>
                    <a:gd name="T0" fmla="*/ 104 w 531"/>
                    <a:gd name="T1" fmla="*/ 0 h 530"/>
                    <a:gd name="T2" fmla="*/ 157 w 531"/>
                    <a:gd name="T3" fmla="*/ 4 h 530"/>
                    <a:gd name="T4" fmla="*/ 209 w 531"/>
                    <a:gd name="T5" fmla="*/ 13 h 530"/>
                    <a:gd name="T6" fmla="*/ 258 w 531"/>
                    <a:gd name="T7" fmla="*/ 29 h 530"/>
                    <a:gd name="T8" fmla="*/ 305 w 531"/>
                    <a:gd name="T9" fmla="*/ 51 h 530"/>
                    <a:gd name="T10" fmla="*/ 347 w 531"/>
                    <a:gd name="T11" fmla="*/ 76 h 530"/>
                    <a:gd name="T12" fmla="*/ 387 w 531"/>
                    <a:gd name="T13" fmla="*/ 108 h 530"/>
                    <a:gd name="T14" fmla="*/ 423 w 531"/>
                    <a:gd name="T15" fmla="*/ 144 h 530"/>
                    <a:gd name="T16" fmla="*/ 453 w 531"/>
                    <a:gd name="T17" fmla="*/ 183 h 530"/>
                    <a:gd name="T18" fmla="*/ 480 w 531"/>
                    <a:gd name="T19" fmla="*/ 226 h 530"/>
                    <a:gd name="T20" fmla="*/ 502 w 531"/>
                    <a:gd name="T21" fmla="*/ 272 h 530"/>
                    <a:gd name="T22" fmla="*/ 517 w 531"/>
                    <a:gd name="T23" fmla="*/ 322 h 530"/>
                    <a:gd name="T24" fmla="*/ 527 w 531"/>
                    <a:gd name="T25" fmla="*/ 373 h 530"/>
                    <a:gd name="T26" fmla="*/ 531 w 531"/>
                    <a:gd name="T27" fmla="*/ 426 h 530"/>
                    <a:gd name="T28" fmla="*/ 527 w 531"/>
                    <a:gd name="T29" fmla="*/ 479 h 530"/>
                    <a:gd name="T30" fmla="*/ 517 w 531"/>
                    <a:gd name="T31" fmla="*/ 530 h 530"/>
                    <a:gd name="T32" fmla="*/ 405 w 531"/>
                    <a:gd name="T33" fmla="*/ 502 h 530"/>
                    <a:gd name="T34" fmla="*/ 411 w 531"/>
                    <a:gd name="T35" fmla="*/ 464 h 530"/>
                    <a:gd name="T36" fmla="*/ 414 w 531"/>
                    <a:gd name="T37" fmla="*/ 426 h 530"/>
                    <a:gd name="T38" fmla="*/ 411 w 531"/>
                    <a:gd name="T39" fmla="*/ 381 h 530"/>
                    <a:gd name="T40" fmla="*/ 401 w 531"/>
                    <a:gd name="T41" fmla="*/ 337 h 530"/>
                    <a:gd name="T42" fmla="*/ 386 w 531"/>
                    <a:gd name="T43" fmla="*/ 296 h 530"/>
                    <a:gd name="T44" fmla="*/ 364 w 531"/>
                    <a:gd name="T45" fmla="*/ 258 h 530"/>
                    <a:gd name="T46" fmla="*/ 339 w 531"/>
                    <a:gd name="T47" fmla="*/ 223 h 530"/>
                    <a:gd name="T48" fmla="*/ 307 w 531"/>
                    <a:gd name="T49" fmla="*/ 192 h 530"/>
                    <a:gd name="T50" fmla="*/ 273 w 531"/>
                    <a:gd name="T51" fmla="*/ 167 h 530"/>
                    <a:gd name="T52" fmla="*/ 235 w 531"/>
                    <a:gd name="T53" fmla="*/ 145 h 530"/>
                    <a:gd name="T54" fmla="*/ 193 w 531"/>
                    <a:gd name="T55" fmla="*/ 130 h 530"/>
                    <a:gd name="T56" fmla="*/ 150 w 531"/>
                    <a:gd name="T57" fmla="*/ 120 h 530"/>
                    <a:gd name="T58" fmla="*/ 104 w 531"/>
                    <a:gd name="T59" fmla="*/ 116 h 530"/>
                    <a:gd name="T60" fmla="*/ 65 w 531"/>
                    <a:gd name="T61" fmla="*/ 119 h 530"/>
                    <a:gd name="T62" fmla="*/ 28 w 531"/>
                    <a:gd name="T63" fmla="*/ 126 h 530"/>
                    <a:gd name="T64" fmla="*/ 0 w 531"/>
                    <a:gd name="T65" fmla="*/ 13 h 530"/>
                    <a:gd name="T66" fmla="*/ 51 w 531"/>
                    <a:gd name="T67" fmla="*/ 4 h 530"/>
                    <a:gd name="T68" fmla="*/ 104 w 531"/>
                    <a:gd name="T69" fmla="*/ 0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31" h="530">
                      <a:moveTo>
                        <a:pt x="104" y="0"/>
                      </a:moveTo>
                      <a:lnTo>
                        <a:pt x="157" y="4"/>
                      </a:lnTo>
                      <a:lnTo>
                        <a:pt x="209" y="13"/>
                      </a:lnTo>
                      <a:lnTo>
                        <a:pt x="258" y="29"/>
                      </a:lnTo>
                      <a:lnTo>
                        <a:pt x="305" y="51"/>
                      </a:lnTo>
                      <a:lnTo>
                        <a:pt x="347" y="76"/>
                      </a:lnTo>
                      <a:lnTo>
                        <a:pt x="387" y="108"/>
                      </a:lnTo>
                      <a:lnTo>
                        <a:pt x="423" y="144"/>
                      </a:lnTo>
                      <a:lnTo>
                        <a:pt x="453" y="183"/>
                      </a:lnTo>
                      <a:lnTo>
                        <a:pt x="480" y="226"/>
                      </a:lnTo>
                      <a:lnTo>
                        <a:pt x="502" y="272"/>
                      </a:lnTo>
                      <a:lnTo>
                        <a:pt x="517" y="322"/>
                      </a:lnTo>
                      <a:lnTo>
                        <a:pt x="527" y="373"/>
                      </a:lnTo>
                      <a:lnTo>
                        <a:pt x="531" y="426"/>
                      </a:lnTo>
                      <a:lnTo>
                        <a:pt x="527" y="479"/>
                      </a:lnTo>
                      <a:lnTo>
                        <a:pt x="517" y="530"/>
                      </a:lnTo>
                      <a:lnTo>
                        <a:pt x="405" y="502"/>
                      </a:lnTo>
                      <a:lnTo>
                        <a:pt x="411" y="464"/>
                      </a:lnTo>
                      <a:lnTo>
                        <a:pt x="414" y="426"/>
                      </a:lnTo>
                      <a:lnTo>
                        <a:pt x="411" y="381"/>
                      </a:lnTo>
                      <a:lnTo>
                        <a:pt x="401" y="337"/>
                      </a:lnTo>
                      <a:lnTo>
                        <a:pt x="386" y="296"/>
                      </a:lnTo>
                      <a:lnTo>
                        <a:pt x="364" y="258"/>
                      </a:lnTo>
                      <a:lnTo>
                        <a:pt x="339" y="223"/>
                      </a:lnTo>
                      <a:lnTo>
                        <a:pt x="307" y="192"/>
                      </a:lnTo>
                      <a:lnTo>
                        <a:pt x="273" y="167"/>
                      </a:lnTo>
                      <a:lnTo>
                        <a:pt x="235" y="145"/>
                      </a:lnTo>
                      <a:lnTo>
                        <a:pt x="193" y="130"/>
                      </a:lnTo>
                      <a:lnTo>
                        <a:pt x="150" y="120"/>
                      </a:lnTo>
                      <a:lnTo>
                        <a:pt x="104" y="116"/>
                      </a:lnTo>
                      <a:lnTo>
                        <a:pt x="65" y="119"/>
                      </a:lnTo>
                      <a:lnTo>
                        <a:pt x="28" y="126"/>
                      </a:lnTo>
                      <a:lnTo>
                        <a:pt x="0" y="13"/>
                      </a:lnTo>
                      <a:lnTo>
                        <a:pt x="51" y="4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rgbClr val="94E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Freeform 14"/>
                <p:cNvSpPr>
                  <a:spLocks/>
                </p:cNvSpPr>
                <p:nvPr/>
              </p:nvSpPr>
              <p:spPr bwMode="auto">
                <a:xfrm>
                  <a:off x="15805150" y="4034772"/>
                  <a:ext cx="282575" cy="282575"/>
                </a:xfrm>
                <a:custGeom>
                  <a:avLst/>
                  <a:gdLst>
                    <a:gd name="T0" fmla="*/ 175 w 892"/>
                    <a:gd name="T1" fmla="*/ 0 h 890"/>
                    <a:gd name="T2" fmla="*/ 249 w 892"/>
                    <a:gd name="T3" fmla="*/ 4 h 890"/>
                    <a:gd name="T4" fmla="*/ 320 w 892"/>
                    <a:gd name="T5" fmla="*/ 14 h 890"/>
                    <a:gd name="T6" fmla="*/ 388 w 892"/>
                    <a:gd name="T7" fmla="*/ 33 h 890"/>
                    <a:gd name="T8" fmla="*/ 454 w 892"/>
                    <a:gd name="T9" fmla="*/ 57 h 890"/>
                    <a:gd name="T10" fmla="*/ 516 w 892"/>
                    <a:gd name="T11" fmla="*/ 87 h 890"/>
                    <a:gd name="T12" fmla="*/ 575 w 892"/>
                    <a:gd name="T13" fmla="*/ 122 h 890"/>
                    <a:gd name="T14" fmla="*/ 631 w 892"/>
                    <a:gd name="T15" fmla="*/ 163 h 890"/>
                    <a:gd name="T16" fmla="*/ 682 w 892"/>
                    <a:gd name="T17" fmla="*/ 210 h 890"/>
                    <a:gd name="T18" fmla="*/ 728 w 892"/>
                    <a:gd name="T19" fmla="*/ 261 h 890"/>
                    <a:gd name="T20" fmla="*/ 769 w 892"/>
                    <a:gd name="T21" fmla="*/ 316 h 890"/>
                    <a:gd name="T22" fmla="*/ 805 w 892"/>
                    <a:gd name="T23" fmla="*/ 375 h 890"/>
                    <a:gd name="T24" fmla="*/ 835 w 892"/>
                    <a:gd name="T25" fmla="*/ 438 h 890"/>
                    <a:gd name="T26" fmla="*/ 859 w 892"/>
                    <a:gd name="T27" fmla="*/ 503 h 890"/>
                    <a:gd name="T28" fmla="*/ 877 w 892"/>
                    <a:gd name="T29" fmla="*/ 572 h 890"/>
                    <a:gd name="T30" fmla="*/ 888 w 892"/>
                    <a:gd name="T31" fmla="*/ 643 h 890"/>
                    <a:gd name="T32" fmla="*/ 892 w 892"/>
                    <a:gd name="T33" fmla="*/ 716 h 890"/>
                    <a:gd name="T34" fmla="*/ 890 w 892"/>
                    <a:gd name="T35" fmla="*/ 776 h 890"/>
                    <a:gd name="T36" fmla="*/ 882 w 892"/>
                    <a:gd name="T37" fmla="*/ 834 h 890"/>
                    <a:gd name="T38" fmla="*/ 870 w 892"/>
                    <a:gd name="T39" fmla="*/ 890 h 890"/>
                    <a:gd name="T40" fmla="*/ 757 w 892"/>
                    <a:gd name="T41" fmla="*/ 862 h 890"/>
                    <a:gd name="T42" fmla="*/ 767 w 892"/>
                    <a:gd name="T43" fmla="*/ 815 h 890"/>
                    <a:gd name="T44" fmla="*/ 773 w 892"/>
                    <a:gd name="T45" fmla="*/ 767 h 890"/>
                    <a:gd name="T46" fmla="*/ 776 w 892"/>
                    <a:gd name="T47" fmla="*/ 716 h 890"/>
                    <a:gd name="T48" fmla="*/ 772 w 892"/>
                    <a:gd name="T49" fmla="*/ 650 h 890"/>
                    <a:gd name="T50" fmla="*/ 761 w 892"/>
                    <a:gd name="T51" fmla="*/ 588 h 890"/>
                    <a:gd name="T52" fmla="*/ 744 w 892"/>
                    <a:gd name="T53" fmla="*/ 527 h 890"/>
                    <a:gd name="T54" fmla="*/ 721 w 892"/>
                    <a:gd name="T55" fmla="*/ 469 h 890"/>
                    <a:gd name="T56" fmla="*/ 694 w 892"/>
                    <a:gd name="T57" fmla="*/ 413 h 890"/>
                    <a:gd name="T58" fmla="*/ 660 w 892"/>
                    <a:gd name="T59" fmla="*/ 361 h 890"/>
                    <a:gd name="T60" fmla="*/ 621 w 892"/>
                    <a:gd name="T61" fmla="*/ 314 h 890"/>
                    <a:gd name="T62" fmla="*/ 578 w 892"/>
                    <a:gd name="T63" fmla="*/ 271 h 890"/>
                    <a:gd name="T64" fmla="*/ 529 w 892"/>
                    <a:gd name="T65" fmla="*/ 232 h 890"/>
                    <a:gd name="T66" fmla="*/ 478 w 892"/>
                    <a:gd name="T67" fmla="*/ 198 h 890"/>
                    <a:gd name="T68" fmla="*/ 423 w 892"/>
                    <a:gd name="T69" fmla="*/ 169 h 890"/>
                    <a:gd name="T70" fmla="*/ 365 w 892"/>
                    <a:gd name="T71" fmla="*/ 146 h 890"/>
                    <a:gd name="T72" fmla="*/ 304 w 892"/>
                    <a:gd name="T73" fmla="*/ 131 h 890"/>
                    <a:gd name="T74" fmla="*/ 240 w 892"/>
                    <a:gd name="T75" fmla="*/ 120 h 890"/>
                    <a:gd name="T76" fmla="*/ 175 w 892"/>
                    <a:gd name="T77" fmla="*/ 116 h 890"/>
                    <a:gd name="T78" fmla="*/ 125 w 892"/>
                    <a:gd name="T79" fmla="*/ 118 h 890"/>
                    <a:gd name="T80" fmla="*/ 76 w 892"/>
                    <a:gd name="T81" fmla="*/ 125 h 890"/>
                    <a:gd name="T82" fmla="*/ 27 w 892"/>
                    <a:gd name="T83" fmla="*/ 135 h 890"/>
                    <a:gd name="T84" fmla="*/ 0 w 892"/>
                    <a:gd name="T85" fmla="*/ 22 h 890"/>
                    <a:gd name="T86" fmla="*/ 56 w 892"/>
                    <a:gd name="T87" fmla="*/ 10 h 890"/>
                    <a:gd name="T88" fmla="*/ 116 w 892"/>
                    <a:gd name="T89" fmla="*/ 2 h 890"/>
                    <a:gd name="T90" fmla="*/ 175 w 892"/>
                    <a:gd name="T91" fmla="*/ 0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892" h="890">
                      <a:moveTo>
                        <a:pt x="175" y="0"/>
                      </a:moveTo>
                      <a:lnTo>
                        <a:pt x="249" y="4"/>
                      </a:lnTo>
                      <a:lnTo>
                        <a:pt x="320" y="14"/>
                      </a:lnTo>
                      <a:lnTo>
                        <a:pt x="388" y="33"/>
                      </a:lnTo>
                      <a:lnTo>
                        <a:pt x="454" y="57"/>
                      </a:lnTo>
                      <a:lnTo>
                        <a:pt x="516" y="87"/>
                      </a:lnTo>
                      <a:lnTo>
                        <a:pt x="575" y="122"/>
                      </a:lnTo>
                      <a:lnTo>
                        <a:pt x="631" y="163"/>
                      </a:lnTo>
                      <a:lnTo>
                        <a:pt x="682" y="210"/>
                      </a:lnTo>
                      <a:lnTo>
                        <a:pt x="728" y="261"/>
                      </a:lnTo>
                      <a:lnTo>
                        <a:pt x="769" y="316"/>
                      </a:lnTo>
                      <a:lnTo>
                        <a:pt x="805" y="375"/>
                      </a:lnTo>
                      <a:lnTo>
                        <a:pt x="835" y="438"/>
                      </a:lnTo>
                      <a:lnTo>
                        <a:pt x="859" y="503"/>
                      </a:lnTo>
                      <a:lnTo>
                        <a:pt x="877" y="572"/>
                      </a:lnTo>
                      <a:lnTo>
                        <a:pt x="888" y="643"/>
                      </a:lnTo>
                      <a:lnTo>
                        <a:pt x="892" y="716"/>
                      </a:lnTo>
                      <a:lnTo>
                        <a:pt x="890" y="776"/>
                      </a:lnTo>
                      <a:lnTo>
                        <a:pt x="882" y="834"/>
                      </a:lnTo>
                      <a:lnTo>
                        <a:pt x="870" y="890"/>
                      </a:lnTo>
                      <a:lnTo>
                        <a:pt x="757" y="862"/>
                      </a:lnTo>
                      <a:lnTo>
                        <a:pt x="767" y="815"/>
                      </a:lnTo>
                      <a:lnTo>
                        <a:pt x="773" y="767"/>
                      </a:lnTo>
                      <a:lnTo>
                        <a:pt x="776" y="716"/>
                      </a:lnTo>
                      <a:lnTo>
                        <a:pt x="772" y="650"/>
                      </a:lnTo>
                      <a:lnTo>
                        <a:pt x="761" y="588"/>
                      </a:lnTo>
                      <a:lnTo>
                        <a:pt x="744" y="527"/>
                      </a:lnTo>
                      <a:lnTo>
                        <a:pt x="721" y="469"/>
                      </a:lnTo>
                      <a:lnTo>
                        <a:pt x="694" y="413"/>
                      </a:lnTo>
                      <a:lnTo>
                        <a:pt x="660" y="361"/>
                      </a:lnTo>
                      <a:lnTo>
                        <a:pt x="621" y="314"/>
                      </a:lnTo>
                      <a:lnTo>
                        <a:pt x="578" y="271"/>
                      </a:lnTo>
                      <a:lnTo>
                        <a:pt x="529" y="232"/>
                      </a:lnTo>
                      <a:lnTo>
                        <a:pt x="478" y="198"/>
                      </a:lnTo>
                      <a:lnTo>
                        <a:pt x="423" y="169"/>
                      </a:lnTo>
                      <a:lnTo>
                        <a:pt x="365" y="146"/>
                      </a:lnTo>
                      <a:lnTo>
                        <a:pt x="304" y="131"/>
                      </a:lnTo>
                      <a:lnTo>
                        <a:pt x="240" y="120"/>
                      </a:lnTo>
                      <a:lnTo>
                        <a:pt x="175" y="116"/>
                      </a:lnTo>
                      <a:lnTo>
                        <a:pt x="125" y="118"/>
                      </a:lnTo>
                      <a:lnTo>
                        <a:pt x="76" y="125"/>
                      </a:lnTo>
                      <a:lnTo>
                        <a:pt x="27" y="135"/>
                      </a:lnTo>
                      <a:lnTo>
                        <a:pt x="0" y="22"/>
                      </a:lnTo>
                      <a:lnTo>
                        <a:pt x="56" y="10"/>
                      </a:lnTo>
                      <a:lnTo>
                        <a:pt x="116" y="2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rgbClr val="94E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Freeform 15"/>
                <p:cNvSpPr>
                  <a:spLocks/>
                </p:cNvSpPr>
                <p:nvPr/>
              </p:nvSpPr>
              <p:spPr bwMode="auto">
                <a:xfrm>
                  <a:off x="15805150" y="4325285"/>
                  <a:ext cx="111125" cy="112713"/>
                </a:xfrm>
                <a:custGeom>
                  <a:avLst/>
                  <a:gdLst>
                    <a:gd name="T0" fmla="*/ 0 w 349"/>
                    <a:gd name="T1" fmla="*/ 0 h 357"/>
                    <a:gd name="T2" fmla="*/ 349 w 349"/>
                    <a:gd name="T3" fmla="*/ 211 h 357"/>
                    <a:gd name="T4" fmla="*/ 349 w 349"/>
                    <a:gd name="T5" fmla="*/ 357 h 357"/>
                    <a:gd name="T6" fmla="*/ 0 w 349"/>
                    <a:gd name="T7" fmla="*/ 148 h 357"/>
                    <a:gd name="T8" fmla="*/ 0 w 349"/>
                    <a:gd name="T9" fmla="*/ 0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9" h="357">
                      <a:moveTo>
                        <a:pt x="0" y="0"/>
                      </a:moveTo>
                      <a:lnTo>
                        <a:pt x="349" y="211"/>
                      </a:lnTo>
                      <a:lnTo>
                        <a:pt x="349" y="357"/>
                      </a:lnTo>
                      <a:lnTo>
                        <a:pt x="0" y="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A51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Freeform 16"/>
                <p:cNvSpPr>
                  <a:spLocks/>
                </p:cNvSpPr>
                <p:nvPr/>
              </p:nvSpPr>
              <p:spPr bwMode="auto">
                <a:xfrm>
                  <a:off x="15841663" y="4255435"/>
                  <a:ext cx="36513" cy="309563"/>
                </a:xfrm>
                <a:custGeom>
                  <a:avLst/>
                  <a:gdLst>
                    <a:gd name="T0" fmla="*/ 58 w 116"/>
                    <a:gd name="T1" fmla="*/ 0 h 976"/>
                    <a:gd name="T2" fmla="*/ 76 w 116"/>
                    <a:gd name="T3" fmla="*/ 4 h 976"/>
                    <a:gd name="T4" fmla="*/ 93 w 116"/>
                    <a:gd name="T5" fmla="*/ 12 h 976"/>
                    <a:gd name="T6" fmla="*/ 105 w 116"/>
                    <a:gd name="T7" fmla="*/ 25 h 976"/>
                    <a:gd name="T8" fmla="*/ 114 w 116"/>
                    <a:gd name="T9" fmla="*/ 40 h 976"/>
                    <a:gd name="T10" fmla="*/ 116 w 116"/>
                    <a:gd name="T11" fmla="*/ 60 h 976"/>
                    <a:gd name="T12" fmla="*/ 116 w 116"/>
                    <a:gd name="T13" fmla="*/ 918 h 976"/>
                    <a:gd name="T14" fmla="*/ 114 w 116"/>
                    <a:gd name="T15" fmla="*/ 936 h 976"/>
                    <a:gd name="T16" fmla="*/ 105 w 116"/>
                    <a:gd name="T17" fmla="*/ 953 h 976"/>
                    <a:gd name="T18" fmla="*/ 93 w 116"/>
                    <a:gd name="T19" fmla="*/ 965 h 976"/>
                    <a:gd name="T20" fmla="*/ 76 w 116"/>
                    <a:gd name="T21" fmla="*/ 974 h 976"/>
                    <a:gd name="T22" fmla="*/ 58 w 116"/>
                    <a:gd name="T23" fmla="*/ 976 h 976"/>
                    <a:gd name="T24" fmla="*/ 40 w 116"/>
                    <a:gd name="T25" fmla="*/ 974 h 976"/>
                    <a:gd name="T26" fmla="*/ 24 w 116"/>
                    <a:gd name="T27" fmla="*/ 965 h 976"/>
                    <a:gd name="T28" fmla="*/ 11 w 116"/>
                    <a:gd name="T29" fmla="*/ 953 h 976"/>
                    <a:gd name="T30" fmla="*/ 4 w 116"/>
                    <a:gd name="T31" fmla="*/ 936 h 976"/>
                    <a:gd name="T32" fmla="*/ 0 w 116"/>
                    <a:gd name="T33" fmla="*/ 918 h 976"/>
                    <a:gd name="T34" fmla="*/ 0 w 116"/>
                    <a:gd name="T35" fmla="*/ 60 h 976"/>
                    <a:gd name="T36" fmla="*/ 4 w 116"/>
                    <a:gd name="T37" fmla="*/ 40 h 976"/>
                    <a:gd name="T38" fmla="*/ 11 w 116"/>
                    <a:gd name="T39" fmla="*/ 25 h 976"/>
                    <a:gd name="T40" fmla="*/ 24 w 116"/>
                    <a:gd name="T41" fmla="*/ 12 h 976"/>
                    <a:gd name="T42" fmla="*/ 40 w 116"/>
                    <a:gd name="T43" fmla="*/ 4 h 976"/>
                    <a:gd name="T44" fmla="*/ 58 w 116"/>
                    <a:gd name="T45" fmla="*/ 0 h 9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6" h="976">
                      <a:moveTo>
                        <a:pt x="58" y="0"/>
                      </a:moveTo>
                      <a:lnTo>
                        <a:pt x="76" y="4"/>
                      </a:lnTo>
                      <a:lnTo>
                        <a:pt x="93" y="12"/>
                      </a:lnTo>
                      <a:lnTo>
                        <a:pt x="105" y="25"/>
                      </a:lnTo>
                      <a:lnTo>
                        <a:pt x="114" y="40"/>
                      </a:lnTo>
                      <a:lnTo>
                        <a:pt x="116" y="60"/>
                      </a:lnTo>
                      <a:lnTo>
                        <a:pt x="116" y="918"/>
                      </a:lnTo>
                      <a:lnTo>
                        <a:pt x="114" y="936"/>
                      </a:lnTo>
                      <a:lnTo>
                        <a:pt x="105" y="953"/>
                      </a:lnTo>
                      <a:lnTo>
                        <a:pt x="93" y="965"/>
                      </a:lnTo>
                      <a:lnTo>
                        <a:pt x="76" y="974"/>
                      </a:lnTo>
                      <a:lnTo>
                        <a:pt x="58" y="976"/>
                      </a:lnTo>
                      <a:lnTo>
                        <a:pt x="40" y="974"/>
                      </a:lnTo>
                      <a:lnTo>
                        <a:pt x="24" y="965"/>
                      </a:lnTo>
                      <a:lnTo>
                        <a:pt x="11" y="953"/>
                      </a:lnTo>
                      <a:lnTo>
                        <a:pt x="4" y="936"/>
                      </a:lnTo>
                      <a:lnTo>
                        <a:pt x="0" y="918"/>
                      </a:lnTo>
                      <a:lnTo>
                        <a:pt x="0" y="60"/>
                      </a:lnTo>
                      <a:lnTo>
                        <a:pt x="4" y="40"/>
                      </a:lnTo>
                      <a:lnTo>
                        <a:pt x="11" y="25"/>
                      </a:lnTo>
                      <a:lnTo>
                        <a:pt x="24" y="12"/>
                      </a:lnTo>
                      <a:lnTo>
                        <a:pt x="40" y="4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Freeform 17"/>
                <p:cNvSpPr>
                  <a:spLocks/>
                </p:cNvSpPr>
                <p:nvPr/>
              </p:nvSpPr>
              <p:spPr bwMode="auto">
                <a:xfrm>
                  <a:off x="15817850" y="4218922"/>
                  <a:ext cx="85725" cy="85725"/>
                </a:xfrm>
                <a:custGeom>
                  <a:avLst/>
                  <a:gdLst>
                    <a:gd name="T0" fmla="*/ 135 w 270"/>
                    <a:gd name="T1" fmla="*/ 0 h 272"/>
                    <a:gd name="T2" fmla="*/ 166 w 270"/>
                    <a:gd name="T3" fmla="*/ 4 h 272"/>
                    <a:gd name="T4" fmla="*/ 195 w 270"/>
                    <a:gd name="T5" fmla="*/ 15 h 272"/>
                    <a:gd name="T6" fmla="*/ 220 w 270"/>
                    <a:gd name="T7" fmla="*/ 31 h 272"/>
                    <a:gd name="T8" fmla="*/ 241 w 270"/>
                    <a:gd name="T9" fmla="*/ 51 h 272"/>
                    <a:gd name="T10" fmla="*/ 257 w 270"/>
                    <a:gd name="T11" fmla="*/ 77 h 272"/>
                    <a:gd name="T12" fmla="*/ 267 w 270"/>
                    <a:gd name="T13" fmla="*/ 106 h 272"/>
                    <a:gd name="T14" fmla="*/ 270 w 270"/>
                    <a:gd name="T15" fmla="*/ 136 h 272"/>
                    <a:gd name="T16" fmla="*/ 267 w 270"/>
                    <a:gd name="T17" fmla="*/ 167 h 272"/>
                    <a:gd name="T18" fmla="*/ 257 w 270"/>
                    <a:gd name="T19" fmla="*/ 196 h 272"/>
                    <a:gd name="T20" fmla="*/ 241 w 270"/>
                    <a:gd name="T21" fmla="*/ 222 h 272"/>
                    <a:gd name="T22" fmla="*/ 220 w 270"/>
                    <a:gd name="T23" fmla="*/ 242 h 272"/>
                    <a:gd name="T24" fmla="*/ 195 w 270"/>
                    <a:gd name="T25" fmla="*/ 258 h 272"/>
                    <a:gd name="T26" fmla="*/ 166 w 270"/>
                    <a:gd name="T27" fmla="*/ 269 h 272"/>
                    <a:gd name="T28" fmla="*/ 135 w 270"/>
                    <a:gd name="T29" fmla="*/ 272 h 272"/>
                    <a:gd name="T30" fmla="*/ 105 w 270"/>
                    <a:gd name="T31" fmla="*/ 269 h 272"/>
                    <a:gd name="T32" fmla="*/ 76 w 270"/>
                    <a:gd name="T33" fmla="*/ 258 h 272"/>
                    <a:gd name="T34" fmla="*/ 50 w 270"/>
                    <a:gd name="T35" fmla="*/ 242 h 272"/>
                    <a:gd name="T36" fmla="*/ 30 w 270"/>
                    <a:gd name="T37" fmla="*/ 222 h 272"/>
                    <a:gd name="T38" fmla="*/ 14 w 270"/>
                    <a:gd name="T39" fmla="*/ 196 h 272"/>
                    <a:gd name="T40" fmla="*/ 3 w 270"/>
                    <a:gd name="T41" fmla="*/ 167 h 272"/>
                    <a:gd name="T42" fmla="*/ 0 w 270"/>
                    <a:gd name="T43" fmla="*/ 136 h 272"/>
                    <a:gd name="T44" fmla="*/ 3 w 270"/>
                    <a:gd name="T45" fmla="*/ 106 h 272"/>
                    <a:gd name="T46" fmla="*/ 14 w 270"/>
                    <a:gd name="T47" fmla="*/ 77 h 272"/>
                    <a:gd name="T48" fmla="*/ 30 w 270"/>
                    <a:gd name="T49" fmla="*/ 51 h 272"/>
                    <a:gd name="T50" fmla="*/ 50 w 270"/>
                    <a:gd name="T51" fmla="*/ 31 h 272"/>
                    <a:gd name="T52" fmla="*/ 76 w 270"/>
                    <a:gd name="T53" fmla="*/ 15 h 272"/>
                    <a:gd name="T54" fmla="*/ 105 w 270"/>
                    <a:gd name="T55" fmla="*/ 4 h 272"/>
                    <a:gd name="T56" fmla="*/ 135 w 270"/>
                    <a:gd name="T57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70" h="272">
                      <a:moveTo>
                        <a:pt x="135" y="0"/>
                      </a:moveTo>
                      <a:lnTo>
                        <a:pt x="166" y="4"/>
                      </a:lnTo>
                      <a:lnTo>
                        <a:pt x="195" y="15"/>
                      </a:lnTo>
                      <a:lnTo>
                        <a:pt x="220" y="31"/>
                      </a:lnTo>
                      <a:lnTo>
                        <a:pt x="241" y="51"/>
                      </a:lnTo>
                      <a:lnTo>
                        <a:pt x="257" y="77"/>
                      </a:lnTo>
                      <a:lnTo>
                        <a:pt x="267" y="106"/>
                      </a:lnTo>
                      <a:lnTo>
                        <a:pt x="270" y="136"/>
                      </a:lnTo>
                      <a:lnTo>
                        <a:pt x="267" y="167"/>
                      </a:lnTo>
                      <a:lnTo>
                        <a:pt x="257" y="196"/>
                      </a:lnTo>
                      <a:lnTo>
                        <a:pt x="241" y="222"/>
                      </a:lnTo>
                      <a:lnTo>
                        <a:pt x="220" y="242"/>
                      </a:lnTo>
                      <a:lnTo>
                        <a:pt x="195" y="258"/>
                      </a:lnTo>
                      <a:lnTo>
                        <a:pt x="166" y="269"/>
                      </a:lnTo>
                      <a:lnTo>
                        <a:pt x="135" y="272"/>
                      </a:lnTo>
                      <a:lnTo>
                        <a:pt x="105" y="269"/>
                      </a:lnTo>
                      <a:lnTo>
                        <a:pt x="76" y="258"/>
                      </a:lnTo>
                      <a:lnTo>
                        <a:pt x="50" y="242"/>
                      </a:lnTo>
                      <a:lnTo>
                        <a:pt x="30" y="222"/>
                      </a:lnTo>
                      <a:lnTo>
                        <a:pt x="14" y="196"/>
                      </a:lnTo>
                      <a:lnTo>
                        <a:pt x="3" y="167"/>
                      </a:lnTo>
                      <a:lnTo>
                        <a:pt x="0" y="136"/>
                      </a:lnTo>
                      <a:lnTo>
                        <a:pt x="3" y="106"/>
                      </a:lnTo>
                      <a:lnTo>
                        <a:pt x="14" y="77"/>
                      </a:lnTo>
                      <a:lnTo>
                        <a:pt x="30" y="51"/>
                      </a:lnTo>
                      <a:lnTo>
                        <a:pt x="50" y="31"/>
                      </a:lnTo>
                      <a:lnTo>
                        <a:pt x="76" y="15"/>
                      </a:lnTo>
                      <a:lnTo>
                        <a:pt x="105" y="4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8" name="TextBox 237"/>
              <p:cNvSpPr txBox="1"/>
              <p:nvPr/>
            </p:nvSpPr>
            <p:spPr>
              <a:xfrm>
                <a:off x="4919919" y="5478938"/>
                <a:ext cx="842412" cy="583008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eaLnBrk="0" hangingPunct="0"/>
                <a:r>
                  <a:rPr lang="en-US" sz="1200" dirty="0" smtClean="0">
                    <a:solidFill>
                      <a:prstClr val="white"/>
                    </a:solidFill>
                  </a:rPr>
                  <a:t>Stream </a:t>
                </a:r>
                <a:br>
                  <a:rPr lang="en-US" sz="1200" dirty="0" smtClean="0">
                    <a:solidFill>
                      <a:prstClr val="white"/>
                    </a:solidFill>
                  </a:rPr>
                </a:br>
                <a:r>
                  <a:rPr lang="en-US" sz="1200" dirty="0" smtClean="0">
                    <a:solidFill>
                      <a:prstClr val="white"/>
                    </a:solidFill>
                  </a:rPr>
                  <a:t>Gages</a:t>
                </a:r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2417028" y="3686054"/>
              <a:ext cx="808403" cy="676212"/>
              <a:chOff x="1916499" y="1911531"/>
              <a:chExt cx="784511" cy="619203"/>
            </a:xfrm>
          </p:grpSpPr>
          <p:sp>
            <p:nvSpPr>
              <p:cNvPr id="307" name="Freeform 306"/>
              <p:cNvSpPr>
                <a:spLocks/>
              </p:cNvSpPr>
              <p:nvPr/>
            </p:nvSpPr>
            <p:spPr bwMode="auto">
              <a:xfrm>
                <a:off x="1916499" y="1911531"/>
                <a:ext cx="784511" cy="619203"/>
              </a:xfrm>
              <a:custGeom>
                <a:avLst/>
                <a:gdLst>
                  <a:gd name="T0" fmla="*/ 1638 w 2802"/>
                  <a:gd name="T1" fmla="*/ 13 h 2208"/>
                  <a:gd name="T2" fmla="*/ 1815 w 2802"/>
                  <a:gd name="T3" fmla="*/ 77 h 2208"/>
                  <a:gd name="T4" fmla="*/ 1962 w 2802"/>
                  <a:gd name="T5" fmla="*/ 190 h 2208"/>
                  <a:gd name="T6" fmla="*/ 2072 w 2802"/>
                  <a:gd name="T7" fmla="*/ 342 h 2208"/>
                  <a:gd name="T8" fmla="*/ 2217 w 2802"/>
                  <a:gd name="T9" fmla="*/ 429 h 2208"/>
                  <a:gd name="T10" fmla="*/ 2372 w 2802"/>
                  <a:gd name="T11" fmla="*/ 519 h 2208"/>
                  <a:gd name="T12" fmla="*/ 2489 w 2802"/>
                  <a:gd name="T13" fmla="*/ 651 h 2208"/>
                  <a:gd name="T14" fmla="*/ 2558 w 2802"/>
                  <a:gd name="T15" fmla="*/ 817 h 2208"/>
                  <a:gd name="T16" fmla="*/ 2571 w 2802"/>
                  <a:gd name="T17" fmla="*/ 973 h 2208"/>
                  <a:gd name="T18" fmla="*/ 2695 w 2802"/>
                  <a:gd name="T19" fmla="*/ 1081 h 2208"/>
                  <a:gd name="T20" fmla="*/ 2775 w 2802"/>
                  <a:gd name="T21" fmla="*/ 1221 h 2208"/>
                  <a:gd name="T22" fmla="*/ 2802 w 2802"/>
                  <a:gd name="T23" fmla="*/ 1385 h 2208"/>
                  <a:gd name="T24" fmla="*/ 2771 w 2802"/>
                  <a:gd name="T25" fmla="*/ 1559 h 2208"/>
                  <a:gd name="T26" fmla="*/ 2681 w 2802"/>
                  <a:gd name="T27" fmla="*/ 1704 h 2208"/>
                  <a:gd name="T28" fmla="*/ 2547 w 2802"/>
                  <a:gd name="T29" fmla="*/ 1809 h 2208"/>
                  <a:gd name="T30" fmla="*/ 2382 w 2802"/>
                  <a:gd name="T31" fmla="*/ 1862 h 2208"/>
                  <a:gd name="T32" fmla="*/ 2189 w 2802"/>
                  <a:gd name="T33" fmla="*/ 1866 h 2208"/>
                  <a:gd name="T34" fmla="*/ 2178 w 2802"/>
                  <a:gd name="T35" fmla="*/ 2012 h 2208"/>
                  <a:gd name="T36" fmla="*/ 2102 w 2802"/>
                  <a:gd name="T37" fmla="*/ 2097 h 2208"/>
                  <a:gd name="T38" fmla="*/ 1963 w 2802"/>
                  <a:gd name="T39" fmla="*/ 2164 h 2208"/>
                  <a:gd name="T40" fmla="*/ 1773 w 2802"/>
                  <a:gd name="T41" fmla="*/ 2201 h 2208"/>
                  <a:gd name="T42" fmla="*/ 1538 w 2802"/>
                  <a:gd name="T43" fmla="*/ 2207 h 2208"/>
                  <a:gd name="T44" fmla="*/ 1330 w 2802"/>
                  <a:gd name="T45" fmla="*/ 2180 h 2208"/>
                  <a:gd name="T46" fmla="*/ 1175 w 2802"/>
                  <a:gd name="T47" fmla="*/ 2123 h 2208"/>
                  <a:gd name="T48" fmla="*/ 1071 w 2802"/>
                  <a:gd name="T49" fmla="*/ 2035 h 2208"/>
                  <a:gd name="T50" fmla="*/ 1047 w 2802"/>
                  <a:gd name="T51" fmla="*/ 1964 h 2208"/>
                  <a:gd name="T52" fmla="*/ 546 w 2802"/>
                  <a:gd name="T53" fmla="*/ 1862 h 2208"/>
                  <a:gd name="T54" fmla="*/ 360 w 2802"/>
                  <a:gd name="T55" fmla="*/ 1811 h 2208"/>
                  <a:gd name="T56" fmla="*/ 202 w 2802"/>
                  <a:gd name="T57" fmla="*/ 1707 h 2208"/>
                  <a:gd name="T58" fmla="*/ 83 w 2802"/>
                  <a:gd name="T59" fmla="*/ 1562 h 2208"/>
                  <a:gd name="T60" fmla="*/ 13 w 2802"/>
                  <a:gd name="T61" fmla="*/ 1383 h 2208"/>
                  <a:gd name="T62" fmla="*/ 2 w 2802"/>
                  <a:gd name="T63" fmla="*/ 1189 h 2208"/>
                  <a:gd name="T64" fmla="*/ 49 w 2802"/>
                  <a:gd name="T65" fmla="*/ 1011 h 2208"/>
                  <a:gd name="T66" fmla="*/ 145 w 2802"/>
                  <a:gd name="T67" fmla="*/ 856 h 2208"/>
                  <a:gd name="T68" fmla="*/ 281 w 2802"/>
                  <a:gd name="T69" fmla="*/ 736 h 2208"/>
                  <a:gd name="T70" fmla="*/ 401 w 2802"/>
                  <a:gd name="T71" fmla="*/ 617 h 2208"/>
                  <a:gd name="T72" fmla="*/ 468 w 2802"/>
                  <a:gd name="T73" fmla="*/ 446 h 2208"/>
                  <a:gd name="T74" fmla="*/ 587 w 2802"/>
                  <a:gd name="T75" fmla="*/ 310 h 2208"/>
                  <a:gd name="T76" fmla="*/ 744 w 2802"/>
                  <a:gd name="T77" fmla="*/ 218 h 2208"/>
                  <a:gd name="T78" fmla="*/ 931 w 2802"/>
                  <a:gd name="T79" fmla="*/ 185 h 2208"/>
                  <a:gd name="T80" fmla="*/ 1096 w 2802"/>
                  <a:gd name="T81" fmla="*/ 154 h 2208"/>
                  <a:gd name="T82" fmla="*/ 1258 w 2802"/>
                  <a:gd name="T83" fmla="*/ 52 h 2208"/>
                  <a:gd name="T84" fmla="*/ 1445 w 2802"/>
                  <a:gd name="T85" fmla="*/ 4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02" h="2208">
                    <a:moveTo>
                      <a:pt x="1510" y="0"/>
                    </a:moveTo>
                    <a:lnTo>
                      <a:pt x="1575" y="3"/>
                    </a:lnTo>
                    <a:lnTo>
                      <a:pt x="1638" y="13"/>
                    </a:lnTo>
                    <a:lnTo>
                      <a:pt x="1700" y="29"/>
                    </a:lnTo>
                    <a:lnTo>
                      <a:pt x="1759" y="51"/>
                    </a:lnTo>
                    <a:lnTo>
                      <a:pt x="1815" y="77"/>
                    </a:lnTo>
                    <a:lnTo>
                      <a:pt x="1868" y="110"/>
                    </a:lnTo>
                    <a:lnTo>
                      <a:pt x="1917" y="148"/>
                    </a:lnTo>
                    <a:lnTo>
                      <a:pt x="1962" y="190"/>
                    </a:lnTo>
                    <a:lnTo>
                      <a:pt x="2003" y="237"/>
                    </a:lnTo>
                    <a:lnTo>
                      <a:pt x="2041" y="288"/>
                    </a:lnTo>
                    <a:lnTo>
                      <a:pt x="2072" y="342"/>
                    </a:lnTo>
                    <a:lnTo>
                      <a:pt x="2097" y="400"/>
                    </a:lnTo>
                    <a:lnTo>
                      <a:pt x="2159" y="412"/>
                    </a:lnTo>
                    <a:lnTo>
                      <a:pt x="2217" y="429"/>
                    </a:lnTo>
                    <a:lnTo>
                      <a:pt x="2272" y="454"/>
                    </a:lnTo>
                    <a:lnTo>
                      <a:pt x="2324" y="484"/>
                    </a:lnTo>
                    <a:lnTo>
                      <a:pt x="2372" y="519"/>
                    </a:lnTo>
                    <a:lnTo>
                      <a:pt x="2415" y="559"/>
                    </a:lnTo>
                    <a:lnTo>
                      <a:pt x="2455" y="602"/>
                    </a:lnTo>
                    <a:lnTo>
                      <a:pt x="2489" y="651"/>
                    </a:lnTo>
                    <a:lnTo>
                      <a:pt x="2518" y="703"/>
                    </a:lnTo>
                    <a:lnTo>
                      <a:pt x="2541" y="758"/>
                    </a:lnTo>
                    <a:lnTo>
                      <a:pt x="2558" y="817"/>
                    </a:lnTo>
                    <a:lnTo>
                      <a:pt x="2569" y="878"/>
                    </a:lnTo>
                    <a:lnTo>
                      <a:pt x="2573" y="941"/>
                    </a:lnTo>
                    <a:lnTo>
                      <a:pt x="2571" y="973"/>
                    </a:lnTo>
                    <a:lnTo>
                      <a:pt x="2617" y="1005"/>
                    </a:lnTo>
                    <a:lnTo>
                      <a:pt x="2658" y="1040"/>
                    </a:lnTo>
                    <a:lnTo>
                      <a:pt x="2695" y="1081"/>
                    </a:lnTo>
                    <a:lnTo>
                      <a:pt x="2726" y="1125"/>
                    </a:lnTo>
                    <a:lnTo>
                      <a:pt x="2753" y="1172"/>
                    </a:lnTo>
                    <a:lnTo>
                      <a:pt x="2775" y="1221"/>
                    </a:lnTo>
                    <a:lnTo>
                      <a:pt x="2790" y="1274"/>
                    </a:lnTo>
                    <a:lnTo>
                      <a:pt x="2800" y="1329"/>
                    </a:lnTo>
                    <a:lnTo>
                      <a:pt x="2802" y="1385"/>
                    </a:lnTo>
                    <a:lnTo>
                      <a:pt x="2799" y="1445"/>
                    </a:lnTo>
                    <a:lnTo>
                      <a:pt x="2788" y="1503"/>
                    </a:lnTo>
                    <a:lnTo>
                      <a:pt x="2771" y="1559"/>
                    </a:lnTo>
                    <a:lnTo>
                      <a:pt x="2747" y="1611"/>
                    </a:lnTo>
                    <a:lnTo>
                      <a:pt x="2716" y="1659"/>
                    </a:lnTo>
                    <a:lnTo>
                      <a:pt x="2681" y="1704"/>
                    </a:lnTo>
                    <a:lnTo>
                      <a:pt x="2642" y="1744"/>
                    </a:lnTo>
                    <a:lnTo>
                      <a:pt x="2597" y="1779"/>
                    </a:lnTo>
                    <a:lnTo>
                      <a:pt x="2547" y="1809"/>
                    </a:lnTo>
                    <a:lnTo>
                      <a:pt x="2495" y="1833"/>
                    </a:lnTo>
                    <a:lnTo>
                      <a:pt x="2440" y="1851"/>
                    </a:lnTo>
                    <a:lnTo>
                      <a:pt x="2382" y="1862"/>
                    </a:lnTo>
                    <a:lnTo>
                      <a:pt x="2322" y="1866"/>
                    </a:lnTo>
                    <a:lnTo>
                      <a:pt x="2322" y="1866"/>
                    </a:lnTo>
                    <a:lnTo>
                      <a:pt x="2189" y="1866"/>
                    </a:lnTo>
                    <a:lnTo>
                      <a:pt x="2189" y="1964"/>
                    </a:lnTo>
                    <a:lnTo>
                      <a:pt x="2187" y="1989"/>
                    </a:lnTo>
                    <a:lnTo>
                      <a:pt x="2178" y="2012"/>
                    </a:lnTo>
                    <a:lnTo>
                      <a:pt x="2165" y="2035"/>
                    </a:lnTo>
                    <a:lnTo>
                      <a:pt x="2137" y="2068"/>
                    </a:lnTo>
                    <a:lnTo>
                      <a:pt x="2102" y="2097"/>
                    </a:lnTo>
                    <a:lnTo>
                      <a:pt x="2062" y="2123"/>
                    </a:lnTo>
                    <a:lnTo>
                      <a:pt x="2015" y="2145"/>
                    </a:lnTo>
                    <a:lnTo>
                      <a:pt x="1963" y="2164"/>
                    </a:lnTo>
                    <a:lnTo>
                      <a:pt x="1906" y="2180"/>
                    </a:lnTo>
                    <a:lnTo>
                      <a:pt x="1842" y="2192"/>
                    </a:lnTo>
                    <a:lnTo>
                      <a:pt x="1773" y="2201"/>
                    </a:lnTo>
                    <a:lnTo>
                      <a:pt x="1698" y="2207"/>
                    </a:lnTo>
                    <a:lnTo>
                      <a:pt x="1619" y="2208"/>
                    </a:lnTo>
                    <a:lnTo>
                      <a:pt x="1538" y="2207"/>
                    </a:lnTo>
                    <a:lnTo>
                      <a:pt x="1463" y="2201"/>
                    </a:lnTo>
                    <a:lnTo>
                      <a:pt x="1394" y="2192"/>
                    </a:lnTo>
                    <a:lnTo>
                      <a:pt x="1330" y="2180"/>
                    </a:lnTo>
                    <a:lnTo>
                      <a:pt x="1273" y="2164"/>
                    </a:lnTo>
                    <a:lnTo>
                      <a:pt x="1221" y="2145"/>
                    </a:lnTo>
                    <a:lnTo>
                      <a:pt x="1175" y="2123"/>
                    </a:lnTo>
                    <a:lnTo>
                      <a:pt x="1134" y="2097"/>
                    </a:lnTo>
                    <a:lnTo>
                      <a:pt x="1100" y="2068"/>
                    </a:lnTo>
                    <a:lnTo>
                      <a:pt x="1071" y="2035"/>
                    </a:lnTo>
                    <a:lnTo>
                      <a:pt x="1058" y="2012"/>
                    </a:lnTo>
                    <a:lnTo>
                      <a:pt x="1050" y="1989"/>
                    </a:lnTo>
                    <a:lnTo>
                      <a:pt x="1047" y="1964"/>
                    </a:lnTo>
                    <a:lnTo>
                      <a:pt x="1047" y="1866"/>
                    </a:lnTo>
                    <a:lnTo>
                      <a:pt x="613" y="1866"/>
                    </a:lnTo>
                    <a:lnTo>
                      <a:pt x="546" y="1862"/>
                    </a:lnTo>
                    <a:lnTo>
                      <a:pt x="481" y="1851"/>
                    </a:lnTo>
                    <a:lnTo>
                      <a:pt x="419" y="1834"/>
                    </a:lnTo>
                    <a:lnTo>
                      <a:pt x="360" y="1811"/>
                    </a:lnTo>
                    <a:lnTo>
                      <a:pt x="303" y="1782"/>
                    </a:lnTo>
                    <a:lnTo>
                      <a:pt x="251" y="1747"/>
                    </a:lnTo>
                    <a:lnTo>
                      <a:pt x="202" y="1707"/>
                    </a:lnTo>
                    <a:lnTo>
                      <a:pt x="158" y="1663"/>
                    </a:lnTo>
                    <a:lnTo>
                      <a:pt x="118" y="1614"/>
                    </a:lnTo>
                    <a:lnTo>
                      <a:pt x="83" y="1562"/>
                    </a:lnTo>
                    <a:lnTo>
                      <a:pt x="54" y="1505"/>
                    </a:lnTo>
                    <a:lnTo>
                      <a:pt x="31" y="1446"/>
                    </a:lnTo>
                    <a:lnTo>
                      <a:pt x="13" y="1383"/>
                    </a:lnTo>
                    <a:lnTo>
                      <a:pt x="3" y="1319"/>
                    </a:lnTo>
                    <a:lnTo>
                      <a:pt x="0" y="1253"/>
                    </a:lnTo>
                    <a:lnTo>
                      <a:pt x="2" y="1189"/>
                    </a:lnTo>
                    <a:lnTo>
                      <a:pt x="12" y="1127"/>
                    </a:lnTo>
                    <a:lnTo>
                      <a:pt x="27" y="1068"/>
                    </a:lnTo>
                    <a:lnTo>
                      <a:pt x="49" y="1011"/>
                    </a:lnTo>
                    <a:lnTo>
                      <a:pt x="76" y="955"/>
                    </a:lnTo>
                    <a:lnTo>
                      <a:pt x="108" y="905"/>
                    </a:lnTo>
                    <a:lnTo>
                      <a:pt x="145" y="856"/>
                    </a:lnTo>
                    <a:lnTo>
                      <a:pt x="187" y="811"/>
                    </a:lnTo>
                    <a:lnTo>
                      <a:pt x="232" y="772"/>
                    </a:lnTo>
                    <a:lnTo>
                      <a:pt x="281" y="736"/>
                    </a:lnTo>
                    <a:lnTo>
                      <a:pt x="335" y="705"/>
                    </a:lnTo>
                    <a:lnTo>
                      <a:pt x="391" y="680"/>
                    </a:lnTo>
                    <a:lnTo>
                      <a:pt x="401" y="617"/>
                    </a:lnTo>
                    <a:lnTo>
                      <a:pt x="417" y="557"/>
                    </a:lnTo>
                    <a:lnTo>
                      <a:pt x="440" y="499"/>
                    </a:lnTo>
                    <a:lnTo>
                      <a:pt x="468" y="446"/>
                    </a:lnTo>
                    <a:lnTo>
                      <a:pt x="503" y="395"/>
                    </a:lnTo>
                    <a:lnTo>
                      <a:pt x="543" y="350"/>
                    </a:lnTo>
                    <a:lnTo>
                      <a:pt x="587" y="310"/>
                    </a:lnTo>
                    <a:lnTo>
                      <a:pt x="636" y="273"/>
                    </a:lnTo>
                    <a:lnTo>
                      <a:pt x="689" y="243"/>
                    </a:lnTo>
                    <a:lnTo>
                      <a:pt x="744" y="218"/>
                    </a:lnTo>
                    <a:lnTo>
                      <a:pt x="805" y="201"/>
                    </a:lnTo>
                    <a:lnTo>
                      <a:pt x="867" y="189"/>
                    </a:lnTo>
                    <a:lnTo>
                      <a:pt x="931" y="185"/>
                    </a:lnTo>
                    <a:lnTo>
                      <a:pt x="991" y="189"/>
                    </a:lnTo>
                    <a:lnTo>
                      <a:pt x="1049" y="198"/>
                    </a:lnTo>
                    <a:lnTo>
                      <a:pt x="1096" y="154"/>
                    </a:lnTo>
                    <a:lnTo>
                      <a:pt x="1147" y="115"/>
                    </a:lnTo>
                    <a:lnTo>
                      <a:pt x="1202" y="80"/>
                    </a:lnTo>
                    <a:lnTo>
                      <a:pt x="1258" y="52"/>
                    </a:lnTo>
                    <a:lnTo>
                      <a:pt x="1319" y="29"/>
                    </a:lnTo>
                    <a:lnTo>
                      <a:pt x="1380" y="13"/>
                    </a:lnTo>
                    <a:lnTo>
                      <a:pt x="1445" y="4"/>
                    </a:lnTo>
                    <a:lnTo>
                      <a:pt x="151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Freeform 307"/>
              <p:cNvSpPr>
                <a:spLocks/>
              </p:cNvSpPr>
              <p:nvPr/>
            </p:nvSpPr>
            <p:spPr bwMode="auto">
              <a:xfrm>
                <a:off x="1950124" y="1945154"/>
                <a:ext cx="717267" cy="455297"/>
              </a:xfrm>
              <a:custGeom>
                <a:avLst/>
                <a:gdLst>
                  <a:gd name="T0" fmla="*/ 1508 w 2564"/>
                  <a:gd name="T1" fmla="*/ 13 h 1626"/>
                  <a:gd name="T2" fmla="*/ 1666 w 2564"/>
                  <a:gd name="T3" fmla="*/ 80 h 1626"/>
                  <a:gd name="T4" fmla="*/ 1791 w 2564"/>
                  <a:gd name="T5" fmla="*/ 193 h 1626"/>
                  <a:gd name="T6" fmla="*/ 1873 w 2564"/>
                  <a:gd name="T7" fmla="*/ 341 h 1626"/>
                  <a:gd name="T8" fmla="*/ 1963 w 2564"/>
                  <a:gd name="T9" fmla="*/ 399 h 1626"/>
                  <a:gd name="T10" fmla="*/ 2109 w 2564"/>
                  <a:gd name="T11" fmla="*/ 446 h 1626"/>
                  <a:gd name="T12" fmla="*/ 2228 w 2564"/>
                  <a:gd name="T13" fmla="*/ 539 h 1626"/>
                  <a:gd name="T14" fmla="*/ 2306 w 2564"/>
                  <a:gd name="T15" fmla="*/ 667 h 1626"/>
                  <a:gd name="T16" fmla="*/ 2334 w 2564"/>
                  <a:gd name="T17" fmla="*/ 821 h 1626"/>
                  <a:gd name="T18" fmla="*/ 2367 w 2564"/>
                  <a:gd name="T19" fmla="*/ 943 h 1626"/>
                  <a:gd name="T20" fmla="*/ 2480 w 2564"/>
                  <a:gd name="T21" fmla="*/ 1034 h 1626"/>
                  <a:gd name="T22" fmla="*/ 2549 w 2564"/>
                  <a:gd name="T23" fmla="*/ 1163 h 1626"/>
                  <a:gd name="T24" fmla="*/ 2561 w 2564"/>
                  <a:gd name="T25" fmla="*/ 1313 h 1626"/>
                  <a:gd name="T26" fmla="*/ 2515 w 2564"/>
                  <a:gd name="T27" fmla="*/ 1447 h 1626"/>
                  <a:gd name="T28" fmla="*/ 2423 w 2564"/>
                  <a:gd name="T29" fmla="*/ 1551 h 1626"/>
                  <a:gd name="T30" fmla="*/ 2299 w 2564"/>
                  <a:gd name="T31" fmla="*/ 1613 h 1626"/>
                  <a:gd name="T32" fmla="*/ 2203 w 2564"/>
                  <a:gd name="T33" fmla="*/ 1626 h 1626"/>
                  <a:gd name="T34" fmla="*/ 2050 w 2564"/>
                  <a:gd name="T35" fmla="*/ 1533 h 1626"/>
                  <a:gd name="T36" fmla="*/ 2050 w 2564"/>
                  <a:gd name="T37" fmla="*/ 1231 h 1626"/>
                  <a:gd name="T38" fmla="*/ 2050 w 2564"/>
                  <a:gd name="T39" fmla="*/ 1164 h 1626"/>
                  <a:gd name="T40" fmla="*/ 2039 w 2564"/>
                  <a:gd name="T41" fmla="*/ 1098 h 1626"/>
                  <a:gd name="T42" fmla="*/ 1983 w 2564"/>
                  <a:gd name="T43" fmla="*/ 1029 h 1626"/>
                  <a:gd name="T44" fmla="*/ 1896 w 2564"/>
                  <a:gd name="T45" fmla="*/ 979 h 1626"/>
                  <a:gd name="T46" fmla="*/ 1791 w 2564"/>
                  <a:gd name="T47" fmla="*/ 948 h 1626"/>
                  <a:gd name="T48" fmla="*/ 1683 w 2564"/>
                  <a:gd name="T49" fmla="*/ 930 h 1626"/>
                  <a:gd name="T50" fmla="*/ 1585 w 2564"/>
                  <a:gd name="T51" fmla="*/ 921 h 1626"/>
                  <a:gd name="T52" fmla="*/ 1514 w 2564"/>
                  <a:gd name="T53" fmla="*/ 918 h 1626"/>
                  <a:gd name="T54" fmla="*/ 1463 w 2564"/>
                  <a:gd name="T55" fmla="*/ 919 h 1626"/>
                  <a:gd name="T56" fmla="*/ 1382 w 2564"/>
                  <a:gd name="T57" fmla="*/ 922 h 1626"/>
                  <a:gd name="T58" fmla="*/ 1280 w 2564"/>
                  <a:gd name="T59" fmla="*/ 934 h 1626"/>
                  <a:gd name="T60" fmla="*/ 1171 w 2564"/>
                  <a:gd name="T61" fmla="*/ 956 h 1626"/>
                  <a:gd name="T62" fmla="*/ 1070 w 2564"/>
                  <a:gd name="T63" fmla="*/ 994 h 1626"/>
                  <a:gd name="T64" fmla="*/ 992 w 2564"/>
                  <a:gd name="T65" fmla="*/ 1049 h 1626"/>
                  <a:gd name="T66" fmla="*/ 951 w 2564"/>
                  <a:gd name="T67" fmla="*/ 1125 h 1626"/>
                  <a:gd name="T68" fmla="*/ 948 w 2564"/>
                  <a:gd name="T69" fmla="*/ 1180 h 1626"/>
                  <a:gd name="T70" fmla="*/ 948 w 2564"/>
                  <a:gd name="T71" fmla="*/ 1626 h 1626"/>
                  <a:gd name="T72" fmla="*/ 380 w 2564"/>
                  <a:gd name="T73" fmla="*/ 1613 h 1626"/>
                  <a:gd name="T74" fmla="*/ 229 w 2564"/>
                  <a:gd name="T75" fmla="*/ 1550 h 1626"/>
                  <a:gd name="T76" fmla="*/ 108 w 2564"/>
                  <a:gd name="T77" fmla="*/ 1441 h 1626"/>
                  <a:gd name="T78" fmla="*/ 28 w 2564"/>
                  <a:gd name="T79" fmla="*/ 1298 h 1626"/>
                  <a:gd name="T80" fmla="*/ 0 w 2564"/>
                  <a:gd name="T81" fmla="*/ 1133 h 1626"/>
                  <a:gd name="T82" fmla="*/ 29 w 2564"/>
                  <a:gd name="T83" fmla="*/ 963 h 1626"/>
                  <a:gd name="T84" fmla="*/ 112 w 2564"/>
                  <a:gd name="T85" fmla="*/ 818 h 1626"/>
                  <a:gd name="T86" fmla="*/ 236 w 2564"/>
                  <a:gd name="T87" fmla="*/ 711 h 1626"/>
                  <a:gd name="T88" fmla="*/ 392 w 2564"/>
                  <a:gd name="T89" fmla="*/ 649 h 1626"/>
                  <a:gd name="T90" fmla="*/ 403 w 2564"/>
                  <a:gd name="T91" fmla="*/ 503 h 1626"/>
                  <a:gd name="T92" fmla="*/ 466 w 2564"/>
                  <a:gd name="T93" fmla="*/ 366 h 1626"/>
                  <a:gd name="T94" fmla="*/ 571 w 2564"/>
                  <a:gd name="T95" fmla="*/ 261 h 1626"/>
                  <a:gd name="T96" fmla="*/ 708 w 2564"/>
                  <a:gd name="T97" fmla="*/ 198 h 1626"/>
                  <a:gd name="T98" fmla="*/ 867 w 2564"/>
                  <a:gd name="T99" fmla="*/ 188 h 1626"/>
                  <a:gd name="T100" fmla="*/ 1005 w 2564"/>
                  <a:gd name="T101" fmla="*/ 175 h 1626"/>
                  <a:gd name="T102" fmla="*/ 1127 w 2564"/>
                  <a:gd name="T103" fmla="*/ 72 h 1626"/>
                  <a:gd name="T104" fmla="*/ 1278 w 2564"/>
                  <a:gd name="T105" fmla="*/ 12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64" h="1626">
                    <a:moveTo>
                      <a:pt x="1391" y="0"/>
                    </a:moveTo>
                    <a:lnTo>
                      <a:pt x="1450" y="3"/>
                    </a:lnTo>
                    <a:lnTo>
                      <a:pt x="1508" y="13"/>
                    </a:lnTo>
                    <a:lnTo>
                      <a:pt x="1564" y="30"/>
                    </a:lnTo>
                    <a:lnTo>
                      <a:pt x="1617" y="52"/>
                    </a:lnTo>
                    <a:lnTo>
                      <a:pt x="1666" y="80"/>
                    </a:lnTo>
                    <a:lnTo>
                      <a:pt x="1711" y="113"/>
                    </a:lnTo>
                    <a:lnTo>
                      <a:pt x="1754" y="151"/>
                    </a:lnTo>
                    <a:lnTo>
                      <a:pt x="1791" y="193"/>
                    </a:lnTo>
                    <a:lnTo>
                      <a:pt x="1824" y="239"/>
                    </a:lnTo>
                    <a:lnTo>
                      <a:pt x="1851" y="289"/>
                    </a:lnTo>
                    <a:lnTo>
                      <a:pt x="1873" y="341"/>
                    </a:lnTo>
                    <a:lnTo>
                      <a:pt x="1890" y="396"/>
                    </a:lnTo>
                    <a:lnTo>
                      <a:pt x="1910" y="396"/>
                    </a:lnTo>
                    <a:lnTo>
                      <a:pt x="1963" y="399"/>
                    </a:lnTo>
                    <a:lnTo>
                      <a:pt x="2014" y="408"/>
                    </a:lnTo>
                    <a:lnTo>
                      <a:pt x="2063" y="424"/>
                    </a:lnTo>
                    <a:lnTo>
                      <a:pt x="2109" y="446"/>
                    </a:lnTo>
                    <a:lnTo>
                      <a:pt x="2153" y="473"/>
                    </a:lnTo>
                    <a:lnTo>
                      <a:pt x="2191" y="503"/>
                    </a:lnTo>
                    <a:lnTo>
                      <a:pt x="2228" y="539"/>
                    </a:lnTo>
                    <a:lnTo>
                      <a:pt x="2258" y="578"/>
                    </a:lnTo>
                    <a:lnTo>
                      <a:pt x="2284" y="621"/>
                    </a:lnTo>
                    <a:lnTo>
                      <a:pt x="2306" y="667"/>
                    </a:lnTo>
                    <a:lnTo>
                      <a:pt x="2321" y="716"/>
                    </a:lnTo>
                    <a:lnTo>
                      <a:pt x="2330" y="768"/>
                    </a:lnTo>
                    <a:lnTo>
                      <a:pt x="2334" y="821"/>
                    </a:lnTo>
                    <a:lnTo>
                      <a:pt x="2330" y="873"/>
                    </a:lnTo>
                    <a:lnTo>
                      <a:pt x="2321" y="924"/>
                    </a:lnTo>
                    <a:lnTo>
                      <a:pt x="2367" y="943"/>
                    </a:lnTo>
                    <a:lnTo>
                      <a:pt x="2409" y="968"/>
                    </a:lnTo>
                    <a:lnTo>
                      <a:pt x="2446" y="999"/>
                    </a:lnTo>
                    <a:lnTo>
                      <a:pt x="2480" y="1034"/>
                    </a:lnTo>
                    <a:lnTo>
                      <a:pt x="2509" y="1073"/>
                    </a:lnTo>
                    <a:lnTo>
                      <a:pt x="2532" y="1117"/>
                    </a:lnTo>
                    <a:lnTo>
                      <a:pt x="2549" y="1163"/>
                    </a:lnTo>
                    <a:lnTo>
                      <a:pt x="2560" y="1213"/>
                    </a:lnTo>
                    <a:lnTo>
                      <a:pt x="2564" y="1265"/>
                    </a:lnTo>
                    <a:lnTo>
                      <a:pt x="2561" y="1313"/>
                    </a:lnTo>
                    <a:lnTo>
                      <a:pt x="2552" y="1360"/>
                    </a:lnTo>
                    <a:lnTo>
                      <a:pt x="2536" y="1405"/>
                    </a:lnTo>
                    <a:lnTo>
                      <a:pt x="2515" y="1447"/>
                    </a:lnTo>
                    <a:lnTo>
                      <a:pt x="2489" y="1486"/>
                    </a:lnTo>
                    <a:lnTo>
                      <a:pt x="2458" y="1520"/>
                    </a:lnTo>
                    <a:lnTo>
                      <a:pt x="2423" y="1551"/>
                    </a:lnTo>
                    <a:lnTo>
                      <a:pt x="2385" y="1576"/>
                    </a:lnTo>
                    <a:lnTo>
                      <a:pt x="2344" y="1597"/>
                    </a:lnTo>
                    <a:lnTo>
                      <a:pt x="2299" y="1613"/>
                    </a:lnTo>
                    <a:lnTo>
                      <a:pt x="2252" y="1622"/>
                    </a:lnTo>
                    <a:lnTo>
                      <a:pt x="2203" y="1626"/>
                    </a:lnTo>
                    <a:lnTo>
                      <a:pt x="2203" y="1626"/>
                    </a:lnTo>
                    <a:lnTo>
                      <a:pt x="2050" y="1626"/>
                    </a:lnTo>
                    <a:lnTo>
                      <a:pt x="2050" y="1580"/>
                    </a:lnTo>
                    <a:lnTo>
                      <a:pt x="2050" y="1533"/>
                    </a:lnTo>
                    <a:lnTo>
                      <a:pt x="2050" y="1303"/>
                    </a:lnTo>
                    <a:lnTo>
                      <a:pt x="2050" y="1265"/>
                    </a:lnTo>
                    <a:lnTo>
                      <a:pt x="2050" y="1231"/>
                    </a:lnTo>
                    <a:lnTo>
                      <a:pt x="2050" y="1203"/>
                    </a:lnTo>
                    <a:lnTo>
                      <a:pt x="2050" y="1180"/>
                    </a:lnTo>
                    <a:lnTo>
                      <a:pt x="2050" y="1164"/>
                    </a:lnTo>
                    <a:lnTo>
                      <a:pt x="2050" y="1157"/>
                    </a:lnTo>
                    <a:lnTo>
                      <a:pt x="2047" y="1125"/>
                    </a:lnTo>
                    <a:lnTo>
                      <a:pt x="2039" y="1098"/>
                    </a:lnTo>
                    <a:lnTo>
                      <a:pt x="2024" y="1072"/>
                    </a:lnTo>
                    <a:lnTo>
                      <a:pt x="2006" y="1049"/>
                    </a:lnTo>
                    <a:lnTo>
                      <a:pt x="1983" y="1029"/>
                    </a:lnTo>
                    <a:lnTo>
                      <a:pt x="1957" y="1009"/>
                    </a:lnTo>
                    <a:lnTo>
                      <a:pt x="1928" y="994"/>
                    </a:lnTo>
                    <a:lnTo>
                      <a:pt x="1896" y="979"/>
                    </a:lnTo>
                    <a:lnTo>
                      <a:pt x="1862" y="967"/>
                    </a:lnTo>
                    <a:lnTo>
                      <a:pt x="1827" y="956"/>
                    </a:lnTo>
                    <a:lnTo>
                      <a:pt x="1791" y="948"/>
                    </a:lnTo>
                    <a:lnTo>
                      <a:pt x="1755" y="940"/>
                    </a:lnTo>
                    <a:lnTo>
                      <a:pt x="1718" y="934"/>
                    </a:lnTo>
                    <a:lnTo>
                      <a:pt x="1683" y="930"/>
                    </a:lnTo>
                    <a:lnTo>
                      <a:pt x="1648" y="926"/>
                    </a:lnTo>
                    <a:lnTo>
                      <a:pt x="1616" y="922"/>
                    </a:lnTo>
                    <a:lnTo>
                      <a:pt x="1585" y="921"/>
                    </a:lnTo>
                    <a:lnTo>
                      <a:pt x="1559" y="919"/>
                    </a:lnTo>
                    <a:lnTo>
                      <a:pt x="1535" y="919"/>
                    </a:lnTo>
                    <a:lnTo>
                      <a:pt x="1514" y="918"/>
                    </a:lnTo>
                    <a:lnTo>
                      <a:pt x="1500" y="918"/>
                    </a:lnTo>
                    <a:lnTo>
                      <a:pt x="1484" y="918"/>
                    </a:lnTo>
                    <a:lnTo>
                      <a:pt x="1463" y="919"/>
                    </a:lnTo>
                    <a:lnTo>
                      <a:pt x="1439" y="919"/>
                    </a:lnTo>
                    <a:lnTo>
                      <a:pt x="1413" y="921"/>
                    </a:lnTo>
                    <a:lnTo>
                      <a:pt x="1382" y="922"/>
                    </a:lnTo>
                    <a:lnTo>
                      <a:pt x="1350" y="926"/>
                    </a:lnTo>
                    <a:lnTo>
                      <a:pt x="1316" y="930"/>
                    </a:lnTo>
                    <a:lnTo>
                      <a:pt x="1280" y="934"/>
                    </a:lnTo>
                    <a:lnTo>
                      <a:pt x="1243" y="940"/>
                    </a:lnTo>
                    <a:lnTo>
                      <a:pt x="1207" y="948"/>
                    </a:lnTo>
                    <a:lnTo>
                      <a:pt x="1171" y="956"/>
                    </a:lnTo>
                    <a:lnTo>
                      <a:pt x="1136" y="967"/>
                    </a:lnTo>
                    <a:lnTo>
                      <a:pt x="1102" y="979"/>
                    </a:lnTo>
                    <a:lnTo>
                      <a:pt x="1070" y="994"/>
                    </a:lnTo>
                    <a:lnTo>
                      <a:pt x="1041" y="1009"/>
                    </a:lnTo>
                    <a:lnTo>
                      <a:pt x="1015" y="1029"/>
                    </a:lnTo>
                    <a:lnTo>
                      <a:pt x="992" y="1049"/>
                    </a:lnTo>
                    <a:lnTo>
                      <a:pt x="974" y="1072"/>
                    </a:lnTo>
                    <a:lnTo>
                      <a:pt x="960" y="1098"/>
                    </a:lnTo>
                    <a:lnTo>
                      <a:pt x="951" y="1125"/>
                    </a:lnTo>
                    <a:lnTo>
                      <a:pt x="948" y="1157"/>
                    </a:lnTo>
                    <a:lnTo>
                      <a:pt x="948" y="1164"/>
                    </a:lnTo>
                    <a:lnTo>
                      <a:pt x="948" y="1180"/>
                    </a:lnTo>
                    <a:lnTo>
                      <a:pt x="948" y="1533"/>
                    </a:lnTo>
                    <a:lnTo>
                      <a:pt x="948" y="1580"/>
                    </a:lnTo>
                    <a:lnTo>
                      <a:pt x="948" y="1626"/>
                    </a:lnTo>
                    <a:lnTo>
                      <a:pt x="494" y="1626"/>
                    </a:lnTo>
                    <a:lnTo>
                      <a:pt x="436" y="1622"/>
                    </a:lnTo>
                    <a:lnTo>
                      <a:pt x="380" y="1613"/>
                    </a:lnTo>
                    <a:lnTo>
                      <a:pt x="327" y="1597"/>
                    </a:lnTo>
                    <a:lnTo>
                      <a:pt x="276" y="1576"/>
                    </a:lnTo>
                    <a:lnTo>
                      <a:pt x="229" y="1550"/>
                    </a:lnTo>
                    <a:lnTo>
                      <a:pt x="185" y="1517"/>
                    </a:lnTo>
                    <a:lnTo>
                      <a:pt x="144" y="1481"/>
                    </a:lnTo>
                    <a:lnTo>
                      <a:pt x="108" y="1441"/>
                    </a:lnTo>
                    <a:lnTo>
                      <a:pt x="77" y="1398"/>
                    </a:lnTo>
                    <a:lnTo>
                      <a:pt x="50" y="1349"/>
                    </a:lnTo>
                    <a:lnTo>
                      <a:pt x="28" y="1298"/>
                    </a:lnTo>
                    <a:lnTo>
                      <a:pt x="12" y="1245"/>
                    </a:lnTo>
                    <a:lnTo>
                      <a:pt x="3" y="1190"/>
                    </a:lnTo>
                    <a:lnTo>
                      <a:pt x="0" y="1133"/>
                    </a:lnTo>
                    <a:lnTo>
                      <a:pt x="4" y="1073"/>
                    </a:lnTo>
                    <a:lnTo>
                      <a:pt x="14" y="1017"/>
                    </a:lnTo>
                    <a:lnTo>
                      <a:pt x="29" y="963"/>
                    </a:lnTo>
                    <a:lnTo>
                      <a:pt x="52" y="911"/>
                    </a:lnTo>
                    <a:lnTo>
                      <a:pt x="79" y="863"/>
                    </a:lnTo>
                    <a:lnTo>
                      <a:pt x="112" y="818"/>
                    </a:lnTo>
                    <a:lnTo>
                      <a:pt x="149" y="778"/>
                    </a:lnTo>
                    <a:lnTo>
                      <a:pt x="191" y="742"/>
                    </a:lnTo>
                    <a:lnTo>
                      <a:pt x="236" y="711"/>
                    </a:lnTo>
                    <a:lnTo>
                      <a:pt x="286" y="684"/>
                    </a:lnTo>
                    <a:lnTo>
                      <a:pt x="338" y="664"/>
                    </a:lnTo>
                    <a:lnTo>
                      <a:pt x="392" y="649"/>
                    </a:lnTo>
                    <a:lnTo>
                      <a:pt x="390" y="607"/>
                    </a:lnTo>
                    <a:lnTo>
                      <a:pt x="393" y="554"/>
                    </a:lnTo>
                    <a:lnTo>
                      <a:pt x="403" y="503"/>
                    </a:lnTo>
                    <a:lnTo>
                      <a:pt x="419" y="454"/>
                    </a:lnTo>
                    <a:lnTo>
                      <a:pt x="439" y="408"/>
                    </a:lnTo>
                    <a:lnTo>
                      <a:pt x="466" y="366"/>
                    </a:lnTo>
                    <a:lnTo>
                      <a:pt x="496" y="326"/>
                    </a:lnTo>
                    <a:lnTo>
                      <a:pt x="531" y="291"/>
                    </a:lnTo>
                    <a:lnTo>
                      <a:pt x="571" y="261"/>
                    </a:lnTo>
                    <a:lnTo>
                      <a:pt x="613" y="234"/>
                    </a:lnTo>
                    <a:lnTo>
                      <a:pt x="659" y="214"/>
                    </a:lnTo>
                    <a:lnTo>
                      <a:pt x="708" y="198"/>
                    </a:lnTo>
                    <a:lnTo>
                      <a:pt x="758" y="188"/>
                    </a:lnTo>
                    <a:lnTo>
                      <a:pt x="812" y="185"/>
                    </a:lnTo>
                    <a:lnTo>
                      <a:pt x="867" y="188"/>
                    </a:lnTo>
                    <a:lnTo>
                      <a:pt x="920" y="199"/>
                    </a:lnTo>
                    <a:lnTo>
                      <a:pt x="971" y="216"/>
                    </a:lnTo>
                    <a:lnTo>
                      <a:pt x="1005" y="175"/>
                    </a:lnTo>
                    <a:lnTo>
                      <a:pt x="1043" y="136"/>
                    </a:lnTo>
                    <a:lnTo>
                      <a:pt x="1084" y="103"/>
                    </a:lnTo>
                    <a:lnTo>
                      <a:pt x="1127" y="72"/>
                    </a:lnTo>
                    <a:lnTo>
                      <a:pt x="1176" y="47"/>
                    </a:lnTo>
                    <a:lnTo>
                      <a:pt x="1225" y="26"/>
                    </a:lnTo>
                    <a:lnTo>
                      <a:pt x="1278" y="12"/>
                    </a:lnTo>
                    <a:lnTo>
                      <a:pt x="1334" y="2"/>
                    </a:lnTo>
                    <a:lnTo>
                      <a:pt x="13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09" name="Group 308"/>
              <p:cNvGrpSpPr/>
              <p:nvPr/>
            </p:nvGrpSpPr>
            <p:grpSpPr>
              <a:xfrm>
                <a:off x="2242911" y="2230927"/>
                <a:ext cx="253566" cy="266172"/>
                <a:chOff x="8131175" y="3468688"/>
                <a:chExt cx="287338" cy="301625"/>
              </a:xfrm>
            </p:grpSpPr>
            <p:sp>
              <p:nvSpPr>
                <p:cNvPr id="311" name="Freeform 310"/>
                <p:cNvSpPr>
                  <a:spLocks/>
                </p:cNvSpPr>
                <p:nvPr/>
              </p:nvSpPr>
              <p:spPr bwMode="auto">
                <a:xfrm>
                  <a:off x="8131175" y="3636963"/>
                  <a:ext cx="287338" cy="133350"/>
                </a:xfrm>
                <a:custGeom>
                  <a:avLst/>
                  <a:gdLst>
                    <a:gd name="T0" fmla="*/ 904 w 904"/>
                    <a:gd name="T1" fmla="*/ 0 h 419"/>
                    <a:gd name="T2" fmla="*/ 904 w 904"/>
                    <a:gd name="T3" fmla="*/ 295 h 419"/>
                    <a:gd name="T4" fmla="*/ 882 w 904"/>
                    <a:gd name="T5" fmla="*/ 318 h 419"/>
                    <a:gd name="T6" fmla="*/ 856 w 904"/>
                    <a:gd name="T7" fmla="*/ 338 h 419"/>
                    <a:gd name="T8" fmla="*/ 825 w 904"/>
                    <a:gd name="T9" fmla="*/ 355 h 419"/>
                    <a:gd name="T10" fmla="*/ 791 w 904"/>
                    <a:gd name="T11" fmla="*/ 371 h 419"/>
                    <a:gd name="T12" fmla="*/ 755 w 904"/>
                    <a:gd name="T13" fmla="*/ 383 h 419"/>
                    <a:gd name="T14" fmla="*/ 716 w 904"/>
                    <a:gd name="T15" fmla="*/ 394 h 419"/>
                    <a:gd name="T16" fmla="*/ 676 w 904"/>
                    <a:gd name="T17" fmla="*/ 401 h 419"/>
                    <a:gd name="T18" fmla="*/ 636 w 904"/>
                    <a:gd name="T19" fmla="*/ 408 h 419"/>
                    <a:gd name="T20" fmla="*/ 597 w 904"/>
                    <a:gd name="T21" fmla="*/ 413 h 419"/>
                    <a:gd name="T22" fmla="*/ 557 w 904"/>
                    <a:gd name="T23" fmla="*/ 416 h 419"/>
                    <a:gd name="T24" fmla="*/ 519 w 904"/>
                    <a:gd name="T25" fmla="*/ 418 h 419"/>
                    <a:gd name="T26" fmla="*/ 484 w 904"/>
                    <a:gd name="T27" fmla="*/ 419 h 419"/>
                    <a:gd name="T28" fmla="*/ 453 w 904"/>
                    <a:gd name="T29" fmla="*/ 419 h 419"/>
                    <a:gd name="T30" fmla="*/ 420 w 904"/>
                    <a:gd name="T31" fmla="*/ 419 h 419"/>
                    <a:gd name="T32" fmla="*/ 385 w 904"/>
                    <a:gd name="T33" fmla="*/ 418 h 419"/>
                    <a:gd name="T34" fmla="*/ 347 w 904"/>
                    <a:gd name="T35" fmla="*/ 416 h 419"/>
                    <a:gd name="T36" fmla="*/ 309 w 904"/>
                    <a:gd name="T37" fmla="*/ 413 h 419"/>
                    <a:gd name="T38" fmla="*/ 269 w 904"/>
                    <a:gd name="T39" fmla="*/ 408 h 419"/>
                    <a:gd name="T40" fmla="*/ 228 w 904"/>
                    <a:gd name="T41" fmla="*/ 401 h 419"/>
                    <a:gd name="T42" fmla="*/ 188 w 904"/>
                    <a:gd name="T43" fmla="*/ 394 h 419"/>
                    <a:gd name="T44" fmla="*/ 149 w 904"/>
                    <a:gd name="T45" fmla="*/ 383 h 419"/>
                    <a:gd name="T46" fmla="*/ 113 w 904"/>
                    <a:gd name="T47" fmla="*/ 371 h 419"/>
                    <a:gd name="T48" fmla="*/ 79 w 904"/>
                    <a:gd name="T49" fmla="*/ 356 h 419"/>
                    <a:gd name="T50" fmla="*/ 49 w 904"/>
                    <a:gd name="T51" fmla="*/ 338 h 419"/>
                    <a:gd name="T52" fmla="*/ 22 w 904"/>
                    <a:gd name="T53" fmla="*/ 318 h 419"/>
                    <a:gd name="T54" fmla="*/ 0 w 904"/>
                    <a:gd name="T55" fmla="*/ 295 h 419"/>
                    <a:gd name="T56" fmla="*/ 0 w 904"/>
                    <a:gd name="T57" fmla="*/ 1 h 419"/>
                    <a:gd name="T58" fmla="*/ 34 w 904"/>
                    <a:gd name="T59" fmla="*/ 19 h 419"/>
                    <a:gd name="T60" fmla="*/ 72 w 904"/>
                    <a:gd name="T61" fmla="*/ 36 h 419"/>
                    <a:gd name="T62" fmla="*/ 114 w 904"/>
                    <a:gd name="T63" fmla="*/ 50 h 419"/>
                    <a:gd name="T64" fmla="*/ 159 w 904"/>
                    <a:gd name="T65" fmla="*/ 63 h 419"/>
                    <a:gd name="T66" fmla="*/ 206 w 904"/>
                    <a:gd name="T67" fmla="*/ 73 h 419"/>
                    <a:gd name="T68" fmla="*/ 254 w 904"/>
                    <a:gd name="T69" fmla="*/ 81 h 419"/>
                    <a:gd name="T70" fmla="*/ 305 w 904"/>
                    <a:gd name="T71" fmla="*/ 87 h 419"/>
                    <a:gd name="T72" fmla="*/ 355 w 904"/>
                    <a:gd name="T73" fmla="*/ 92 h 419"/>
                    <a:gd name="T74" fmla="*/ 404 w 904"/>
                    <a:gd name="T75" fmla="*/ 94 h 419"/>
                    <a:gd name="T76" fmla="*/ 453 w 904"/>
                    <a:gd name="T77" fmla="*/ 94 h 419"/>
                    <a:gd name="T78" fmla="*/ 500 w 904"/>
                    <a:gd name="T79" fmla="*/ 94 h 419"/>
                    <a:gd name="T80" fmla="*/ 549 w 904"/>
                    <a:gd name="T81" fmla="*/ 92 h 419"/>
                    <a:gd name="T82" fmla="*/ 600 w 904"/>
                    <a:gd name="T83" fmla="*/ 87 h 419"/>
                    <a:gd name="T84" fmla="*/ 650 w 904"/>
                    <a:gd name="T85" fmla="*/ 81 h 419"/>
                    <a:gd name="T86" fmla="*/ 698 w 904"/>
                    <a:gd name="T87" fmla="*/ 73 h 419"/>
                    <a:gd name="T88" fmla="*/ 746 w 904"/>
                    <a:gd name="T89" fmla="*/ 63 h 419"/>
                    <a:gd name="T90" fmla="*/ 791 w 904"/>
                    <a:gd name="T91" fmla="*/ 50 h 419"/>
                    <a:gd name="T92" fmla="*/ 832 w 904"/>
                    <a:gd name="T93" fmla="*/ 36 h 419"/>
                    <a:gd name="T94" fmla="*/ 871 w 904"/>
                    <a:gd name="T95" fmla="*/ 19 h 419"/>
                    <a:gd name="T96" fmla="*/ 904 w 904"/>
                    <a:gd name="T97" fmla="*/ 0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04" h="419">
                      <a:moveTo>
                        <a:pt x="904" y="0"/>
                      </a:moveTo>
                      <a:lnTo>
                        <a:pt x="904" y="295"/>
                      </a:lnTo>
                      <a:lnTo>
                        <a:pt x="882" y="318"/>
                      </a:lnTo>
                      <a:lnTo>
                        <a:pt x="856" y="338"/>
                      </a:lnTo>
                      <a:lnTo>
                        <a:pt x="825" y="355"/>
                      </a:lnTo>
                      <a:lnTo>
                        <a:pt x="791" y="371"/>
                      </a:lnTo>
                      <a:lnTo>
                        <a:pt x="755" y="383"/>
                      </a:lnTo>
                      <a:lnTo>
                        <a:pt x="716" y="394"/>
                      </a:lnTo>
                      <a:lnTo>
                        <a:pt x="676" y="401"/>
                      </a:lnTo>
                      <a:lnTo>
                        <a:pt x="636" y="408"/>
                      </a:lnTo>
                      <a:lnTo>
                        <a:pt x="597" y="413"/>
                      </a:lnTo>
                      <a:lnTo>
                        <a:pt x="557" y="416"/>
                      </a:lnTo>
                      <a:lnTo>
                        <a:pt x="519" y="418"/>
                      </a:lnTo>
                      <a:lnTo>
                        <a:pt x="484" y="419"/>
                      </a:lnTo>
                      <a:lnTo>
                        <a:pt x="453" y="419"/>
                      </a:lnTo>
                      <a:lnTo>
                        <a:pt x="420" y="419"/>
                      </a:lnTo>
                      <a:lnTo>
                        <a:pt x="385" y="418"/>
                      </a:lnTo>
                      <a:lnTo>
                        <a:pt x="347" y="416"/>
                      </a:lnTo>
                      <a:lnTo>
                        <a:pt x="309" y="413"/>
                      </a:lnTo>
                      <a:lnTo>
                        <a:pt x="269" y="408"/>
                      </a:lnTo>
                      <a:lnTo>
                        <a:pt x="228" y="401"/>
                      </a:lnTo>
                      <a:lnTo>
                        <a:pt x="188" y="394"/>
                      </a:lnTo>
                      <a:lnTo>
                        <a:pt x="149" y="383"/>
                      </a:lnTo>
                      <a:lnTo>
                        <a:pt x="113" y="371"/>
                      </a:lnTo>
                      <a:lnTo>
                        <a:pt x="79" y="356"/>
                      </a:lnTo>
                      <a:lnTo>
                        <a:pt x="49" y="338"/>
                      </a:lnTo>
                      <a:lnTo>
                        <a:pt x="22" y="318"/>
                      </a:lnTo>
                      <a:lnTo>
                        <a:pt x="0" y="295"/>
                      </a:lnTo>
                      <a:lnTo>
                        <a:pt x="0" y="1"/>
                      </a:lnTo>
                      <a:lnTo>
                        <a:pt x="34" y="19"/>
                      </a:lnTo>
                      <a:lnTo>
                        <a:pt x="72" y="36"/>
                      </a:lnTo>
                      <a:lnTo>
                        <a:pt x="114" y="50"/>
                      </a:lnTo>
                      <a:lnTo>
                        <a:pt x="159" y="63"/>
                      </a:lnTo>
                      <a:lnTo>
                        <a:pt x="206" y="73"/>
                      </a:lnTo>
                      <a:lnTo>
                        <a:pt x="254" y="81"/>
                      </a:lnTo>
                      <a:lnTo>
                        <a:pt x="305" y="87"/>
                      </a:lnTo>
                      <a:lnTo>
                        <a:pt x="355" y="92"/>
                      </a:lnTo>
                      <a:lnTo>
                        <a:pt x="404" y="94"/>
                      </a:lnTo>
                      <a:lnTo>
                        <a:pt x="453" y="94"/>
                      </a:lnTo>
                      <a:lnTo>
                        <a:pt x="500" y="94"/>
                      </a:lnTo>
                      <a:lnTo>
                        <a:pt x="549" y="92"/>
                      </a:lnTo>
                      <a:lnTo>
                        <a:pt x="600" y="87"/>
                      </a:lnTo>
                      <a:lnTo>
                        <a:pt x="650" y="81"/>
                      </a:lnTo>
                      <a:lnTo>
                        <a:pt x="698" y="73"/>
                      </a:lnTo>
                      <a:lnTo>
                        <a:pt x="746" y="63"/>
                      </a:lnTo>
                      <a:lnTo>
                        <a:pt x="791" y="50"/>
                      </a:lnTo>
                      <a:lnTo>
                        <a:pt x="832" y="36"/>
                      </a:lnTo>
                      <a:lnTo>
                        <a:pt x="871" y="19"/>
                      </a:lnTo>
                      <a:lnTo>
                        <a:pt x="9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Freeform 311"/>
                <p:cNvSpPr>
                  <a:spLocks/>
                </p:cNvSpPr>
                <p:nvPr/>
              </p:nvSpPr>
              <p:spPr bwMode="auto">
                <a:xfrm>
                  <a:off x="8131175" y="3468688"/>
                  <a:ext cx="287338" cy="87313"/>
                </a:xfrm>
                <a:custGeom>
                  <a:avLst/>
                  <a:gdLst>
                    <a:gd name="T0" fmla="*/ 453 w 904"/>
                    <a:gd name="T1" fmla="*/ 0 h 278"/>
                    <a:gd name="T2" fmla="*/ 513 w 904"/>
                    <a:gd name="T3" fmla="*/ 1 h 278"/>
                    <a:gd name="T4" fmla="*/ 572 w 904"/>
                    <a:gd name="T5" fmla="*/ 5 h 278"/>
                    <a:gd name="T6" fmla="*/ 628 w 904"/>
                    <a:gd name="T7" fmla="*/ 11 h 278"/>
                    <a:gd name="T8" fmla="*/ 680 w 904"/>
                    <a:gd name="T9" fmla="*/ 19 h 278"/>
                    <a:gd name="T10" fmla="*/ 728 w 904"/>
                    <a:gd name="T11" fmla="*/ 29 h 278"/>
                    <a:gd name="T12" fmla="*/ 772 w 904"/>
                    <a:gd name="T13" fmla="*/ 41 h 278"/>
                    <a:gd name="T14" fmla="*/ 809 w 904"/>
                    <a:gd name="T15" fmla="*/ 54 h 278"/>
                    <a:gd name="T16" fmla="*/ 842 w 904"/>
                    <a:gd name="T17" fmla="*/ 69 h 278"/>
                    <a:gd name="T18" fmla="*/ 869 w 904"/>
                    <a:gd name="T19" fmla="*/ 84 h 278"/>
                    <a:gd name="T20" fmla="*/ 888 w 904"/>
                    <a:gd name="T21" fmla="*/ 101 h 278"/>
                    <a:gd name="T22" fmla="*/ 900 w 904"/>
                    <a:gd name="T23" fmla="*/ 120 h 278"/>
                    <a:gd name="T24" fmla="*/ 904 w 904"/>
                    <a:gd name="T25" fmla="*/ 139 h 278"/>
                    <a:gd name="T26" fmla="*/ 900 w 904"/>
                    <a:gd name="T27" fmla="*/ 157 h 278"/>
                    <a:gd name="T28" fmla="*/ 888 w 904"/>
                    <a:gd name="T29" fmla="*/ 175 h 278"/>
                    <a:gd name="T30" fmla="*/ 869 w 904"/>
                    <a:gd name="T31" fmla="*/ 192 h 278"/>
                    <a:gd name="T32" fmla="*/ 842 w 904"/>
                    <a:gd name="T33" fmla="*/ 209 h 278"/>
                    <a:gd name="T34" fmla="*/ 809 w 904"/>
                    <a:gd name="T35" fmla="*/ 224 h 278"/>
                    <a:gd name="T36" fmla="*/ 772 w 904"/>
                    <a:gd name="T37" fmla="*/ 237 h 278"/>
                    <a:gd name="T38" fmla="*/ 728 w 904"/>
                    <a:gd name="T39" fmla="*/ 249 h 278"/>
                    <a:gd name="T40" fmla="*/ 680 w 904"/>
                    <a:gd name="T41" fmla="*/ 259 h 278"/>
                    <a:gd name="T42" fmla="*/ 628 w 904"/>
                    <a:gd name="T43" fmla="*/ 267 h 278"/>
                    <a:gd name="T44" fmla="*/ 572 w 904"/>
                    <a:gd name="T45" fmla="*/ 273 h 278"/>
                    <a:gd name="T46" fmla="*/ 513 w 904"/>
                    <a:gd name="T47" fmla="*/ 277 h 278"/>
                    <a:gd name="T48" fmla="*/ 453 w 904"/>
                    <a:gd name="T49" fmla="*/ 278 h 278"/>
                    <a:gd name="T50" fmla="*/ 391 w 904"/>
                    <a:gd name="T51" fmla="*/ 277 h 278"/>
                    <a:gd name="T52" fmla="*/ 332 w 904"/>
                    <a:gd name="T53" fmla="*/ 273 h 278"/>
                    <a:gd name="T54" fmla="*/ 276 w 904"/>
                    <a:gd name="T55" fmla="*/ 267 h 278"/>
                    <a:gd name="T56" fmla="*/ 224 w 904"/>
                    <a:gd name="T57" fmla="*/ 259 h 278"/>
                    <a:gd name="T58" fmla="*/ 177 w 904"/>
                    <a:gd name="T59" fmla="*/ 249 h 278"/>
                    <a:gd name="T60" fmla="*/ 133 w 904"/>
                    <a:gd name="T61" fmla="*/ 237 h 278"/>
                    <a:gd name="T62" fmla="*/ 95 w 904"/>
                    <a:gd name="T63" fmla="*/ 224 h 278"/>
                    <a:gd name="T64" fmla="*/ 62 w 904"/>
                    <a:gd name="T65" fmla="*/ 209 h 278"/>
                    <a:gd name="T66" fmla="*/ 37 w 904"/>
                    <a:gd name="T67" fmla="*/ 192 h 278"/>
                    <a:gd name="T68" fmla="*/ 17 w 904"/>
                    <a:gd name="T69" fmla="*/ 175 h 278"/>
                    <a:gd name="T70" fmla="*/ 5 w 904"/>
                    <a:gd name="T71" fmla="*/ 157 h 278"/>
                    <a:gd name="T72" fmla="*/ 0 w 904"/>
                    <a:gd name="T73" fmla="*/ 139 h 278"/>
                    <a:gd name="T74" fmla="*/ 5 w 904"/>
                    <a:gd name="T75" fmla="*/ 120 h 278"/>
                    <a:gd name="T76" fmla="*/ 17 w 904"/>
                    <a:gd name="T77" fmla="*/ 101 h 278"/>
                    <a:gd name="T78" fmla="*/ 37 w 904"/>
                    <a:gd name="T79" fmla="*/ 84 h 278"/>
                    <a:gd name="T80" fmla="*/ 62 w 904"/>
                    <a:gd name="T81" fmla="*/ 69 h 278"/>
                    <a:gd name="T82" fmla="*/ 95 w 904"/>
                    <a:gd name="T83" fmla="*/ 54 h 278"/>
                    <a:gd name="T84" fmla="*/ 133 w 904"/>
                    <a:gd name="T85" fmla="*/ 41 h 278"/>
                    <a:gd name="T86" fmla="*/ 177 w 904"/>
                    <a:gd name="T87" fmla="*/ 29 h 278"/>
                    <a:gd name="T88" fmla="*/ 224 w 904"/>
                    <a:gd name="T89" fmla="*/ 19 h 278"/>
                    <a:gd name="T90" fmla="*/ 276 w 904"/>
                    <a:gd name="T91" fmla="*/ 11 h 278"/>
                    <a:gd name="T92" fmla="*/ 332 w 904"/>
                    <a:gd name="T93" fmla="*/ 5 h 278"/>
                    <a:gd name="T94" fmla="*/ 391 w 904"/>
                    <a:gd name="T95" fmla="*/ 1 h 278"/>
                    <a:gd name="T96" fmla="*/ 453 w 904"/>
                    <a:gd name="T97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04" h="278">
                      <a:moveTo>
                        <a:pt x="453" y="0"/>
                      </a:moveTo>
                      <a:lnTo>
                        <a:pt x="513" y="1"/>
                      </a:lnTo>
                      <a:lnTo>
                        <a:pt x="572" y="5"/>
                      </a:lnTo>
                      <a:lnTo>
                        <a:pt x="628" y="11"/>
                      </a:lnTo>
                      <a:lnTo>
                        <a:pt x="680" y="19"/>
                      </a:lnTo>
                      <a:lnTo>
                        <a:pt x="728" y="29"/>
                      </a:lnTo>
                      <a:lnTo>
                        <a:pt x="772" y="41"/>
                      </a:lnTo>
                      <a:lnTo>
                        <a:pt x="809" y="54"/>
                      </a:lnTo>
                      <a:lnTo>
                        <a:pt x="842" y="69"/>
                      </a:lnTo>
                      <a:lnTo>
                        <a:pt x="869" y="84"/>
                      </a:lnTo>
                      <a:lnTo>
                        <a:pt x="888" y="101"/>
                      </a:lnTo>
                      <a:lnTo>
                        <a:pt x="900" y="120"/>
                      </a:lnTo>
                      <a:lnTo>
                        <a:pt x="904" y="139"/>
                      </a:lnTo>
                      <a:lnTo>
                        <a:pt x="900" y="157"/>
                      </a:lnTo>
                      <a:lnTo>
                        <a:pt x="888" y="175"/>
                      </a:lnTo>
                      <a:lnTo>
                        <a:pt x="869" y="192"/>
                      </a:lnTo>
                      <a:lnTo>
                        <a:pt x="842" y="209"/>
                      </a:lnTo>
                      <a:lnTo>
                        <a:pt x="809" y="224"/>
                      </a:lnTo>
                      <a:lnTo>
                        <a:pt x="772" y="237"/>
                      </a:lnTo>
                      <a:lnTo>
                        <a:pt x="728" y="249"/>
                      </a:lnTo>
                      <a:lnTo>
                        <a:pt x="680" y="259"/>
                      </a:lnTo>
                      <a:lnTo>
                        <a:pt x="628" y="267"/>
                      </a:lnTo>
                      <a:lnTo>
                        <a:pt x="572" y="273"/>
                      </a:lnTo>
                      <a:lnTo>
                        <a:pt x="513" y="277"/>
                      </a:lnTo>
                      <a:lnTo>
                        <a:pt x="453" y="278"/>
                      </a:lnTo>
                      <a:lnTo>
                        <a:pt x="391" y="277"/>
                      </a:lnTo>
                      <a:lnTo>
                        <a:pt x="332" y="273"/>
                      </a:lnTo>
                      <a:lnTo>
                        <a:pt x="276" y="267"/>
                      </a:lnTo>
                      <a:lnTo>
                        <a:pt x="224" y="259"/>
                      </a:lnTo>
                      <a:lnTo>
                        <a:pt x="177" y="249"/>
                      </a:lnTo>
                      <a:lnTo>
                        <a:pt x="133" y="237"/>
                      </a:lnTo>
                      <a:lnTo>
                        <a:pt x="95" y="224"/>
                      </a:lnTo>
                      <a:lnTo>
                        <a:pt x="62" y="209"/>
                      </a:lnTo>
                      <a:lnTo>
                        <a:pt x="37" y="192"/>
                      </a:lnTo>
                      <a:lnTo>
                        <a:pt x="17" y="175"/>
                      </a:lnTo>
                      <a:lnTo>
                        <a:pt x="5" y="157"/>
                      </a:lnTo>
                      <a:lnTo>
                        <a:pt x="0" y="139"/>
                      </a:lnTo>
                      <a:lnTo>
                        <a:pt x="5" y="120"/>
                      </a:lnTo>
                      <a:lnTo>
                        <a:pt x="17" y="101"/>
                      </a:lnTo>
                      <a:lnTo>
                        <a:pt x="37" y="84"/>
                      </a:lnTo>
                      <a:lnTo>
                        <a:pt x="62" y="69"/>
                      </a:lnTo>
                      <a:lnTo>
                        <a:pt x="95" y="54"/>
                      </a:lnTo>
                      <a:lnTo>
                        <a:pt x="133" y="41"/>
                      </a:lnTo>
                      <a:lnTo>
                        <a:pt x="177" y="29"/>
                      </a:lnTo>
                      <a:lnTo>
                        <a:pt x="224" y="19"/>
                      </a:lnTo>
                      <a:lnTo>
                        <a:pt x="276" y="11"/>
                      </a:lnTo>
                      <a:lnTo>
                        <a:pt x="332" y="5"/>
                      </a:lnTo>
                      <a:lnTo>
                        <a:pt x="391" y="1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0" name="Freeform 309"/>
              <p:cNvSpPr>
                <a:spLocks/>
              </p:cNvSpPr>
              <p:nvPr/>
            </p:nvSpPr>
            <p:spPr bwMode="auto">
              <a:xfrm>
                <a:off x="2242911" y="2303786"/>
                <a:ext cx="253566" cy="79852"/>
              </a:xfrm>
              <a:custGeom>
                <a:avLst/>
                <a:gdLst>
                  <a:gd name="T0" fmla="*/ 0 w 904"/>
                  <a:gd name="T1" fmla="*/ 0 h 284"/>
                  <a:gd name="T2" fmla="*/ 28 w 904"/>
                  <a:gd name="T3" fmla="*/ 17 h 284"/>
                  <a:gd name="T4" fmla="*/ 62 w 904"/>
                  <a:gd name="T5" fmla="*/ 34 h 284"/>
                  <a:gd name="T6" fmla="*/ 103 w 904"/>
                  <a:gd name="T7" fmla="*/ 48 h 284"/>
                  <a:gd name="T8" fmla="*/ 150 w 904"/>
                  <a:gd name="T9" fmla="*/ 63 h 284"/>
                  <a:gd name="T10" fmla="*/ 202 w 904"/>
                  <a:gd name="T11" fmla="*/ 75 h 284"/>
                  <a:gd name="T12" fmla="*/ 259 w 904"/>
                  <a:gd name="T13" fmla="*/ 85 h 284"/>
                  <a:gd name="T14" fmla="*/ 321 w 904"/>
                  <a:gd name="T15" fmla="*/ 92 h 284"/>
                  <a:gd name="T16" fmla="*/ 385 w 904"/>
                  <a:gd name="T17" fmla="*/ 97 h 284"/>
                  <a:gd name="T18" fmla="*/ 453 w 904"/>
                  <a:gd name="T19" fmla="*/ 99 h 284"/>
                  <a:gd name="T20" fmla="*/ 519 w 904"/>
                  <a:gd name="T21" fmla="*/ 97 h 284"/>
                  <a:gd name="T22" fmla="*/ 584 w 904"/>
                  <a:gd name="T23" fmla="*/ 92 h 284"/>
                  <a:gd name="T24" fmla="*/ 645 w 904"/>
                  <a:gd name="T25" fmla="*/ 85 h 284"/>
                  <a:gd name="T26" fmla="*/ 702 w 904"/>
                  <a:gd name="T27" fmla="*/ 75 h 284"/>
                  <a:gd name="T28" fmla="*/ 754 w 904"/>
                  <a:gd name="T29" fmla="*/ 63 h 284"/>
                  <a:gd name="T30" fmla="*/ 801 w 904"/>
                  <a:gd name="T31" fmla="*/ 48 h 284"/>
                  <a:gd name="T32" fmla="*/ 842 w 904"/>
                  <a:gd name="T33" fmla="*/ 34 h 284"/>
                  <a:gd name="T34" fmla="*/ 877 w 904"/>
                  <a:gd name="T35" fmla="*/ 17 h 284"/>
                  <a:gd name="T36" fmla="*/ 904 w 904"/>
                  <a:gd name="T37" fmla="*/ 0 h 284"/>
                  <a:gd name="T38" fmla="*/ 904 w 904"/>
                  <a:gd name="T39" fmla="*/ 185 h 284"/>
                  <a:gd name="T40" fmla="*/ 877 w 904"/>
                  <a:gd name="T41" fmla="*/ 202 h 284"/>
                  <a:gd name="T42" fmla="*/ 842 w 904"/>
                  <a:gd name="T43" fmla="*/ 219 h 284"/>
                  <a:gd name="T44" fmla="*/ 801 w 904"/>
                  <a:gd name="T45" fmla="*/ 235 h 284"/>
                  <a:gd name="T46" fmla="*/ 754 w 904"/>
                  <a:gd name="T47" fmla="*/ 248 h 284"/>
                  <a:gd name="T48" fmla="*/ 702 w 904"/>
                  <a:gd name="T49" fmla="*/ 260 h 284"/>
                  <a:gd name="T50" fmla="*/ 645 w 904"/>
                  <a:gd name="T51" fmla="*/ 270 h 284"/>
                  <a:gd name="T52" fmla="*/ 584 w 904"/>
                  <a:gd name="T53" fmla="*/ 278 h 284"/>
                  <a:gd name="T54" fmla="*/ 519 w 904"/>
                  <a:gd name="T55" fmla="*/ 283 h 284"/>
                  <a:gd name="T56" fmla="*/ 453 w 904"/>
                  <a:gd name="T57" fmla="*/ 284 h 284"/>
                  <a:gd name="T58" fmla="*/ 385 w 904"/>
                  <a:gd name="T59" fmla="*/ 283 h 284"/>
                  <a:gd name="T60" fmla="*/ 321 w 904"/>
                  <a:gd name="T61" fmla="*/ 278 h 284"/>
                  <a:gd name="T62" fmla="*/ 259 w 904"/>
                  <a:gd name="T63" fmla="*/ 270 h 284"/>
                  <a:gd name="T64" fmla="*/ 202 w 904"/>
                  <a:gd name="T65" fmla="*/ 260 h 284"/>
                  <a:gd name="T66" fmla="*/ 150 w 904"/>
                  <a:gd name="T67" fmla="*/ 248 h 284"/>
                  <a:gd name="T68" fmla="*/ 103 w 904"/>
                  <a:gd name="T69" fmla="*/ 235 h 284"/>
                  <a:gd name="T70" fmla="*/ 62 w 904"/>
                  <a:gd name="T71" fmla="*/ 219 h 284"/>
                  <a:gd name="T72" fmla="*/ 28 w 904"/>
                  <a:gd name="T73" fmla="*/ 202 h 284"/>
                  <a:gd name="T74" fmla="*/ 0 w 904"/>
                  <a:gd name="T75" fmla="*/ 185 h 284"/>
                  <a:gd name="T76" fmla="*/ 0 w 904"/>
                  <a:gd name="T77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04" h="284">
                    <a:moveTo>
                      <a:pt x="0" y="0"/>
                    </a:moveTo>
                    <a:lnTo>
                      <a:pt x="28" y="17"/>
                    </a:lnTo>
                    <a:lnTo>
                      <a:pt x="62" y="34"/>
                    </a:lnTo>
                    <a:lnTo>
                      <a:pt x="103" y="48"/>
                    </a:lnTo>
                    <a:lnTo>
                      <a:pt x="150" y="63"/>
                    </a:lnTo>
                    <a:lnTo>
                      <a:pt x="202" y="75"/>
                    </a:lnTo>
                    <a:lnTo>
                      <a:pt x="259" y="85"/>
                    </a:lnTo>
                    <a:lnTo>
                      <a:pt x="321" y="92"/>
                    </a:lnTo>
                    <a:lnTo>
                      <a:pt x="385" y="97"/>
                    </a:lnTo>
                    <a:lnTo>
                      <a:pt x="453" y="99"/>
                    </a:lnTo>
                    <a:lnTo>
                      <a:pt x="519" y="97"/>
                    </a:lnTo>
                    <a:lnTo>
                      <a:pt x="584" y="92"/>
                    </a:lnTo>
                    <a:lnTo>
                      <a:pt x="645" y="85"/>
                    </a:lnTo>
                    <a:lnTo>
                      <a:pt x="702" y="75"/>
                    </a:lnTo>
                    <a:lnTo>
                      <a:pt x="754" y="63"/>
                    </a:lnTo>
                    <a:lnTo>
                      <a:pt x="801" y="48"/>
                    </a:lnTo>
                    <a:lnTo>
                      <a:pt x="842" y="34"/>
                    </a:lnTo>
                    <a:lnTo>
                      <a:pt x="877" y="17"/>
                    </a:lnTo>
                    <a:lnTo>
                      <a:pt x="904" y="0"/>
                    </a:lnTo>
                    <a:lnTo>
                      <a:pt x="904" y="185"/>
                    </a:lnTo>
                    <a:lnTo>
                      <a:pt x="877" y="202"/>
                    </a:lnTo>
                    <a:lnTo>
                      <a:pt x="842" y="219"/>
                    </a:lnTo>
                    <a:lnTo>
                      <a:pt x="801" y="235"/>
                    </a:lnTo>
                    <a:lnTo>
                      <a:pt x="754" y="248"/>
                    </a:lnTo>
                    <a:lnTo>
                      <a:pt x="702" y="260"/>
                    </a:lnTo>
                    <a:lnTo>
                      <a:pt x="645" y="270"/>
                    </a:lnTo>
                    <a:lnTo>
                      <a:pt x="584" y="278"/>
                    </a:lnTo>
                    <a:lnTo>
                      <a:pt x="519" y="283"/>
                    </a:lnTo>
                    <a:lnTo>
                      <a:pt x="453" y="284"/>
                    </a:lnTo>
                    <a:lnTo>
                      <a:pt x="385" y="283"/>
                    </a:lnTo>
                    <a:lnTo>
                      <a:pt x="321" y="278"/>
                    </a:lnTo>
                    <a:lnTo>
                      <a:pt x="259" y="270"/>
                    </a:lnTo>
                    <a:lnTo>
                      <a:pt x="202" y="260"/>
                    </a:lnTo>
                    <a:lnTo>
                      <a:pt x="150" y="248"/>
                    </a:lnTo>
                    <a:lnTo>
                      <a:pt x="103" y="235"/>
                    </a:lnTo>
                    <a:lnTo>
                      <a:pt x="62" y="219"/>
                    </a:lnTo>
                    <a:lnTo>
                      <a:pt x="28" y="202"/>
                    </a:lnTo>
                    <a:lnTo>
                      <a:pt x="0" y="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E3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8937607" y="2217723"/>
              <a:ext cx="660019" cy="663404"/>
              <a:chOff x="11099614" y="2329675"/>
              <a:chExt cx="798189" cy="704833"/>
            </a:xfrm>
          </p:grpSpPr>
          <p:sp>
            <p:nvSpPr>
              <p:cNvPr id="301" name="Freeform 300"/>
              <p:cNvSpPr>
                <a:spLocks/>
              </p:cNvSpPr>
              <p:nvPr/>
            </p:nvSpPr>
            <p:spPr bwMode="auto">
              <a:xfrm>
                <a:off x="11099614" y="2329675"/>
                <a:ext cx="798189" cy="704833"/>
              </a:xfrm>
              <a:custGeom>
                <a:avLst/>
                <a:gdLst>
                  <a:gd name="T0" fmla="*/ 1943 w 3420"/>
                  <a:gd name="T1" fmla="*/ 11 h 3022"/>
                  <a:gd name="T2" fmla="*/ 2041 w 3420"/>
                  <a:gd name="T3" fmla="*/ 89 h 3022"/>
                  <a:gd name="T4" fmla="*/ 2067 w 3420"/>
                  <a:gd name="T5" fmla="*/ 425 h 3022"/>
                  <a:gd name="T6" fmla="*/ 3284 w 3420"/>
                  <a:gd name="T7" fmla="*/ 445 h 3022"/>
                  <a:gd name="T8" fmla="*/ 3391 w 3420"/>
                  <a:gd name="T9" fmla="*/ 529 h 3022"/>
                  <a:gd name="T10" fmla="*/ 3420 w 3420"/>
                  <a:gd name="T11" fmla="*/ 1688 h 3022"/>
                  <a:gd name="T12" fmla="*/ 3371 w 3420"/>
                  <a:gd name="T13" fmla="*/ 1813 h 3022"/>
                  <a:gd name="T14" fmla="*/ 3249 w 3420"/>
                  <a:gd name="T15" fmla="*/ 1880 h 3022"/>
                  <a:gd name="T16" fmla="*/ 2791 w 3420"/>
                  <a:gd name="T17" fmla="*/ 1893 h 3022"/>
                  <a:gd name="T18" fmla="*/ 2894 w 3420"/>
                  <a:gd name="T19" fmla="*/ 1972 h 3022"/>
                  <a:gd name="T20" fmla="*/ 2923 w 3420"/>
                  <a:gd name="T21" fmla="*/ 2105 h 3022"/>
                  <a:gd name="T22" fmla="*/ 2878 w 3420"/>
                  <a:gd name="T23" fmla="*/ 2198 h 3022"/>
                  <a:gd name="T24" fmla="*/ 2281 w 3420"/>
                  <a:gd name="T25" fmla="*/ 2224 h 3022"/>
                  <a:gd name="T26" fmla="*/ 2275 w 3420"/>
                  <a:gd name="T27" fmla="*/ 2355 h 3022"/>
                  <a:gd name="T28" fmla="*/ 2254 w 3420"/>
                  <a:gd name="T29" fmla="*/ 2652 h 3022"/>
                  <a:gd name="T30" fmla="*/ 2202 w 3420"/>
                  <a:gd name="T31" fmla="*/ 2766 h 3022"/>
                  <a:gd name="T32" fmla="*/ 2149 w 3420"/>
                  <a:gd name="T33" fmla="*/ 2878 h 3022"/>
                  <a:gd name="T34" fmla="*/ 2073 w 3420"/>
                  <a:gd name="T35" fmla="*/ 2991 h 3022"/>
                  <a:gd name="T36" fmla="*/ 1428 w 3420"/>
                  <a:gd name="T37" fmla="*/ 3022 h 3022"/>
                  <a:gd name="T38" fmla="*/ 1301 w 3420"/>
                  <a:gd name="T39" fmla="*/ 2969 h 3022"/>
                  <a:gd name="T40" fmla="*/ 1248 w 3420"/>
                  <a:gd name="T41" fmla="*/ 2841 h 3022"/>
                  <a:gd name="T42" fmla="*/ 1179 w 3420"/>
                  <a:gd name="T43" fmla="*/ 2741 h 3022"/>
                  <a:gd name="T44" fmla="*/ 1139 w 3420"/>
                  <a:gd name="T45" fmla="*/ 2574 h 3022"/>
                  <a:gd name="T46" fmla="*/ 1125 w 3420"/>
                  <a:gd name="T47" fmla="*/ 2305 h 3022"/>
                  <a:gd name="T48" fmla="*/ 1131 w 3420"/>
                  <a:gd name="T49" fmla="*/ 2048 h 3022"/>
                  <a:gd name="T50" fmla="*/ 1161 w 3420"/>
                  <a:gd name="T51" fmla="*/ 1816 h 3022"/>
                  <a:gd name="T52" fmla="*/ 1269 w 3420"/>
                  <a:gd name="T53" fmla="*/ 1692 h 3022"/>
                  <a:gd name="T54" fmla="*/ 1410 w 3420"/>
                  <a:gd name="T55" fmla="*/ 1652 h 3022"/>
                  <a:gd name="T56" fmla="*/ 1344 w 3420"/>
                  <a:gd name="T57" fmla="*/ 1489 h 3022"/>
                  <a:gd name="T58" fmla="*/ 992 w 3420"/>
                  <a:gd name="T59" fmla="*/ 1490 h 3022"/>
                  <a:gd name="T60" fmla="*/ 980 w 3420"/>
                  <a:gd name="T61" fmla="*/ 1713 h 3022"/>
                  <a:gd name="T62" fmla="*/ 939 w 3420"/>
                  <a:gd name="T63" fmla="*/ 1869 h 3022"/>
                  <a:gd name="T64" fmla="*/ 887 w 3420"/>
                  <a:gd name="T65" fmla="*/ 1966 h 3022"/>
                  <a:gd name="T66" fmla="*/ 815 w 3420"/>
                  <a:gd name="T67" fmla="*/ 2073 h 3022"/>
                  <a:gd name="T68" fmla="*/ 272 w 3420"/>
                  <a:gd name="T69" fmla="*/ 2102 h 3022"/>
                  <a:gd name="T70" fmla="*/ 151 w 3420"/>
                  <a:gd name="T71" fmla="*/ 2053 h 3022"/>
                  <a:gd name="T72" fmla="*/ 102 w 3420"/>
                  <a:gd name="T73" fmla="*/ 1932 h 3022"/>
                  <a:gd name="T74" fmla="*/ 37 w 3420"/>
                  <a:gd name="T75" fmla="*/ 1841 h 3022"/>
                  <a:gd name="T76" fmla="*/ 8 w 3420"/>
                  <a:gd name="T77" fmla="*/ 1640 h 3022"/>
                  <a:gd name="T78" fmla="*/ 0 w 3420"/>
                  <a:gd name="T79" fmla="*/ 1408 h 3022"/>
                  <a:gd name="T80" fmla="*/ 14 w 3420"/>
                  <a:gd name="T81" fmla="*/ 1152 h 3022"/>
                  <a:gd name="T82" fmla="*/ 80 w 3420"/>
                  <a:gd name="T83" fmla="*/ 1007 h 3022"/>
                  <a:gd name="T84" fmla="*/ 220 w 3420"/>
                  <a:gd name="T85" fmla="*/ 933 h 3022"/>
                  <a:gd name="T86" fmla="*/ 178 w 3420"/>
                  <a:gd name="T87" fmla="*/ 773 h 3022"/>
                  <a:gd name="T88" fmla="*/ 234 w 3420"/>
                  <a:gd name="T89" fmla="*/ 592 h 3022"/>
                  <a:gd name="T90" fmla="*/ 379 w 3420"/>
                  <a:gd name="T91" fmla="*/ 476 h 3022"/>
                  <a:gd name="T92" fmla="*/ 476 w 3420"/>
                  <a:gd name="T93" fmla="*/ 148 h 3022"/>
                  <a:gd name="T94" fmla="*/ 540 w 3420"/>
                  <a:gd name="T95" fmla="*/ 42 h 3022"/>
                  <a:gd name="T96" fmla="*/ 663 w 3420"/>
                  <a:gd name="T97" fmla="*/ 0 h 3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20" h="3022">
                    <a:moveTo>
                      <a:pt x="663" y="0"/>
                    </a:moveTo>
                    <a:lnTo>
                      <a:pt x="1877" y="0"/>
                    </a:lnTo>
                    <a:lnTo>
                      <a:pt x="1911" y="2"/>
                    </a:lnTo>
                    <a:lnTo>
                      <a:pt x="1943" y="11"/>
                    </a:lnTo>
                    <a:lnTo>
                      <a:pt x="1972" y="24"/>
                    </a:lnTo>
                    <a:lnTo>
                      <a:pt x="1999" y="42"/>
                    </a:lnTo>
                    <a:lnTo>
                      <a:pt x="2022" y="64"/>
                    </a:lnTo>
                    <a:lnTo>
                      <a:pt x="2041" y="89"/>
                    </a:lnTo>
                    <a:lnTo>
                      <a:pt x="2055" y="117"/>
                    </a:lnTo>
                    <a:lnTo>
                      <a:pt x="2064" y="148"/>
                    </a:lnTo>
                    <a:lnTo>
                      <a:pt x="2067" y="181"/>
                    </a:lnTo>
                    <a:lnTo>
                      <a:pt x="2067" y="425"/>
                    </a:lnTo>
                    <a:lnTo>
                      <a:pt x="2067" y="432"/>
                    </a:lnTo>
                    <a:lnTo>
                      <a:pt x="3213" y="432"/>
                    </a:lnTo>
                    <a:lnTo>
                      <a:pt x="3249" y="436"/>
                    </a:lnTo>
                    <a:lnTo>
                      <a:pt x="3284" y="445"/>
                    </a:lnTo>
                    <a:lnTo>
                      <a:pt x="3317" y="459"/>
                    </a:lnTo>
                    <a:lnTo>
                      <a:pt x="3346" y="478"/>
                    </a:lnTo>
                    <a:lnTo>
                      <a:pt x="3371" y="503"/>
                    </a:lnTo>
                    <a:lnTo>
                      <a:pt x="3391" y="529"/>
                    </a:lnTo>
                    <a:lnTo>
                      <a:pt x="3406" y="561"/>
                    </a:lnTo>
                    <a:lnTo>
                      <a:pt x="3416" y="593"/>
                    </a:lnTo>
                    <a:lnTo>
                      <a:pt x="3420" y="628"/>
                    </a:lnTo>
                    <a:lnTo>
                      <a:pt x="3420" y="1688"/>
                    </a:lnTo>
                    <a:lnTo>
                      <a:pt x="3416" y="1723"/>
                    </a:lnTo>
                    <a:lnTo>
                      <a:pt x="3406" y="1755"/>
                    </a:lnTo>
                    <a:lnTo>
                      <a:pt x="3391" y="1787"/>
                    </a:lnTo>
                    <a:lnTo>
                      <a:pt x="3371" y="1813"/>
                    </a:lnTo>
                    <a:lnTo>
                      <a:pt x="3346" y="1837"/>
                    </a:lnTo>
                    <a:lnTo>
                      <a:pt x="3317" y="1857"/>
                    </a:lnTo>
                    <a:lnTo>
                      <a:pt x="3284" y="1871"/>
                    </a:lnTo>
                    <a:lnTo>
                      <a:pt x="3249" y="1880"/>
                    </a:lnTo>
                    <a:lnTo>
                      <a:pt x="3213" y="1883"/>
                    </a:lnTo>
                    <a:lnTo>
                      <a:pt x="2757" y="1883"/>
                    </a:lnTo>
                    <a:lnTo>
                      <a:pt x="2757" y="1888"/>
                    </a:lnTo>
                    <a:lnTo>
                      <a:pt x="2791" y="1893"/>
                    </a:lnTo>
                    <a:lnTo>
                      <a:pt x="2822" y="1905"/>
                    </a:lnTo>
                    <a:lnTo>
                      <a:pt x="2850" y="1922"/>
                    </a:lnTo>
                    <a:lnTo>
                      <a:pt x="2874" y="1945"/>
                    </a:lnTo>
                    <a:lnTo>
                      <a:pt x="2894" y="1972"/>
                    </a:lnTo>
                    <a:lnTo>
                      <a:pt x="2909" y="2002"/>
                    </a:lnTo>
                    <a:lnTo>
                      <a:pt x="2919" y="2036"/>
                    </a:lnTo>
                    <a:lnTo>
                      <a:pt x="2923" y="2072"/>
                    </a:lnTo>
                    <a:lnTo>
                      <a:pt x="2923" y="2105"/>
                    </a:lnTo>
                    <a:lnTo>
                      <a:pt x="2919" y="2132"/>
                    </a:lnTo>
                    <a:lnTo>
                      <a:pt x="2911" y="2158"/>
                    </a:lnTo>
                    <a:lnTo>
                      <a:pt x="2896" y="2180"/>
                    </a:lnTo>
                    <a:lnTo>
                      <a:pt x="2878" y="2198"/>
                    </a:lnTo>
                    <a:lnTo>
                      <a:pt x="2855" y="2212"/>
                    </a:lnTo>
                    <a:lnTo>
                      <a:pt x="2830" y="2222"/>
                    </a:lnTo>
                    <a:lnTo>
                      <a:pt x="2803" y="2224"/>
                    </a:lnTo>
                    <a:lnTo>
                      <a:pt x="2281" y="2224"/>
                    </a:lnTo>
                    <a:lnTo>
                      <a:pt x="2278" y="2224"/>
                    </a:lnTo>
                    <a:lnTo>
                      <a:pt x="2276" y="2224"/>
                    </a:lnTo>
                    <a:lnTo>
                      <a:pt x="2276" y="2290"/>
                    </a:lnTo>
                    <a:lnTo>
                      <a:pt x="2275" y="2355"/>
                    </a:lnTo>
                    <a:lnTo>
                      <a:pt x="2271" y="2423"/>
                    </a:lnTo>
                    <a:lnTo>
                      <a:pt x="2267" y="2494"/>
                    </a:lnTo>
                    <a:lnTo>
                      <a:pt x="2261" y="2570"/>
                    </a:lnTo>
                    <a:lnTo>
                      <a:pt x="2254" y="2652"/>
                    </a:lnTo>
                    <a:lnTo>
                      <a:pt x="2248" y="2684"/>
                    </a:lnTo>
                    <a:lnTo>
                      <a:pt x="2237" y="2714"/>
                    </a:lnTo>
                    <a:lnTo>
                      <a:pt x="2223" y="2741"/>
                    </a:lnTo>
                    <a:lnTo>
                      <a:pt x="2202" y="2766"/>
                    </a:lnTo>
                    <a:lnTo>
                      <a:pt x="2179" y="2787"/>
                    </a:lnTo>
                    <a:lnTo>
                      <a:pt x="2153" y="2804"/>
                    </a:lnTo>
                    <a:lnTo>
                      <a:pt x="2153" y="2841"/>
                    </a:lnTo>
                    <a:lnTo>
                      <a:pt x="2149" y="2878"/>
                    </a:lnTo>
                    <a:lnTo>
                      <a:pt x="2139" y="2912"/>
                    </a:lnTo>
                    <a:lnTo>
                      <a:pt x="2122" y="2943"/>
                    </a:lnTo>
                    <a:lnTo>
                      <a:pt x="2101" y="2969"/>
                    </a:lnTo>
                    <a:lnTo>
                      <a:pt x="2073" y="2991"/>
                    </a:lnTo>
                    <a:lnTo>
                      <a:pt x="2043" y="3008"/>
                    </a:lnTo>
                    <a:lnTo>
                      <a:pt x="2009" y="3019"/>
                    </a:lnTo>
                    <a:lnTo>
                      <a:pt x="1972" y="3022"/>
                    </a:lnTo>
                    <a:lnTo>
                      <a:pt x="1428" y="3022"/>
                    </a:lnTo>
                    <a:lnTo>
                      <a:pt x="1392" y="3019"/>
                    </a:lnTo>
                    <a:lnTo>
                      <a:pt x="1358" y="3008"/>
                    </a:lnTo>
                    <a:lnTo>
                      <a:pt x="1328" y="2991"/>
                    </a:lnTo>
                    <a:lnTo>
                      <a:pt x="1301" y="2969"/>
                    </a:lnTo>
                    <a:lnTo>
                      <a:pt x="1278" y="2943"/>
                    </a:lnTo>
                    <a:lnTo>
                      <a:pt x="1261" y="2912"/>
                    </a:lnTo>
                    <a:lnTo>
                      <a:pt x="1252" y="2878"/>
                    </a:lnTo>
                    <a:lnTo>
                      <a:pt x="1248" y="2841"/>
                    </a:lnTo>
                    <a:lnTo>
                      <a:pt x="1248" y="2804"/>
                    </a:lnTo>
                    <a:lnTo>
                      <a:pt x="1222" y="2787"/>
                    </a:lnTo>
                    <a:lnTo>
                      <a:pt x="1199" y="2766"/>
                    </a:lnTo>
                    <a:lnTo>
                      <a:pt x="1179" y="2741"/>
                    </a:lnTo>
                    <a:lnTo>
                      <a:pt x="1163" y="2714"/>
                    </a:lnTo>
                    <a:lnTo>
                      <a:pt x="1153" y="2684"/>
                    </a:lnTo>
                    <a:lnTo>
                      <a:pt x="1147" y="2652"/>
                    </a:lnTo>
                    <a:lnTo>
                      <a:pt x="1139" y="2574"/>
                    </a:lnTo>
                    <a:lnTo>
                      <a:pt x="1134" y="2501"/>
                    </a:lnTo>
                    <a:lnTo>
                      <a:pt x="1130" y="2434"/>
                    </a:lnTo>
                    <a:lnTo>
                      <a:pt x="1127" y="2368"/>
                    </a:lnTo>
                    <a:lnTo>
                      <a:pt x="1125" y="2305"/>
                    </a:lnTo>
                    <a:lnTo>
                      <a:pt x="1125" y="2244"/>
                    </a:lnTo>
                    <a:lnTo>
                      <a:pt x="1125" y="2181"/>
                    </a:lnTo>
                    <a:lnTo>
                      <a:pt x="1127" y="2116"/>
                    </a:lnTo>
                    <a:lnTo>
                      <a:pt x="1131" y="2048"/>
                    </a:lnTo>
                    <a:lnTo>
                      <a:pt x="1136" y="1975"/>
                    </a:lnTo>
                    <a:lnTo>
                      <a:pt x="1141" y="1897"/>
                    </a:lnTo>
                    <a:lnTo>
                      <a:pt x="1148" y="1856"/>
                    </a:lnTo>
                    <a:lnTo>
                      <a:pt x="1161" y="1816"/>
                    </a:lnTo>
                    <a:lnTo>
                      <a:pt x="1180" y="1779"/>
                    </a:lnTo>
                    <a:lnTo>
                      <a:pt x="1206" y="1746"/>
                    </a:lnTo>
                    <a:lnTo>
                      <a:pt x="1235" y="1717"/>
                    </a:lnTo>
                    <a:lnTo>
                      <a:pt x="1269" y="1692"/>
                    </a:lnTo>
                    <a:lnTo>
                      <a:pt x="1305" y="1673"/>
                    </a:lnTo>
                    <a:lnTo>
                      <a:pt x="1345" y="1661"/>
                    </a:lnTo>
                    <a:lnTo>
                      <a:pt x="1386" y="1654"/>
                    </a:lnTo>
                    <a:lnTo>
                      <a:pt x="1410" y="1652"/>
                    </a:lnTo>
                    <a:lnTo>
                      <a:pt x="1387" y="1615"/>
                    </a:lnTo>
                    <a:lnTo>
                      <a:pt x="1368" y="1576"/>
                    </a:lnTo>
                    <a:lnTo>
                      <a:pt x="1353" y="1534"/>
                    </a:lnTo>
                    <a:lnTo>
                      <a:pt x="1344" y="1489"/>
                    </a:lnTo>
                    <a:lnTo>
                      <a:pt x="1338" y="1490"/>
                    </a:lnTo>
                    <a:lnTo>
                      <a:pt x="1333" y="1490"/>
                    </a:lnTo>
                    <a:lnTo>
                      <a:pt x="993" y="1490"/>
                    </a:lnTo>
                    <a:lnTo>
                      <a:pt x="992" y="1490"/>
                    </a:lnTo>
                    <a:lnTo>
                      <a:pt x="991" y="1542"/>
                    </a:lnTo>
                    <a:lnTo>
                      <a:pt x="988" y="1596"/>
                    </a:lnTo>
                    <a:lnTo>
                      <a:pt x="985" y="1652"/>
                    </a:lnTo>
                    <a:lnTo>
                      <a:pt x="980" y="1713"/>
                    </a:lnTo>
                    <a:lnTo>
                      <a:pt x="974" y="1777"/>
                    </a:lnTo>
                    <a:lnTo>
                      <a:pt x="968" y="1811"/>
                    </a:lnTo>
                    <a:lnTo>
                      <a:pt x="956" y="1841"/>
                    </a:lnTo>
                    <a:lnTo>
                      <a:pt x="939" y="1869"/>
                    </a:lnTo>
                    <a:lnTo>
                      <a:pt x="917" y="1893"/>
                    </a:lnTo>
                    <a:lnTo>
                      <a:pt x="890" y="1912"/>
                    </a:lnTo>
                    <a:lnTo>
                      <a:pt x="890" y="1932"/>
                    </a:lnTo>
                    <a:lnTo>
                      <a:pt x="887" y="1966"/>
                    </a:lnTo>
                    <a:lnTo>
                      <a:pt x="877" y="1998"/>
                    </a:lnTo>
                    <a:lnTo>
                      <a:pt x="861" y="2027"/>
                    </a:lnTo>
                    <a:lnTo>
                      <a:pt x="841" y="2053"/>
                    </a:lnTo>
                    <a:lnTo>
                      <a:pt x="815" y="2073"/>
                    </a:lnTo>
                    <a:lnTo>
                      <a:pt x="786" y="2089"/>
                    </a:lnTo>
                    <a:lnTo>
                      <a:pt x="755" y="2099"/>
                    </a:lnTo>
                    <a:lnTo>
                      <a:pt x="720" y="2102"/>
                    </a:lnTo>
                    <a:lnTo>
                      <a:pt x="272" y="2102"/>
                    </a:lnTo>
                    <a:lnTo>
                      <a:pt x="239" y="2099"/>
                    </a:lnTo>
                    <a:lnTo>
                      <a:pt x="206" y="2089"/>
                    </a:lnTo>
                    <a:lnTo>
                      <a:pt x="177" y="2073"/>
                    </a:lnTo>
                    <a:lnTo>
                      <a:pt x="151" y="2053"/>
                    </a:lnTo>
                    <a:lnTo>
                      <a:pt x="131" y="2027"/>
                    </a:lnTo>
                    <a:lnTo>
                      <a:pt x="115" y="1998"/>
                    </a:lnTo>
                    <a:lnTo>
                      <a:pt x="106" y="1966"/>
                    </a:lnTo>
                    <a:lnTo>
                      <a:pt x="102" y="1932"/>
                    </a:lnTo>
                    <a:lnTo>
                      <a:pt x="102" y="1912"/>
                    </a:lnTo>
                    <a:lnTo>
                      <a:pt x="77" y="1892"/>
                    </a:lnTo>
                    <a:lnTo>
                      <a:pt x="55" y="1868"/>
                    </a:lnTo>
                    <a:lnTo>
                      <a:pt x="37" y="1841"/>
                    </a:lnTo>
                    <a:lnTo>
                      <a:pt x="25" y="1810"/>
                    </a:lnTo>
                    <a:lnTo>
                      <a:pt x="18" y="1777"/>
                    </a:lnTo>
                    <a:lnTo>
                      <a:pt x="12" y="1707"/>
                    </a:lnTo>
                    <a:lnTo>
                      <a:pt x="8" y="1640"/>
                    </a:lnTo>
                    <a:lnTo>
                      <a:pt x="4" y="1580"/>
                    </a:lnTo>
                    <a:lnTo>
                      <a:pt x="2" y="1522"/>
                    </a:lnTo>
                    <a:lnTo>
                      <a:pt x="0" y="1465"/>
                    </a:lnTo>
                    <a:lnTo>
                      <a:pt x="0" y="1408"/>
                    </a:lnTo>
                    <a:lnTo>
                      <a:pt x="3" y="1349"/>
                    </a:lnTo>
                    <a:lnTo>
                      <a:pt x="5" y="1289"/>
                    </a:lnTo>
                    <a:lnTo>
                      <a:pt x="9" y="1222"/>
                    </a:lnTo>
                    <a:lnTo>
                      <a:pt x="14" y="1152"/>
                    </a:lnTo>
                    <a:lnTo>
                      <a:pt x="21" y="1111"/>
                    </a:lnTo>
                    <a:lnTo>
                      <a:pt x="35" y="1073"/>
                    </a:lnTo>
                    <a:lnTo>
                      <a:pt x="55" y="1038"/>
                    </a:lnTo>
                    <a:lnTo>
                      <a:pt x="80" y="1007"/>
                    </a:lnTo>
                    <a:lnTo>
                      <a:pt x="110" y="980"/>
                    </a:lnTo>
                    <a:lnTo>
                      <a:pt x="144" y="958"/>
                    </a:lnTo>
                    <a:lnTo>
                      <a:pt x="181" y="943"/>
                    </a:lnTo>
                    <a:lnTo>
                      <a:pt x="220" y="933"/>
                    </a:lnTo>
                    <a:lnTo>
                      <a:pt x="202" y="897"/>
                    </a:lnTo>
                    <a:lnTo>
                      <a:pt x="189" y="858"/>
                    </a:lnTo>
                    <a:lnTo>
                      <a:pt x="181" y="817"/>
                    </a:lnTo>
                    <a:lnTo>
                      <a:pt x="178" y="773"/>
                    </a:lnTo>
                    <a:lnTo>
                      <a:pt x="182" y="724"/>
                    </a:lnTo>
                    <a:lnTo>
                      <a:pt x="193" y="677"/>
                    </a:lnTo>
                    <a:lnTo>
                      <a:pt x="211" y="633"/>
                    </a:lnTo>
                    <a:lnTo>
                      <a:pt x="234" y="592"/>
                    </a:lnTo>
                    <a:lnTo>
                      <a:pt x="264" y="556"/>
                    </a:lnTo>
                    <a:lnTo>
                      <a:pt x="298" y="523"/>
                    </a:lnTo>
                    <a:lnTo>
                      <a:pt x="336" y="497"/>
                    </a:lnTo>
                    <a:lnTo>
                      <a:pt x="379" y="476"/>
                    </a:lnTo>
                    <a:lnTo>
                      <a:pt x="424" y="462"/>
                    </a:lnTo>
                    <a:lnTo>
                      <a:pt x="472" y="453"/>
                    </a:lnTo>
                    <a:lnTo>
                      <a:pt x="472" y="181"/>
                    </a:lnTo>
                    <a:lnTo>
                      <a:pt x="476" y="148"/>
                    </a:lnTo>
                    <a:lnTo>
                      <a:pt x="484" y="117"/>
                    </a:lnTo>
                    <a:lnTo>
                      <a:pt x="498" y="89"/>
                    </a:lnTo>
                    <a:lnTo>
                      <a:pt x="517" y="64"/>
                    </a:lnTo>
                    <a:lnTo>
                      <a:pt x="540" y="42"/>
                    </a:lnTo>
                    <a:lnTo>
                      <a:pt x="566" y="24"/>
                    </a:lnTo>
                    <a:lnTo>
                      <a:pt x="596" y="11"/>
                    </a:lnTo>
                    <a:lnTo>
                      <a:pt x="629" y="2"/>
                    </a:lnTo>
                    <a:lnTo>
                      <a:pt x="66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Freeform 301"/>
              <p:cNvSpPr>
                <a:spLocks noEditPoints="1"/>
              </p:cNvSpPr>
              <p:nvPr/>
            </p:nvSpPr>
            <p:spPr bwMode="auto">
              <a:xfrm>
                <a:off x="11127620" y="2462707"/>
                <a:ext cx="474946" cy="543795"/>
              </a:xfrm>
              <a:custGeom>
                <a:avLst/>
                <a:gdLst>
                  <a:gd name="T0" fmla="*/ 1688 w 2036"/>
                  <a:gd name="T1" fmla="*/ 1188 h 2331"/>
                  <a:gd name="T2" fmla="*/ 1886 w 2036"/>
                  <a:gd name="T3" fmla="*/ 1201 h 2331"/>
                  <a:gd name="T4" fmla="*/ 1987 w 2036"/>
                  <a:gd name="T5" fmla="*/ 1255 h 2331"/>
                  <a:gd name="T6" fmla="*/ 2026 w 2036"/>
                  <a:gd name="T7" fmla="*/ 1411 h 2331"/>
                  <a:gd name="T8" fmla="*/ 2036 w 2036"/>
                  <a:gd name="T9" fmla="*/ 1672 h 2331"/>
                  <a:gd name="T10" fmla="*/ 2028 w 2036"/>
                  <a:gd name="T11" fmla="*/ 1921 h 2331"/>
                  <a:gd name="T12" fmla="*/ 2000 w 2036"/>
                  <a:gd name="T13" fmla="*/ 2106 h 2331"/>
                  <a:gd name="T14" fmla="*/ 1936 w 2036"/>
                  <a:gd name="T15" fmla="*/ 2137 h 2331"/>
                  <a:gd name="T16" fmla="*/ 1921 w 2036"/>
                  <a:gd name="T17" fmla="*/ 2141 h 2331"/>
                  <a:gd name="T18" fmla="*/ 1902 w 2036"/>
                  <a:gd name="T19" fmla="*/ 2305 h 2331"/>
                  <a:gd name="T20" fmla="*/ 1308 w 2036"/>
                  <a:gd name="T21" fmla="*/ 2331 h 2331"/>
                  <a:gd name="T22" fmla="*/ 1250 w 2036"/>
                  <a:gd name="T23" fmla="*/ 2288 h 2331"/>
                  <a:gd name="T24" fmla="*/ 1236 w 2036"/>
                  <a:gd name="T25" fmla="*/ 2141 h 2331"/>
                  <a:gd name="T26" fmla="*/ 1213 w 2036"/>
                  <a:gd name="T27" fmla="*/ 2135 h 2331"/>
                  <a:gd name="T28" fmla="*/ 1151 w 2036"/>
                  <a:gd name="T29" fmla="*/ 2089 h 2331"/>
                  <a:gd name="T30" fmla="*/ 1129 w 2036"/>
                  <a:gd name="T31" fmla="*/ 1855 h 2331"/>
                  <a:gd name="T32" fmla="*/ 1125 w 2036"/>
                  <a:gd name="T33" fmla="*/ 1610 h 2331"/>
                  <a:gd name="T34" fmla="*/ 1140 w 2036"/>
                  <a:gd name="T35" fmla="*/ 1334 h 2331"/>
                  <a:gd name="T36" fmla="*/ 1195 w 2036"/>
                  <a:gd name="T37" fmla="*/ 1234 h 2331"/>
                  <a:gd name="T38" fmla="*/ 1334 w 2036"/>
                  <a:gd name="T39" fmla="*/ 1198 h 2331"/>
                  <a:gd name="T40" fmla="*/ 1510 w 2036"/>
                  <a:gd name="T41" fmla="*/ 1187 h 2331"/>
                  <a:gd name="T42" fmla="*/ 1624 w 2036"/>
                  <a:gd name="T43" fmla="*/ 622 h 2331"/>
                  <a:gd name="T44" fmla="*/ 1758 w 2036"/>
                  <a:gd name="T45" fmla="*/ 691 h 2331"/>
                  <a:gd name="T46" fmla="*/ 1826 w 2036"/>
                  <a:gd name="T47" fmla="*/ 824 h 2331"/>
                  <a:gd name="T48" fmla="*/ 1802 w 2036"/>
                  <a:gd name="T49" fmla="*/ 976 h 2331"/>
                  <a:gd name="T50" fmla="*/ 1696 w 2036"/>
                  <a:gd name="T51" fmla="*/ 1082 h 2331"/>
                  <a:gd name="T52" fmla="*/ 1545 w 2036"/>
                  <a:gd name="T53" fmla="*/ 1106 h 2331"/>
                  <a:gd name="T54" fmla="*/ 1411 w 2036"/>
                  <a:gd name="T55" fmla="*/ 1037 h 2331"/>
                  <a:gd name="T56" fmla="*/ 1342 w 2036"/>
                  <a:gd name="T57" fmla="*/ 904 h 2331"/>
                  <a:gd name="T58" fmla="*/ 1366 w 2036"/>
                  <a:gd name="T59" fmla="*/ 752 h 2331"/>
                  <a:gd name="T60" fmla="*/ 1472 w 2036"/>
                  <a:gd name="T61" fmla="*/ 646 h 2331"/>
                  <a:gd name="T62" fmla="*/ 362 w 2036"/>
                  <a:gd name="T63" fmla="*/ 466 h 2331"/>
                  <a:gd name="T64" fmla="*/ 491 w 2036"/>
                  <a:gd name="T65" fmla="*/ 470 h 2331"/>
                  <a:gd name="T66" fmla="*/ 655 w 2036"/>
                  <a:gd name="T67" fmla="*/ 484 h 2331"/>
                  <a:gd name="T68" fmla="*/ 733 w 2036"/>
                  <a:gd name="T69" fmla="*/ 562 h 2331"/>
                  <a:gd name="T70" fmla="*/ 751 w 2036"/>
                  <a:gd name="T71" fmla="*/ 781 h 2331"/>
                  <a:gd name="T72" fmla="*/ 748 w 2036"/>
                  <a:gd name="T73" fmla="*/ 1002 h 2331"/>
                  <a:gd name="T74" fmla="*/ 729 w 2036"/>
                  <a:gd name="T75" fmla="*/ 1215 h 2331"/>
                  <a:gd name="T76" fmla="*/ 669 w 2036"/>
                  <a:gd name="T77" fmla="*/ 1250 h 2331"/>
                  <a:gd name="T78" fmla="*/ 658 w 2036"/>
                  <a:gd name="T79" fmla="*/ 1255 h 2331"/>
                  <a:gd name="T80" fmla="*/ 641 w 2036"/>
                  <a:gd name="T81" fmla="*/ 1390 h 2331"/>
                  <a:gd name="T82" fmla="*/ 152 w 2036"/>
                  <a:gd name="T83" fmla="*/ 1411 h 2331"/>
                  <a:gd name="T84" fmla="*/ 104 w 2036"/>
                  <a:gd name="T85" fmla="*/ 1375 h 2331"/>
                  <a:gd name="T86" fmla="*/ 92 w 2036"/>
                  <a:gd name="T87" fmla="*/ 1253 h 2331"/>
                  <a:gd name="T88" fmla="*/ 74 w 2036"/>
                  <a:gd name="T89" fmla="*/ 1250 h 2331"/>
                  <a:gd name="T90" fmla="*/ 18 w 2036"/>
                  <a:gd name="T91" fmla="*/ 1194 h 2331"/>
                  <a:gd name="T92" fmla="*/ 1 w 2036"/>
                  <a:gd name="T93" fmla="*/ 946 h 2331"/>
                  <a:gd name="T94" fmla="*/ 5 w 2036"/>
                  <a:gd name="T95" fmla="*/ 721 h 2331"/>
                  <a:gd name="T96" fmla="*/ 31 w 2036"/>
                  <a:gd name="T97" fmla="*/ 536 h 2331"/>
                  <a:gd name="T98" fmla="*/ 123 w 2036"/>
                  <a:gd name="T99" fmla="*/ 480 h 2331"/>
                  <a:gd name="T100" fmla="*/ 297 w 2036"/>
                  <a:gd name="T101" fmla="*/ 469 h 2331"/>
                  <a:gd name="T102" fmla="*/ 416 w 2036"/>
                  <a:gd name="T103" fmla="*/ 3 h 2331"/>
                  <a:gd name="T104" fmla="*/ 534 w 2036"/>
                  <a:gd name="T105" fmla="*/ 71 h 2331"/>
                  <a:gd name="T106" fmla="*/ 582 w 2036"/>
                  <a:gd name="T107" fmla="*/ 201 h 2331"/>
                  <a:gd name="T108" fmla="*/ 534 w 2036"/>
                  <a:gd name="T109" fmla="*/ 332 h 2331"/>
                  <a:gd name="T110" fmla="*/ 416 w 2036"/>
                  <a:gd name="T111" fmla="*/ 400 h 2331"/>
                  <a:gd name="T112" fmla="*/ 278 w 2036"/>
                  <a:gd name="T113" fmla="*/ 376 h 2331"/>
                  <a:gd name="T114" fmla="*/ 190 w 2036"/>
                  <a:gd name="T115" fmla="*/ 272 h 2331"/>
                  <a:gd name="T116" fmla="*/ 190 w 2036"/>
                  <a:gd name="T117" fmla="*/ 131 h 2331"/>
                  <a:gd name="T118" fmla="*/ 278 w 2036"/>
                  <a:gd name="T119" fmla="*/ 27 h 2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36" h="2331">
                    <a:moveTo>
                      <a:pt x="1580" y="1186"/>
                    </a:moveTo>
                    <a:lnTo>
                      <a:pt x="1614" y="1186"/>
                    </a:lnTo>
                    <a:lnTo>
                      <a:pt x="1650" y="1187"/>
                    </a:lnTo>
                    <a:lnTo>
                      <a:pt x="1688" y="1188"/>
                    </a:lnTo>
                    <a:lnTo>
                      <a:pt x="1729" y="1190"/>
                    </a:lnTo>
                    <a:lnTo>
                      <a:pt x="1775" y="1194"/>
                    </a:lnTo>
                    <a:lnTo>
                      <a:pt x="1827" y="1198"/>
                    </a:lnTo>
                    <a:lnTo>
                      <a:pt x="1886" y="1201"/>
                    </a:lnTo>
                    <a:lnTo>
                      <a:pt x="1915" y="1206"/>
                    </a:lnTo>
                    <a:lnTo>
                      <a:pt x="1942" y="1218"/>
                    </a:lnTo>
                    <a:lnTo>
                      <a:pt x="1966" y="1234"/>
                    </a:lnTo>
                    <a:lnTo>
                      <a:pt x="1987" y="1255"/>
                    </a:lnTo>
                    <a:lnTo>
                      <a:pt x="2004" y="1279"/>
                    </a:lnTo>
                    <a:lnTo>
                      <a:pt x="2014" y="1305"/>
                    </a:lnTo>
                    <a:lnTo>
                      <a:pt x="2020" y="1334"/>
                    </a:lnTo>
                    <a:lnTo>
                      <a:pt x="2026" y="1411"/>
                    </a:lnTo>
                    <a:lnTo>
                      <a:pt x="2030" y="1482"/>
                    </a:lnTo>
                    <a:lnTo>
                      <a:pt x="2034" y="1547"/>
                    </a:lnTo>
                    <a:lnTo>
                      <a:pt x="2036" y="1610"/>
                    </a:lnTo>
                    <a:lnTo>
                      <a:pt x="2036" y="1672"/>
                    </a:lnTo>
                    <a:lnTo>
                      <a:pt x="2036" y="1731"/>
                    </a:lnTo>
                    <a:lnTo>
                      <a:pt x="2035" y="1793"/>
                    </a:lnTo>
                    <a:lnTo>
                      <a:pt x="2031" y="1855"/>
                    </a:lnTo>
                    <a:lnTo>
                      <a:pt x="2028" y="1921"/>
                    </a:lnTo>
                    <a:lnTo>
                      <a:pt x="2022" y="1992"/>
                    </a:lnTo>
                    <a:lnTo>
                      <a:pt x="2016" y="2068"/>
                    </a:lnTo>
                    <a:lnTo>
                      <a:pt x="2011" y="2089"/>
                    </a:lnTo>
                    <a:lnTo>
                      <a:pt x="2000" y="2106"/>
                    </a:lnTo>
                    <a:lnTo>
                      <a:pt x="1985" y="2120"/>
                    </a:lnTo>
                    <a:lnTo>
                      <a:pt x="1967" y="2131"/>
                    </a:lnTo>
                    <a:lnTo>
                      <a:pt x="1948" y="2135"/>
                    </a:lnTo>
                    <a:lnTo>
                      <a:pt x="1936" y="2137"/>
                    </a:lnTo>
                    <a:lnTo>
                      <a:pt x="1930" y="2138"/>
                    </a:lnTo>
                    <a:lnTo>
                      <a:pt x="1927" y="2140"/>
                    </a:lnTo>
                    <a:lnTo>
                      <a:pt x="1925" y="2141"/>
                    </a:lnTo>
                    <a:lnTo>
                      <a:pt x="1921" y="2141"/>
                    </a:lnTo>
                    <a:lnTo>
                      <a:pt x="1913" y="2142"/>
                    </a:lnTo>
                    <a:lnTo>
                      <a:pt x="1913" y="2269"/>
                    </a:lnTo>
                    <a:lnTo>
                      <a:pt x="1910" y="2288"/>
                    </a:lnTo>
                    <a:lnTo>
                      <a:pt x="1902" y="2305"/>
                    </a:lnTo>
                    <a:lnTo>
                      <a:pt x="1889" y="2319"/>
                    </a:lnTo>
                    <a:lnTo>
                      <a:pt x="1872" y="2327"/>
                    </a:lnTo>
                    <a:lnTo>
                      <a:pt x="1852" y="2331"/>
                    </a:lnTo>
                    <a:lnTo>
                      <a:pt x="1308" y="2331"/>
                    </a:lnTo>
                    <a:lnTo>
                      <a:pt x="1289" y="2327"/>
                    </a:lnTo>
                    <a:lnTo>
                      <a:pt x="1272" y="2319"/>
                    </a:lnTo>
                    <a:lnTo>
                      <a:pt x="1259" y="2305"/>
                    </a:lnTo>
                    <a:lnTo>
                      <a:pt x="1250" y="2288"/>
                    </a:lnTo>
                    <a:lnTo>
                      <a:pt x="1248" y="2269"/>
                    </a:lnTo>
                    <a:lnTo>
                      <a:pt x="1248" y="2142"/>
                    </a:lnTo>
                    <a:lnTo>
                      <a:pt x="1239" y="2141"/>
                    </a:lnTo>
                    <a:lnTo>
                      <a:pt x="1236" y="2141"/>
                    </a:lnTo>
                    <a:lnTo>
                      <a:pt x="1233" y="2140"/>
                    </a:lnTo>
                    <a:lnTo>
                      <a:pt x="1231" y="2138"/>
                    </a:lnTo>
                    <a:lnTo>
                      <a:pt x="1225" y="2137"/>
                    </a:lnTo>
                    <a:lnTo>
                      <a:pt x="1213" y="2135"/>
                    </a:lnTo>
                    <a:lnTo>
                      <a:pt x="1193" y="2131"/>
                    </a:lnTo>
                    <a:lnTo>
                      <a:pt x="1175" y="2120"/>
                    </a:lnTo>
                    <a:lnTo>
                      <a:pt x="1161" y="2106"/>
                    </a:lnTo>
                    <a:lnTo>
                      <a:pt x="1151" y="2089"/>
                    </a:lnTo>
                    <a:lnTo>
                      <a:pt x="1145" y="2068"/>
                    </a:lnTo>
                    <a:lnTo>
                      <a:pt x="1139" y="1992"/>
                    </a:lnTo>
                    <a:lnTo>
                      <a:pt x="1133" y="1921"/>
                    </a:lnTo>
                    <a:lnTo>
                      <a:pt x="1129" y="1855"/>
                    </a:lnTo>
                    <a:lnTo>
                      <a:pt x="1126" y="1793"/>
                    </a:lnTo>
                    <a:lnTo>
                      <a:pt x="1125" y="1731"/>
                    </a:lnTo>
                    <a:lnTo>
                      <a:pt x="1125" y="1672"/>
                    </a:lnTo>
                    <a:lnTo>
                      <a:pt x="1125" y="1610"/>
                    </a:lnTo>
                    <a:lnTo>
                      <a:pt x="1127" y="1547"/>
                    </a:lnTo>
                    <a:lnTo>
                      <a:pt x="1131" y="1482"/>
                    </a:lnTo>
                    <a:lnTo>
                      <a:pt x="1134" y="1411"/>
                    </a:lnTo>
                    <a:lnTo>
                      <a:pt x="1140" y="1334"/>
                    </a:lnTo>
                    <a:lnTo>
                      <a:pt x="1146" y="1305"/>
                    </a:lnTo>
                    <a:lnTo>
                      <a:pt x="1157" y="1279"/>
                    </a:lnTo>
                    <a:lnTo>
                      <a:pt x="1174" y="1255"/>
                    </a:lnTo>
                    <a:lnTo>
                      <a:pt x="1195" y="1234"/>
                    </a:lnTo>
                    <a:lnTo>
                      <a:pt x="1219" y="1218"/>
                    </a:lnTo>
                    <a:lnTo>
                      <a:pt x="1245" y="1206"/>
                    </a:lnTo>
                    <a:lnTo>
                      <a:pt x="1274" y="1201"/>
                    </a:lnTo>
                    <a:lnTo>
                      <a:pt x="1334" y="1198"/>
                    </a:lnTo>
                    <a:lnTo>
                      <a:pt x="1386" y="1194"/>
                    </a:lnTo>
                    <a:lnTo>
                      <a:pt x="1432" y="1190"/>
                    </a:lnTo>
                    <a:lnTo>
                      <a:pt x="1473" y="1188"/>
                    </a:lnTo>
                    <a:lnTo>
                      <a:pt x="1510" y="1187"/>
                    </a:lnTo>
                    <a:lnTo>
                      <a:pt x="1546" y="1186"/>
                    </a:lnTo>
                    <a:lnTo>
                      <a:pt x="1580" y="1186"/>
                    </a:lnTo>
                    <a:close/>
                    <a:moveTo>
                      <a:pt x="1584" y="620"/>
                    </a:moveTo>
                    <a:lnTo>
                      <a:pt x="1624" y="622"/>
                    </a:lnTo>
                    <a:lnTo>
                      <a:pt x="1661" y="632"/>
                    </a:lnTo>
                    <a:lnTo>
                      <a:pt x="1696" y="646"/>
                    </a:lnTo>
                    <a:lnTo>
                      <a:pt x="1729" y="667"/>
                    </a:lnTo>
                    <a:lnTo>
                      <a:pt x="1758" y="691"/>
                    </a:lnTo>
                    <a:lnTo>
                      <a:pt x="1782" y="720"/>
                    </a:lnTo>
                    <a:lnTo>
                      <a:pt x="1802" y="752"/>
                    </a:lnTo>
                    <a:lnTo>
                      <a:pt x="1817" y="787"/>
                    </a:lnTo>
                    <a:lnTo>
                      <a:pt x="1826" y="824"/>
                    </a:lnTo>
                    <a:lnTo>
                      <a:pt x="1829" y="864"/>
                    </a:lnTo>
                    <a:lnTo>
                      <a:pt x="1826" y="904"/>
                    </a:lnTo>
                    <a:lnTo>
                      <a:pt x="1817" y="941"/>
                    </a:lnTo>
                    <a:lnTo>
                      <a:pt x="1802" y="976"/>
                    </a:lnTo>
                    <a:lnTo>
                      <a:pt x="1782" y="1009"/>
                    </a:lnTo>
                    <a:lnTo>
                      <a:pt x="1758" y="1037"/>
                    </a:lnTo>
                    <a:lnTo>
                      <a:pt x="1729" y="1062"/>
                    </a:lnTo>
                    <a:lnTo>
                      <a:pt x="1696" y="1082"/>
                    </a:lnTo>
                    <a:lnTo>
                      <a:pt x="1661" y="1097"/>
                    </a:lnTo>
                    <a:lnTo>
                      <a:pt x="1624" y="1106"/>
                    </a:lnTo>
                    <a:lnTo>
                      <a:pt x="1584" y="1109"/>
                    </a:lnTo>
                    <a:lnTo>
                      <a:pt x="1545" y="1106"/>
                    </a:lnTo>
                    <a:lnTo>
                      <a:pt x="1507" y="1097"/>
                    </a:lnTo>
                    <a:lnTo>
                      <a:pt x="1472" y="1082"/>
                    </a:lnTo>
                    <a:lnTo>
                      <a:pt x="1440" y="1062"/>
                    </a:lnTo>
                    <a:lnTo>
                      <a:pt x="1411" y="1037"/>
                    </a:lnTo>
                    <a:lnTo>
                      <a:pt x="1387" y="1009"/>
                    </a:lnTo>
                    <a:lnTo>
                      <a:pt x="1366" y="976"/>
                    </a:lnTo>
                    <a:lnTo>
                      <a:pt x="1352" y="941"/>
                    </a:lnTo>
                    <a:lnTo>
                      <a:pt x="1342" y="904"/>
                    </a:lnTo>
                    <a:lnTo>
                      <a:pt x="1340" y="864"/>
                    </a:lnTo>
                    <a:lnTo>
                      <a:pt x="1342" y="824"/>
                    </a:lnTo>
                    <a:lnTo>
                      <a:pt x="1352" y="787"/>
                    </a:lnTo>
                    <a:lnTo>
                      <a:pt x="1366" y="752"/>
                    </a:lnTo>
                    <a:lnTo>
                      <a:pt x="1387" y="720"/>
                    </a:lnTo>
                    <a:lnTo>
                      <a:pt x="1411" y="691"/>
                    </a:lnTo>
                    <a:lnTo>
                      <a:pt x="1440" y="667"/>
                    </a:lnTo>
                    <a:lnTo>
                      <a:pt x="1472" y="646"/>
                    </a:lnTo>
                    <a:lnTo>
                      <a:pt x="1507" y="632"/>
                    </a:lnTo>
                    <a:lnTo>
                      <a:pt x="1545" y="622"/>
                    </a:lnTo>
                    <a:lnTo>
                      <a:pt x="1584" y="620"/>
                    </a:lnTo>
                    <a:close/>
                    <a:moveTo>
                      <a:pt x="362" y="466"/>
                    </a:moveTo>
                    <a:lnTo>
                      <a:pt x="392" y="466"/>
                    </a:lnTo>
                    <a:lnTo>
                      <a:pt x="422" y="467"/>
                    </a:lnTo>
                    <a:lnTo>
                      <a:pt x="455" y="469"/>
                    </a:lnTo>
                    <a:lnTo>
                      <a:pt x="491" y="470"/>
                    </a:lnTo>
                    <a:lnTo>
                      <a:pt x="531" y="472"/>
                    </a:lnTo>
                    <a:lnTo>
                      <a:pt x="577" y="476"/>
                    </a:lnTo>
                    <a:lnTo>
                      <a:pt x="629" y="480"/>
                    </a:lnTo>
                    <a:lnTo>
                      <a:pt x="655" y="484"/>
                    </a:lnTo>
                    <a:lnTo>
                      <a:pt x="681" y="496"/>
                    </a:lnTo>
                    <a:lnTo>
                      <a:pt x="703" y="515"/>
                    </a:lnTo>
                    <a:lnTo>
                      <a:pt x="721" y="536"/>
                    </a:lnTo>
                    <a:lnTo>
                      <a:pt x="733" y="562"/>
                    </a:lnTo>
                    <a:lnTo>
                      <a:pt x="739" y="588"/>
                    </a:lnTo>
                    <a:lnTo>
                      <a:pt x="744" y="658"/>
                    </a:lnTo>
                    <a:lnTo>
                      <a:pt x="748" y="721"/>
                    </a:lnTo>
                    <a:lnTo>
                      <a:pt x="751" y="781"/>
                    </a:lnTo>
                    <a:lnTo>
                      <a:pt x="752" y="836"/>
                    </a:lnTo>
                    <a:lnTo>
                      <a:pt x="752" y="892"/>
                    </a:lnTo>
                    <a:lnTo>
                      <a:pt x="751" y="946"/>
                    </a:lnTo>
                    <a:lnTo>
                      <a:pt x="748" y="1002"/>
                    </a:lnTo>
                    <a:lnTo>
                      <a:pt x="746" y="1061"/>
                    </a:lnTo>
                    <a:lnTo>
                      <a:pt x="741" y="1125"/>
                    </a:lnTo>
                    <a:lnTo>
                      <a:pt x="735" y="1194"/>
                    </a:lnTo>
                    <a:lnTo>
                      <a:pt x="729" y="1215"/>
                    </a:lnTo>
                    <a:lnTo>
                      <a:pt x="716" y="1232"/>
                    </a:lnTo>
                    <a:lnTo>
                      <a:pt x="699" y="1244"/>
                    </a:lnTo>
                    <a:lnTo>
                      <a:pt x="680" y="1250"/>
                    </a:lnTo>
                    <a:lnTo>
                      <a:pt x="669" y="1250"/>
                    </a:lnTo>
                    <a:lnTo>
                      <a:pt x="664" y="1251"/>
                    </a:lnTo>
                    <a:lnTo>
                      <a:pt x="663" y="1252"/>
                    </a:lnTo>
                    <a:lnTo>
                      <a:pt x="660" y="1253"/>
                    </a:lnTo>
                    <a:lnTo>
                      <a:pt x="658" y="1255"/>
                    </a:lnTo>
                    <a:lnTo>
                      <a:pt x="651" y="1256"/>
                    </a:lnTo>
                    <a:lnTo>
                      <a:pt x="651" y="1360"/>
                    </a:lnTo>
                    <a:lnTo>
                      <a:pt x="648" y="1375"/>
                    </a:lnTo>
                    <a:lnTo>
                      <a:pt x="641" y="1390"/>
                    </a:lnTo>
                    <a:lnTo>
                      <a:pt x="630" y="1401"/>
                    </a:lnTo>
                    <a:lnTo>
                      <a:pt x="617" y="1408"/>
                    </a:lnTo>
                    <a:lnTo>
                      <a:pt x="600" y="1411"/>
                    </a:lnTo>
                    <a:lnTo>
                      <a:pt x="152" y="1411"/>
                    </a:lnTo>
                    <a:lnTo>
                      <a:pt x="137" y="1408"/>
                    </a:lnTo>
                    <a:lnTo>
                      <a:pt x="122" y="1401"/>
                    </a:lnTo>
                    <a:lnTo>
                      <a:pt x="111" y="1390"/>
                    </a:lnTo>
                    <a:lnTo>
                      <a:pt x="104" y="1375"/>
                    </a:lnTo>
                    <a:lnTo>
                      <a:pt x="102" y="1360"/>
                    </a:lnTo>
                    <a:lnTo>
                      <a:pt x="102" y="1256"/>
                    </a:lnTo>
                    <a:lnTo>
                      <a:pt x="94" y="1255"/>
                    </a:lnTo>
                    <a:lnTo>
                      <a:pt x="92" y="1253"/>
                    </a:lnTo>
                    <a:lnTo>
                      <a:pt x="91" y="1252"/>
                    </a:lnTo>
                    <a:lnTo>
                      <a:pt x="88" y="1251"/>
                    </a:lnTo>
                    <a:lnTo>
                      <a:pt x="83" y="1250"/>
                    </a:lnTo>
                    <a:lnTo>
                      <a:pt x="74" y="1250"/>
                    </a:lnTo>
                    <a:lnTo>
                      <a:pt x="53" y="1244"/>
                    </a:lnTo>
                    <a:lnTo>
                      <a:pt x="36" y="1232"/>
                    </a:lnTo>
                    <a:lnTo>
                      <a:pt x="24" y="1215"/>
                    </a:lnTo>
                    <a:lnTo>
                      <a:pt x="18" y="1194"/>
                    </a:lnTo>
                    <a:lnTo>
                      <a:pt x="12" y="1125"/>
                    </a:lnTo>
                    <a:lnTo>
                      <a:pt x="7" y="1061"/>
                    </a:lnTo>
                    <a:lnTo>
                      <a:pt x="4" y="1002"/>
                    </a:lnTo>
                    <a:lnTo>
                      <a:pt x="1" y="946"/>
                    </a:lnTo>
                    <a:lnTo>
                      <a:pt x="0" y="892"/>
                    </a:lnTo>
                    <a:lnTo>
                      <a:pt x="0" y="836"/>
                    </a:lnTo>
                    <a:lnTo>
                      <a:pt x="2" y="781"/>
                    </a:lnTo>
                    <a:lnTo>
                      <a:pt x="5" y="721"/>
                    </a:lnTo>
                    <a:lnTo>
                      <a:pt x="9" y="658"/>
                    </a:lnTo>
                    <a:lnTo>
                      <a:pt x="13" y="588"/>
                    </a:lnTo>
                    <a:lnTo>
                      <a:pt x="19" y="562"/>
                    </a:lnTo>
                    <a:lnTo>
                      <a:pt x="31" y="536"/>
                    </a:lnTo>
                    <a:lnTo>
                      <a:pt x="50" y="515"/>
                    </a:lnTo>
                    <a:lnTo>
                      <a:pt x="71" y="496"/>
                    </a:lnTo>
                    <a:lnTo>
                      <a:pt x="97" y="484"/>
                    </a:lnTo>
                    <a:lnTo>
                      <a:pt x="123" y="480"/>
                    </a:lnTo>
                    <a:lnTo>
                      <a:pt x="177" y="476"/>
                    </a:lnTo>
                    <a:lnTo>
                      <a:pt x="221" y="472"/>
                    </a:lnTo>
                    <a:lnTo>
                      <a:pt x="261" y="470"/>
                    </a:lnTo>
                    <a:lnTo>
                      <a:pt x="297" y="469"/>
                    </a:lnTo>
                    <a:lnTo>
                      <a:pt x="330" y="467"/>
                    </a:lnTo>
                    <a:lnTo>
                      <a:pt x="362" y="466"/>
                    </a:lnTo>
                    <a:close/>
                    <a:moveTo>
                      <a:pt x="380" y="0"/>
                    </a:moveTo>
                    <a:lnTo>
                      <a:pt x="416" y="3"/>
                    </a:lnTo>
                    <a:lnTo>
                      <a:pt x="450" y="12"/>
                    </a:lnTo>
                    <a:lnTo>
                      <a:pt x="481" y="27"/>
                    </a:lnTo>
                    <a:lnTo>
                      <a:pt x="509" y="47"/>
                    </a:lnTo>
                    <a:lnTo>
                      <a:pt x="534" y="71"/>
                    </a:lnTo>
                    <a:lnTo>
                      <a:pt x="554" y="100"/>
                    </a:lnTo>
                    <a:lnTo>
                      <a:pt x="568" y="131"/>
                    </a:lnTo>
                    <a:lnTo>
                      <a:pt x="578" y="165"/>
                    </a:lnTo>
                    <a:lnTo>
                      <a:pt x="582" y="201"/>
                    </a:lnTo>
                    <a:lnTo>
                      <a:pt x="578" y="238"/>
                    </a:lnTo>
                    <a:lnTo>
                      <a:pt x="568" y="272"/>
                    </a:lnTo>
                    <a:lnTo>
                      <a:pt x="554" y="303"/>
                    </a:lnTo>
                    <a:lnTo>
                      <a:pt x="534" y="332"/>
                    </a:lnTo>
                    <a:lnTo>
                      <a:pt x="509" y="356"/>
                    </a:lnTo>
                    <a:lnTo>
                      <a:pt x="481" y="376"/>
                    </a:lnTo>
                    <a:lnTo>
                      <a:pt x="450" y="391"/>
                    </a:lnTo>
                    <a:lnTo>
                      <a:pt x="416" y="400"/>
                    </a:lnTo>
                    <a:lnTo>
                      <a:pt x="380" y="403"/>
                    </a:lnTo>
                    <a:lnTo>
                      <a:pt x="343" y="400"/>
                    </a:lnTo>
                    <a:lnTo>
                      <a:pt x="310" y="391"/>
                    </a:lnTo>
                    <a:lnTo>
                      <a:pt x="278" y="376"/>
                    </a:lnTo>
                    <a:lnTo>
                      <a:pt x="249" y="356"/>
                    </a:lnTo>
                    <a:lnTo>
                      <a:pt x="225" y="332"/>
                    </a:lnTo>
                    <a:lnTo>
                      <a:pt x="206" y="303"/>
                    </a:lnTo>
                    <a:lnTo>
                      <a:pt x="190" y="272"/>
                    </a:lnTo>
                    <a:lnTo>
                      <a:pt x="181" y="238"/>
                    </a:lnTo>
                    <a:lnTo>
                      <a:pt x="178" y="201"/>
                    </a:lnTo>
                    <a:lnTo>
                      <a:pt x="181" y="165"/>
                    </a:lnTo>
                    <a:lnTo>
                      <a:pt x="190" y="131"/>
                    </a:lnTo>
                    <a:lnTo>
                      <a:pt x="206" y="100"/>
                    </a:lnTo>
                    <a:lnTo>
                      <a:pt x="225" y="71"/>
                    </a:lnTo>
                    <a:lnTo>
                      <a:pt x="249" y="47"/>
                    </a:lnTo>
                    <a:lnTo>
                      <a:pt x="278" y="27"/>
                    </a:lnTo>
                    <a:lnTo>
                      <a:pt x="310" y="12"/>
                    </a:lnTo>
                    <a:lnTo>
                      <a:pt x="343" y="3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Freeform 302"/>
              <p:cNvSpPr>
                <a:spLocks noEditPoints="1"/>
              </p:cNvSpPr>
              <p:nvPr/>
            </p:nvSpPr>
            <p:spPr bwMode="auto">
              <a:xfrm>
                <a:off x="11237313" y="2357682"/>
                <a:ext cx="632483" cy="463276"/>
              </a:xfrm>
              <a:custGeom>
                <a:avLst/>
                <a:gdLst>
                  <a:gd name="T0" fmla="*/ 2045 w 2708"/>
                  <a:gd name="T1" fmla="*/ 1754 h 1986"/>
                  <a:gd name="T2" fmla="*/ 2157 w 2708"/>
                  <a:gd name="T3" fmla="*/ 1889 h 1986"/>
                  <a:gd name="T4" fmla="*/ 2189 w 2708"/>
                  <a:gd name="T5" fmla="*/ 1901 h 1986"/>
                  <a:gd name="T6" fmla="*/ 2207 w 2708"/>
                  <a:gd name="T7" fmla="*/ 1932 h 1986"/>
                  <a:gd name="T8" fmla="*/ 2211 w 2708"/>
                  <a:gd name="T9" fmla="*/ 1986 h 1986"/>
                  <a:gd name="T10" fmla="*/ 1686 w 2708"/>
                  <a:gd name="T11" fmla="*/ 1939 h 1986"/>
                  <a:gd name="T12" fmla="*/ 1691 w 2708"/>
                  <a:gd name="T13" fmla="*/ 1889 h 1986"/>
                  <a:gd name="T14" fmla="*/ 535 w 2708"/>
                  <a:gd name="T15" fmla="*/ 1064 h 1986"/>
                  <a:gd name="T16" fmla="*/ 822 w 2708"/>
                  <a:gd name="T17" fmla="*/ 1078 h 1986"/>
                  <a:gd name="T18" fmla="*/ 770 w 2708"/>
                  <a:gd name="T19" fmla="*/ 1159 h 1986"/>
                  <a:gd name="T20" fmla="*/ 741 w 2708"/>
                  <a:gd name="T21" fmla="*/ 1252 h 1986"/>
                  <a:gd name="T22" fmla="*/ 401 w 2708"/>
                  <a:gd name="T23" fmla="*/ 1226 h 1986"/>
                  <a:gd name="T24" fmla="*/ 409 w 2708"/>
                  <a:gd name="T25" fmla="*/ 1195 h 1986"/>
                  <a:gd name="T26" fmla="*/ 430 w 2708"/>
                  <a:gd name="T27" fmla="*/ 1176 h 1986"/>
                  <a:gd name="T28" fmla="*/ 535 w 2708"/>
                  <a:gd name="T29" fmla="*/ 1173 h 1986"/>
                  <a:gd name="T30" fmla="*/ 200 w 2708"/>
                  <a:gd name="T31" fmla="*/ 807 h 1986"/>
                  <a:gd name="T32" fmla="*/ 899 w 2708"/>
                  <a:gd name="T33" fmla="*/ 977 h 1986"/>
                  <a:gd name="T34" fmla="*/ 368 w 2708"/>
                  <a:gd name="T35" fmla="*/ 942 h 1986"/>
                  <a:gd name="T36" fmla="*/ 326 w 2708"/>
                  <a:gd name="T37" fmla="*/ 882 h 1986"/>
                  <a:gd name="T38" fmla="*/ 268 w 2708"/>
                  <a:gd name="T39" fmla="*/ 837 h 1986"/>
                  <a:gd name="T40" fmla="*/ 198 w 2708"/>
                  <a:gd name="T41" fmla="*/ 810 h 1986"/>
                  <a:gd name="T42" fmla="*/ 1114 w 2708"/>
                  <a:gd name="T43" fmla="*/ 433 h 1986"/>
                  <a:gd name="T44" fmla="*/ 2644 w 2708"/>
                  <a:gd name="T45" fmla="*/ 436 h 1986"/>
                  <a:gd name="T46" fmla="*/ 2683 w 2708"/>
                  <a:gd name="T47" fmla="*/ 456 h 1986"/>
                  <a:gd name="T48" fmla="*/ 2704 w 2708"/>
                  <a:gd name="T49" fmla="*/ 489 h 1986"/>
                  <a:gd name="T50" fmla="*/ 2708 w 2708"/>
                  <a:gd name="T51" fmla="*/ 1569 h 1986"/>
                  <a:gd name="T52" fmla="*/ 2696 w 2708"/>
                  <a:gd name="T53" fmla="*/ 1607 h 1986"/>
                  <a:gd name="T54" fmla="*/ 2664 w 2708"/>
                  <a:gd name="T55" fmla="*/ 1634 h 1986"/>
                  <a:gd name="T56" fmla="*/ 2621 w 2708"/>
                  <a:gd name="T57" fmla="*/ 1645 h 1986"/>
                  <a:gd name="T58" fmla="*/ 1602 w 2708"/>
                  <a:gd name="T59" fmla="*/ 1613 h 1986"/>
                  <a:gd name="T60" fmla="*/ 1539 w 2708"/>
                  <a:gd name="T61" fmla="*/ 1564 h 1986"/>
                  <a:gd name="T62" fmla="*/ 1464 w 2708"/>
                  <a:gd name="T63" fmla="*/ 1533 h 1986"/>
                  <a:gd name="T64" fmla="*/ 1420 w 2708"/>
                  <a:gd name="T65" fmla="*/ 1526 h 1986"/>
                  <a:gd name="T66" fmla="*/ 1454 w 2708"/>
                  <a:gd name="T67" fmla="*/ 1466 h 1986"/>
                  <a:gd name="T68" fmla="*/ 2563 w 2708"/>
                  <a:gd name="T69" fmla="*/ 1433 h 1986"/>
                  <a:gd name="T70" fmla="*/ 1166 w 2708"/>
                  <a:gd name="T71" fmla="*/ 576 h 1986"/>
                  <a:gd name="T72" fmla="*/ 1140 w 2708"/>
                  <a:gd name="T73" fmla="*/ 946 h 1986"/>
                  <a:gd name="T74" fmla="*/ 1068 w 2708"/>
                  <a:gd name="T75" fmla="*/ 947 h 1986"/>
                  <a:gd name="T76" fmla="*/ 1027 w 2708"/>
                  <a:gd name="T77" fmla="*/ 509 h 1986"/>
                  <a:gd name="T78" fmla="*/ 1039 w 2708"/>
                  <a:gd name="T79" fmla="*/ 471 h 1986"/>
                  <a:gd name="T80" fmla="*/ 1071 w 2708"/>
                  <a:gd name="T81" fmla="*/ 444 h 1986"/>
                  <a:gd name="T82" fmla="*/ 1114 w 2708"/>
                  <a:gd name="T83" fmla="*/ 433 h 1986"/>
                  <a:gd name="T84" fmla="*/ 1285 w 2708"/>
                  <a:gd name="T85" fmla="*/ 0 h 1986"/>
                  <a:gd name="T86" fmla="*/ 1326 w 2708"/>
                  <a:gd name="T87" fmla="*/ 12 h 1986"/>
                  <a:gd name="T88" fmla="*/ 1351 w 2708"/>
                  <a:gd name="T89" fmla="*/ 43 h 1986"/>
                  <a:gd name="T90" fmla="*/ 1355 w 2708"/>
                  <a:gd name="T91" fmla="*/ 306 h 1986"/>
                  <a:gd name="T92" fmla="*/ 1239 w 2708"/>
                  <a:gd name="T93" fmla="*/ 115 h 1986"/>
                  <a:gd name="T94" fmla="*/ 112 w 2708"/>
                  <a:gd name="T95" fmla="*/ 397 h 1986"/>
                  <a:gd name="T96" fmla="*/ 41 w 2708"/>
                  <a:gd name="T97" fmla="*/ 353 h 1986"/>
                  <a:gd name="T98" fmla="*/ 0 w 2708"/>
                  <a:gd name="T99" fmla="*/ 62 h 1986"/>
                  <a:gd name="T100" fmla="*/ 14 w 2708"/>
                  <a:gd name="T101" fmla="*/ 26 h 1986"/>
                  <a:gd name="T102" fmla="*/ 48 w 2708"/>
                  <a:gd name="T103" fmla="*/ 4 h 1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08" h="1986">
                    <a:moveTo>
                      <a:pt x="1691" y="1754"/>
                    </a:moveTo>
                    <a:lnTo>
                      <a:pt x="2045" y="1754"/>
                    </a:lnTo>
                    <a:lnTo>
                      <a:pt x="2045" y="1889"/>
                    </a:lnTo>
                    <a:lnTo>
                      <a:pt x="2157" y="1889"/>
                    </a:lnTo>
                    <a:lnTo>
                      <a:pt x="2174" y="1891"/>
                    </a:lnTo>
                    <a:lnTo>
                      <a:pt x="2189" y="1901"/>
                    </a:lnTo>
                    <a:lnTo>
                      <a:pt x="2200" y="1916"/>
                    </a:lnTo>
                    <a:lnTo>
                      <a:pt x="2207" y="1932"/>
                    </a:lnTo>
                    <a:lnTo>
                      <a:pt x="2211" y="1953"/>
                    </a:lnTo>
                    <a:lnTo>
                      <a:pt x="2211" y="1986"/>
                    </a:lnTo>
                    <a:lnTo>
                      <a:pt x="1689" y="1986"/>
                    </a:lnTo>
                    <a:lnTo>
                      <a:pt x="1686" y="1939"/>
                    </a:lnTo>
                    <a:lnTo>
                      <a:pt x="1684" y="1889"/>
                    </a:lnTo>
                    <a:lnTo>
                      <a:pt x="1691" y="1889"/>
                    </a:lnTo>
                    <a:lnTo>
                      <a:pt x="1691" y="1754"/>
                    </a:lnTo>
                    <a:close/>
                    <a:moveTo>
                      <a:pt x="535" y="1064"/>
                    </a:moveTo>
                    <a:lnTo>
                      <a:pt x="822" y="1064"/>
                    </a:lnTo>
                    <a:lnTo>
                      <a:pt x="822" y="1078"/>
                    </a:lnTo>
                    <a:lnTo>
                      <a:pt x="793" y="1116"/>
                    </a:lnTo>
                    <a:lnTo>
                      <a:pt x="770" y="1159"/>
                    </a:lnTo>
                    <a:lnTo>
                      <a:pt x="752" y="1205"/>
                    </a:lnTo>
                    <a:lnTo>
                      <a:pt x="741" y="1252"/>
                    </a:lnTo>
                    <a:lnTo>
                      <a:pt x="401" y="1252"/>
                    </a:lnTo>
                    <a:lnTo>
                      <a:pt x="401" y="1226"/>
                    </a:lnTo>
                    <a:lnTo>
                      <a:pt x="403" y="1209"/>
                    </a:lnTo>
                    <a:lnTo>
                      <a:pt x="409" y="1195"/>
                    </a:lnTo>
                    <a:lnTo>
                      <a:pt x="419" y="1184"/>
                    </a:lnTo>
                    <a:lnTo>
                      <a:pt x="430" y="1176"/>
                    </a:lnTo>
                    <a:lnTo>
                      <a:pt x="445" y="1173"/>
                    </a:lnTo>
                    <a:lnTo>
                      <a:pt x="535" y="1173"/>
                    </a:lnTo>
                    <a:lnTo>
                      <a:pt x="535" y="1064"/>
                    </a:lnTo>
                    <a:close/>
                    <a:moveTo>
                      <a:pt x="200" y="807"/>
                    </a:moveTo>
                    <a:lnTo>
                      <a:pt x="899" y="807"/>
                    </a:lnTo>
                    <a:lnTo>
                      <a:pt x="899" y="977"/>
                    </a:lnTo>
                    <a:lnTo>
                      <a:pt x="383" y="977"/>
                    </a:lnTo>
                    <a:lnTo>
                      <a:pt x="368" y="942"/>
                    </a:lnTo>
                    <a:lnTo>
                      <a:pt x="349" y="911"/>
                    </a:lnTo>
                    <a:lnTo>
                      <a:pt x="326" y="882"/>
                    </a:lnTo>
                    <a:lnTo>
                      <a:pt x="298" y="858"/>
                    </a:lnTo>
                    <a:lnTo>
                      <a:pt x="268" y="837"/>
                    </a:lnTo>
                    <a:lnTo>
                      <a:pt x="234" y="821"/>
                    </a:lnTo>
                    <a:lnTo>
                      <a:pt x="198" y="810"/>
                    </a:lnTo>
                    <a:lnTo>
                      <a:pt x="200" y="807"/>
                    </a:lnTo>
                    <a:close/>
                    <a:moveTo>
                      <a:pt x="1114" y="433"/>
                    </a:moveTo>
                    <a:lnTo>
                      <a:pt x="2621" y="433"/>
                    </a:lnTo>
                    <a:lnTo>
                      <a:pt x="2644" y="436"/>
                    </a:lnTo>
                    <a:lnTo>
                      <a:pt x="2664" y="444"/>
                    </a:lnTo>
                    <a:lnTo>
                      <a:pt x="2683" y="456"/>
                    </a:lnTo>
                    <a:lnTo>
                      <a:pt x="2696" y="471"/>
                    </a:lnTo>
                    <a:lnTo>
                      <a:pt x="2704" y="489"/>
                    </a:lnTo>
                    <a:lnTo>
                      <a:pt x="2708" y="509"/>
                    </a:lnTo>
                    <a:lnTo>
                      <a:pt x="2708" y="1569"/>
                    </a:lnTo>
                    <a:lnTo>
                      <a:pt x="2704" y="1589"/>
                    </a:lnTo>
                    <a:lnTo>
                      <a:pt x="2696" y="1607"/>
                    </a:lnTo>
                    <a:lnTo>
                      <a:pt x="2683" y="1622"/>
                    </a:lnTo>
                    <a:lnTo>
                      <a:pt x="2664" y="1634"/>
                    </a:lnTo>
                    <a:lnTo>
                      <a:pt x="2644" y="1642"/>
                    </a:lnTo>
                    <a:lnTo>
                      <a:pt x="2621" y="1645"/>
                    </a:lnTo>
                    <a:lnTo>
                      <a:pt x="1627" y="1645"/>
                    </a:lnTo>
                    <a:lnTo>
                      <a:pt x="1602" y="1613"/>
                    </a:lnTo>
                    <a:lnTo>
                      <a:pt x="1571" y="1585"/>
                    </a:lnTo>
                    <a:lnTo>
                      <a:pt x="1539" y="1564"/>
                    </a:lnTo>
                    <a:lnTo>
                      <a:pt x="1502" y="1546"/>
                    </a:lnTo>
                    <a:lnTo>
                      <a:pt x="1464" y="1533"/>
                    </a:lnTo>
                    <a:lnTo>
                      <a:pt x="1424" y="1527"/>
                    </a:lnTo>
                    <a:lnTo>
                      <a:pt x="1420" y="1526"/>
                    </a:lnTo>
                    <a:lnTo>
                      <a:pt x="1438" y="1497"/>
                    </a:lnTo>
                    <a:lnTo>
                      <a:pt x="1454" y="1466"/>
                    </a:lnTo>
                    <a:lnTo>
                      <a:pt x="1466" y="1433"/>
                    </a:lnTo>
                    <a:lnTo>
                      <a:pt x="2563" y="1433"/>
                    </a:lnTo>
                    <a:lnTo>
                      <a:pt x="2563" y="576"/>
                    </a:lnTo>
                    <a:lnTo>
                      <a:pt x="1166" y="576"/>
                    </a:lnTo>
                    <a:lnTo>
                      <a:pt x="1166" y="949"/>
                    </a:lnTo>
                    <a:lnTo>
                      <a:pt x="1140" y="946"/>
                    </a:lnTo>
                    <a:lnTo>
                      <a:pt x="1112" y="945"/>
                    </a:lnTo>
                    <a:lnTo>
                      <a:pt x="1068" y="947"/>
                    </a:lnTo>
                    <a:lnTo>
                      <a:pt x="1027" y="956"/>
                    </a:lnTo>
                    <a:lnTo>
                      <a:pt x="1027" y="509"/>
                    </a:lnTo>
                    <a:lnTo>
                      <a:pt x="1030" y="489"/>
                    </a:lnTo>
                    <a:lnTo>
                      <a:pt x="1039" y="471"/>
                    </a:lnTo>
                    <a:lnTo>
                      <a:pt x="1053" y="456"/>
                    </a:lnTo>
                    <a:lnTo>
                      <a:pt x="1071" y="444"/>
                    </a:lnTo>
                    <a:lnTo>
                      <a:pt x="1091" y="436"/>
                    </a:lnTo>
                    <a:lnTo>
                      <a:pt x="1114" y="433"/>
                    </a:lnTo>
                    <a:close/>
                    <a:moveTo>
                      <a:pt x="71" y="0"/>
                    </a:moveTo>
                    <a:lnTo>
                      <a:pt x="1285" y="0"/>
                    </a:lnTo>
                    <a:lnTo>
                      <a:pt x="1307" y="4"/>
                    </a:lnTo>
                    <a:lnTo>
                      <a:pt x="1326" y="12"/>
                    </a:lnTo>
                    <a:lnTo>
                      <a:pt x="1342" y="26"/>
                    </a:lnTo>
                    <a:lnTo>
                      <a:pt x="1351" y="43"/>
                    </a:lnTo>
                    <a:lnTo>
                      <a:pt x="1355" y="62"/>
                    </a:lnTo>
                    <a:lnTo>
                      <a:pt x="1355" y="306"/>
                    </a:lnTo>
                    <a:lnTo>
                      <a:pt x="1239" y="306"/>
                    </a:lnTo>
                    <a:lnTo>
                      <a:pt x="1239" y="115"/>
                    </a:lnTo>
                    <a:lnTo>
                      <a:pt x="112" y="115"/>
                    </a:lnTo>
                    <a:lnTo>
                      <a:pt x="112" y="397"/>
                    </a:lnTo>
                    <a:lnTo>
                      <a:pt x="78" y="373"/>
                    </a:lnTo>
                    <a:lnTo>
                      <a:pt x="41" y="353"/>
                    </a:lnTo>
                    <a:lnTo>
                      <a:pt x="0" y="338"/>
                    </a:lnTo>
                    <a:lnTo>
                      <a:pt x="0" y="62"/>
                    </a:lnTo>
                    <a:lnTo>
                      <a:pt x="3" y="43"/>
                    </a:lnTo>
                    <a:lnTo>
                      <a:pt x="14" y="26"/>
                    </a:lnTo>
                    <a:lnTo>
                      <a:pt x="29" y="12"/>
                    </a:lnTo>
                    <a:lnTo>
                      <a:pt x="48" y="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ABE3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4030604" y="4162034"/>
              <a:ext cx="799808" cy="644987"/>
              <a:chOff x="11565997" y="1649599"/>
              <a:chExt cx="695616" cy="491023"/>
            </a:xfrm>
          </p:grpSpPr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11565997" y="1649599"/>
                <a:ext cx="695616" cy="491023"/>
              </a:xfrm>
              <a:custGeom>
                <a:avLst/>
                <a:gdLst>
                  <a:gd name="T0" fmla="*/ 1642 w 2554"/>
                  <a:gd name="T1" fmla="*/ 0 h 1800"/>
                  <a:gd name="T2" fmla="*/ 1718 w 2554"/>
                  <a:gd name="T3" fmla="*/ 14 h 1800"/>
                  <a:gd name="T4" fmla="*/ 1785 w 2554"/>
                  <a:gd name="T5" fmla="*/ 52 h 1800"/>
                  <a:gd name="T6" fmla="*/ 1833 w 2554"/>
                  <a:gd name="T7" fmla="*/ 110 h 1800"/>
                  <a:gd name="T8" fmla="*/ 1860 w 2554"/>
                  <a:gd name="T9" fmla="*/ 182 h 1800"/>
                  <a:gd name="T10" fmla="*/ 1863 w 2554"/>
                  <a:gd name="T11" fmla="*/ 373 h 1800"/>
                  <a:gd name="T12" fmla="*/ 2164 w 2554"/>
                  <a:gd name="T13" fmla="*/ 665 h 1800"/>
                  <a:gd name="T14" fmla="*/ 2237 w 2554"/>
                  <a:gd name="T15" fmla="*/ 656 h 1800"/>
                  <a:gd name="T16" fmla="*/ 2329 w 2554"/>
                  <a:gd name="T17" fmla="*/ 669 h 1800"/>
                  <a:gd name="T18" fmla="*/ 2410 w 2554"/>
                  <a:gd name="T19" fmla="*/ 708 h 1800"/>
                  <a:gd name="T20" fmla="*/ 2476 w 2554"/>
                  <a:gd name="T21" fmla="*/ 766 h 1800"/>
                  <a:gd name="T22" fmla="*/ 2525 w 2554"/>
                  <a:gd name="T23" fmla="*/ 840 h 1800"/>
                  <a:gd name="T24" fmla="*/ 2551 w 2554"/>
                  <a:gd name="T25" fmla="*/ 927 h 1800"/>
                  <a:gd name="T26" fmla="*/ 2551 w 2554"/>
                  <a:gd name="T27" fmla="*/ 1020 h 1800"/>
                  <a:gd name="T28" fmla="*/ 2525 w 2554"/>
                  <a:gd name="T29" fmla="*/ 1107 h 1800"/>
                  <a:gd name="T30" fmla="*/ 2476 w 2554"/>
                  <a:gd name="T31" fmla="*/ 1182 h 1800"/>
                  <a:gd name="T32" fmla="*/ 2410 w 2554"/>
                  <a:gd name="T33" fmla="*/ 1240 h 1800"/>
                  <a:gd name="T34" fmla="*/ 2329 w 2554"/>
                  <a:gd name="T35" fmla="*/ 1277 h 1800"/>
                  <a:gd name="T36" fmla="*/ 2237 w 2554"/>
                  <a:gd name="T37" fmla="*/ 1291 h 1800"/>
                  <a:gd name="T38" fmla="*/ 2164 w 2554"/>
                  <a:gd name="T39" fmla="*/ 1282 h 1800"/>
                  <a:gd name="T40" fmla="*/ 2099 w 2554"/>
                  <a:gd name="T41" fmla="*/ 1258 h 1800"/>
                  <a:gd name="T42" fmla="*/ 2080 w 2554"/>
                  <a:gd name="T43" fmla="*/ 1272 h 1800"/>
                  <a:gd name="T44" fmla="*/ 1723 w 2554"/>
                  <a:gd name="T45" fmla="*/ 1578 h 1800"/>
                  <a:gd name="T46" fmla="*/ 1709 w 2554"/>
                  <a:gd name="T47" fmla="*/ 1656 h 1800"/>
                  <a:gd name="T48" fmla="*/ 1671 w 2554"/>
                  <a:gd name="T49" fmla="*/ 1721 h 1800"/>
                  <a:gd name="T50" fmla="*/ 1613 w 2554"/>
                  <a:gd name="T51" fmla="*/ 1769 h 1800"/>
                  <a:gd name="T52" fmla="*/ 1542 w 2554"/>
                  <a:gd name="T53" fmla="*/ 1796 h 1800"/>
                  <a:gd name="T54" fmla="*/ 1323 w 2554"/>
                  <a:gd name="T55" fmla="*/ 1800 h 1800"/>
                  <a:gd name="T56" fmla="*/ 1246 w 2554"/>
                  <a:gd name="T57" fmla="*/ 1786 h 1800"/>
                  <a:gd name="T58" fmla="*/ 1180 w 2554"/>
                  <a:gd name="T59" fmla="*/ 1748 h 1800"/>
                  <a:gd name="T60" fmla="*/ 1132 w 2554"/>
                  <a:gd name="T61" fmla="*/ 1690 h 1800"/>
                  <a:gd name="T62" fmla="*/ 1105 w 2554"/>
                  <a:gd name="T63" fmla="*/ 1618 h 1800"/>
                  <a:gd name="T64" fmla="*/ 1102 w 2554"/>
                  <a:gd name="T65" fmla="*/ 1572 h 1800"/>
                  <a:gd name="T66" fmla="*/ 524 w 2554"/>
                  <a:gd name="T67" fmla="*/ 1424 h 1800"/>
                  <a:gd name="T68" fmla="*/ 466 w 2554"/>
                  <a:gd name="T69" fmla="*/ 1453 h 1800"/>
                  <a:gd name="T70" fmla="*/ 399 w 2554"/>
                  <a:gd name="T71" fmla="*/ 1462 h 1800"/>
                  <a:gd name="T72" fmla="*/ 182 w 2554"/>
                  <a:gd name="T73" fmla="*/ 1459 h 1800"/>
                  <a:gd name="T74" fmla="*/ 109 w 2554"/>
                  <a:gd name="T75" fmla="*/ 1432 h 1800"/>
                  <a:gd name="T76" fmla="*/ 52 w 2554"/>
                  <a:gd name="T77" fmla="*/ 1384 h 1800"/>
                  <a:gd name="T78" fmla="*/ 14 w 2554"/>
                  <a:gd name="T79" fmla="*/ 1318 h 1800"/>
                  <a:gd name="T80" fmla="*/ 0 w 2554"/>
                  <a:gd name="T81" fmla="*/ 1241 h 1800"/>
                  <a:gd name="T82" fmla="*/ 4 w 2554"/>
                  <a:gd name="T83" fmla="*/ 1022 h 1800"/>
                  <a:gd name="T84" fmla="*/ 30 w 2554"/>
                  <a:gd name="T85" fmla="*/ 951 h 1800"/>
                  <a:gd name="T86" fmla="*/ 79 w 2554"/>
                  <a:gd name="T87" fmla="*/ 893 h 1800"/>
                  <a:gd name="T88" fmla="*/ 144 w 2554"/>
                  <a:gd name="T89" fmla="*/ 855 h 1800"/>
                  <a:gd name="T90" fmla="*/ 221 w 2554"/>
                  <a:gd name="T91" fmla="*/ 841 h 1800"/>
                  <a:gd name="T92" fmla="*/ 432 w 2554"/>
                  <a:gd name="T93" fmla="*/ 843 h 1800"/>
                  <a:gd name="T94" fmla="*/ 494 w 2554"/>
                  <a:gd name="T95" fmla="*/ 861 h 1800"/>
                  <a:gd name="T96" fmla="*/ 681 w 2554"/>
                  <a:gd name="T97" fmla="*/ 806 h 1800"/>
                  <a:gd name="T98" fmla="*/ 685 w 2554"/>
                  <a:gd name="T99" fmla="*/ 723 h 1800"/>
                  <a:gd name="T100" fmla="*/ 711 w 2554"/>
                  <a:gd name="T101" fmla="*/ 651 h 1800"/>
                  <a:gd name="T102" fmla="*/ 761 w 2554"/>
                  <a:gd name="T103" fmla="*/ 594 h 1800"/>
                  <a:gd name="T104" fmla="*/ 826 w 2554"/>
                  <a:gd name="T105" fmla="*/ 555 h 1800"/>
                  <a:gd name="T106" fmla="*/ 903 w 2554"/>
                  <a:gd name="T107" fmla="*/ 541 h 1800"/>
                  <a:gd name="T108" fmla="*/ 1242 w 2554"/>
                  <a:gd name="T109" fmla="*/ 374 h 1800"/>
                  <a:gd name="T110" fmla="*/ 1246 w 2554"/>
                  <a:gd name="T111" fmla="*/ 182 h 1800"/>
                  <a:gd name="T112" fmla="*/ 1272 w 2554"/>
                  <a:gd name="T113" fmla="*/ 110 h 1800"/>
                  <a:gd name="T114" fmla="*/ 1321 w 2554"/>
                  <a:gd name="T115" fmla="*/ 52 h 1800"/>
                  <a:gd name="T116" fmla="*/ 1386 w 2554"/>
                  <a:gd name="T117" fmla="*/ 14 h 1800"/>
                  <a:gd name="T118" fmla="*/ 1463 w 2554"/>
                  <a:gd name="T119" fmla="*/ 0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54" h="1800">
                    <a:moveTo>
                      <a:pt x="1463" y="0"/>
                    </a:moveTo>
                    <a:lnTo>
                      <a:pt x="1642" y="0"/>
                    </a:lnTo>
                    <a:lnTo>
                      <a:pt x="1681" y="4"/>
                    </a:lnTo>
                    <a:lnTo>
                      <a:pt x="1718" y="14"/>
                    </a:lnTo>
                    <a:lnTo>
                      <a:pt x="1753" y="31"/>
                    </a:lnTo>
                    <a:lnTo>
                      <a:pt x="1785" y="52"/>
                    </a:lnTo>
                    <a:lnTo>
                      <a:pt x="1811" y="79"/>
                    </a:lnTo>
                    <a:lnTo>
                      <a:pt x="1833" y="110"/>
                    </a:lnTo>
                    <a:lnTo>
                      <a:pt x="1849" y="144"/>
                    </a:lnTo>
                    <a:lnTo>
                      <a:pt x="1860" y="182"/>
                    </a:lnTo>
                    <a:lnTo>
                      <a:pt x="1863" y="222"/>
                    </a:lnTo>
                    <a:lnTo>
                      <a:pt x="1863" y="373"/>
                    </a:lnTo>
                    <a:lnTo>
                      <a:pt x="2148" y="645"/>
                    </a:lnTo>
                    <a:lnTo>
                      <a:pt x="2164" y="665"/>
                    </a:lnTo>
                    <a:lnTo>
                      <a:pt x="2200" y="658"/>
                    </a:lnTo>
                    <a:lnTo>
                      <a:pt x="2237" y="656"/>
                    </a:lnTo>
                    <a:lnTo>
                      <a:pt x="2284" y="659"/>
                    </a:lnTo>
                    <a:lnTo>
                      <a:pt x="2329" y="669"/>
                    </a:lnTo>
                    <a:lnTo>
                      <a:pt x="2371" y="686"/>
                    </a:lnTo>
                    <a:lnTo>
                      <a:pt x="2410" y="708"/>
                    </a:lnTo>
                    <a:lnTo>
                      <a:pt x="2445" y="734"/>
                    </a:lnTo>
                    <a:lnTo>
                      <a:pt x="2476" y="766"/>
                    </a:lnTo>
                    <a:lnTo>
                      <a:pt x="2503" y="801"/>
                    </a:lnTo>
                    <a:lnTo>
                      <a:pt x="2525" y="840"/>
                    </a:lnTo>
                    <a:lnTo>
                      <a:pt x="2541" y="882"/>
                    </a:lnTo>
                    <a:lnTo>
                      <a:pt x="2551" y="927"/>
                    </a:lnTo>
                    <a:lnTo>
                      <a:pt x="2554" y="974"/>
                    </a:lnTo>
                    <a:lnTo>
                      <a:pt x="2551" y="1020"/>
                    </a:lnTo>
                    <a:lnTo>
                      <a:pt x="2541" y="1064"/>
                    </a:lnTo>
                    <a:lnTo>
                      <a:pt x="2525" y="1107"/>
                    </a:lnTo>
                    <a:lnTo>
                      <a:pt x="2503" y="1145"/>
                    </a:lnTo>
                    <a:lnTo>
                      <a:pt x="2476" y="1182"/>
                    </a:lnTo>
                    <a:lnTo>
                      <a:pt x="2445" y="1212"/>
                    </a:lnTo>
                    <a:lnTo>
                      <a:pt x="2410" y="1240"/>
                    </a:lnTo>
                    <a:lnTo>
                      <a:pt x="2371" y="1260"/>
                    </a:lnTo>
                    <a:lnTo>
                      <a:pt x="2329" y="1277"/>
                    </a:lnTo>
                    <a:lnTo>
                      <a:pt x="2284" y="1287"/>
                    </a:lnTo>
                    <a:lnTo>
                      <a:pt x="2237" y="1291"/>
                    </a:lnTo>
                    <a:lnTo>
                      <a:pt x="2201" y="1288"/>
                    </a:lnTo>
                    <a:lnTo>
                      <a:pt x="2164" y="1282"/>
                    </a:lnTo>
                    <a:lnTo>
                      <a:pt x="2131" y="1271"/>
                    </a:lnTo>
                    <a:lnTo>
                      <a:pt x="2099" y="1258"/>
                    </a:lnTo>
                    <a:lnTo>
                      <a:pt x="2090" y="1266"/>
                    </a:lnTo>
                    <a:lnTo>
                      <a:pt x="2080" y="1272"/>
                    </a:lnTo>
                    <a:lnTo>
                      <a:pt x="1723" y="1496"/>
                    </a:lnTo>
                    <a:lnTo>
                      <a:pt x="1723" y="1578"/>
                    </a:lnTo>
                    <a:lnTo>
                      <a:pt x="1720" y="1618"/>
                    </a:lnTo>
                    <a:lnTo>
                      <a:pt x="1709" y="1656"/>
                    </a:lnTo>
                    <a:lnTo>
                      <a:pt x="1693" y="1690"/>
                    </a:lnTo>
                    <a:lnTo>
                      <a:pt x="1671" y="1721"/>
                    </a:lnTo>
                    <a:lnTo>
                      <a:pt x="1645" y="1748"/>
                    </a:lnTo>
                    <a:lnTo>
                      <a:pt x="1613" y="1769"/>
                    </a:lnTo>
                    <a:lnTo>
                      <a:pt x="1579" y="1786"/>
                    </a:lnTo>
                    <a:lnTo>
                      <a:pt x="1542" y="1796"/>
                    </a:lnTo>
                    <a:lnTo>
                      <a:pt x="1502" y="1800"/>
                    </a:lnTo>
                    <a:lnTo>
                      <a:pt x="1323" y="1800"/>
                    </a:lnTo>
                    <a:lnTo>
                      <a:pt x="1283" y="1796"/>
                    </a:lnTo>
                    <a:lnTo>
                      <a:pt x="1246" y="1786"/>
                    </a:lnTo>
                    <a:lnTo>
                      <a:pt x="1212" y="1769"/>
                    </a:lnTo>
                    <a:lnTo>
                      <a:pt x="1180" y="1748"/>
                    </a:lnTo>
                    <a:lnTo>
                      <a:pt x="1154" y="1721"/>
                    </a:lnTo>
                    <a:lnTo>
                      <a:pt x="1132" y="1690"/>
                    </a:lnTo>
                    <a:lnTo>
                      <a:pt x="1115" y="1656"/>
                    </a:lnTo>
                    <a:lnTo>
                      <a:pt x="1105" y="1618"/>
                    </a:lnTo>
                    <a:lnTo>
                      <a:pt x="1102" y="1578"/>
                    </a:lnTo>
                    <a:lnTo>
                      <a:pt x="1102" y="1572"/>
                    </a:lnTo>
                    <a:lnTo>
                      <a:pt x="549" y="1403"/>
                    </a:lnTo>
                    <a:lnTo>
                      <a:pt x="524" y="1424"/>
                    </a:lnTo>
                    <a:lnTo>
                      <a:pt x="496" y="1440"/>
                    </a:lnTo>
                    <a:lnTo>
                      <a:pt x="466" y="1453"/>
                    </a:lnTo>
                    <a:lnTo>
                      <a:pt x="433" y="1460"/>
                    </a:lnTo>
                    <a:lnTo>
                      <a:pt x="399" y="1462"/>
                    </a:lnTo>
                    <a:lnTo>
                      <a:pt x="221" y="1462"/>
                    </a:lnTo>
                    <a:lnTo>
                      <a:pt x="182" y="1459"/>
                    </a:lnTo>
                    <a:lnTo>
                      <a:pt x="144" y="1449"/>
                    </a:lnTo>
                    <a:lnTo>
                      <a:pt x="109" y="1432"/>
                    </a:lnTo>
                    <a:lnTo>
                      <a:pt x="79" y="1410"/>
                    </a:lnTo>
                    <a:lnTo>
                      <a:pt x="52" y="1384"/>
                    </a:lnTo>
                    <a:lnTo>
                      <a:pt x="30" y="1352"/>
                    </a:lnTo>
                    <a:lnTo>
                      <a:pt x="14" y="1318"/>
                    </a:lnTo>
                    <a:lnTo>
                      <a:pt x="4" y="1281"/>
                    </a:lnTo>
                    <a:lnTo>
                      <a:pt x="0" y="1241"/>
                    </a:lnTo>
                    <a:lnTo>
                      <a:pt x="0" y="1062"/>
                    </a:lnTo>
                    <a:lnTo>
                      <a:pt x="4" y="1022"/>
                    </a:lnTo>
                    <a:lnTo>
                      <a:pt x="14" y="985"/>
                    </a:lnTo>
                    <a:lnTo>
                      <a:pt x="30" y="951"/>
                    </a:lnTo>
                    <a:lnTo>
                      <a:pt x="52" y="919"/>
                    </a:lnTo>
                    <a:lnTo>
                      <a:pt x="79" y="893"/>
                    </a:lnTo>
                    <a:lnTo>
                      <a:pt x="109" y="871"/>
                    </a:lnTo>
                    <a:lnTo>
                      <a:pt x="144" y="855"/>
                    </a:lnTo>
                    <a:lnTo>
                      <a:pt x="182" y="844"/>
                    </a:lnTo>
                    <a:lnTo>
                      <a:pt x="221" y="841"/>
                    </a:lnTo>
                    <a:lnTo>
                      <a:pt x="399" y="841"/>
                    </a:lnTo>
                    <a:lnTo>
                      <a:pt x="432" y="843"/>
                    </a:lnTo>
                    <a:lnTo>
                      <a:pt x="463" y="850"/>
                    </a:lnTo>
                    <a:lnTo>
                      <a:pt x="494" y="861"/>
                    </a:lnTo>
                    <a:lnTo>
                      <a:pt x="520" y="877"/>
                    </a:lnTo>
                    <a:lnTo>
                      <a:pt x="681" y="806"/>
                    </a:lnTo>
                    <a:lnTo>
                      <a:pt x="681" y="763"/>
                    </a:lnTo>
                    <a:lnTo>
                      <a:pt x="685" y="723"/>
                    </a:lnTo>
                    <a:lnTo>
                      <a:pt x="695" y="686"/>
                    </a:lnTo>
                    <a:lnTo>
                      <a:pt x="711" y="651"/>
                    </a:lnTo>
                    <a:lnTo>
                      <a:pt x="733" y="621"/>
                    </a:lnTo>
                    <a:lnTo>
                      <a:pt x="761" y="594"/>
                    </a:lnTo>
                    <a:lnTo>
                      <a:pt x="791" y="572"/>
                    </a:lnTo>
                    <a:lnTo>
                      <a:pt x="826" y="555"/>
                    </a:lnTo>
                    <a:lnTo>
                      <a:pt x="863" y="545"/>
                    </a:lnTo>
                    <a:lnTo>
                      <a:pt x="903" y="541"/>
                    </a:lnTo>
                    <a:lnTo>
                      <a:pt x="1068" y="541"/>
                    </a:lnTo>
                    <a:lnTo>
                      <a:pt x="1242" y="374"/>
                    </a:lnTo>
                    <a:lnTo>
                      <a:pt x="1242" y="222"/>
                    </a:lnTo>
                    <a:lnTo>
                      <a:pt x="1246" y="182"/>
                    </a:lnTo>
                    <a:lnTo>
                      <a:pt x="1255" y="144"/>
                    </a:lnTo>
                    <a:lnTo>
                      <a:pt x="1272" y="110"/>
                    </a:lnTo>
                    <a:lnTo>
                      <a:pt x="1294" y="79"/>
                    </a:lnTo>
                    <a:lnTo>
                      <a:pt x="1321" y="52"/>
                    </a:lnTo>
                    <a:lnTo>
                      <a:pt x="1352" y="31"/>
                    </a:lnTo>
                    <a:lnTo>
                      <a:pt x="1386" y="14"/>
                    </a:lnTo>
                    <a:lnTo>
                      <a:pt x="1423" y="4"/>
                    </a:lnTo>
                    <a:lnTo>
                      <a:pt x="146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11598732" y="1682334"/>
                <a:ext cx="530578" cy="425553"/>
              </a:xfrm>
              <a:custGeom>
                <a:avLst/>
                <a:gdLst>
                  <a:gd name="T0" fmla="*/ 1522 w 1945"/>
                  <a:gd name="T1" fmla="*/ 0 h 1560"/>
                  <a:gd name="T2" fmla="*/ 1573 w 1945"/>
                  <a:gd name="T3" fmla="*/ 13 h 1560"/>
                  <a:gd name="T4" fmla="*/ 1609 w 1945"/>
                  <a:gd name="T5" fmla="*/ 50 h 1560"/>
                  <a:gd name="T6" fmla="*/ 1624 w 1945"/>
                  <a:gd name="T7" fmla="*/ 102 h 1560"/>
                  <a:gd name="T8" fmla="*/ 1621 w 1945"/>
                  <a:gd name="T9" fmla="*/ 301 h 1560"/>
                  <a:gd name="T10" fmla="*/ 1919 w 1945"/>
                  <a:gd name="T11" fmla="*/ 632 h 1560"/>
                  <a:gd name="T12" fmla="*/ 1873 w 1945"/>
                  <a:gd name="T13" fmla="*/ 683 h 1560"/>
                  <a:gd name="T14" fmla="*/ 1538 w 1945"/>
                  <a:gd name="T15" fmla="*/ 381 h 1560"/>
                  <a:gd name="T16" fmla="*/ 1343 w 1945"/>
                  <a:gd name="T17" fmla="*/ 382 h 1560"/>
                  <a:gd name="T18" fmla="*/ 1313 w 1945"/>
                  <a:gd name="T19" fmla="*/ 377 h 1560"/>
                  <a:gd name="T20" fmla="*/ 1063 w 1945"/>
                  <a:gd name="T21" fmla="*/ 643 h 1560"/>
                  <a:gd name="T22" fmla="*/ 1830 w 1945"/>
                  <a:gd name="T23" fmla="*/ 774 h 1560"/>
                  <a:gd name="T24" fmla="*/ 1820 w 1945"/>
                  <a:gd name="T25" fmla="*/ 854 h 1560"/>
                  <a:gd name="T26" fmla="*/ 1063 w 1945"/>
                  <a:gd name="T27" fmla="*/ 802 h 1560"/>
                  <a:gd name="T28" fmla="*/ 1059 w 1945"/>
                  <a:gd name="T29" fmla="*/ 849 h 1560"/>
                  <a:gd name="T30" fmla="*/ 1034 w 1945"/>
                  <a:gd name="T31" fmla="*/ 894 h 1560"/>
                  <a:gd name="T32" fmla="*/ 988 w 1945"/>
                  <a:gd name="T33" fmla="*/ 920 h 1560"/>
                  <a:gd name="T34" fmla="*/ 783 w 1945"/>
                  <a:gd name="T35" fmla="*/ 924 h 1560"/>
                  <a:gd name="T36" fmla="*/ 740 w 1945"/>
                  <a:gd name="T37" fmla="*/ 913 h 1560"/>
                  <a:gd name="T38" fmla="*/ 706 w 1945"/>
                  <a:gd name="T39" fmla="*/ 888 h 1560"/>
                  <a:gd name="T40" fmla="*/ 382 w 1945"/>
                  <a:gd name="T41" fmla="*/ 1007 h 1560"/>
                  <a:gd name="T42" fmla="*/ 1104 w 1945"/>
                  <a:gd name="T43" fmla="*/ 1258 h 1560"/>
                  <a:gd name="T44" fmla="*/ 1123 w 1945"/>
                  <a:gd name="T45" fmla="*/ 1216 h 1560"/>
                  <a:gd name="T46" fmla="*/ 1158 w 1945"/>
                  <a:gd name="T47" fmla="*/ 1189 h 1560"/>
                  <a:gd name="T48" fmla="*/ 1203 w 1945"/>
                  <a:gd name="T49" fmla="*/ 1178 h 1560"/>
                  <a:gd name="T50" fmla="*/ 1408 w 1945"/>
                  <a:gd name="T51" fmla="*/ 1181 h 1560"/>
                  <a:gd name="T52" fmla="*/ 1453 w 1945"/>
                  <a:gd name="T53" fmla="*/ 1208 h 1560"/>
                  <a:gd name="T54" fmla="*/ 1857 w 1945"/>
                  <a:gd name="T55" fmla="*/ 996 h 1560"/>
                  <a:gd name="T56" fmla="*/ 1896 w 1945"/>
                  <a:gd name="T57" fmla="*/ 1052 h 1560"/>
                  <a:gd name="T58" fmla="*/ 1483 w 1945"/>
                  <a:gd name="T59" fmla="*/ 1458 h 1560"/>
                  <a:gd name="T60" fmla="*/ 1469 w 1945"/>
                  <a:gd name="T61" fmla="*/ 1510 h 1560"/>
                  <a:gd name="T62" fmla="*/ 1433 w 1945"/>
                  <a:gd name="T63" fmla="*/ 1547 h 1560"/>
                  <a:gd name="T64" fmla="*/ 1382 w 1945"/>
                  <a:gd name="T65" fmla="*/ 1560 h 1560"/>
                  <a:gd name="T66" fmla="*/ 1176 w 1945"/>
                  <a:gd name="T67" fmla="*/ 1556 h 1560"/>
                  <a:gd name="T68" fmla="*/ 1132 w 1945"/>
                  <a:gd name="T69" fmla="*/ 1531 h 1560"/>
                  <a:gd name="T70" fmla="*/ 1105 w 1945"/>
                  <a:gd name="T71" fmla="*/ 1485 h 1560"/>
                  <a:gd name="T72" fmla="*/ 1101 w 1945"/>
                  <a:gd name="T73" fmla="*/ 1364 h 1560"/>
                  <a:gd name="T74" fmla="*/ 371 w 1945"/>
                  <a:gd name="T75" fmla="*/ 1164 h 1560"/>
                  <a:gd name="T76" fmla="*/ 344 w 1945"/>
                  <a:gd name="T77" fmla="*/ 1200 h 1560"/>
                  <a:gd name="T78" fmla="*/ 303 w 1945"/>
                  <a:gd name="T79" fmla="*/ 1220 h 1560"/>
                  <a:gd name="T80" fmla="*/ 101 w 1945"/>
                  <a:gd name="T81" fmla="*/ 1223 h 1560"/>
                  <a:gd name="T82" fmla="*/ 49 w 1945"/>
                  <a:gd name="T83" fmla="*/ 1209 h 1560"/>
                  <a:gd name="T84" fmla="*/ 13 w 1945"/>
                  <a:gd name="T85" fmla="*/ 1172 h 1560"/>
                  <a:gd name="T86" fmla="*/ 0 w 1945"/>
                  <a:gd name="T87" fmla="*/ 1121 h 1560"/>
                  <a:gd name="T88" fmla="*/ 4 w 1945"/>
                  <a:gd name="T89" fmla="*/ 915 h 1560"/>
                  <a:gd name="T90" fmla="*/ 29 w 1945"/>
                  <a:gd name="T91" fmla="*/ 871 h 1560"/>
                  <a:gd name="T92" fmla="*/ 75 w 1945"/>
                  <a:gd name="T93" fmla="*/ 844 h 1560"/>
                  <a:gd name="T94" fmla="*/ 279 w 1945"/>
                  <a:gd name="T95" fmla="*/ 840 h 1560"/>
                  <a:gd name="T96" fmla="*/ 325 w 1945"/>
                  <a:gd name="T97" fmla="*/ 851 h 1560"/>
                  <a:gd name="T98" fmla="*/ 360 w 1945"/>
                  <a:gd name="T99" fmla="*/ 880 h 1560"/>
                  <a:gd name="T100" fmla="*/ 681 w 1945"/>
                  <a:gd name="T101" fmla="*/ 764 h 1560"/>
                  <a:gd name="T102" fmla="*/ 684 w 1945"/>
                  <a:gd name="T103" fmla="*/ 616 h 1560"/>
                  <a:gd name="T104" fmla="*/ 711 w 1945"/>
                  <a:gd name="T105" fmla="*/ 571 h 1560"/>
                  <a:gd name="T106" fmla="*/ 756 w 1945"/>
                  <a:gd name="T107" fmla="*/ 544 h 1560"/>
                  <a:gd name="T108" fmla="*/ 961 w 1945"/>
                  <a:gd name="T109" fmla="*/ 541 h 1560"/>
                  <a:gd name="T110" fmla="*/ 991 w 1945"/>
                  <a:gd name="T111" fmla="*/ 547 h 1560"/>
                  <a:gd name="T112" fmla="*/ 1242 w 1945"/>
                  <a:gd name="T113" fmla="*/ 281 h 1560"/>
                  <a:gd name="T114" fmla="*/ 1245 w 1945"/>
                  <a:gd name="T115" fmla="*/ 75 h 1560"/>
                  <a:gd name="T116" fmla="*/ 1271 w 1945"/>
                  <a:gd name="T117" fmla="*/ 29 h 1560"/>
                  <a:gd name="T118" fmla="*/ 1317 w 1945"/>
                  <a:gd name="T119" fmla="*/ 4 h 1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45" h="1560">
                    <a:moveTo>
                      <a:pt x="1343" y="0"/>
                    </a:moveTo>
                    <a:lnTo>
                      <a:pt x="1522" y="0"/>
                    </a:lnTo>
                    <a:lnTo>
                      <a:pt x="1549" y="4"/>
                    </a:lnTo>
                    <a:lnTo>
                      <a:pt x="1573" y="13"/>
                    </a:lnTo>
                    <a:lnTo>
                      <a:pt x="1593" y="29"/>
                    </a:lnTo>
                    <a:lnTo>
                      <a:pt x="1609" y="50"/>
                    </a:lnTo>
                    <a:lnTo>
                      <a:pt x="1620" y="75"/>
                    </a:lnTo>
                    <a:lnTo>
                      <a:pt x="1624" y="102"/>
                    </a:lnTo>
                    <a:lnTo>
                      <a:pt x="1624" y="281"/>
                    </a:lnTo>
                    <a:lnTo>
                      <a:pt x="1621" y="301"/>
                    </a:lnTo>
                    <a:lnTo>
                      <a:pt x="1945" y="612"/>
                    </a:lnTo>
                    <a:lnTo>
                      <a:pt x="1919" y="632"/>
                    </a:lnTo>
                    <a:lnTo>
                      <a:pt x="1895" y="657"/>
                    </a:lnTo>
                    <a:lnTo>
                      <a:pt x="1873" y="683"/>
                    </a:lnTo>
                    <a:lnTo>
                      <a:pt x="1552" y="376"/>
                    </a:lnTo>
                    <a:lnTo>
                      <a:pt x="1538" y="381"/>
                    </a:lnTo>
                    <a:lnTo>
                      <a:pt x="1522" y="382"/>
                    </a:lnTo>
                    <a:lnTo>
                      <a:pt x="1343" y="382"/>
                    </a:lnTo>
                    <a:lnTo>
                      <a:pt x="1327" y="381"/>
                    </a:lnTo>
                    <a:lnTo>
                      <a:pt x="1313" y="377"/>
                    </a:lnTo>
                    <a:lnTo>
                      <a:pt x="1060" y="620"/>
                    </a:lnTo>
                    <a:lnTo>
                      <a:pt x="1063" y="643"/>
                    </a:lnTo>
                    <a:lnTo>
                      <a:pt x="1063" y="700"/>
                    </a:lnTo>
                    <a:lnTo>
                      <a:pt x="1830" y="774"/>
                    </a:lnTo>
                    <a:lnTo>
                      <a:pt x="1823" y="813"/>
                    </a:lnTo>
                    <a:lnTo>
                      <a:pt x="1820" y="854"/>
                    </a:lnTo>
                    <a:lnTo>
                      <a:pt x="1821" y="876"/>
                    </a:lnTo>
                    <a:lnTo>
                      <a:pt x="1063" y="802"/>
                    </a:lnTo>
                    <a:lnTo>
                      <a:pt x="1063" y="821"/>
                    </a:lnTo>
                    <a:lnTo>
                      <a:pt x="1059" y="849"/>
                    </a:lnTo>
                    <a:lnTo>
                      <a:pt x="1049" y="873"/>
                    </a:lnTo>
                    <a:lnTo>
                      <a:pt x="1034" y="894"/>
                    </a:lnTo>
                    <a:lnTo>
                      <a:pt x="1013" y="909"/>
                    </a:lnTo>
                    <a:lnTo>
                      <a:pt x="988" y="920"/>
                    </a:lnTo>
                    <a:lnTo>
                      <a:pt x="961" y="924"/>
                    </a:lnTo>
                    <a:lnTo>
                      <a:pt x="783" y="924"/>
                    </a:lnTo>
                    <a:lnTo>
                      <a:pt x="760" y="920"/>
                    </a:lnTo>
                    <a:lnTo>
                      <a:pt x="740" y="913"/>
                    </a:lnTo>
                    <a:lnTo>
                      <a:pt x="722" y="902"/>
                    </a:lnTo>
                    <a:lnTo>
                      <a:pt x="706" y="888"/>
                    </a:lnTo>
                    <a:lnTo>
                      <a:pt x="694" y="869"/>
                    </a:lnTo>
                    <a:lnTo>
                      <a:pt x="382" y="1007"/>
                    </a:lnTo>
                    <a:lnTo>
                      <a:pt x="382" y="1036"/>
                    </a:lnTo>
                    <a:lnTo>
                      <a:pt x="1104" y="1258"/>
                    </a:lnTo>
                    <a:lnTo>
                      <a:pt x="1111" y="1236"/>
                    </a:lnTo>
                    <a:lnTo>
                      <a:pt x="1123" y="1216"/>
                    </a:lnTo>
                    <a:lnTo>
                      <a:pt x="1139" y="1201"/>
                    </a:lnTo>
                    <a:lnTo>
                      <a:pt x="1158" y="1189"/>
                    </a:lnTo>
                    <a:lnTo>
                      <a:pt x="1180" y="1181"/>
                    </a:lnTo>
                    <a:lnTo>
                      <a:pt x="1203" y="1178"/>
                    </a:lnTo>
                    <a:lnTo>
                      <a:pt x="1382" y="1178"/>
                    </a:lnTo>
                    <a:lnTo>
                      <a:pt x="1408" y="1181"/>
                    </a:lnTo>
                    <a:lnTo>
                      <a:pt x="1433" y="1192"/>
                    </a:lnTo>
                    <a:lnTo>
                      <a:pt x="1453" y="1208"/>
                    </a:lnTo>
                    <a:lnTo>
                      <a:pt x="1843" y="965"/>
                    </a:lnTo>
                    <a:lnTo>
                      <a:pt x="1857" y="996"/>
                    </a:lnTo>
                    <a:lnTo>
                      <a:pt x="1875" y="1025"/>
                    </a:lnTo>
                    <a:lnTo>
                      <a:pt x="1896" y="1052"/>
                    </a:lnTo>
                    <a:lnTo>
                      <a:pt x="1483" y="1310"/>
                    </a:lnTo>
                    <a:lnTo>
                      <a:pt x="1483" y="1458"/>
                    </a:lnTo>
                    <a:lnTo>
                      <a:pt x="1480" y="1485"/>
                    </a:lnTo>
                    <a:lnTo>
                      <a:pt x="1469" y="1510"/>
                    </a:lnTo>
                    <a:lnTo>
                      <a:pt x="1453" y="1531"/>
                    </a:lnTo>
                    <a:lnTo>
                      <a:pt x="1433" y="1547"/>
                    </a:lnTo>
                    <a:lnTo>
                      <a:pt x="1408" y="1556"/>
                    </a:lnTo>
                    <a:lnTo>
                      <a:pt x="1382" y="1560"/>
                    </a:lnTo>
                    <a:lnTo>
                      <a:pt x="1203" y="1560"/>
                    </a:lnTo>
                    <a:lnTo>
                      <a:pt x="1176" y="1556"/>
                    </a:lnTo>
                    <a:lnTo>
                      <a:pt x="1152" y="1547"/>
                    </a:lnTo>
                    <a:lnTo>
                      <a:pt x="1132" y="1531"/>
                    </a:lnTo>
                    <a:lnTo>
                      <a:pt x="1115" y="1510"/>
                    </a:lnTo>
                    <a:lnTo>
                      <a:pt x="1105" y="1485"/>
                    </a:lnTo>
                    <a:lnTo>
                      <a:pt x="1101" y="1458"/>
                    </a:lnTo>
                    <a:lnTo>
                      <a:pt x="1101" y="1364"/>
                    </a:lnTo>
                    <a:lnTo>
                      <a:pt x="380" y="1143"/>
                    </a:lnTo>
                    <a:lnTo>
                      <a:pt x="371" y="1164"/>
                    </a:lnTo>
                    <a:lnTo>
                      <a:pt x="360" y="1184"/>
                    </a:lnTo>
                    <a:lnTo>
                      <a:pt x="344" y="1200"/>
                    </a:lnTo>
                    <a:lnTo>
                      <a:pt x="325" y="1212"/>
                    </a:lnTo>
                    <a:lnTo>
                      <a:pt x="303" y="1220"/>
                    </a:lnTo>
                    <a:lnTo>
                      <a:pt x="279" y="1223"/>
                    </a:lnTo>
                    <a:lnTo>
                      <a:pt x="101" y="1223"/>
                    </a:lnTo>
                    <a:lnTo>
                      <a:pt x="75" y="1219"/>
                    </a:lnTo>
                    <a:lnTo>
                      <a:pt x="49" y="1209"/>
                    </a:lnTo>
                    <a:lnTo>
                      <a:pt x="29" y="1192"/>
                    </a:lnTo>
                    <a:lnTo>
                      <a:pt x="13" y="1172"/>
                    </a:lnTo>
                    <a:lnTo>
                      <a:pt x="4" y="1148"/>
                    </a:lnTo>
                    <a:lnTo>
                      <a:pt x="0" y="1121"/>
                    </a:lnTo>
                    <a:lnTo>
                      <a:pt x="0" y="942"/>
                    </a:lnTo>
                    <a:lnTo>
                      <a:pt x="4" y="915"/>
                    </a:lnTo>
                    <a:lnTo>
                      <a:pt x="13" y="891"/>
                    </a:lnTo>
                    <a:lnTo>
                      <a:pt x="29" y="871"/>
                    </a:lnTo>
                    <a:lnTo>
                      <a:pt x="49" y="855"/>
                    </a:lnTo>
                    <a:lnTo>
                      <a:pt x="75" y="844"/>
                    </a:lnTo>
                    <a:lnTo>
                      <a:pt x="101" y="840"/>
                    </a:lnTo>
                    <a:lnTo>
                      <a:pt x="279" y="840"/>
                    </a:lnTo>
                    <a:lnTo>
                      <a:pt x="303" y="843"/>
                    </a:lnTo>
                    <a:lnTo>
                      <a:pt x="325" y="851"/>
                    </a:lnTo>
                    <a:lnTo>
                      <a:pt x="344" y="865"/>
                    </a:lnTo>
                    <a:lnTo>
                      <a:pt x="360" y="880"/>
                    </a:lnTo>
                    <a:lnTo>
                      <a:pt x="372" y="900"/>
                    </a:lnTo>
                    <a:lnTo>
                      <a:pt x="681" y="764"/>
                    </a:lnTo>
                    <a:lnTo>
                      <a:pt x="681" y="643"/>
                    </a:lnTo>
                    <a:lnTo>
                      <a:pt x="684" y="616"/>
                    </a:lnTo>
                    <a:lnTo>
                      <a:pt x="695" y="591"/>
                    </a:lnTo>
                    <a:lnTo>
                      <a:pt x="711" y="571"/>
                    </a:lnTo>
                    <a:lnTo>
                      <a:pt x="731" y="555"/>
                    </a:lnTo>
                    <a:lnTo>
                      <a:pt x="756" y="544"/>
                    </a:lnTo>
                    <a:lnTo>
                      <a:pt x="783" y="541"/>
                    </a:lnTo>
                    <a:lnTo>
                      <a:pt x="961" y="541"/>
                    </a:lnTo>
                    <a:lnTo>
                      <a:pt x="977" y="543"/>
                    </a:lnTo>
                    <a:lnTo>
                      <a:pt x="991" y="547"/>
                    </a:lnTo>
                    <a:lnTo>
                      <a:pt x="1244" y="302"/>
                    </a:lnTo>
                    <a:lnTo>
                      <a:pt x="1242" y="281"/>
                    </a:lnTo>
                    <a:lnTo>
                      <a:pt x="1242" y="102"/>
                    </a:lnTo>
                    <a:lnTo>
                      <a:pt x="1245" y="75"/>
                    </a:lnTo>
                    <a:lnTo>
                      <a:pt x="1255" y="50"/>
                    </a:lnTo>
                    <a:lnTo>
                      <a:pt x="1271" y="29"/>
                    </a:lnTo>
                    <a:lnTo>
                      <a:pt x="1292" y="13"/>
                    </a:lnTo>
                    <a:lnTo>
                      <a:pt x="1317" y="4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12122490" y="1861011"/>
                <a:ext cx="106388" cy="107753"/>
              </a:xfrm>
              <a:custGeom>
                <a:avLst/>
                <a:gdLst>
                  <a:gd name="T0" fmla="*/ 197 w 394"/>
                  <a:gd name="T1" fmla="*/ 0 h 396"/>
                  <a:gd name="T2" fmla="*/ 232 w 394"/>
                  <a:gd name="T3" fmla="*/ 4 h 396"/>
                  <a:gd name="T4" fmla="*/ 266 w 394"/>
                  <a:gd name="T5" fmla="*/ 13 h 396"/>
                  <a:gd name="T6" fmla="*/ 296 w 394"/>
                  <a:gd name="T7" fmla="*/ 28 h 396"/>
                  <a:gd name="T8" fmla="*/ 324 w 394"/>
                  <a:gd name="T9" fmla="*/ 48 h 396"/>
                  <a:gd name="T10" fmla="*/ 348 w 394"/>
                  <a:gd name="T11" fmla="*/ 71 h 396"/>
                  <a:gd name="T12" fmla="*/ 368 w 394"/>
                  <a:gd name="T13" fmla="*/ 98 h 396"/>
                  <a:gd name="T14" fmla="*/ 382 w 394"/>
                  <a:gd name="T15" fmla="*/ 130 h 396"/>
                  <a:gd name="T16" fmla="*/ 392 w 394"/>
                  <a:gd name="T17" fmla="*/ 162 h 396"/>
                  <a:gd name="T18" fmla="*/ 394 w 394"/>
                  <a:gd name="T19" fmla="*/ 199 h 396"/>
                  <a:gd name="T20" fmla="*/ 392 w 394"/>
                  <a:gd name="T21" fmla="*/ 234 h 396"/>
                  <a:gd name="T22" fmla="*/ 382 w 394"/>
                  <a:gd name="T23" fmla="*/ 268 h 396"/>
                  <a:gd name="T24" fmla="*/ 368 w 394"/>
                  <a:gd name="T25" fmla="*/ 298 h 396"/>
                  <a:gd name="T26" fmla="*/ 348 w 394"/>
                  <a:gd name="T27" fmla="*/ 326 h 396"/>
                  <a:gd name="T28" fmla="*/ 324 w 394"/>
                  <a:gd name="T29" fmla="*/ 349 h 396"/>
                  <a:gd name="T30" fmla="*/ 296 w 394"/>
                  <a:gd name="T31" fmla="*/ 369 h 396"/>
                  <a:gd name="T32" fmla="*/ 266 w 394"/>
                  <a:gd name="T33" fmla="*/ 384 h 396"/>
                  <a:gd name="T34" fmla="*/ 232 w 394"/>
                  <a:gd name="T35" fmla="*/ 392 h 396"/>
                  <a:gd name="T36" fmla="*/ 197 w 394"/>
                  <a:gd name="T37" fmla="*/ 396 h 396"/>
                  <a:gd name="T38" fmla="*/ 162 w 394"/>
                  <a:gd name="T39" fmla="*/ 392 h 396"/>
                  <a:gd name="T40" fmla="*/ 128 w 394"/>
                  <a:gd name="T41" fmla="*/ 384 h 396"/>
                  <a:gd name="T42" fmla="*/ 98 w 394"/>
                  <a:gd name="T43" fmla="*/ 369 h 396"/>
                  <a:gd name="T44" fmla="*/ 70 w 394"/>
                  <a:gd name="T45" fmla="*/ 349 h 396"/>
                  <a:gd name="T46" fmla="*/ 46 w 394"/>
                  <a:gd name="T47" fmla="*/ 326 h 396"/>
                  <a:gd name="T48" fmla="*/ 27 w 394"/>
                  <a:gd name="T49" fmla="*/ 298 h 396"/>
                  <a:gd name="T50" fmla="*/ 12 w 394"/>
                  <a:gd name="T51" fmla="*/ 268 h 396"/>
                  <a:gd name="T52" fmla="*/ 2 w 394"/>
                  <a:gd name="T53" fmla="*/ 234 h 396"/>
                  <a:gd name="T54" fmla="*/ 0 w 394"/>
                  <a:gd name="T55" fmla="*/ 199 h 396"/>
                  <a:gd name="T56" fmla="*/ 2 w 394"/>
                  <a:gd name="T57" fmla="*/ 162 h 396"/>
                  <a:gd name="T58" fmla="*/ 12 w 394"/>
                  <a:gd name="T59" fmla="*/ 130 h 396"/>
                  <a:gd name="T60" fmla="*/ 27 w 394"/>
                  <a:gd name="T61" fmla="*/ 98 h 396"/>
                  <a:gd name="T62" fmla="*/ 46 w 394"/>
                  <a:gd name="T63" fmla="*/ 71 h 396"/>
                  <a:gd name="T64" fmla="*/ 70 w 394"/>
                  <a:gd name="T65" fmla="*/ 48 h 396"/>
                  <a:gd name="T66" fmla="*/ 98 w 394"/>
                  <a:gd name="T67" fmla="*/ 28 h 396"/>
                  <a:gd name="T68" fmla="*/ 128 w 394"/>
                  <a:gd name="T69" fmla="*/ 13 h 396"/>
                  <a:gd name="T70" fmla="*/ 162 w 394"/>
                  <a:gd name="T71" fmla="*/ 4 h 396"/>
                  <a:gd name="T72" fmla="*/ 197 w 394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6">
                    <a:moveTo>
                      <a:pt x="197" y="0"/>
                    </a:moveTo>
                    <a:lnTo>
                      <a:pt x="232" y="4"/>
                    </a:lnTo>
                    <a:lnTo>
                      <a:pt x="266" y="13"/>
                    </a:lnTo>
                    <a:lnTo>
                      <a:pt x="296" y="28"/>
                    </a:lnTo>
                    <a:lnTo>
                      <a:pt x="324" y="48"/>
                    </a:lnTo>
                    <a:lnTo>
                      <a:pt x="348" y="71"/>
                    </a:lnTo>
                    <a:lnTo>
                      <a:pt x="368" y="98"/>
                    </a:lnTo>
                    <a:lnTo>
                      <a:pt x="382" y="130"/>
                    </a:lnTo>
                    <a:lnTo>
                      <a:pt x="392" y="162"/>
                    </a:lnTo>
                    <a:lnTo>
                      <a:pt x="394" y="199"/>
                    </a:lnTo>
                    <a:lnTo>
                      <a:pt x="392" y="234"/>
                    </a:lnTo>
                    <a:lnTo>
                      <a:pt x="382" y="268"/>
                    </a:lnTo>
                    <a:lnTo>
                      <a:pt x="368" y="298"/>
                    </a:lnTo>
                    <a:lnTo>
                      <a:pt x="348" y="326"/>
                    </a:lnTo>
                    <a:lnTo>
                      <a:pt x="324" y="349"/>
                    </a:lnTo>
                    <a:lnTo>
                      <a:pt x="296" y="369"/>
                    </a:lnTo>
                    <a:lnTo>
                      <a:pt x="266" y="384"/>
                    </a:lnTo>
                    <a:lnTo>
                      <a:pt x="232" y="392"/>
                    </a:lnTo>
                    <a:lnTo>
                      <a:pt x="197" y="396"/>
                    </a:lnTo>
                    <a:lnTo>
                      <a:pt x="162" y="392"/>
                    </a:lnTo>
                    <a:lnTo>
                      <a:pt x="128" y="384"/>
                    </a:lnTo>
                    <a:lnTo>
                      <a:pt x="98" y="369"/>
                    </a:lnTo>
                    <a:lnTo>
                      <a:pt x="70" y="349"/>
                    </a:lnTo>
                    <a:lnTo>
                      <a:pt x="46" y="326"/>
                    </a:lnTo>
                    <a:lnTo>
                      <a:pt x="27" y="298"/>
                    </a:lnTo>
                    <a:lnTo>
                      <a:pt x="12" y="268"/>
                    </a:lnTo>
                    <a:lnTo>
                      <a:pt x="2" y="234"/>
                    </a:lnTo>
                    <a:lnTo>
                      <a:pt x="0" y="199"/>
                    </a:lnTo>
                    <a:lnTo>
                      <a:pt x="2" y="162"/>
                    </a:lnTo>
                    <a:lnTo>
                      <a:pt x="12" y="130"/>
                    </a:lnTo>
                    <a:lnTo>
                      <a:pt x="27" y="98"/>
                    </a:lnTo>
                    <a:lnTo>
                      <a:pt x="46" y="71"/>
                    </a:lnTo>
                    <a:lnTo>
                      <a:pt x="70" y="48"/>
                    </a:lnTo>
                    <a:lnTo>
                      <a:pt x="98" y="28"/>
                    </a:lnTo>
                    <a:lnTo>
                      <a:pt x="128" y="13"/>
                    </a:lnTo>
                    <a:lnTo>
                      <a:pt x="162" y="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B9F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3115591" y="3663969"/>
              <a:ext cx="606653" cy="1192519"/>
              <a:chOff x="3747167" y="2781702"/>
              <a:chExt cx="809530" cy="2177583"/>
            </a:xfrm>
          </p:grpSpPr>
          <p:cxnSp>
            <p:nvCxnSpPr>
              <p:cNvPr id="293" name="Straight Connector 292"/>
              <p:cNvCxnSpPr/>
              <p:nvPr/>
            </p:nvCxnSpPr>
            <p:spPr bwMode="auto">
              <a:xfrm>
                <a:off x="4041917" y="3874488"/>
                <a:ext cx="514780" cy="6254"/>
              </a:xfrm>
              <a:prstGeom prst="line">
                <a:avLst/>
              </a:prstGeom>
              <a:noFill/>
              <a:ln w="101600" cap="flat" cmpd="sng" algn="ctr">
                <a:gradFill flip="none" rotWithShape="1">
                  <a:gsLst>
                    <a:gs pos="100000">
                      <a:schemeClr val="accent4">
                        <a:alpha val="0"/>
                      </a:schemeClr>
                    </a:gs>
                    <a:gs pos="0">
                      <a:srgbClr val="00B9F2"/>
                    </a:gs>
                  </a:gsLst>
                  <a:lin ang="0" scaled="0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94" name="Rectangle 61"/>
              <p:cNvSpPr/>
              <p:nvPr/>
            </p:nvSpPr>
            <p:spPr bwMode="auto">
              <a:xfrm rot="16200000" flipH="1">
                <a:off x="2824017" y="3704852"/>
                <a:ext cx="2177583" cy="331283"/>
              </a:xfrm>
              <a:custGeom>
                <a:avLst/>
                <a:gdLst>
                  <a:gd name="connsiteX0" fmla="*/ 0 w 3430709"/>
                  <a:gd name="connsiteY0" fmla="*/ 0 h 331282"/>
                  <a:gd name="connsiteX1" fmla="*/ 0 w 3430709"/>
                  <a:gd name="connsiteY1" fmla="*/ 249134 h 331282"/>
                  <a:gd name="connsiteX2" fmla="*/ 79738 w 3430709"/>
                  <a:gd name="connsiteY2" fmla="*/ 331282 h 331282"/>
                  <a:gd name="connsiteX3" fmla="*/ 816809 w 3430709"/>
                  <a:gd name="connsiteY3" fmla="*/ 331282 h 331282"/>
                  <a:gd name="connsiteX4" fmla="*/ 869579 w 3430709"/>
                  <a:gd name="connsiteY4" fmla="*/ 331282 h 331282"/>
                  <a:gd name="connsiteX5" fmla="*/ 2561130 w 3430709"/>
                  <a:gd name="connsiteY5" fmla="*/ 331282 h 331282"/>
                  <a:gd name="connsiteX6" fmla="*/ 2645609 w 3430709"/>
                  <a:gd name="connsiteY6" fmla="*/ 331282 h 331282"/>
                  <a:gd name="connsiteX7" fmla="*/ 3350971 w 3430709"/>
                  <a:gd name="connsiteY7" fmla="*/ 331282 h 331282"/>
                  <a:gd name="connsiteX8" fmla="*/ 3430709 w 3430709"/>
                  <a:gd name="connsiteY8" fmla="*/ 249134 h 331282"/>
                  <a:gd name="connsiteX9" fmla="*/ 3430709 w 3430709"/>
                  <a:gd name="connsiteY9" fmla="*/ 157546 h 331282"/>
                  <a:gd name="connsiteX10" fmla="*/ 3350971 w 3430709"/>
                  <a:gd name="connsiteY10" fmla="*/ 239694 h 331282"/>
                  <a:gd name="connsiteX11" fmla="*/ 2561130 w 3430709"/>
                  <a:gd name="connsiteY11" fmla="*/ 239694 h 331282"/>
                  <a:gd name="connsiteX12" fmla="*/ 2561130 w 3430709"/>
                  <a:gd name="connsiteY12" fmla="*/ 239842 h 331282"/>
                  <a:gd name="connsiteX13" fmla="*/ 869579 w 3430709"/>
                  <a:gd name="connsiteY13" fmla="*/ 239842 h 331282"/>
                  <a:gd name="connsiteX14" fmla="*/ 869579 w 3430709"/>
                  <a:gd name="connsiteY14" fmla="*/ 239694 h 331282"/>
                  <a:gd name="connsiteX15" fmla="*/ 79738 w 3430709"/>
                  <a:gd name="connsiteY15" fmla="*/ 239694 h 331282"/>
                  <a:gd name="connsiteX16" fmla="*/ 0 w 3430709"/>
                  <a:gd name="connsiteY16" fmla="*/ 0 h 331282"/>
                  <a:gd name="connsiteX0" fmla="*/ 0 w 3430712"/>
                  <a:gd name="connsiteY0" fmla="*/ 1 h 331283"/>
                  <a:gd name="connsiteX1" fmla="*/ 0 w 3430712"/>
                  <a:gd name="connsiteY1" fmla="*/ 249135 h 331283"/>
                  <a:gd name="connsiteX2" fmla="*/ 79738 w 3430712"/>
                  <a:gd name="connsiteY2" fmla="*/ 331283 h 331283"/>
                  <a:gd name="connsiteX3" fmla="*/ 816809 w 3430712"/>
                  <a:gd name="connsiteY3" fmla="*/ 331283 h 331283"/>
                  <a:gd name="connsiteX4" fmla="*/ 869579 w 3430712"/>
                  <a:gd name="connsiteY4" fmla="*/ 331283 h 331283"/>
                  <a:gd name="connsiteX5" fmla="*/ 2561130 w 3430712"/>
                  <a:gd name="connsiteY5" fmla="*/ 331283 h 331283"/>
                  <a:gd name="connsiteX6" fmla="*/ 2645609 w 3430712"/>
                  <a:gd name="connsiteY6" fmla="*/ 331283 h 331283"/>
                  <a:gd name="connsiteX7" fmla="*/ 3350971 w 3430712"/>
                  <a:gd name="connsiteY7" fmla="*/ 331283 h 331283"/>
                  <a:gd name="connsiteX8" fmla="*/ 3430709 w 3430712"/>
                  <a:gd name="connsiteY8" fmla="*/ 249135 h 331283"/>
                  <a:gd name="connsiteX9" fmla="*/ 3430713 w 3430712"/>
                  <a:gd name="connsiteY9" fmla="*/ 0 h 331283"/>
                  <a:gd name="connsiteX10" fmla="*/ 3350971 w 3430712"/>
                  <a:gd name="connsiteY10" fmla="*/ 239695 h 331283"/>
                  <a:gd name="connsiteX11" fmla="*/ 2561130 w 3430712"/>
                  <a:gd name="connsiteY11" fmla="*/ 239695 h 331283"/>
                  <a:gd name="connsiteX12" fmla="*/ 2561130 w 3430712"/>
                  <a:gd name="connsiteY12" fmla="*/ 239843 h 331283"/>
                  <a:gd name="connsiteX13" fmla="*/ 869579 w 3430712"/>
                  <a:gd name="connsiteY13" fmla="*/ 239843 h 331283"/>
                  <a:gd name="connsiteX14" fmla="*/ 869579 w 3430712"/>
                  <a:gd name="connsiteY14" fmla="*/ 239695 h 331283"/>
                  <a:gd name="connsiteX15" fmla="*/ 79738 w 3430712"/>
                  <a:gd name="connsiteY15" fmla="*/ 239695 h 331283"/>
                  <a:gd name="connsiteX16" fmla="*/ 0 w 3430712"/>
                  <a:gd name="connsiteY16" fmla="*/ 1 h 33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30712" h="331283">
                    <a:moveTo>
                      <a:pt x="0" y="1"/>
                    </a:moveTo>
                    <a:lnTo>
                      <a:pt x="0" y="249135"/>
                    </a:lnTo>
                    <a:cubicBezTo>
                      <a:pt x="0" y="294504"/>
                      <a:pt x="35700" y="331283"/>
                      <a:pt x="79738" y="331283"/>
                    </a:cubicBezTo>
                    <a:lnTo>
                      <a:pt x="816809" y="331283"/>
                    </a:lnTo>
                    <a:lnTo>
                      <a:pt x="869579" y="331283"/>
                    </a:lnTo>
                    <a:lnTo>
                      <a:pt x="2561130" y="331283"/>
                    </a:lnTo>
                    <a:lnTo>
                      <a:pt x="2645609" y="331283"/>
                    </a:lnTo>
                    <a:lnTo>
                      <a:pt x="3350971" y="331283"/>
                    </a:lnTo>
                    <a:cubicBezTo>
                      <a:pt x="3395009" y="331283"/>
                      <a:pt x="3430709" y="294504"/>
                      <a:pt x="3430709" y="249135"/>
                    </a:cubicBezTo>
                    <a:cubicBezTo>
                      <a:pt x="3430710" y="166090"/>
                      <a:pt x="3430712" y="83045"/>
                      <a:pt x="3430713" y="0"/>
                    </a:cubicBezTo>
                    <a:cubicBezTo>
                      <a:pt x="3430713" y="45369"/>
                      <a:pt x="3395009" y="239695"/>
                      <a:pt x="3350971" y="239695"/>
                    </a:cubicBezTo>
                    <a:lnTo>
                      <a:pt x="2561130" y="239695"/>
                    </a:lnTo>
                    <a:lnTo>
                      <a:pt x="2561130" y="239843"/>
                    </a:lnTo>
                    <a:lnTo>
                      <a:pt x="869579" y="239843"/>
                    </a:lnTo>
                    <a:lnTo>
                      <a:pt x="869579" y="239695"/>
                    </a:lnTo>
                    <a:lnTo>
                      <a:pt x="79738" y="239695"/>
                    </a:lnTo>
                    <a:cubicBezTo>
                      <a:pt x="35700" y="239695"/>
                      <a:pt x="0" y="45370"/>
                      <a:pt x="0" y="1"/>
                    </a:cubicBezTo>
                    <a:close/>
                  </a:path>
                </a:pathLst>
              </a:custGeom>
              <a:solidFill>
                <a:srgbClr val="00B9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792382" y="2253052"/>
              <a:ext cx="1280986" cy="1196142"/>
              <a:chOff x="4020457" y="2242457"/>
              <a:chExt cx="1574800" cy="1255486"/>
            </a:xfrm>
          </p:grpSpPr>
          <p:sp>
            <p:nvSpPr>
              <p:cNvPr id="108" name="Rounded Rectangle 107"/>
              <p:cNvSpPr/>
              <p:nvPr/>
            </p:nvSpPr>
            <p:spPr bwMode="auto">
              <a:xfrm>
                <a:off x="4020457" y="2242457"/>
                <a:ext cx="1574800" cy="1255486"/>
              </a:xfrm>
              <a:prstGeom prst="roundRect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 smtClean="0">
                  <a:solidFill>
                    <a:srgbClr val="007AC2"/>
                  </a:solidFill>
                </a:endParaRP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4131865" y="2312214"/>
                <a:ext cx="1332763" cy="31650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0" hangingPunct="0"/>
                <a:r>
                  <a:rPr lang="en-US" sz="1200" dirty="0" smtClean="0">
                    <a:solidFill>
                      <a:prstClr val="white"/>
                    </a:solidFill>
                  </a:rPr>
                  <a:t>NWS </a:t>
                </a:r>
                <a:br>
                  <a:rPr lang="en-US" sz="1200" dirty="0" smtClean="0">
                    <a:solidFill>
                      <a:prstClr val="white"/>
                    </a:solidFill>
                  </a:rPr>
                </a:br>
                <a:r>
                  <a:rPr lang="en-US" sz="1200" dirty="0" smtClean="0">
                    <a:solidFill>
                      <a:prstClr val="white"/>
                    </a:solidFill>
                  </a:rPr>
                  <a:t>River Forecast</a:t>
                </a: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4379017" y="2673662"/>
                <a:ext cx="875154" cy="736568"/>
                <a:chOff x="5900286" y="3321902"/>
                <a:chExt cx="762000" cy="625475"/>
              </a:xfrm>
            </p:grpSpPr>
            <p:sp>
              <p:nvSpPr>
                <p:cNvPr id="286" name="Freeform 285"/>
                <p:cNvSpPr>
                  <a:spLocks/>
                </p:cNvSpPr>
                <p:nvPr/>
              </p:nvSpPr>
              <p:spPr bwMode="auto">
                <a:xfrm>
                  <a:off x="5900286" y="3321902"/>
                  <a:ext cx="762000" cy="625475"/>
                </a:xfrm>
                <a:custGeom>
                  <a:avLst/>
                  <a:gdLst>
                    <a:gd name="T0" fmla="*/ 119 w 2398"/>
                    <a:gd name="T1" fmla="*/ 0 h 1968"/>
                    <a:gd name="T2" fmla="*/ 2279 w 2398"/>
                    <a:gd name="T3" fmla="*/ 0 h 1968"/>
                    <a:gd name="T4" fmla="*/ 2307 w 2398"/>
                    <a:gd name="T5" fmla="*/ 2 h 1968"/>
                    <a:gd name="T6" fmla="*/ 2332 w 2398"/>
                    <a:gd name="T7" fmla="*/ 12 h 1968"/>
                    <a:gd name="T8" fmla="*/ 2354 w 2398"/>
                    <a:gd name="T9" fmla="*/ 26 h 1968"/>
                    <a:gd name="T10" fmla="*/ 2372 w 2398"/>
                    <a:gd name="T11" fmla="*/ 45 h 1968"/>
                    <a:gd name="T12" fmla="*/ 2386 w 2398"/>
                    <a:gd name="T13" fmla="*/ 66 h 1968"/>
                    <a:gd name="T14" fmla="*/ 2396 w 2398"/>
                    <a:gd name="T15" fmla="*/ 92 h 1968"/>
                    <a:gd name="T16" fmla="*/ 2398 w 2398"/>
                    <a:gd name="T17" fmla="*/ 120 h 1968"/>
                    <a:gd name="T18" fmla="*/ 2398 w 2398"/>
                    <a:gd name="T19" fmla="*/ 1849 h 1968"/>
                    <a:gd name="T20" fmla="*/ 2396 w 2398"/>
                    <a:gd name="T21" fmla="*/ 1876 h 1968"/>
                    <a:gd name="T22" fmla="*/ 2386 w 2398"/>
                    <a:gd name="T23" fmla="*/ 1902 h 1968"/>
                    <a:gd name="T24" fmla="*/ 2372 w 2398"/>
                    <a:gd name="T25" fmla="*/ 1923 h 1968"/>
                    <a:gd name="T26" fmla="*/ 2354 w 2398"/>
                    <a:gd name="T27" fmla="*/ 1942 h 1968"/>
                    <a:gd name="T28" fmla="*/ 2332 w 2398"/>
                    <a:gd name="T29" fmla="*/ 1956 h 1968"/>
                    <a:gd name="T30" fmla="*/ 2307 w 2398"/>
                    <a:gd name="T31" fmla="*/ 1966 h 1968"/>
                    <a:gd name="T32" fmla="*/ 2279 w 2398"/>
                    <a:gd name="T33" fmla="*/ 1968 h 1968"/>
                    <a:gd name="T34" fmla="*/ 119 w 2398"/>
                    <a:gd name="T35" fmla="*/ 1968 h 1968"/>
                    <a:gd name="T36" fmla="*/ 91 w 2398"/>
                    <a:gd name="T37" fmla="*/ 1966 h 1968"/>
                    <a:gd name="T38" fmla="*/ 66 w 2398"/>
                    <a:gd name="T39" fmla="*/ 1956 h 1968"/>
                    <a:gd name="T40" fmla="*/ 44 w 2398"/>
                    <a:gd name="T41" fmla="*/ 1942 h 1968"/>
                    <a:gd name="T42" fmla="*/ 26 w 2398"/>
                    <a:gd name="T43" fmla="*/ 1923 h 1968"/>
                    <a:gd name="T44" fmla="*/ 12 w 2398"/>
                    <a:gd name="T45" fmla="*/ 1902 h 1968"/>
                    <a:gd name="T46" fmla="*/ 2 w 2398"/>
                    <a:gd name="T47" fmla="*/ 1876 h 1968"/>
                    <a:gd name="T48" fmla="*/ 0 w 2398"/>
                    <a:gd name="T49" fmla="*/ 1849 h 1968"/>
                    <a:gd name="T50" fmla="*/ 0 w 2398"/>
                    <a:gd name="T51" fmla="*/ 120 h 1968"/>
                    <a:gd name="T52" fmla="*/ 2 w 2398"/>
                    <a:gd name="T53" fmla="*/ 92 h 1968"/>
                    <a:gd name="T54" fmla="*/ 12 w 2398"/>
                    <a:gd name="T55" fmla="*/ 66 h 1968"/>
                    <a:gd name="T56" fmla="*/ 26 w 2398"/>
                    <a:gd name="T57" fmla="*/ 45 h 1968"/>
                    <a:gd name="T58" fmla="*/ 44 w 2398"/>
                    <a:gd name="T59" fmla="*/ 26 h 1968"/>
                    <a:gd name="T60" fmla="*/ 66 w 2398"/>
                    <a:gd name="T61" fmla="*/ 12 h 1968"/>
                    <a:gd name="T62" fmla="*/ 91 w 2398"/>
                    <a:gd name="T63" fmla="*/ 2 h 1968"/>
                    <a:gd name="T64" fmla="*/ 119 w 2398"/>
                    <a:gd name="T65" fmla="*/ 0 h 1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398" h="1968">
                      <a:moveTo>
                        <a:pt x="119" y="0"/>
                      </a:moveTo>
                      <a:lnTo>
                        <a:pt x="2279" y="0"/>
                      </a:lnTo>
                      <a:lnTo>
                        <a:pt x="2307" y="2"/>
                      </a:lnTo>
                      <a:lnTo>
                        <a:pt x="2332" y="12"/>
                      </a:lnTo>
                      <a:lnTo>
                        <a:pt x="2354" y="26"/>
                      </a:lnTo>
                      <a:lnTo>
                        <a:pt x="2372" y="45"/>
                      </a:lnTo>
                      <a:lnTo>
                        <a:pt x="2386" y="66"/>
                      </a:lnTo>
                      <a:lnTo>
                        <a:pt x="2396" y="92"/>
                      </a:lnTo>
                      <a:lnTo>
                        <a:pt x="2398" y="120"/>
                      </a:lnTo>
                      <a:lnTo>
                        <a:pt x="2398" y="1849"/>
                      </a:lnTo>
                      <a:lnTo>
                        <a:pt x="2396" y="1876"/>
                      </a:lnTo>
                      <a:lnTo>
                        <a:pt x="2386" y="1902"/>
                      </a:lnTo>
                      <a:lnTo>
                        <a:pt x="2372" y="1923"/>
                      </a:lnTo>
                      <a:lnTo>
                        <a:pt x="2354" y="1942"/>
                      </a:lnTo>
                      <a:lnTo>
                        <a:pt x="2332" y="1956"/>
                      </a:lnTo>
                      <a:lnTo>
                        <a:pt x="2307" y="1966"/>
                      </a:lnTo>
                      <a:lnTo>
                        <a:pt x="2279" y="1968"/>
                      </a:lnTo>
                      <a:lnTo>
                        <a:pt x="119" y="1968"/>
                      </a:lnTo>
                      <a:lnTo>
                        <a:pt x="91" y="1966"/>
                      </a:lnTo>
                      <a:lnTo>
                        <a:pt x="66" y="1956"/>
                      </a:lnTo>
                      <a:lnTo>
                        <a:pt x="44" y="1942"/>
                      </a:lnTo>
                      <a:lnTo>
                        <a:pt x="26" y="1923"/>
                      </a:lnTo>
                      <a:lnTo>
                        <a:pt x="12" y="1902"/>
                      </a:lnTo>
                      <a:lnTo>
                        <a:pt x="2" y="1876"/>
                      </a:lnTo>
                      <a:lnTo>
                        <a:pt x="0" y="1849"/>
                      </a:lnTo>
                      <a:lnTo>
                        <a:pt x="0" y="120"/>
                      </a:lnTo>
                      <a:lnTo>
                        <a:pt x="2" y="92"/>
                      </a:lnTo>
                      <a:lnTo>
                        <a:pt x="12" y="66"/>
                      </a:lnTo>
                      <a:lnTo>
                        <a:pt x="26" y="45"/>
                      </a:lnTo>
                      <a:lnTo>
                        <a:pt x="44" y="26"/>
                      </a:lnTo>
                      <a:lnTo>
                        <a:pt x="66" y="12"/>
                      </a:lnTo>
                      <a:lnTo>
                        <a:pt x="91" y="2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Rectangle 286"/>
                <p:cNvSpPr>
                  <a:spLocks noChangeArrowheads="1"/>
                </p:cNvSpPr>
                <p:nvPr/>
              </p:nvSpPr>
              <p:spPr bwMode="auto">
                <a:xfrm>
                  <a:off x="6043161" y="3460015"/>
                  <a:ext cx="476250" cy="322263"/>
                </a:xfrm>
                <a:prstGeom prst="rect">
                  <a:avLst/>
                </a:prstGeom>
                <a:solidFill>
                  <a:srgbClr val="00B9F2"/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Freeform 287"/>
                <p:cNvSpPr>
                  <a:spLocks noEditPoints="1"/>
                </p:cNvSpPr>
                <p:nvPr/>
              </p:nvSpPr>
              <p:spPr bwMode="auto">
                <a:xfrm>
                  <a:off x="6043161" y="3460015"/>
                  <a:ext cx="476250" cy="322263"/>
                </a:xfrm>
                <a:custGeom>
                  <a:avLst/>
                  <a:gdLst>
                    <a:gd name="T0" fmla="*/ 773 w 1500"/>
                    <a:gd name="T1" fmla="*/ 859 h 1015"/>
                    <a:gd name="T2" fmla="*/ 1209 w 1500"/>
                    <a:gd name="T3" fmla="*/ 530 h 1015"/>
                    <a:gd name="T4" fmla="*/ 291 w 1500"/>
                    <a:gd name="T5" fmla="*/ 530 h 1015"/>
                    <a:gd name="T6" fmla="*/ 727 w 1500"/>
                    <a:gd name="T7" fmla="*/ 859 h 1015"/>
                    <a:gd name="T8" fmla="*/ 291 w 1500"/>
                    <a:gd name="T9" fmla="*/ 530 h 1015"/>
                    <a:gd name="T10" fmla="*/ 773 w 1500"/>
                    <a:gd name="T11" fmla="*/ 483 h 1015"/>
                    <a:gd name="T12" fmla="*/ 1209 w 1500"/>
                    <a:gd name="T13" fmla="*/ 154 h 1015"/>
                    <a:gd name="T14" fmla="*/ 291 w 1500"/>
                    <a:gd name="T15" fmla="*/ 154 h 1015"/>
                    <a:gd name="T16" fmla="*/ 727 w 1500"/>
                    <a:gd name="T17" fmla="*/ 483 h 1015"/>
                    <a:gd name="T18" fmla="*/ 291 w 1500"/>
                    <a:gd name="T19" fmla="*/ 154 h 1015"/>
                    <a:gd name="T20" fmla="*/ 291 w 1500"/>
                    <a:gd name="T21" fmla="*/ 0 h 1015"/>
                    <a:gd name="T22" fmla="*/ 727 w 1500"/>
                    <a:gd name="T23" fmla="*/ 108 h 1015"/>
                    <a:gd name="T24" fmla="*/ 773 w 1500"/>
                    <a:gd name="T25" fmla="*/ 0 h 1015"/>
                    <a:gd name="T26" fmla="*/ 1209 w 1500"/>
                    <a:gd name="T27" fmla="*/ 108 h 1015"/>
                    <a:gd name="T28" fmla="*/ 1255 w 1500"/>
                    <a:gd name="T29" fmla="*/ 0 h 1015"/>
                    <a:gd name="T30" fmla="*/ 1500 w 1500"/>
                    <a:gd name="T31" fmla="*/ 108 h 1015"/>
                    <a:gd name="T32" fmla="*/ 1255 w 1500"/>
                    <a:gd name="T33" fmla="*/ 154 h 1015"/>
                    <a:gd name="T34" fmla="*/ 1500 w 1500"/>
                    <a:gd name="T35" fmla="*/ 483 h 1015"/>
                    <a:gd name="T36" fmla="*/ 1255 w 1500"/>
                    <a:gd name="T37" fmla="*/ 530 h 1015"/>
                    <a:gd name="T38" fmla="*/ 1500 w 1500"/>
                    <a:gd name="T39" fmla="*/ 859 h 1015"/>
                    <a:gd name="T40" fmla="*/ 1255 w 1500"/>
                    <a:gd name="T41" fmla="*/ 906 h 1015"/>
                    <a:gd name="T42" fmla="*/ 1209 w 1500"/>
                    <a:gd name="T43" fmla="*/ 1015 h 1015"/>
                    <a:gd name="T44" fmla="*/ 773 w 1500"/>
                    <a:gd name="T45" fmla="*/ 906 h 1015"/>
                    <a:gd name="T46" fmla="*/ 727 w 1500"/>
                    <a:gd name="T47" fmla="*/ 1015 h 1015"/>
                    <a:gd name="T48" fmla="*/ 291 w 1500"/>
                    <a:gd name="T49" fmla="*/ 906 h 1015"/>
                    <a:gd name="T50" fmla="*/ 245 w 1500"/>
                    <a:gd name="T51" fmla="*/ 1015 h 1015"/>
                    <a:gd name="T52" fmla="*/ 0 w 1500"/>
                    <a:gd name="T53" fmla="*/ 906 h 1015"/>
                    <a:gd name="T54" fmla="*/ 245 w 1500"/>
                    <a:gd name="T55" fmla="*/ 859 h 1015"/>
                    <a:gd name="T56" fmla="*/ 0 w 1500"/>
                    <a:gd name="T57" fmla="*/ 530 h 1015"/>
                    <a:gd name="T58" fmla="*/ 245 w 1500"/>
                    <a:gd name="T59" fmla="*/ 483 h 1015"/>
                    <a:gd name="T60" fmla="*/ 0 w 1500"/>
                    <a:gd name="T61" fmla="*/ 154 h 1015"/>
                    <a:gd name="T62" fmla="*/ 245 w 1500"/>
                    <a:gd name="T63" fmla="*/ 108 h 10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00" h="1015">
                      <a:moveTo>
                        <a:pt x="773" y="530"/>
                      </a:moveTo>
                      <a:lnTo>
                        <a:pt x="773" y="859"/>
                      </a:lnTo>
                      <a:lnTo>
                        <a:pt x="1209" y="859"/>
                      </a:lnTo>
                      <a:lnTo>
                        <a:pt x="1209" y="530"/>
                      </a:lnTo>
                      <a:lnTo>
                        <a:pt x="773" y="530"/>
                      </a:lnTo>
                      <a:close/>
                      <a:moveTo>
                        <a:pt x="291" y="530"/>
                      </a:moveTo>
                      <a:lnTo>
                        <a:pt x="291" y="859"/>
                      </a:lnTo>
                      <a:lnTo>
                        <a:pt x="727" y="859"/>
                      </a:lnTo>
                      <a:lnTo>
                        <a:pt x="727" y="530"/>
                      </a:lnTo>
                      <a:lnTo>
                        <a:pt x="291" y="530"/>
                      </a:lnTo>
                      <a:close/>
                      <a:moveTo>
                        <a:pt x="773" y="154"/>
                      </a:moveTo>
                      <a:lnTo>
                        <a:pt x="773" y="483"/>
                      </a:lnTo>
                      <a:lnTo>
                        <a:pt x="1209" y="483"/>
                      </a:lnTo>
                      <a:lnTo>
                        <a:pt x="1209" y="154"/>
                      </a:lnTo>
                      <a:lnTo>
                        <a:pt x="773" y="154"/>
                      </a:lnTo>
                      <a:close/>
                      <a:moveTo>
                        <a:pt x="291" y="154"/>
                      </a:moveTo>
                      <a:lnTo>
                        <a:pt x="291" y="483"/>
                      </a:lnTo>
                      <a:lnTo>
                        <a:pt x="727" y="483"/>
                      </a:lnTo>
                      <a:lnTo>
                        <a:pt x="727" y="154"/>
                      </a:lnTo>
                      <a:lnTo>
                        <a:pt x="291" y="154"/>
                      </a:lnTo>
                      <a:close/>
                      <a:moveTo>
                        <a:pt x="245" y="0"/>
                      </a:moveTo>
                      <a:lnTo>
                        <a:pt x="291" y="0"/>
                      </a:lnTo>
                      <a:lnTo>
                        <a:pt x="291" y="108"/>
                      </a:lnTo>
                      <a:lnTo>
                        <a:pt x="727" y="108"/>
                      </a:lnTo>
                      <a:lnTo>
                        <a:pt x="727" y="0"/>
                      </a:lnTo>
                      <a:lnTo>
                        <a:pt x="773" y="0"/>
                      </a:lnTo>
                      <a:lnTo>
                        <a:pt x="773" y="108"/>
                      </a:lnTo>
                      <a:lnTo>
                        <a:pt x="1209" y="108"/>
                      </a:lnTo>
                      <a:lnTo>
                        <a:pt x="1209" y="0"/>
                      </a:lnTo>
                      <a:lnTo>
                        <a:pt x="1255" y="0"/>
                      </a:lnTo>
                      <a:lnTo>
                        <a:pt x="1255" y="108"/>
                      </a:lnTo>
                      <a:lnTo>
                        <a:pt x="1500" y="108"/>
                      </a:lnTo>
                      <a:lnTo>
                        <a:pt x="1500" y="154"/>
                      </a:lnTo>
                      <a:lnTo>
                        <a:pt x="1255" y="154"/>
                      </a:lnTo>
                      <a:lnTo>
                        <a:pt x="1255" y="483"/>
                      </a:lnTo>
                      <a:lnTo>
                        <a:pt x="1500" y="483"/>
                      </a:lnTo>
                      <a:lnTo>
                        <a:pt x="1500" y="530"/>
                      </a:lnTo>
                      <a:lnTo>
                        <a:pt x="1255" y="530"/>
                      </a:lnTo>
                      <a:lnTo>
                        <a:pt x="1255" y="859"/>
                      </a:lnTo>
                      <a:lnTo>
                        <a:pt x="1500" y="859"/>
                      </a:lnTo>
                      <a:lnTo>
                        <a:pt x="1500" y="906"/>
                      </a:lnTo>
                      <a:lnTo>
                        <a:pt x="1255" y="906"/>
                      </a:lnTo>
                      <a:lnTo>
                        <a:pt x="1255" y="1015"/>
                      </a:lnTo>
                      <a:lnTo>
                        <a:pt x="1209" y="1015"/>
                      </a:lnTo>
                      <a:lnTo>
                        <a:pt x="1209" y="906"/>
                      </a:lnTo>
                      <a:lnTo>
                        <a:pt x="773" y="906"/>
                      </a:lnTo>
                      <a:lnTo>
                        <a:pt x="773" y="1015"/>
                      </a:lnTo>
                      <a:lnTo>
                        <a:pt x="727" y="1015"/>
                      </a:lnTo>
                      <a:lnTo>
                        <a:pt x="727" y="906"/>
                      </a:lnTo>
                      <a:lnTo>
                        <a:pt x="291" y="906"/>
                      </a:lnTo>
                      <a:lnTo>
                        <a:pt x="291" y="1015"/>
                      </a:lnTo>
                      <a:lnTo>
                        <a:pt x="245" y="1015"/>
                      </a:lnTo>
                      <a:lnTo>
                        <a:pt x="245" y="906"/>
                      </a:lnTo>
                      <a:lnTo>
                        <a:pt x="0" y="906"/>
                      </a:lnTo>
                      <a:lnTo>
                        <a:pt x="0" y="859"/>
                      </a:lnTo>
                      <a:lnTo>
                        <a:pt x="245" y="859"/>
                      </a:lnTo>
                      <a:lnTo>
                        <a:pt x="245" y="530"/>
                      </a:lnTo>
                      <a:lnTo>
                        <a:pt x="0" y="530"/>
                      </a:lnTo>
                      <a:lnTo>
                        <a:pt x="0" y="483"/>
                      </a:lnTo>
                      <a:lnTo>
                        <a:pt x="245" y="483"/>
                      </a:lnTo>
                      <a:lnTo>
                        <a:pt x="245" y="154"/>
                      </a:lnTo>
                      <a:lnTo>
                        <a:pt x="0" y="154"/>
                      </a:lnTo>
                      <a:lnTo>
                        <a:pt x="0" y="108"/>
                      </a:lnTo>
                      <a:lnTo>
                        <a:pt x="245" y="108"/>
                      </a:lnTo>
                      <a:lnTo>
                        <a:pt x="245" y="0"/>
                      </a:lnTo>
                      <a:close/>
                    </a:path>
                  </a:pathLst>
                </a:custGeom>
                <a:solidFill>
                  <a:srgbClr val="94E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Freeform 288"/>
                <p:cNvSpPr>
                  <a:spLocks noEditPoints="1"/>
                </p:cNvSpPr>
                <p:nvPr/>
              </p:nvSpPr>
              <p:spPr bwMode="auto">
                <a:xfrm>
                  <a:off x="5938386" y="3360002"/>
                  <a:ext cx="685800" cy="549275"/>
                </a:xfrm>
                <a:custGeom>
                  <a:avLst/>
                  <a:gdLst>
                    <a:gd name="T0" fmla="*/ 160 w 2160"/>
                    <a:gd name="T1" fmla="*/ 159 h 1729"/>
                    <a:gd name="T2" fmla="*/ 160 w 2160"/>
                    <a:gd name="T3" fmla="*/ 1463 h 1729"/>
                    <a:gd name="T4" fmla="*/ 2000 w 2160"/>
                    <a:gd name="T5" fmla="*/ 1463 h 1729"/>
                    <a:gd name="T6" fmla="*/ 2000 w 2160"/>
                    <a:gd name="T7" fmla="*/ 159 h 1729"/>
                    <a:gd name="T8" fmla="*/ 160 w 2160"/>
                    <a:gd name="T9" fmla="*/ 159 h 1729"/>
                    <a:gd name="T10" fmla="*/ 0 w 2160"/>
                    <a:gd name="T11" fmla="*/ 0 h 1729"/>
                    <a:gd name="T12" fmla="*/ 2160 w 2160"/>
                    <a:gd name="T13" fmla="*/ 0 h 1729"/>
                    <a:gd name="T14" fmla="*/ 2160 w 2160"/>
                    <a:gd name="T15" fmla="*/ 1729 h 1729"/>
                    <a:gd name="T16" fmla="*/ 0 w 2160"/>
                    <a:gd name="T17" fmla="*/ 1729 h 1729"/>
                    <a:gd name="T18" fmla="*/ 0 w 2160"/>
                    <a:gd name="T19" fmla="*/ 0 h 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60" h="1729">
                      <a:moveTo>
                        <a:pt x="160" y="159"/>
                      </a:moveTo>
                      <a:lnTo>
                        <a:pt x="160" y="1463"/>
                      </a:lnTo>
                      <a:lnTo>
                        <a:pt x="2000" y="1463"/>
                      </a:lnTo>
                      <a:lnTo>
                        <a:pt x="2000" y="159"/>
                      </a:lnTo>
                      <a:lnTo>
                        <a:pt x="160" y="159"/>
                      </a:lnTo>
                      <a:close/>
                      <a:moveTo>
                        <a:pt x="0" y="0"/>
                      </a:moveTo>
                      <a:lnTo>
                        <a:pt x="2160" y="0"/>
                      </a:lnTo>
                      <a:lnTo>
                        <a:pt x="2160" y="1729"/>
                      </a:lnTo>
                      <a:lnTo>
                        <a:pt x="0" y="17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Freeform 289"/>
                <p:cNvSpPr>
                  <a:spLocks/>
                </p:cNvSpPr>
                <p:nvPr/>
              </p:nvSpPr>
              <p:spPr bwMode="auto">
                <a:xfrm>
                  <a:off x="6043161" y="3479065"/>
                  <a:ext cx="476250" cy="284163"/>
                </a:xfrm>
                <a:custGeom>
                  <a:avLst/>
                  <a:gdLst>
                    <a:gd name="T0" fmla="*/ 997 w 1500"/>
                    <a:gd name="T1" fmla="*/ 0 h 896"/>
                    <a:gd name="T2" fmla="*/ 1238 w 1500"/>
                    <a:gd name="T3" fmla="*/ 656 h 896"/>
                    <a:gd name="T4" fmla="*/ 1472 w 1500"/>
                    <a:gd name="T5" fmla="*/ 359 h 896"/>
                    <a:gd name="T6" fmla="*/ 1500 w 1500"/>
                    <a:gd name="T7" fmla="*/ 379 h 896"/>
                    <a:gd name="T8" fmla="*/ 1500 w 1500"/>
                    <a:gd name="T9" fmla="*/ 523 h 896"/>
                    <a:gd name="T10" fmla="*/ 1497 w 1500"/>
                    <a:gd name="T11" fmla="*/ 520 h 896"/>
                    <a:gd name="T12" fmla="*/ 1200 w 1500"/>
                    <a:gd name="T13" fmla="*/ 896 h 896"/>
                    <a:gd name="T14" fmla="*/ 982 w 1500"/>
                    <a:gd name="T15" fmla="*/ 309 h 896"/>
                    <a:gd name="T16" fmla="*/ 785 w 1500"/>
                    <a:gd name="T17" fmla="*/ 723 h 896"/>
                    <a:gd name="T18" fmla="*/ 500 w 1500"/>
                    <a:gd name="T19" fmla="*/ 407 h 896"/>
                    <a:gd name="T20" fmla="*/ 274 w 1500"/>
                    <a:gd name="T21" fmla="*/ 688 h 896"/>
                    <a:gd name="T22" fmla="*/ 40 w 1500"/>
                    <a:gd name="T23" fmla="*/ 431 h 896"/>
                    <a:gd name="T24" fmla="*/ 0 w 1500"/>
                    <a:gd name="T25" fmla="*/ 465 h 896"/>
                    <a:gd name="T26" fmla="*/ 0 w 1500"/>
                    <a:gd name="T27" fmla="*/ 306 h 896"/>
                    <a:gd name="T28" fmla="*/ 50 w 1500"/>
                    <a:gd name="T29" fmla="*/ 264 h 896"/>
                    <a:gd name="T30" fmla="*/ 269 w 1500"/>
                    <a:gd name="T31" fmla="*/ 505 h 896"/>
                    <a:gd name="T32" fmla="*/ 495 w 1500"/>
                    <a:gd name="T33" fmla="*/ 222 h 896"/>
                    <a:gd name="T34" fmla="*/ 754 w 1500"/>
                    <a:gd name="T35" fmla="*/ 509 h 896"/>
                    <a:gd name="T36" fmla="*/ 997 w 1500"/>
                    <a:gd name="T37" fmla="*/ 0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00" h="896">
                      <a:moveTo>
                        <a:pt x="997" y="0"/>
                      </a:moveTo>
                      <a:lnTo>
                        <a:pt x="1238" y="656"/>
                      </a:lnTo>
                      <a:lnTo>
                        <a:pt x="1472" y="359"/>
                      </a:lnTo>
                      <a:lnTo>
                        <a:pt x="1500" y="379"/>
                      </a:lnTo>
                      <a:lnTo>
                        <a:pt x="1500" y="523"/>
                      </a:lnTo>
                      <a:lnTo>
                        <a:pt x="1497" y="520"/>
                      </a:lnTo>
                      <a:lnTo>
                        <a:pt x="1200" y="896"/>
                      </a:lnTo>
                      <a:lnTo>
                        <a:pt x="982" y="309"/>
                      </a:lnTo>
                      <a:lnTo>
                        <a:pt x="785" y="723"/>
                      </a:lnTo>
                      <a:lnTo>
                        <a:pt x="500" y="407"/>
                      </a:lnTo>
                      <a:lnTo>
                        <a:pt x="274" y="688"/>
                      </a:lnTo>
                      <a:lnTo>
                        <a:pt x="40" y="431"/>
                      </a:lnTo>
                      <a:lnTo>
                        <a:pt x="0" y="465"/>
                      </a:lnTo>
                      <a:lnTo>
                        <a:pt x="0" y="306"/>
                      </a:lnTo>
                      <a:lnTo>
                        <a:pt x="50" y="264"/>
                      </a:lnTo>
                      <a:lnTo>
                        <a:pt x="269" y="505"/>
                      </a:lnTo>
                      <a:lnTo>
                        <a:pt x="495" y="222"/>
                      </a:lnTo>
                      <a:lnTo>
                        <a:pt x="754" y="509"/>
                      </a:lnTo>
                      <a:lnTo>
                        <a:pt x="997" y="0"/>
                      </a:lnTo>
                      <a:close/>
                    </a:path>
                  </a:pathLst>
                </a:custGeom>
                <a:solidFill>
                  <a:srgbClr val="007AC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52" name="TextBox 251"/>
            <p:cNvSpPr txBox="1"/>
            <p:nvPr/>
          </p:nvSpPr>
          <p:spPr>
            <a:xfrm>
              <a:off x="5886792" y="3930848"/>
              <a:ext cx="685241" cy="82294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prstClr val="white"/>
                  </a:solidFill>
                </a:rPr>
                <a:t>Stream</a:t>
              </a:r>
              <a:br>
                <a:rPr lang="en-US" sz="1400" dirty="0" smtClean="0">
                  <a:solidFill>
                    <a:prstClr val="white"/>
                  </a:solidFill>
                </a:rPr>
              </a:br>
              <a:r>
                <a:rPr lang="en-US" sz="1400" dirty="0" smtClean="0">
                  <a:solidFill>
                    <a:prstClr val="white"/>
                  </a:solidFill>
                </a:rPr>
                <a:t>Flow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6236115" y="4943025"/>
              <a:ext cx="1287457" cy="36819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200" dirty="0" err="1" smtClean="0">
                  <a:solidFill>
                    <a:prstClr val="white"/>
                  </a:solidFill>
                </a:rPr>
                <a:t>GeoProcessing</a:t>
              </a:r>
              <a:endParaRPr lang="en-US" sz="1200" dirty="0" smtClean="0">
                <a:solidFill>
                  <a:prstClr val="white"/>
                </a:solidFill>
              </a:endParaRPr>
            </a:p>
          </p:txBody>
        </p:sp>
        <p:grpSp>
          <p:nvGrpSpPr>
            <p:cNvPr id="255" name="Group 254"/>
            <p:cNvGrpSpPr/>
            <p:nvPr/>
          </p:nvGrpSpPr>
          <p:grpSpPr>
            <a:xfrm>
              <a:off x="1895978" y="4123501"/>
              <a:ext cx="725564" cy="618797"/>
              <a:chOff x="11565997" y="2432074"/>
              <a:chExt cx="695616" cy="491023"/>
            </a:xfrm>
          </p:grpSpPr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11565997" y="2432074"/>
                <a:ext cx="695616" cy="491023"/>
              </a:xfrm>
              <a:custGeom>
                <a:avLst/>
                <a:gdLst>
                  <a:gd name="T0" fmla="*/ 1642 w 2554"/>
                  <a:gd name="T1" fmla="*/ 0 h 1800"/>
                  <a:gd name="T2" fmla="*/ 1718 w 2554"/>
                  <a:gd name="T3" fmla="*/ 14 h 1800"/>
                  <a:gd name="T4" fmla="*/ 1785 w 2554"/>
                  <a:gd name="T5" fmla="*/ 52 h 1800"/>
                  <a:gd name="T6" fmla="*/ 1833 w 2554"/>
                  <a:gd name="T7" fmla="*/ 110 h 1800"/>
                  <a:gd name="T8" fmla="*/ 1860 w 2554"/>
                  <a:gd name="T9" fmla="*/ 182 h 1800"/>
                  <a:gd name="T10" fmla="*/ 1863 w 2554"/>
                  <a:gd name="T11" fmla="*/ 373 h 1800"/>
                  <a:gd name="T12" fmla="*/ 2164 w 2554"/>
                  <a:gd name="T13" fmla="*/ 665 h 1800"/>
                  <a:gd name="T14" fmla="*/ 2237 w 2554"/>
                  <a:gd name="T15" fmla="*/ 656 h 1800"/>
                  <a:gd name="T16" fmla="*/ 2329 w 2554"/>
                  <a:gd name="T17" fmla="*/ 669 h 1800"/>
                  <a:gd name="T18" fmla="*/ 2410 w 2554"/>
                  <a:gd name="T19" fmla="*/ 708 h 1800"/>
                  <a:gd name="T20" fmla="*/ 2476 w 2554"/>
                  <a:gd name="T21" fmla="*/ 766 h 1800"/>
                  <a:gd name="T22" fmla="*/ 2525 w 2554"/>
                  <a:gd name="T23" fmla="*/ 840 h 1800"/>
                  <a:gd name="T24" fmla="*/ 2551 w 2554"/>
                  <a:gd name="T25" fmla="*/ 927 h 1800"/>
                  <a:gd name="T26" fmla="*/ 2551 w 2554"/>
                  <a:gd name="T27" fmla="*/ 1020 h 1800"/>
                  <a:gd name="T28" fmla="*/ 2525 w 2554"/>
                  <a:gd name="T29" fmla="*/ 1107 h 1800"/>
                  <a:gd name="T30" fmla="*/ 2476 w 2554"/>
                  <a:gd name="T31" fmla="*/ 1182 h 1800"/>
                  <a:gd name="T32" fmla="*/ 2410 w 2554"/>
                  <a:gd name="T33" fmla="*/ 1240 h 1800"/>
                  <a:gd name="T34" fmla="*/ 2329 w 2554"/>
                  <a:gd name="T35" fmla="*/ 1277 h 1800"/>
                  <a:gd name="T36" fmla="*/ 2237 w 2554"/>
                  <a:gd name="T37" fmla="*/ 1291 h 1800"/>
                  <a:gd name="T38" fmla="*/ 2164 w 2554"/>
                  <a:gd name="T39" fmla="*/ 1282 h 1800"/>
                  <a:gd name="T40" fmla="*/ 2099 w 2554"/>
                  <a:gd name="T41" fmla="*/ 1258 h 1800"/>
                  <a:gd name="T42" fmla="*/ 2080 w 2554"/>
                  <a:gd name="T43" fmla="*/ 1272 h 1800"/>
                  <a:gd name="T44" fmla="*/ 1723 w 2554"/>
                  <a:gd name="T45" fmla="*/ 1578 h 1800"/>
                  <a:gd name="T46" fmla="*/ 1709 w 2554"/>
                  <a:gd name="T47" fmla="*/ 1656 h 1800"/>
                  <a:gd name="T48" fmla="*/ 1671 w 2554"/>
                  <a:gd name="T49" fmla="*/ 1721 h 1800"/>
                  <a:gd name="T50" fmla="*/ 1613 w 2554"/>
                  <a:gd name="T51" fmla="*/ 1769 h 1800"/>
                  <a:gd name="T52" fmla="*/ 1542 w 2554"/>
                  <a:gd name="T53" fmla="*/ 1796 h 1800"/>
                  <a:gd name="T54" fmla="*/ 1323 w 2554"/>
                  <a:gd name="T55" fmla="*/ 1800 h 1800"/>
                  <a:gd name="T56" fmla="*/ 1246 w 2554"/>
                  <a:gd name="T57" fmla="*/ 1786 h 1800"/>
                  <a:gd name="T58" fmla="*/ 1180 w 2554"/>
                  <a:gd name="T59" fmla="*/ 1748 h 1800"/>
                  <a:gd name="T60" fmla="*/ 1132 w 2554"/>
                  <a:gd name="T61" fmla="*/ 1690 h 1800"/>
                  <a:gd name="T62" fmla="*/ 1105 w 2554"/>
                  <a:gd name="T63" fmla="*/ 1618 h 1800"/>
                  <a:gd name="T64" fmla="*/ 1102 w 2554"/>
                  <a:gd name="T65" fmla="*/ 1572 h 1800"/>
                  <a:gd name="T66" fmla="*/ 524 w 2554"/>
                  <a:gd name="T67" fmla="*/ 1424 h 1800"/>
                  <a:gd name="T68" fmla="*/ 466 w 2554"/>
                  <a:gd name="T69" fmla="*/ 1453 h 1800"/>
                  <a:gd name="T70" fmla="*/ 399 w 2554"/>
                  <a:gd name="T71" fmla="*/ 1462 h 1800"/>
                  <a:gd name="T72" fmla="*/ 182 w 2554"/>
                  <a:gd name="T73" fmla="*/ 1459 h 1800"/>
                  <a:gd name="T74" fmla="*/ 109 w 2554"/>
                  <a:gd name="T75" fmla="*/ 1432 h 1800"/>
                  <a:gd name="T76" fmla="*/ 52 w 2554"/>
                  <a:gd name="T77" fmla="*/ 1384 h 1800"/>
                  <a:gd name="T78" fmla="*/ 14 w 2554"/>
                  <a:gd name="T79" fmla="*/ 1318 h 1800"/>
                  <a:gd name="T80" fmla="*/ 0 w 2554"/>
                  <a:gd name="T81" fmla="*/ 1241 h 1800"/>
                  <a:gd name="T82" fmla="*/ 4 w 2554"/>
                  <a:gd name="T83" fmla="*/ 1022 h 1800"/>
                  <a:gd name="T84" fmla="*/ 30 w 2554"/>
                  <a:gd name="T85" fmla="*/ 951 h 1800"/>
                  <a:gd name="T86" fmla="*/ 79 w 2554"/>
                  <a:gd name="T87" fmla="*/ 893 h 1800"/>
                  <a:gd name="T88" fmla="*/ 144 w 2554"/>
                  <a:gd name="T89" fmla="*/ 855 h 1800"/>
                  <a:gd name="T90" fmla="*/ 221 w 2554"/>
                  <a:gd name="T91" fmla="*/ 841 h 1800"/>
                  <a:gd name="T92" fmla="*/ 432 w 2554"/>
                  <a:gd name="T93" fmla="*/ 843 h 1800"/>
                  <a:gd name="T94" fmla="*/ 494 w 2554"/>
                  <a:gd name="T95" fmla="*/ 861 h 1800"/>
                  <a:gd name="T96" fmla="*/ 681 w 2554"/>
                  <a:gd name="T97" fmla="*/ 806 h 1800"/>
                  <a:gd name="T98" fmla="*/ 685 w 2554"/>
                  <a:gd name="T99" fmla="*/ 723 h 1800"/>
                  <a:gd name="T100" fmla="*/ 711 w 2554"/>
                  <a:gd name="T101" fmla="*/ 651 h 1800"/>
                  <a:gd name="T102" fmla="*/ 761 w 2554"/>
                  <a:gd name="T103" fmla="*/ 594 h 1800"/>
                  <a:gd name="T104" fmla="*/ 826 w 2554"/>
                  <a:gd name="T105" fmla="*/ 555 h 1800"/>
                  <a:gd name="T106" fmla="*/ 903 w 2554"/>
                  <a:gd name="T107" fmla="*/ 541 h 1800"/>
                  <a:gd name="T108" fmla="*/ 1242 w 2554"/>
                  <a:gd name="T109" fmla="*/ 374 h 1800"/>
                  <a:gd name="T110" fmla="*/ 1246 w 2554"/>
                  <a:gd name="T111" fmla="*/ 182 h 1800"/>
                  <a:gd name="T112" fmla="*/ 1272 w 2554"/>
                  <a:gd name="T113" fmla="*/ 110 h 1800"/>
                  <a:gd name="T114" fmla="*/ 1321 w 2554"/>
                  <a:gd name="T115" fmla="*/ 52 h 1800"/>
                  <a:gd name="T116" fmla="*/ 1386 w 2554"/>
                  <a:gd name="T117" fmla="*/ 14 h 1800"/>
                  <a:gd name="T118" fmla="*/ 1463 w 2554"/>
                  <a:gd name="T119" fmla="*/ 0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54" h="1800">
                    <a:moveTo>
                      <a:pt x="1463" y="0"/>
                    </a:moveTo>
                    <a:lnTo>
                      <a:pt x="1642" y="0"/>
                    </a:lnTo>
                    <a:lnTo>
                      <a:pt x="1681" y="4"/>
                    </a:lnTo>
                    <a:lnTo>
                      <a:pt x="1718" y="14"/>
                    </a:lnTo>
                    <a:lnTo>
                      <a:pt x="1753" y="31"/>
                    </a:lnTo>
                    <a:lnTo>
                      <a:pt x="1785" y="52"/>
                    </a:lnTo>
                    <a:lnTo>
                      <a:pt x="1811" y="79"/>
                    </a:lnTo>
                    <a:lnTo>
                      <a:pt x="1833" y="110"/>
                    </a:lnTo>
                    <a:lnTo>
                      <a:pt x="1849" y="144"/>
                    </a:lnTo>
                    <a:lnTo>
                      <a:pt x="1860" y="182"/>
                    </a:lnTo>
                    <a:lnTo>
                      <a:pt x="1863" y="222"/>
                    </a:lnTo>
                    <a:lnTo>
                      <a:pt x="1863" y="373"/>
                    </a:lnTo>
                    <a:lnTo>
                      <a:pt x="2148" y="645"/>
                    </a:lnTo>
                    <a:lnTo>
                      <a:pt x="2164" y="665"/>
                    </a:lnTo>
                    <a:lnTo>
                      <a:pt x="2200" y="658"/>
                    </a:lnTo>
                    <a:lnTo>
                      <a:pt x="2237" y="656"/>
                    </a:lnTo>
                    <a:lnTo>
                      <a:pt x="2284" y="659"/>
                    </a:lnTo>
                    <a:lnTo>
                      <a:pt x="2329" y="669"/>
                    </a:lnTo>
                    <a:lnTo>
                      <a:pt x="2371" y="686"/>
                    </a:lnTo>
                    <a:lnTo>
                      <a:pt x="2410" y="708"/>
                    </a:lnTo>
                    <a:lnTo>
                      <a:pt x="2445" y="734"/>
                    </a:lnTo>
                    <a:lnTo>
                      <a:pt x="2476" y="766"/>
                    </a:lnTo>
                    <a:lnTo>
                      <a:pt x="2503" y="801"/>
                    </a:lnTo>
                    <a:lnTo>
                      <a:pt x="2525" y="840"/>
                    </a:lnTo>
                    <a:lnTo>
                      <a:pt x="2541" y="882"/>
                    </a:lnTo>
                    <a:lnTo>
                      <a:pt x="2551" y="927"/>
                    </a:lnTo>
                    <a:lnTo>
                      <a:pt x="2554" y="974"/>
                    </a:lnTo>
                    <a:lnTo>
                      <a:pt x="2551" y="1020"/>
                    </a:lnTo>
                    <a:lnTo>
                      <a:pt x="2541" y="1064"/>
                    </a:lnTo>
                    <a:lnTo>
                      <a:pt x="2525" y="1107"/>
                    </a:lnTo>
                    <a:lnTo>
                      <a:pt x="2503" y="1145"/>
                    </a:lnTo>
                    <a:lnTo>
                      <a:pt x="2476" y="1182"/>
                    </a:lnTo>
                    <a:lnTo>
                      <a:pt x="2445" y="1212"/>
                    </a:lnTo>
                    <a:lnTo>
                      <a:pt x="2410" y="1240"/>
                    </a:lnTo>
                    <a:lnTo>
                      <a:pt x="2371" y="1260"/>
                    </a:lnTo>
                    <a:lnTo>
                      <a:pt x="2329" y="1277"/>
                    </a:lnTo>
                    <a:lnTo>
                      <a:pt x="2284" y="1287"/>
                    </a:lnTo>
                    <a:lnTo>
                      <a:pt x="2237" y="1291"/>
                    </a:lnTo>
                    <a:lnTo>
                      <a:pt x="2201" y="1288"/>
                    </a:lnTo>
                    <a:lnTo>
                      <a:pt x="2164" y="1282"/>
                    </a:lnTo>
                    <a:lnTo>
                      <a:pt x="2131" y="1271"/>
                    </a:lnTo>
                    <a:lnTo>
                      <a:pt x="2099" y="1258"/>
                    </a:lnTo>
                    <a:lnTo>
                      <a:pt x="2090" y="1266"/>
                    </a:lnTo>
                    <a:lnTo>
                      <a:pt x="2080" y="1272"/>
                    </a:lnTo>
                    <a:lnTo>
                      <a:pt x="1723" y="1496"/>
                    </a:lnTo>
                    <a:lnTo>
                      <a:pt x="1723" y="1578"/>
                    </a:lnTo>
                    <a:lnTo>
                      <a:pt x="1720" y="1618"/>
                    </a:lnTo>
                    <a:lnTo>
                      <a:pt x="1709" y="1656"/>
                    </a:lnTo>
                    <a:lnTo>
                      <a:pt x="1693" y="1690"/>
                    </a:lnTo>
                    <a:lnTo>
                      <a:pt x="1671" y="1721"/>
                    </a:lnTo>
                    <a:lnTo>
                      <a:pt x="1645" y="1748"/>
                    </a:lnTo>
                    <a:lnTo>
                      <a:pt x="1613" y="1769"/>
                    </a:lnTo>
                    <a:lnTo>
                      <a:pt x="1579" y="1786"/>
                    </a:lnTo>
                    <a:lnTo>
                      <a:pt x="1542" y="1796"/>
                    </a:lnTo>
                    <a:lnTo>
                      <a:pt x="1502" y="1800"/>
                    </a:lnTo>
                    <a:lnTo>
                      <a:pt x="1323" y="1800"/>
                    </a:lnTo>
                    <a:lnTo>
                      <a:pt x="1283" y="1796"/>
                    </a:lnTo>
                    <a:lnTo>
                      <a:pt x="1246" y="1786"/>
                    </a:lnTo>
                    <a:lnTo>
                      <a:pt x="1212" y="1769"/>
                    </a:lnTo>
                    <a:lnTo>
                      <a:pt x="1180" y="1748"/>
                    </a:lnTo>
                    <a:lnTo>
                      <a:pt x="1154" y="1721"/>
                    </a:lnTo>
                    <a:lnTo>
                      <a:pt x="1132" y="1690"/>
                    </a:lnTo>
                    <a:lnTo>
                      <a:pt x="1115" y="1656"/>
                    </a:lnTo>
                    <a:lnTo>
                      <a:pt x="1105" y="1618"/>
                    </a:lnTo>
                    <a:lnTo>
                      <a:pt x="1102" y="1578"/>
                    </a:lnTo>
                    <a:lnTo>
                      <a:pt x="1102" y="1572"/>
                    </a:lnTo>
                    <a:lnTo>
                      <a:pt x="549" y="1403"/>
                    </a:lnTo>
                    <a:lnTo>
                      <a:pt x="524" y="1424"/>
                    </a:lnTo>
                    <a:lnTo>
                      <a:pt x="496" y="1440"/>
                    </a:lnTo>
                    <a:lnTo>
                      <a:pt x="466" y="1453"/>
                    </a:lnTo>
                    <a:lnTo>
                      <a:pt x="433" y="1460"/>
                    </a:lnTo>
                    <a:lnTo>
                      <a:pt x="399" y="1462"/>
                    </a:lnTo>
                    <a:lnTo>
                      <a:pt x="221" y="1462"/>
                    </a:lnTo>
                    <a:lnTo>
                      <a:pt x="182" y="1459"/>
                    </a:lnTo>
                    <a:lnTo>
                      <a:pt x="144" y="1449"/>
                    </a:lnTo>
                    <a:lnTo>
                      <a:pt x="109" y="1432"/>
                    </a:lnTo>
                    <a:lnTo>
                      <a:pt x="79" y="1410"/>
                    </a:lnTo>
                    <a:lnTo>
                      <a:pt x="52" y="1384"/>
                    </a:lnTo>
                    <a:lnTo>
                      <a:pt x="30" y="1352"/>
                    </a:lnTo>
                    <a:lnTo>
                      <a:pt x="14" y="1318"/>
                    </a:lnTo>
                    <a:lnTo>
                      <a:pt x="4" y="1281"/>
                    </a:lnTo>
                    <a:lnTo>
                      <a:pt x="0" y="1241"/>
                    </a:lnTo>
                    <a:lnTo>
                      <a:pt x="0" y="1062"/>
                    </a:lnTo>
                    <a:lnTo>
                      <a:pt x="4" y="1022"/>
                    </a:lnTo>
                    <a:lnTo>
                      <a:pt x="14" y="985"/>
                    </a:lnTo>
                    <a:lnTo>
                      <a:pt x="30" y="951"/>
                    </a:lnTo>
                    <a:lnTo>
                      <a:pt x="52" y="919"/>
                    </a:lnTo>
                    <a:lnTo>
                      <a:pt x="79" y="893"/>
                    </a:lnTo>
                    <a:lnTo>
                      <a:pt x="109" y="871"/>
                    </a:lnTo>
                    <a:lnTo>
                      <a:pt x="144" y="855"/>
                    </a:lnTo>
                    <a:lnTo>
                      <a:pt x="182" y="844"/>
                    </a:lnTo>
                    <a:lnTo>
                      <a:pt x="221" y="841"/>
                    </a:lnTo>
                    <a:lnTo>
                      <a:pt x="399" y="841"/>
                    </a:lnTo>
                    <a:lnTo>
                      <a:pt x="432" y="843"/>
                    </a:lnTo>
                    <a:lnTo>
                      <a:pt x="463" y="850"/>
                    </a:lnTo>
                    <a:lnTo>
                      <a:pt x="494" y="861"/>
                    </a:lnTo>
                    <a:lnTo>
                      <a:pt x="520" y="877"/>
                    </a:lnTo>
                    <a:lnTo>
                      <a:pt x="681" y="806"/>
                    </a:lnTo>
                    <a:lnTo>
                      <a:pt x="681" y="763"/>
                    </a:lnTo>
                    <a:lnTo>
                      <a:pt x="685" y="723"/>
                    </a:lnTo>
                    <a:lnTo>
                      <a:pt x="695" y="686"/>
                    </a:lnTo>
                    <a:lnTo>
                      <a:pt x="711" y="651"/>
                    </a:lnTo>
                    <a:lnTo>
                      <a:pt x="733" y="621"/>
                    </a:lnTo>
                    <a:lnTo>
                      <a:pt x="761" y="594"/>
                    </a:lnTo>
                    <a:lnTo>
                      <a:pt x="791" y="572"/>
                    </a:lnTo>
                    <a:lnTo>
                      <a:pt x="826" y="555"/>
                    </a:lnTo>
                    <a:lnTo>
                      <a:pt x="863" y="545"/>
                    </a:lnTo>
                    <a:lnTo>
                      <a:pt x="903" y="541"/>
                    </a:lnTo>
                    <a:lnTo>
                      <a:pt x="1068" y="541"/>
                    </a:lnTo>
                    <a:lnTo>
                      <a:pt x="1242" y="374"/>
                    </a:lnTo>
                    <a:lnTo>
                      <a:pt x="1242" y="222"/>
                    </a:lnTo>
                    <a:lnTo>
                      <a:pt x="1246" y="182"/>
                    </a:lnTo>
                    <a:lnTo>
                      <a:pt x="1255" y="144"/>
                    </a:lnTo>
                    <a:lnTo>
                      <a:pt x="1272" y="110"/>
                    </a:lnTo>
                    <a:lnTo>
                      <a:pt x="1294" y="79"/>
                    </a:lnTo>
                    <a:lnTo>
                      <a:pt x="1321" y="52"/>
                    </a:lnTo>
                    <a:lnTo>
                      <a:pt x="1352" y="31"/>
                    </a:lnTo>
                    <a:lnTo>
                      <a:pt x="1386" y="14"/>
                    </a:lnTo>
                    <a:lnTo>
                      <a:pt x="1423" y="4"/>
                    </a:lnTo>
                    <a:lnTo>
                      <a:pt x="146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Freeform 281"/>
              <p:cNvSpPr>
                <a:spLocks/>
              </p:cNvSpPr>
              <p:nvPr/>
            </p:nvSpPr>
            <p:spPr bwMode="auto">
              <a:xfrm>
                <a:off x="11598732" y="2464809"/>
                <a:ext cx="530578" cy="425553"/>
              </a:xfrm>
              <a:custGeom>
                <a:avLst/>
                <a:gdLst>
                  <a:gd name="T0" fmla="*/ 1522 w 1945"/>
                  <a:gd name="T1" fmla="*/ 0 h 1560"/>
                  <a:gd name="T2" fmla="*/ 1573 w 1945"/>
                  <a:gd name="T3" fmla="*/ 13 h 1560"/>
                  <a:gd name="T4" fmla="*/ 1609 w 1945"/>
                  <a:gd name="T5" fmla="*/ 50 h 1560"/>
                  <a:gd name="T6" fmla="*/ 1624 w 1945"/>
                  <a:gd name="T7" fmla="*/ 102 h 1560"/>
                  <a:gd name="T8" fmla="*/ 1621 w 1945"/>
                  <a:gd name="T9" fmla="*/ 301 h 1560"/>
                  <a:gd name="T10" fmla="*/ 1919 w 1945"/>
                  <a:gd name="T11" fmla="*/ 632 h 1560"/>
                  <a:gd name="T12" fmla="*/ 1873 w 1945"/>
                  <a:gd name="T13" fmla="*/ 683 h 1560"/>
                  <a:gd name="T14" fmla="*/ 1538 w 1945"/>
                  <a:gd name="T15" fmla="*/ 381 h 1560"/>
                  <a:gd name="T16" fmla="*/ 1343 w 1945"/>
                  <a:gd name="T17" fmla="*/ 382 h 1560"/>
                  <a:gd name="T18" fmla="*/ 1313 w 1945"/>
                  <a:gd name="T19" fmla="*/ 377 h 1560"/>
                  <a:gd name="T20" fmla="*/ 1063 w 1945"/>
                  <a:gd name="T21" fmla="*/ 643 h 1560"/>
                  <a:gd name="T22" fmla="*/ 1830 w 1945"/>
                  <a:gd name="T23" fmla="*/ 774 h 1560"/>
                  <a:gd name="T24" fmla="*/ 1820 w 1945"/>
                  <a:gd name="T25" fmla="*/ 854 h 1560"/>
                  <a:gd name="T26" fmla="*/ 1063 w 1945"/>
                  <a:gd name="T27" fmla="*/ 802 h 1560"/>
                  <a:gd name="T28" fmla="*/ 1059 w 1945"/>
                  <a:gd name="T29" fmla="*/ 849 h 1560"/>
                  <a:gd name="T30" fmla="*/ 1034 w 1945"/>
                  <a:gd name="T31" fmla="*/ 894 h 1560"/>
                  <a:gd name="T32" fmla="*/ 988 w 1945"/>
                  <a:gd name="T33" fmla="*/ 920 h 1560"/>
                  <a:gd name="T34" fmla="*/ 783 w 1945"/>
                  <a:gd name="T35" fmla="*/ 924 h 1560"/>
                  <a:gd name="T36" fmla="*/ 740 w 1945"/>
                  <a:gd name="T37" fmla="*/ 913 h 1560"/>
                  <a:gd name="T38" fmla="*/ 706 w 1945"/>
                  <a:gd name="T39" fmla="*/ 888 h 1560"/>
                  <a:gd name="T40" fmla="*/ 382 w 1945"/>
                  <a:gd name="T41" fmla="*/ 1007 h 1560"/>
                  <a:gd name="T42" fmla="*/ 1104 w 1945"/>
                  <a:gd name="T43" fmla="*/ 1258 h 1560"/>
                  <a:gd name="T44" fmla="*/ 1123 w 1945"/>
                  <a:gd name="T45" fmla="*/ 1216 h 1560"/>
                  <a:gd name="T46" fmla="*/ 1158 w 1945"/>
                  <a:gd name="T47" fmla="*/ 1189 h 1560"/>
                  <a:gd name="T48" fmla="*/ 1203 w 1945"/>
                  <a:gd name="T49" fmla="*/ 1178 h 1560"/>
                  <a:gd name="T50" fmla="*/ 1408 w 1945"/>
                  <a:gd name="T51" fmla="*/ 1181 h 1560"/>
                  <a:gd name="T52" fmla="*/ 1453 w 1945"/>
                  <a:gd name="T53" fmla="*/ 1208 h 1560"/>
                  <a:gd name="T54" fmla="*/ 1857 w 1945"/>
                  <a:gd name="T55" fmla="*/ 996 h 1560"/>
                  <a:gd name="T56" fmla="*/ 1896 w 1945"/>
                  <a:gd name="T57" fmla="*/ 1052 h 1560"/>
                  <a:gd name="T58" fmla="*/ 1483 w 1945"/>
                  <a:gd name="T59" fmla="*/ 1458 h 1560"/>
                  <a:gd name="T60" fmla="*/ 1469 w 1945"/>
                  <a:gd name="T61" fmla="*/ 1510 h 1560"/>
                  <a:gd name="T62" fmla="*/ 1433 w 1945"/>
                  <a:gd name="T63" fmla="*/ 1547 h 1560"/>
                  <a:gd name="T64" fmla="*/ 1382 w 1945"/>
                  <a:gd name="T65" fmla="*/ 1560 h 1560"/>
                  <a:gd name="T66" fmla="*/ 1176 w 1945"/>
                  <a:gd name="T67" fmla="*/ 1556 h 1560"/>
                  <a:gd name="T68" fmla="*/ 1132 w 1945"/>
                  <a:gd name="T69" fmla="*/ 1531 h 1560"/>
                  <a:gd name="T70" fmla="*/ 1105 w 1945"/>
                  <a:gd name="T71" fmla="*/ 1485 h 1560"/>
                  <a:gd name="T72" fmla="*/ 1101 w 1945"/>
                  <a:gd name="T73" fmla="*/ 1364 h 1560"/>
                  <a:gd name="T74" fmla="*/ 371 w 1945"/>
                  <a:gd name="T75" fmla="*/ 1164 h 1560"/>
                  <a:gd name="T76" fmla="*/ 344 w 1945"/>
                  <a:gd name="T77" fmla="*/ 1200 h 1560"/>
                  <a:gd name="T78" fmla="*/ 303 w 1945"/>
                  <a:gd name="T79" fmla="*/ 1220 h 1560"/>
                  <a:gd name="T80" fmla="*/ 101 w 1945"/>
                  <a:gd name="T81" fmla="*/ 1223 h 1560"/>
                  <a:gd name="T82" fmla="*/ 49 w 1945"/>
                  <a:gd name="T83" fmla="*/ 1209 h 1560"/>
                  <a:gd name="T84" fmla="*/ 13 w 1945"/>
                  <a:gd name="T85" fmla="*/ 1172 h 1560"/>
                  <a:gd name="T86" fmla="*/ 0 w 1945"/>
                  <a:gd name="T87" fmla="*/ 1121 h 1560"/>
                  <a:gd name="T88" fmla="*/ 4 w 1945"/>
                  <a:gd name="T89" fmla="*/ 915 h 1560"/>
                  <a:gd name="T90" fmla="*/ 29 w 1945"/>
                  <a:gd name="T91" fmla="*/ 871 h 1560"/>
                  <a:gd name="T92" fmla="*/ 75 w 1945"/>
                  <a:gd name="T93" fmla="*/ 844 h 1560"/>
                  <a:gd name="T94" fmla="*/ 279 w 1945"/>
                  <a:gd name="T95" fmla="*/ 840 h 1560"/>
                  <a:gd name="T96" fmla="*/ 325 w 1945"/>
                  <a:gd name="T97" fmla="*/ 851 h 1560"/>
                  <a:gd name="T98" fmla="*/ 360 w 1945"/>
                  <a:gd name="T99" fmla="*/ 880 h 1560"/>
                  <a:gd name="T100" fmla="*/ 681 w 1945"/>
                  <a:gd name="T101" fmla="*/ 764 h 1560"/>
                  <a:gd name="T102" fmla="*/ 684 w 1945"/>
                  <a:gd name="T103" fmla="*/ 616 h 1560"/>
                  <a:gd name="T104" fmla="*/ 711 w 1945"/>
                  <a:gd name="T105" fmla="*/ 571 h 1560"/>
                  <a:gd name="T106" fmla="*/ 756 w 1945"/>
                  <a:gd name="T107" fmla="*/ 544 h 1560"/>
                  <a:gd name="T108" fmla="*/ 961 w 1945"/>
                  <a:gd name="T109" fmla="*/ 541 h 1560"/>
                  <a:gd name="T110" fmla="*/ 991 w 1945"/>
                  <a:gd name="T111" fmla="*/ 547 h 1560"/>
                  <a:gd name="T112" fmla="*/ 1242 w 1945"/>
                  <a:gd name="T113" fmla="*/ 281 h 1560"/>
                  <a:gd name="T114" fmla="*/ 1245 w 1945"/>
                  <a:gd name="T115" fmla="*/ 75 h 1560"/>
                  <a:gd name="T116" fmla="*/ 1271 w 1945"/>
                  <a:gd name="T117" fmla="*/ 29 h 1560"/>
                  <a:gd name="T118" fmla="*/ 1317 w 1945"/>
                  <a:gd name="T119" fmla="*/ 4 h 1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45" h="1560">
                    <a:moveTo>
                      <a:pt x="1343" y="0"/>
                    </a:moveTo>
                    <a:lnTo>
                      <a:pt x="1522" y="0"/>
                    </a:lnTo>
                    <a:lnTo>
                      <a:pt x="1549" y="4"/>
                    </a:lnTo>
                    <a:lnTo>
                      <a:pt x="1573" y="13"/>
                    </a:lnTo>
                    <a:lnTo>
                      <a:pt x="1593" y="29"/>
                    </a:lnTo>
                    <a:lnTo>
                      <a:pt x="1609" y="50"/>
                    </a:lnTo>
                    <a:lnTo>
                      <a:pt x="1620" y="75"/>
                    </a:lnTo>
                    <a:lnTo>
                      <a:pt x="1624" y="102"/>
                    </a:lnTo>
                    <a:lnTo>
                      <a:pt x="1624" y="281"/>
                    </a:lnTo>
                    <a:lnTo>
                      <a:pt x="1621" y="301"/>
                    </a:lnTo>
                    <a:lnTo>
                      <a:pt x="1945" y="612"/>
                    </a:lnTo>
                    <a:lnTo>
                      <a:pt x="1919" y="632"/>
                    </a:lnTo>
                    <a:lnTo>
                      <a:pt x="1895" y="657"/>
                    </a:lnTo>
                    <a:lnTo>
                      <a:pt x="1873" y="683"/>
                    </a:lnTo>
                    <a:lnTo>
                      <a:pt x="1552" y="376"/>
                    </a:lnTo>
                    <a:lnTo>
                      <a:pt x="1538" y="381"/>
                    </a:lnTo>
                    <a:lnTo>
                      <a:pt x="1522" y="382"/>
                    </a:lnTo>
                    <a:lnTo>
                      <a:pt x="1343" y="382"/>
                    </a:lnTo>
                    <a:lnTo>
                      <a:pt x="1327" y="381"/>
                    </a:lnTo>
                    <a:lnTo>
                      <a:pt x="1313" y="377"/>
                    </a:lnTo>
                    <a:lnTo>
                      <a:pt x="1060" y="620"/>
                    </a:lnTo>
                    <a:lnTo>
                      <a:pt x="1063" y="643"/>
                    </a:lnTo>
                    <a:lnTo>
                      <a:pt x="1063" y="700"/>
                    </a:lnTo>
                    <a:lnTo>
                      <a:pt x="1830" y="774"/>
                    </a:lnTo>
                    <a:lnTo>
                      <a:pt x="1823" y="813"/>
                    </a:lnTo>
                    <a:lnTo>
                      <a:pt x="1820" y="854"/>
                    </a:lnTo>
                    <a:lnTo>
                      <a:pt x="1821" y="876"/>
                    </a:lnTo>
                    <a:lnTo>
                      <a:pt x="1063" y="802"/>
                    </a:lnTo>
                    <a:lnTo>
                      <a:pt x="1063" y="821"/>
                    </a:lnTo>
                    <a:lnTo>
                      <a:pt x="1059" y="849"/>
                    </a:lnTo>
                    <a:lnTo>
                      <a:pt x="1049" y="873"/>
                    </a:lnTo>
                    <a:lnTo>
                      <a:pt x="1034" y="894"/>
                    </a:lnTo>
                    <a:lnTo>
                      <a:pt x="1013" y="909"/>
                    </a:lnTo>
                    <a:lnTo>
                      <a:pt x="988" y="920"/>
                    </a:lnTo>
                    <a:lnTo>
                      <a:pt x="961" y="924"/>
                    </a:lnTo>
                    <a:lnTo>
                      <a:pt x="783" y="924"/>
                    </a:lnTo>
                    <a:lnTo>
                      <a:pt x="760" y="920"/>
                    </a:lnTo>
                    <a:lnTo>
                      <a:pt x="740" y="913"/>
                    </a:lnTo>
                    <a:lnTo>
                      <a:pt x="722" y="902"/>
                    </a:lnTo>
                    <a:lnTo>
                      <a:pt x="706" y="888"/>
                    </a:lnTo>
                    <a:lnTo>
                      <a:pt x="694" y="869"/>
                    </a:lnTo>
                    <a:lnTo>
                      <a:pt x="382" y="1007"/>
                    </a:lnTo>
                    <a:lnTo>
                      <a:pt x="382" y="1036"/>
                    </a:lnTo>
                    <a:lnTo>
                      <a:pt x="1104" y="1258"/>
                    </a:lnTo>
                    <a:lnTo>
                      <a:pt x="1111" y="1236"/>
                    </a:lnTo>
                    <a:lnTo>
                      <a:pt x="1123" y="1216"/>
                    </a:lnTo>
                    <a:lnTo>
                      <a:pt x="1139" y="1201"/>
                    </a:lnTo>
                    <a:lnTo>
                      <a:pt x="1158" y="1189"/>
                    </a:lnTo>
                    <a:lnTo>
                      <a:pt x="1180" y="1181"/>
                    </a:lnTo>
                    <a:lnTo>
                      <a:pt x="1203" y="1178"/>
                    </a:lnTo>
                    <a:lnTo>
                      <a:pt x="1382" y="1178"/>
                    </a:lnTo>
                    <a:lnTo>
                      <a:pt x="1408" y="1181"/>
                    </a:lnTo>
                    <a:lnTo>
                      <a:pt x="1433" y="1192"/>
                    </a:lnTo>
                    <a:lnTo>
                      <a:pt x="1453" y="1208"/>
                    </a:lnTo>
                    <a:lnTo>
                      <a:pt x="1843" y="965"/>
                    </a:lnTo>
                    <a:lnTo>
                      <a:pt x="1857" y="996"/>
                    </a:lnTo>
                    <a:lnTo>
                      <a:pt x="1875" y="1025"/>
                    </a:lnTo>
                    <a:lnTo>
                      <a:pt x="1896" y="1052"/>
                    </a:lnTo>
                    <a:lnTo>
                      <a:pt x="1483" y="1310"/>
                    </a:lnTo>
                    <a:lnTo>
                      <a:pt x="1483" y="1458"/>
                    </a:lnTo>
                    <a:lnTo>
                      <a:pt x="1480" y="1485"/>
                    </a:lnTo>
                    <a:lnTo>
                      <a:pt x="1469" y="1510"/>
                    </a:lnTo>
                    <a:lnTo>
                      <a:pt x="1453" y="1531"/>
                    </a:lnTo>
                    <a:lnTo>
                      <a:pt x="1433" y="1547"/>
                    </a:lnTo>
                    <a:lnTo>
                      <a:pt x="1408" y="1556"/>
                    </a:lnTo>
                    <a:lnTo>
                      <a:pt x="1382" y="1560"/>
                    </a:lnTo>
                    <a:lnTo>
                      <a:pt x="1203" y="1560"/>
                    </a:lnTo>
                    <a:lnTo>
                      <a:pt x="1176" y="1556"/>
                    </a:lnTo>
                    <a:lnTo>
                      <a:pt x="1152" y="1547"/>
                    </a:lnTo>
                    <a:lnTo>
                      <a:pt x="1132" y="1531"/>
                    </a:lnTo>
                    <a:lnTo>
                      <a:pt x="1115" y="1510"/>
                    </a:lnTo>
                    <a:lnTo>
                      <a:pt x="1105" y="1485"/>
                    </a:lnTo>
                    <a:lnTo>
                      <a:pt x="1101" y="1458"/>
                    </a:lnTo>
                    <a:lnTo>
                      <a:pt x="1101" y="1364"/>
                    </a:lnTo>
                    <a:lnTo>
                      <a:pt x="380" y="1143"/>
                    </a:lnTo>
                    <a:lnTo>
                      <a:pt x="371" y="1164"/>
                    </a:lnTo>
                    <a:lnTo>
                      <a:pt x="360" y="1184"/>
                    </a:lnTo>
                    <a:lnTo>
                      <a:pt x="344" y="1200"/>
                    </a:lnTo>
                    <a:lnTo>
                      <a:pt x="325" y="1212"/>
                    </a:lnTo>
                    <a:lnTo>
                      <a:pt x="303" y="1220"/>
                    </a:lnTo>
                    <a:lnTo>
                      <a:pt x="279" y="1223"/>
                    </a:lnTo>
                    <a:lnTo>
                      <a:pt x="101" y="1223"/>
                    </a:lnTo>
                    <a:lnTo>
                      <a:pt x="75" y="1219"/>
                    </a:lnTo>
                    <a:lnTo>
                      <a:pt x="49" y="1209"/>
                    </a:lnTo>
                    <a:lnTo>
                      <a:pt x="29" y="1192"/>
                    </a:lnTo>
                    <a:lnTo>
                      <a:pt x="13" y="1172"/>
                    </a:lnTo>
                    <a:lnTo>
                      <a:pt x="4" y="1148"/>
                    </a:lnTo>
                    <a:lnTo>
                      <a:pt x="0" y="1121"/>
                    </a:lnTo>
                    <a:lnTo>
                      <a:pt x="0" y="942"/>
                    </a:lnTo>
                    <a:lnTo>
                      <a:pt x="4" y="915"/>
                    </a:lnTo>
                    <a:lnTo>
                      <a:pt x="13" y="891"/>
                    </a:lnTo>
                    <a:lnTo>
                      <a:pt x="29" y="871"/>
                    </a:lnTo>
                    <a:lnTo>
                      <a:pt x="49" y="855"/>
                    </a:lnTo>
                    <a:lnTo>
                      <a:pt x="75" y="844"/>
                    </a:lnTo>
                    <a:lnTo>
                      <a:pt x="101" y="840"/>
                    </a:lnTo>
                    <a:lnTo>
                      <a:pt x="279" y="840"/>
                    </a:lnTo>
                    <a:lnTo>
                      <a:pt x="303" y="843"/>
                    </a:lnTo>
                    <a:lnTo>
                      <a:pt x="325" y="851"/>
                    </a:lnTo>
                    <a:lnTo>
                      <a:pt x="344" y="865"/>
                    </a:lnTo>
                    <a:lnTo>
                      <a:pt x="360" y="880"/>
                    </a:lnTo>
                    <a:lnTo>
                      <a:pt x="372" y="900"/>
                    </a:lnTo>
                    <a:lnTo>
                      <a:pt x="681" y="764"/>
                    </a:lnTo>
                    <a:lnTo>
                      <a:pt x="681" y="643"/>
                    </a:lnTo>
                    <a:lnTo>
                      <a:pt x="684" y="616"/>
                    </a:lnTo>
                    <a:lnTo>
                      <a:pt x="695" y="591"/>
                    </a:lnTo>
                    <a:lnTo>
                      <a:pt x="711" y="571"/>
                    </a:lnTo>
                    <a:lnTo>
                      <a:pt x="731" y="555"/>
                    </a:lnTo>
                    <a:lnTo>
                      <a:pt x="756" y="544"/>
                    </a:lnTo>
                    <a:lnTo>
                      <a:pt x="783" y="541"/>
                    </a:lnTo>
                    <a:lnTo>
                      <a:pt x="961" y="541"/>
                    </a:lnTo>
                    <a:lnTo>
                      <a:pt x="977" y="543"/>
                    </a:lnTo>
                    <a:lnTo>
                      <a:pt x="991" y="547"/>
                    </a:lnTo>
                    <a:lnTo>
                      <a:pt x="1244" y="302"/>
                    </a:lnTo>
                    <a:lnTo>
                      <a:pt x="1242" y="281"/>
                    </a:lnTo>
                    <a:lnTo>
                      <a:pt x="1242" y="102"/>
                    </a:lnTo>
                    <a:lnTo>
                      <a:pt x="1245" y="75"/>
                    </a:lnTo>
                    <a:lnTo>
                      <a:pt x="1255" y="50"/>
                    </a:lnTo>
                    <a:lnTo>
                      <a:pt x="1271" y="29"/>
                    </a:lnTo>
                    <a:lnTo>
                      <a:pt x="1292" y="13"/>
                    </a:lnTo>
                    <a:lnTo>
                      <a:pt x="1317" y="4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12122490" y="2643486"/>
                <a:ext cx="106388" cy="107753"/>
              </a:xfrm>
              <a:custGeom>
                <a:avLst/>
                <a:gdLst>
                  <a:gd name="T0" fmla="*/ 197 w 394"/>
                  <a:gd name="T1" fmla="*/ 0 h 396"/>
                  <a:gd name="T2" fmla="*/ 232 w 394"/>
                  <a:gd name="T3" fmla="*/ 4 h 396"/>
                  <a:gd name="T4" fmla="*/ 266 w 394"/>
                  <a:gd name="T5" fmla="*/ 13 h 396"/>
                  <a:gd name="T6" fmla="*/ 296 w 394"/>
                  <a:gd name="T7" fmla="*/ 28 h 396"/>
                  <a:gd name="T8" fmla="*/ 324 w 394"/>
                  <a:gd name="T9" fmla="*/ 48 h 396"/>
                  <a:gd name="T10" fmla="*/ 348 w 394"/>
                  <a:gd name="T11" fmla="*/ 71 h 396"/>
                  <a:gd name="T12" fmla="*/ 368 w 394"/>
                  <a:gd name="T13" fmla="*/ 98 h 396"/>
                  <a:gd name="T14" fmla="*/ 382 w 394"/>
                  <a:gd name="T15" fmla="*/ 130 h 396"/>
                  <a:gd name="T16" fmla="*/ 392 w 394"/>
                  <a:gd name="T17" fmla="*/ 162 h 396"/>
                  <a:gd name="T18" fmla="*/ 394 w 394"/>
                  <a:gd name="T19" fmla="*/ 199 h 396"/>
                  <a:gd name="T20" fmla="*/ 392 w 394"/>
                  <a:gd name="T21" fmla="*/ 234 h 396"/>
                  <a:gd name="T22" fmla="*/ 382 w 394"/>
                  <a:gd name="T23" fmla="*/ 268 h 396"/>
                  <a:gd name="T24" fmla="*/ 368 w 394"/>
                  <a:gd name="T25" fmla="*/ 298 h 396"/>
                  <a:gd name="T26" fmla="*/ 348 w 394"/>
                  <a:gd name="T27" fmla="*/ 326 h 396"/>
                  <a:gd name="T28" fmla="*/ 324 w 394"/>
                  <a:gd name="T29" fmla="*/ 349 h 396"/>
                  <a:gd name="T30" fmla="*/ 296 w 394"/>
                  <a:gd name="T31" fmla="*/ 369 h 396"/>
                  <a:gd name="T32" fmla="*/ 266 w 394"/>
                  <a:gd name="T33" fmla="*/ 384 h 396"/>
                  <a:gd name="T34" fmla="*/ 232 w 394"/>
                  <a:gd name="T35" fmla="*/ 392 h 396"/>
                  <a:gd name="T36" fmla="*/ 197 w 394"/>
                  <a:gd name="T37" fmla="*/ 396 h 396"/>
                  <a:gd name="T38" fmla="*/ 162 w 394"/>
                  <a:gd name="T39" fmla="*/ 392 h 396"/>
                  <a:gd name="T40" fmla="*/ 128 w 394"/>
                  <a:gd name="T41" fmla="*/ 384 h 396"/>
                  <a:gd name="T42" fmla="*/ 98 w 394"/>
                  <a:gd name="T43" fmla="*/ 369 h 396"/>
                  <a:gd name="T44" fmla="*/ 70 w 394"/>
                  <a:gd name="T45" fmla="*/ 349 h 396"/>
                  <a:gd name="T46" fmla="*/ 46 w 394"/>
                  <a:gd name="T47" fmla="*/ 326 h 396"/>
                  <a:gd name="T48" fmla="*/ 27 w 394"/>
                  <a:gd name="T49" fmla="*/ 298 h 396"/>
                  <a:gd name="T50" fmla="*/ 12 w 394"/>
                  <a:gd name="T51" fmla="*/ 268 h 396"/>
                  <a:gd name="T52" fmla="*/ 2 w 394"/>
                  <a:gd name="T53" fmla="*/ 234 h 396"/>
                  <a:gd name="T54" fmla="*/ 0 w 394"/>
                  <a:gd name="T55" fmla="*/ 199 h 396"/>
                  <a:gd name="T56" fmla="*/ 2 w 394"/>
                  <a:gd name="T57" fmla="*/ 162 h 396"/>
                  <a:gd name="T58" fmla="*/ 12 w 394"/>
                  <a:gd name="T59" fmla="*/ 130 h 396"/>
                  <a:gd name="T60" fmla="*/ 27 w 394"/>
                  <a:gd name="T61" fmla="*/ 98 h 396"/>
                  <a:gd name="T62" fmla="*/ 46 w 394"/>
                  <a:gd name="T63" fmla="*/ 71 h 396"/>
                  <a:gd name="T64" fmla="*/ 70 w 394"/>
                  <a:gd name="T65" fmla="*/ 48 h 396"/>
                  <a:gd name="T66" fmla="*/ 98 w 394"/>
                  <a:gd name="T67" fmla="*/ 28 h 396"/>
                  <a:gd name="T68" fmla="*/ 128 w 394"/>
                  <a:gd name="T69" fmla="*/ 13 h 396"/>
                  <a:gd name="T70" fmla="*/ 162 w 394"/>
                  <a:gd name="T71" fmla="*/ 4 h 396"/>
                  <a:gd name="T72" fmla="*/ 197 w 394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6">
                    <a:moveTo>
                      <a:pt x="197" y="0"/>
                    </a:moveTo>
                    <a:lnTo>
                      <a:pt x="232" y="4"/>
                    </a:lnTo>
                    <a:lnTo>
                      <a:pt x="266" y="13"/>
                    </a:lnTo>
                    <a:lnTo>
                      <a:pt x="296" y="28"/>
                    </a:lnTo>
                    <a:lnTo>
                      <a:pt x="324" y="48"/>
                    </a:lnTo>
                    <a:lnTo>
                      <a:pt x="348" y="71"/>
                    </a:lnTo>
                    <a:lnTo>
                      <a:pt x="368" y="98"/>
                    </a:lnTo>
                    <a:lnTo>
                      <a:pt x="382" y="130"/>
                    </a:lnTo>
                    <a:lnTo>
                      <a:pt x="392" y="162"/>
                    </a:lnTo>
                    <a:lnTo>
                      <a:pt x="394" y="199"/>
                    </a:lnTo>
                    <a:lnTo>
                      <a:pt x="392" y="234"/>
                    </a:lnTo>
                    <a:lnTo>
                      <a:pt x="382" y="268"/>
                    </a:lnTo>
                    <a:lnTo>
                      <a:pt x="368" y="298"/>
                    </a:lnTo>
                    <a:lnTo>
                      <a:pt x="348" y="326"/>
                    </a:lnTo>
                    <a:lnTo>
                      <a:pt x="324" y="349"/>
                    </a:lnTo>
                    <a:lnTo>
                      <a:pt x="296" y="369"/>
                    </a:lnTo>
                    <a:lnTo>
                      <a:pt x="266" y="384"/>
                    </a:lnTo>
                    <a:lnTo>
                      <a:pt x="232" y="392"/>
                    </a:lnTo>
                    <a:lnTo>
                      <a:pt x="197" y="396"/>
                    </a:lnTo>
                    <a:lnTo>
                      <a:pt x="162" y="392"/>
                    </a:lnTo>
                    <a:lnTo>
                      <a:pt x="128" y="384"/>
                    </a:lnTo>
                    <a:lnTo>
                      <a:pt x="98" y="369"/>
                    </a:lnTo>
                    <a:lnTo>
                      <a:pt x="70" y="349"/>
                    </a:lnTo>
                    <a:lnTo>
                      <a:pt x="46" y="326"/>
                    </a:lnTo>
                    <a:lnTo>
                      <a:pt x="27" y="298"/>
                    </a:lnTo>
                    <a:lnTo>
                      <a:pt x="12" y="268"/>
                    </a:lnTo>
                    <a:lnTo>
                      <a:pt x="2" y="234"/>
                    </a:lnTo>
                    <a:lnTo>
                      <a:pt x="0" y="199"/>
                    </a:lnTo>
                    <a:lnTo>
                      <a:pt x="2" y="162"/>
                    </a:lnTo>
                    <a:lnTo>
                      <a:pt x="12" y="130"/>
                    </a:lnTo>
                    <a:lnTo>
                      <a:pt x="27" y="98"/>
                    </a:lnTo>
                    <a:lnTo>
                      <a:pt x="46" y="71"/>
                    </a:lnTo>
                    <a:lnTo>
                      <a:pt x="70" y="48"/>
                    </a:lnTo>
                    <a:lnTo>
                      <a:pt x="98" y="28"/>
                    </a:lnTo>
                    <a:lnTo>
                      <a:pt x="128" y="13"/>
                    </a:lnTo>
                    <a:lnTo>
                      <a:pt x="162" y="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3B8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7" name="TextBox 256"/>
            <p:cNvSpPr txBox="1"/>
            <p:nvPr/>
          </p:nvSpPr>
          <p:spPr>
            <a:xfrm>
              <a:off x="9563635" y="2619164"/>
              <a:ext cx="685241" cy="52658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Impact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US" sz="1200" dirty="0" smtClean="0">
                  <a:solidFill>
                    <a:prstClr val="white"/>
                  </a:solidFill>
                </a:rPr>
                <a:t>Assessment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213221" y="2418787"/>
              <a:ext cx="680035" cy="807718"/>
              <a:chOff x="9091758" y="2432439"/>
              <a:chExt cx="836013" cy="847790"/>
            </a:xfrm>
          </p:grpSpPr>
          <p:grpSp>
            <p:nvGrpSpPr>
              <p:cNvPr id="259" name="Group 258"/>
              <p:cNvGrpSpPr/>
              <p:nvPr/>
            </p:nvGrpSpPr>
            <p:grpSpPr>
              <a:xfrm>
                <a:off x="9182403" y="2432439"/>
                <a:ext cx="614961" cy="492350"/>
                <a:chOff x="14605307" y="2406216"/>
                <a:chExt cx="786723" cy="615921"/>
              </a:xfrm>
            </p:grpSpPr>
            <p:sp>
              <p:nvSpPr>
                <p:cNvPr id="272" name="Freeform 271"/>
                <p:cNvSpPr>
                  <a:spLocks/>
                </p:cNvSpPr>
                <p:nvPr/>
              </p:nvSpPr>
              <p:spPr bwMode="auto">
                <a:xfrm>
                  <a:off x="14605307" y="2406216"/>
                  <a:ext cx="786723" cy="615921"/>
                </a:xfrm>
                <a:custGeom>
                  <a:avLst/>
                  <a:gdLst>
                    <a:gd name="T0" fmla="*/ 594 w 3040"/>
                    <a:gd name="T1" fmla="*/ 0 h 2383"/>
                    <a:gd name="T2" fmla="*/ 2920 w 3040"/>
                    <a:gd name="T3" fmla="*/ 0 h 2383"/>
                    <a:gd name="T4" fmla="*/ 2948 w 3040"/>
                    <a:gd name="T5" fmla="*/ 4 h 2383"/>
                    <a:gd name="T6" fmla="*/ 2972 w 3040"/>
                    <a:gd name="T7" fmla="*/ 12 h 2383"/>
                    <a:gd name="T8" fmla="*/ 2995 w 3040"/>
                    <a:gd name="T9" fmla="*/ 27 h 2383"/>
                    <a:gd name="T10" fmla="*/ 3013 w 3040"/>
                    <a:gd name="T11" fmla="*/ 45 h 2383"/>
                    <a:gd name="T12" fmla="*/ 3028 w 3040"/>
                    <a:gd name="T13" fmla="*/ 68 h 2383"/>
                    <a:gd name="T14" fmla="*/ 3036 w 3040"/>
                    <a:gd name="T15" fmla="*/ 92 h 2383"/>
                    <a:gd name="T16" fmla="*/ 3040 w 3040"/>
                    <a:gd name="T17" fmla="*/ 120 h 2383"/>
                    <a:gd name="T18" fmla="*/ 3040 w 3040"/>
                    <a:gd name="T19" fmla="*/ 1821 h 2383"/>
                    <a:gd name="T20" fmla="*/ 3036 w 3040"/>
                    <a:gd name="T21" fmla="*/ 1847 h 2383"/>
                    <a:gd name="T22" fmla="*/ 3028 w 3040"/>
                    <a:gd name="T23" fmla="*/ 1873 h 2383"/>
                    <a:gd name="T24" fmla="*/ 3013 w 3040"/>
                    <a:gd name="T25" fmla="*/ 1896 h 2383"/>
                    <a:gd name="T26" fmla="*/ 2995 w 3040"/>
                    <a:gd name="T27" fmla="*/ 1914 h 2383"/>
                    <a:gd name="T28" fmla="*/ 2972 w 3040"/>
                    <a:gd name="T29" fmla="*/ 1929 h 2383"/>
                    <a:gd name="T30" fmla="*/ 2948 w 3040"/>
                    <a:gd name="T31" fmla="*/ 1937 h 2383"/>
                    <a:gd name="T32" fmla="*/ 2920 w 3040"/>
                    <a:gd name="T33" fmla="*/ 1941 h 2383"/>
                    <a:gd name="T34" fmla="*/ 2578 w 3040"/>
                    <a:gd name="T35" fmla="*/ 1941 h 2383"/>
                    <a:gd name="T36" fmla="*/ 2573 w 3040"/>
                    <a:gd name="T37" fmla="*/ 1939 h 2383"/>
                    <a:gd name="T38" fmla="*/ 2567 w 3040"/>
                    <a:gd name="T39" fmla="*/ 1939 h 2383"/>
                    <a:gd name="T40" fmla="*/ 2567 w 3040"/>
                    <a:gd name="T41" fmla="*/ 2263 h 2383"/>
                    <a:gd name="T42" fmla="*/ 2564 w 3040"/>
                    <a:gd name="T43" fmla="*/ 2291 h 2383"/>
                    <a:gd name="T44" fmla="*/ 2555 w 3040"/>
                    <a:gd name="T45" fmla="*/ 2317 h 2383"/>
                    <a:gd name="T46" fmla="*/ 2541 w 3040"/>
                    <a:gd name="T47" fmla="*/ 2338 h 2383"/>
                    <a:gd name="T48" fmla="*/ 2522 w 3040"/>
                    <a:gd name="T49" fmla="*/ 2357 h 2383"/>
                    <a:gd name="T50" fmla="*/ 2499 w 3040"/>
                    <a:gd name="T51" fmla="*/ 2371 h 2383"/>
                    <a:gd name="T52" fmla="*/ 2475 w 3040"/>
                    <a:gd name="T53" fmla="*/ 2381 h 2383"/>
                    <a:gd name="T54" fmla="*/ 2447 w 3040"/>
                    <a:gd name="T55" fmla="*/ 2383 h 2383"/>
                    <a:gd name="T56" fmla="*/ 120 w 3040"/>
                    <a:gd name="T57" fmla="*/ 2383 h 2383"/>
                    <a:gd name="T58" fmla="*/ 93 w 3040"/>
                    <a:gd name="T59" fmla="*/ 2381 h 2383"/>
                    <a:gd name="T60" fmla="*/ 68 w 3040"/>
                    <a:gd name="T61" fmla="*/ 2371 h 2383"/>
                    <a:gd name="T62" fmla="*/ 46 w 3040"/>
                    <a:gd name="T63" fmla="*/ 2357 h 2383"/>
                    <a:gd name="T64" fmla="*/ 27 w 3040"/>
                    <a:gd name="T65" fmla="*/ 2338 h 2383"/>
                    <a:gd name="T66" fmla="*/ 14 w 3040"/>
                    <a:gd name="T67" fmla="*/ 2317 h 2383"/>
                    <a:gd name="T68" fmla="*/ 4 w 3040"/>
                    <a:gd name="T69" fmla="*/ 2291 h 2383"/>
                    <a:gd name="T70" fmla="*/ 0 w 3040"/>
                    <a:gd name="T71" fmla="*/ 2263 h 2383"/>
                    <a:gd name="T72" fmla="*/ 0 w 3040"/>
                    <a:gd name="T73" fmla="*/ 563 h 2383"/>
                    <a:gd name="T74" fmla="*/ 4 w 3040"/>
                    <a:gd name="T75" fmla="*/ 536 h 2383"/>
                    <a:gd name="T76" fmla="*/ 14 w 3040"/>
                    <a:gd name="T77" fmla="*/ 510 h 2383"/>
                    <a:gd name="T78" fmla="*/ 27 w 3040"/>
                    <a:gd name="T79" fmla="*/ 488 h 2383"/>
                    <a:gd name="T80" fmla="*/ 46 w 3040"/>
                    <a:gd name="T81" fmla="*/ 469 h 2383"/>
                    <a:gd name="T82" fmla="*/ 68 w 3040"/>
                    <a:gd name="T83" fmla="*/ 456 h 2383"/>
                    <a:gd name="T84" fmla="*/ 93 w 3040"/>
                    <a:gd name="T85" fmla="*/ 446 h 2383"/>
                    <a:gd name="T86" fmla="*/ 120 w 3040"/>
                    <a:gd name="T87" fmla="*/ 444 h 2383"/>
                    <a:gd name="T88" fmla="*/ 475 w 3040"/>
                    <a:gd name="T89" fmla="*/ 444 h 2383"/>
                    <a:gd name="T90" fmla="*/ 474 w 3040"/>
                    <a:gd name="T91" fmla="*/ 423 h 2383"/>
                    <a:gd name="T92" fmla="*/ 474 w 3040"/>
                    <a:gd name="T93" fmla="*/ 120 h 2383"/>
                    <a:gd name="T94" fmla="*/ 477 w 3040"/>
                    <a:gd name="T95" fmla="*/ 92 h 2383"/>
                    <a:gd name="T96" fmla="*/ 486 w 3040"/>
                    <a:gd name="T97" fmla="*/ 68 h 2383"/>
                    <a:gd name="T98" fmla="*/ 500 w 3040"/>
                    <a:gd name="T99" fmla="*/ 45 h 2383"/>
                    <a:gd name="T100" fmla="*/ 519 w 3040"/>
                    <a:gd name="T101" fmla="*/ 27 h 2383"/>
                    <a:gd name="T102" fmla="*/ 541 w 3040"/>
                    <a:gd name="T103" fmla="*/ 12 h 2383"/>
                    <a:gd name="T104" fmla="*/ 566 w 3040"/>
                    <a:gd name="T105" fmla="*/ 4 h 2383"/>
                    <a:gd name="T106" fmla="*/ 594 w 3040"/>
                    <a:gd name="T107" fmla="*/ 0 h 2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040" h="2383">
                      <a:moveTo>
                        <a:pt x="594" y="0"/>
                      </a:moveTo>
                      <a:lnTo>
                        <a:pt x="2920" y="0"/>
                      </a:lnTo>
                      <a:lnTo>
                        <a:pt x="2948" y="4"/>
                      </a:lnTo>
                      <a:lnTo>
                        <a:pt x="2972" y="12"/>
                      </a:lnTo>
                      <a:lnTo>
                        <a:pt x="2995" y="27"/>
                      </a:lnTo>
                      <a:lnTo>
                        <a:pt x="3013" y="45"/>
                      </a:lnTo>
                      <a:lnTo>
                        <a:pt x="3028" y="68"/>
                      </a:lnTo>
                      <a:lnTo>
                        <a:pt x="3036" y="92"/>
                      </a:lnTo>
                      <a:lnTo>
                        <a:pt x="3040" y="120"/>
                      </a:lnTo>
                      <a:lnTo>
                        <a:pt x="3040" y="1821"/>
                      </a:lnTo>
                      <a:lnTo>
                        <a:pt x="3036" y="1847"/>
                      </a:lnTo>
                      <a:lnTo>
                        <a:pt x="3028" y="1873"/>
                      </a:lnTo>
                      <a:lnTo>
                        <a:pt x="3013" y="1896"/>
                      </a:lnTo>
                      <a:lnTo>
                        <a:pt x="2995" y="1914"/>
                      </a:lnTo>
                      <a:lnTo>
                        <a:pt x="2972" y="1929"/>
                      </a:lnTo>
                      <a:lnTo>
                        <a:pt x="2948" y="1937"/>
                      </a:lnTo>
                      <a:lnTo>
                        <a:pt x="2920" y="1941"/>
                      </a:lnTo>
                      <a:lnTo>
                        <a:pt x="2578" y="1941"/>
                      </a:lnTo>
                      <a:lnTo>
                        <a:pt x="2573" y="1939"/>
                      </a:lnTo>
                      <a:lnTo>
                        <a:pt x="2567" y="1939"/>
                      </a:lnTo>
                      <a:lnTo>
                        <a:pt x="2567" y="2263"/>
                      </a:lnTo>
                      <a:lnTo>
                        <a:pt x="2564" y="2291"/>
                      </a:lnTo>
                      <a:lnTo>
                        <a:pt x="2555" y="2317"/>
                      </a:lnTo>
                      <a:lnTo>
                        <a:pt x="2541" y="2338"/>
                      </a:lnTo>
                      <a:lnTo>
                        <a:pt x="2522" y="2357"/>
                      </a:lnTo>
                      <a:lnTo>
                        <a:pt x="2499" y="2371"/>
                      </a:lnTo>
                      <a:lnTo>
                        <a:pt x="2475" y="2381"/>
                      </a:lnTo>
                      <a:lnTo>
                        <a:pt x="2447" y="2383"/>
                      </a:lnTo>
                      <a:lnTo>
                        <a:pt x="120" y="2383"/>
                      </a:lnTo>
                      <a:lnTo>
                        <a:pt x="93" y="2381"/>
                      </a:lnTo>
                      <a:lnTo>
                        <a:pt x="68" y="2371"/>
                      </a:lnTo>
                      <a:lnTo>
                        <a:pt x="46" y="2357"/>
                      </a:lnTo>
                      <a:lnTo>
                        <a:pt x="27" y="2338"/>
                      </a:lnTo>
                      <a:lnTo>
                        <a:pt x="14" y="2317"/>
                      </a:lnTo>
                      <a:lnTo>
                        <a:pt x="4" y="2291"/>
                      </a:lnTo>
                      <a:lnTo>
                        <a:pt x="0" y="2263"/>
                      </a:lnTo>
                      <a:lnTo>
                        <a:pt x="0" y="563"/>
                      </a:lnTo>
                      <a:lnTo>
                        <a:pt x="4" y="536"/>
                      </a:lnTo>
                      <a:lnTo>
                        <a:pt x="14" y="510"/>
                      </a:lnTo>
                      <a:lnTo>
                        <a:pt x="27" y="488"/>
                      </a:lnTo>
                      <a:lnTo>
                        <a:pt x="46" y="469"/>
                      </a:lnTo>
                      <a:lnTo>
                        <a:pt x="68" y="456"/>
                      </a:lnTo>
                      <a:lnTo>
                        <a:pt x="93" y="446"/>
                      </a:lnTo>
                      <a:lnTo>
                        <a:pt x="120" y="444"/>
                      </a:lnTo>
                      <a:lnTo>
                        <a:pt x="475" y="444"/>
                      </a:lnTo>
                      <a:lnTo>
                        <a:pt x="474" y="423"/>
                      </a:lnTo>
                      <a:lnTo>
                        <a:pt x="474" y="120"/>
                      </a:lnTo>
                      <a:lnTo>
                        <a:pt x="477" y="92"/>
                      </a:lnTo>
                      <a:lnTo>
                        <a:pt x="486" y="68"/>
                      </a:lnTo>
                      <a:lnTo>
                        <a:pt x="500" y="45"/>
                      </a:lnTo>
                      <a:lnTo>
                        <a:pt x="519" y="27"/>
                      </a:lnTo>
                      <a:lnTo>
                        <a:pt x="541" y="12"/>
                      </a:lnTo>
                      <a:lnTo>
                        <a:pt x="566" y="4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Freeform 272"/>
                <p:cNvSpPr>
                  <a:spLocks/>
                </p:cNvSpPr>
                <p:nvPr/>
              </p:nvSpPr>
              <p:spPr bwMode="auto">
                <a:xfrm>
                  <a:off x="14757993" y="2437271"/>
                  <a:ext cx="602982" cy="439944"/>
                </a:xfrm>
                <a:custGeom>
                  <a:avLst/>
                  <a:gdLst>
                    <a:gd name="T0" fmla="*/ 0 w 2326"/>
                    <a:gd name="T1" fmla="*/ 0 h 1701"/>
                    <a:gd name="T2" fmla="*/ 2326 w 2326"/>
                    <a:gd name="T3" fmla="*/ 0 h 1701"/>
                    <a:gd name="T4" fmla="*/ 2326 w 2326"/>
                    <a:gd name="T5" fmla="*/ 1701 h 1701"/>
                    <a:gd name="T6" fmla="*/ 1984 w 2326"/>
                    <a:gd name="T7" fmla="*/ 1701 h 1701"/>
                    <a:gd name="T8" fmla="*/ 1984 w 2326"/>
                    <a:gd name="T9" fmla="*/ 1344 h 1701"/>
                    <a:gd name="T10" fmla="*/ 2096 w 2326"/>
                    <a:gd name="T11" fmla="*/ 1344 h 1701"/>
                    <a:gd name="T12" fmla="*/ 2096 w 2326"/>
                    <a:gd name="T13" fmla="*/ 206 h 1701"/>
                    <a:gd name="T14" fmla="*/ 791 w 2326"/>
                    <a:gd name="T15" fmla="*/ 206 h 1701"/>
                    <a:gd name="T16" fmla="*/ 791 w 2326"/>
                    <a:gd name="T17" fmla="*/ 303 h 1701"/>
                    <a:gd name="T18" fmla="*/ 629 w 2326"/>
                    <a:gd name="T19" fmla="*/ 303 h 1701"/>
                    <a:gd name="T20" fmla="*/ 629 w 2326"/>
                    <a:gd name="T21" fmla="*/ 202 h 1701"/>
                    <a:gd name="T22" fmla="*/ 192 w 2326"/>
                    <a:gd name="T23" fmla="*/ 202 h 1701"/>
                    <a:gd name="T24" fmla="*/ 192 w 2326"/>
                    <a:gd name="T25" fmla="*/ 303 h 1701"/>
                    <a:gd name="T26" fmla="*/ 0 w 2326"/>
                    <a:gd name="T27" fmla="*/ 303 h 1701"/>
                    <a:gd name="T28" fmla="*/ 0 w 2326"/>
                    <a:gd name="T29" fmla="*/ 0 h 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26" h="1701">
                      <a:moveTo>
                        <a:pt x="0" y="0"/>
                      </a:moveTo>
                      <a:lnTo>
                        <a:pt x="2326" y="0"/>
                      </a:lnTo>
                      <a:lnTo>
                        <a:pt x="2326" y="1701"/>
                      </a:lnTo>
                      <a:lnTo>
                        <a:pt x="1984" y="1701"/>
                      </a:lnTo>
                      <a:lnTo>
                        <a:pt x="1984" y="1344"/>
                      </a:lnTo>
                      <a:lnTo>
                        <a:pt x="2096" y="1344"/>
                      </a:lnTo>
                      <a:lnTo>
                        <a:pt x="2096" y="206"/>
                      </a:lnTo>
                      <a:lnTo>
                        <a:pt x="791" y="206"/>
                      </a:lnTo>
                      <a:lnTo>
                        <a:pt x="791" y="303"/>
                      </a:lnTo>
                      <a:lnTo>
                        <a:pt x="629" y="303"/>
                      </a:lnTo>
                      <a:lnTo>
                        <a:pt x="629" y="202"/>
                      </a:lnTo>
                      <a:lnTo>
                        <a:pt x="192" y="202"/>
                      </a:lnTo>
                      <a:lnTo>
                        <a:pt x="192" y="303"/>
                      </a:lnTo>
                      <a:lnTo>
                        <a:pt x="0" y="3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BE3C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Freeform 273"/>
                <p:cNvSpPr>
                  <a:spLocks noEditPoints="1"/>
                </p:cNvSpPr>
                <p:nvPr/>
              </p:nvSpPr>
              <p:spPr bwMode="auto">
                <a:xfrm>
                  <a:off x="14636362" y="2551139"/>
                  <a:ext cx="601688" cy="439944"/>
                </a:xfrm>
                <a:custGeom>
                  <a:avLst/>
                  <a:gdLst>
                    <a:gd name="T0" fmla="*/ 341 w 2327"/>
                    <a:gd name="T1" fmla="*/ 680 h 1700"/>
                    <a:gd name="T2" fmla="*/ 604 w 2327"/>
                    <a:gd name="T3" fmla="*/ 680 h 1700"/>
                    <a:gd name="T4" fmla="*/ 604 w 2327"/>
                    <a:gd name="T5" fmla="*/ 849 h 1700"/>
                    <a:gd name="T6" fmla="*/ 341 w 2327"/>
                    <a:gd name="T7" fmla="*/ 849 h 1700"/>
                    <a:gd name="T8" fmla="*/ 341 w 2327"/>
                    <a:gd name="T9" fmla="*/ 680 h 1700"/>
                    <a:gd name="T10" fmla="*/ 341 w 2327"/>
                    <a:gd name="T11" fmla="*/ 386 h 1700"/>
                    <a:gd name="T12" fmla="*/ 604 w 2327"/>
                    <a:gd name="T13" fmla="*/ 386 h 1700"/>
                    <a:gd name="T14" fmla="*/ 604 w 2327"/>
                    <a:gd name="T15" fmla="*/ 554 h 1700"/>
                    <a:gd name="T16" fmla="*/ 341 w 2327"/>
                    <a:gd name="T17" fmla="*/ 554 h 1700"/>
                    <a:gd name="T18" fmla="*/ 341 w 2327"/>
                    <a:gd name="T19" fmla="*/ 386 h 1700"/>
                    <a:gd name="T20" fmla="*/ 927 w 2327"/>
                    <a:gd name="T21" fmla="*/ 207 h 1700"/>
                    <a:gd name="T22" fmla="*/ 927 w 2327"/>
                    <a:gd name="T23" fmla="*/ 1358 h 1700"/>
                    <a:gd name="T24" fmla="*/ 2098 w 2327"/>
                    <a:gd name="T25" fmla="*/ 1358 h 1700"/>
                    <a:gd name="T26" fmla="*/ 2098 w 2327"/>
                    <a:gd name="T27" fmla="*/ 207 h 1700"/>
                    <a:gd name="T28" fmla="*/ 927 w 2327"/>
                    <a:gd name="T29" fmla="*/ 207 h 1700"/>
                    <a:gd name="T30" fmla="*/ 193 w 2327"/>
                    <a:gd name="T31" fmla="*/ 201 h 1700"/>
                    <a:gd name="T32" fmla="*/ 193 w 2327"/>
                    <a:gd name="T33" fmla="*/ 1364 h 1700"/>
                    <a:gd name="T34" fmla="*/ 765 w 2327"/>
                    <a:gd name="T35" fmla="*/ 1364 h 1700"/>
                    <a:gd name="T36" fmla="*/ 765 w 2327"/>
                    <a:gd name="T37" fmla="*/ 201 h 1700"/>
                    <a:gd name="T38" fmla="*/ 193 w 2327"/>
                    <a:gd name="T39" fmla="*/ 201 h 1700"/>
                    <a:gd name="T40" fmla="*/ 0 w 2327"/>
                    <a:gd name="T41" fmla="*/ 0 h 1700"/>
                    <a:gd name="T42" fmla="*/ 2327 w 2327"/>
                    <a:gd name="T43" fmla="*/ 0 h 1700"/>
                    <a:gd name="T44" fmla="*/ 2327 w 2327"/>
                    <a:gd name="T45" fmla="*/ 1700 h 1700"/>
                    <a:gd name="T46" fmla="*/ 0 w 2327"/>
                    <a:gd name="T47" fmla="*/ 1700 h 1700"/>
                    <a:gd name="T48" fmla="*/ 0 w 2327"/>
                    <a:gd name="T49" fmla="*/ 0 h 1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27" h="1700">
                      <a:moveTo>
                        <a:pt x="341" y="680"/>
                      </a:moveTo>
                      <a:lnTo>
                        <a:pt x="604" y="680"/>
                      </a:lnTo>
                      <a:lnTo>
                        <a:pt x="604" y="849"/>
                      </a:lnTo>
                      <a:lnTo>
                        <a:pt x="341" y="849"/>
                      </a:lnTo>
                      <a:lnTo>
                        <a:pt x="341" y="680"/>
                      </a:lnTo>
                      <a:close/>
                      <a:moveTo>
                        <a:pt x="341" y="386"/>
                      </a:moveTo>
                      <a:lnTo>
                        <a:pt x="604" y="386"/>
                      </a:lnTo>
                      <a:lnTo>
                        <a:pt x="604" y="554"/>
                      </a:lnTo>
                      <a:lnTo>
                        <a:pt x="341" y="554"/>
                      </a:lnTo>
                      <a:lnTo>
                        <a:pt x="341" y="386"/>
                      </a:lnTo>
                      <a:close/>
                      <a:moveTo>
                        <a:pt x="927" y="207"/>
                      </a:moveTo>
                      <a:lnTo>
                        <a:pt x="927" y="1358"/>
                      </a:lnTo>
                      <a:lnTo>
                        <a:pt x="2098" y="1358"/>
                      </a:lnTo>
                      <a:lnTo>
                        <a:pt x="2098" y="207"/>
                      </a:lnTo>
                      <a:lnTo>
                        <a:pt x="927" y="207"/>
                      </a:lnTo>
                      <a:close/>
                      <a:moveTo>
                        <a:pt x="193" y="201"/>
                      </a:moveTo>
                      <a:lnTo>
                        <a:pt x="193" y="1364"/>
                      </a:lnTo>
                      <a:lnTo>
                        <a:pt x="765" y="1364"/>
                      </a:lnTo>
                      <a:lnTo>
                        <a:pt x="765" y="201"/>
                      </a:lnTo>
                      <a:lnTo>
                        <a:pt x="193" y="201"/>
                      </a:lnTo>
                      <a:close/>
                      <a:moveTo>
                        <a:pt x="0" y="0"/>
                      </a:moveTo>
                      <a:lnTo>
                        <a:pt x="2327" y="0"/>
                      </a:lnTo>
                      <a:lnTo>
                        <a:pt x="2327" y="1700"/>
                      </a:lnTo>
                      <a:lnTo>
                        <a:pt x="0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0" name="TextBox 259"/>
              <p:cNvSpPr txBox="1"/>
              <p:nvPr/>
            </p:nvSpPr>
            <p:spPr>
              <a:xfrm>
                <a:off x="9091758" y="2949355"/>
                <a:ext cx="836013" cy="33087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0" hangingPunct="0"/>
                <a:r>
                  <a:rPr lang="en-US" sz="1400" b="1" i="1" dirty="0">
                    <a:solidFill>
                      <a:srgbClr val="C5A646"/>
                    </a:solidFill>
                  </a:rPr>
                  <a:t>HAZUS</a:t>
                </a:r>
              </a:p>
            </p:txBody>
          </p:sp>
        </p:grpSp>
        <p:sp>
          <p:nvSpPr>
            <p:cNvPr id="119" name="Rounded Rectangle 118"/>
            <p:cNvSpPr/>
            <p:nvPr/>
          </p:nvSpPr>
          <p:spPr bwMode="auto">
            <a:xfrm>
              <a:off x="8013674" y="4978587"/>
              <a:ext cx="1269378" cy="685974"/>
            </a:xfrm>
            <a:prstGeom prst="roundRect">
              <a:avLst>
                <a:gd name="adj" fmla="val 7971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8131433" y="5096979"/>
              <a:ext cx="1043807" cy="49781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400" b="1" i="1" dirty="0">
                  <a:solidFill>
                    <a:srgbClr val="C5A646"/>
                  </a:solidFill>
                </a:rPr>
                <a:t>Local </a:t>
              </a:r>
            </a:p>
            <a:p>
              <a:pPr algn="ctr" eaLnBrk="0" hangingPunct="0"/>
              <a:r>
                <a:rPr lang="en-US" sz="1400" b="1" i="1" dirty="0">
                  <a:solidFill>
                    <a:srgbClr val="C5A646"/>
                  </a:solidFill>
                </a:rPr>
                <a:t>Applications</a:t>
              </a: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9472522" y="5221526"/>
              <a:ext cx="867466" cy="68424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Planning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US" sz="1200" dirty="0" smtClean="0">
                  <a:solidFill>
                    <a:prstClr val="white"/>
                  </a:solidFill>
                </a:rPr>
                <a:t>Mitigation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US" sz="1200" dirty="0" smtClean="0">
                  <a:solidFill>
                    <a:prstClr val="white"/>
                  </a:solidFill>
                </a:rPr>
                <a:t>Response</a:t>
              </a:r>
            </a:p>
          </p:txBody>
        </p:sp>
        <p:sp>
          <p:nvSpPr>
            <p:cNvPr id="117" name="Rounded Rectangle 116"/>
            <p:cNvSpPr/>
            <p:nvPr/>
          </p:nvSpPr>
          <p:spPr bwMode="auto">
            <a:xfrm>
              <a:off x="8103794" y="3832950"/>
              <a:ext cx="977687" cy="570362"/>
            </a:xfrm>
            <a:prstGeom prst="roundRect">
              <a:avLst>
                <a:gd name="adj" fmla="val 7971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/>
              <a:r>
                <a:rPr lang="en-US" sz="1400" b="1" i="1" dirty="0">
                  <a:solidFill>
                    <a:srgbClr val="C5A646"/>
                  </a:solidFill>
                </a:rPr>
                <a:t>IPAWS</a:t>
              </a: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532381" y="3789859"/>
              <a:ext cx="747749" cy="54787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Local </a:t>
              </a:r>
            </a:p>
            <a:p>
              <a:pPr algn="ctr" eaLnBrk="0" hangingPunct="0"/>
              <a:r>
                <a:rPr lang="en-US" sz="1200" dirty="0" smtClean="0">
                  <a:solidFill>
                    <a:prstClr val="white"/>
                  </a:solidFill>
                </a:rPr>
                <a:t>Alerts</a:t>
              </a:r>
            </a:p>
            <a:p>
              <a:pPr algn="ctr" eaLnBrk="0" hangingPunct="0">
                <a:lnSpc>
                  <a:spcPct val="70000"/>
                </a:lnSpc>
              </a:pPr>
              <a:endParaRPr lang="en-US" sz="1400" b="1" dirty="0" smtClean="0">
                <a:solidFill>
                  <a:srgbClr val="C5A646"/>
                </a:solidFill>
              </a:endParaRPr>
            </a:p>
          </p:txBody>
        </p:sp>
        <p:sp>
          <p:nvSpPr>
            <p:cNvPr id="247" name="Right Arrow 246"/>
            <p:cNvSpPr/>
            <p:nvPr/>
          </p:nvSpPr>
          <p:spPr bwMode="auto">
            <a:xfrm rot="16200000">
              <a:off x="4239254" y="4955369"/>
              <a:ext cx="356488" cy="18501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 bwMode="auto">
            <a:xfrm>
              <a:off x="5689984" y="3252631"/>
              <a:ext cx="2167229" cy="2700726"/>
            </a:xfrm>
            <a:prstGeom prst="roundRect">
              <a:avLst>
                <a:gd name="adj" fmla="val 2823"/>
              </a:avLst>
            </a:prstGeom>
            <a:noFill/>
            <a:ln w="38100" cmpd="sng">
              <a:solidFill>
                <a:schemeClr val="accent3">
                  <a:alpha val="43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689984" y="5259863"/>
              <a:ext cx="2176074" cy="28133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Create </a:t>
              </a:r>
              <a:b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</a:br>
              <a:r>
                <a:rPr lang="en-US" sz="2000" b="1" dirty="0" smtClean="0">
                  <a:solidFill>
                    <a:srgbClr val="AAD04B">
                      <a:lumMod val="60000"/>
                      <a:lumOff val="40000"/>
                    </a:srgbClr>
                  </a:solidFill>
                </a:rPr>
                <a:t>Flood Data</a:t>
              </a:r>
            </a:p>
          </p:txBody>
        </p:sp>
        <p:sp>
          <p:nvSpPr>
            <p:cNvPr id="262" name="Right Arrow 261"/>
            <p:cNvSpPr/>
            <p:nvPr/>
          </p:nvSpPr>
          <p:spPr bwMode="auto">
            <a:xfrm>
              <a:off x="7573198" y="3989752"/>
              <a:ext cx="602925" cy="22219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63" name="Right Arrow 262"/>
            <p:cNvSpPr/>
            <p:nvPr/>
          </p:nvSpPr>
          <p:spPr bwMode="auto">
            <a:xfrm rot="18695740">
              <a:off x="7431962" y="3232776"/>
              <a:ext cx="820447" cy="18501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64" name="Right Arrow 263"/>
            <p:cNvSpPr/>
            <p:nvPr/>
          </p:nvSpPr>
          <p:spPr bwMode="auto">
            <a:xfrm rot="2549678">
              <a:off x="7597909" y="4784870"/>
              <a:ext cx="639566" cy="22219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038801" y="4614817"/>
              <a:ext cx="634041" cy="549329"/>
              <a:chOff x="9092852" y="4106157"/>
              <a:chExt cx="654901" cy="627437"/>
            </a:xfrm>
          </p:grpSpPr>
          <p:sp>
            <p:nvSpPr>
              <p:cNvPr id="305" name="Freeform 304"/>
              <p:cNvSpPr>
                <a:spLocks noEditPoints="1"/>
              </p:cNvSpPr>
              <p:nvPr/>
            </p:nvSpPr>
            <p:spPr bwMode="auto">
              <a:xfrm>
                <a:off x="9092852" y="4218094"/>
                <a:ext cx="654901" cy="515500"/>
              </a:xfrm>
              <a:custGeom>
                <a:avLst/>
                <a:gdLst>
                  <a:gd name="T0" fmla="*/ 406 w 2674"/>
                  <a:gd name="T1" fmla="*/ 451 h 1747"/>
                  <a:gd name="T2" fmla="*/ 398 w 2674"/>
                  <a:gd name="T3" fmla="*/ 772 h 1747"/>
                  <a:gd name="T4" fmla="*/ 440 w 2674"/>
                  <a:gd name="T5" fmla="*/ 1024 h 1747"/>
                  <a:gd name="T6" fmla="*/ 477 w 2674"/>
                  <a:gd name="T7" fmla="*/ 1735 h 1747"/>
                  <a:gd name="T8" fmla="*/ 327 w 2674"/>
                  <a:gd name="T9" fmla="*/ 1723 h 1747"/>
                  <a:gd name="T10" fmla="*/ 251 w 2674"/>
                  <a:gd name="T11" fmla="*/ 1735 h 1747"/>
                  <a:gd name="T12" fmla="*/ 101 w 2674"/>
                  <a:gd name="T13" fmla="*/ 1723 h 1747"/>
                  <a:gd name="T14" fmla="*/ 69 w 2674"/>
                  <a:gd name="T15" fmla="*/ 1057 h 1747"/>
                  <a:gd name="T16" fmla="*/ 13 w 2674"/>
                  <a:gd name="T17" fmla="*/ 1012 h 1747"/>
                  <a:gd name="T18" fmla="*/ 1 w 2674"/>
                  <a:gd name="T19" fmla="*/ 704 h 1747"/>
                  <a:gd name="T20" fmla="*/ 38 w 2674"/>
                  <a:gd name="T21" fmla="*/ 481 h 1747"/>
                  <a:gd name="T22" fmla="*/ 221 w 2674"/>
                  <a:gd name="T23" fmla="*/ 446 h 1747"/>
                  <a:gd name="T24" fmla="*/ 2335 w 2674"/>
                  <a:gd name="T25" fmla="*/ 866 h 1747"/>
                  <a:gd name="T26" fmla="*/ 2460 w 2674"/>
                  <a:gd name="T27" fmla="*/ 367 h 1747"/>
                  <a:gd name="T28" fmla="*/ 2636 w 2674"/>
                  <a:gd name="T29" fmla="*/ 402 h 1747"/>
                  <a:gd name="T30" fmla="*/ 2673 w 2674"/>
                  <a:gd name="T31" fmla="*/ 625 h 1747"/>
                  <a:gd name="T32" fmla="*/ 2661 w 2674"/>
                  <a:gd name="T33" fmla="*/ 933 h 1747"/>
                  <a:gd name="T34" fmla="*/ 2605 w 2674"/>
                  <a:gd name="T35" fmla="*/ 978 h 1747"/>
                  <a:gd name="T36" fmla="*/ 2573 w 2674"/>
                  <a:gd name="T37" fmla="*/ 1644 h 1747"/>
                  <a:gd name="T38" fmla="*/ 2423 w 2674"/>
                  <a:gd name="T39" fmla="*/ 1656 h 1747"/>
                  <a:gd name="T40" fmla="*/ 2347 w 2674"/>
                  <a:gd name="T41" fmla="*/ 1644 h 1747"/>
                  <a:gd name="T42" fmla="*/ 2197 w 2674"/>
                  <a:gd name="T43" fmla="*/ 1656 h 1747"/>
                  <a:gd name="T44" fmla="*/ 2158 w 2674"/>
                  <a:gd name="T45" fmla="*/ 978 h 1747"/>
                  <a:gd name="T46" fmla="*/ 2105 w 2674"/>
                  <a:gd name="T47" fmla="*/ 949 h 1747"/>
                  <a:gd name="T48" fmla="*/ 2087 w 2674"/>
                  <a:gd name="T49" fmla="*/ 673 h 1747"/>
                  <a:gd name="T50" fmla="*/ 2112 w 2674"/>
                  <a:gd name="T51" fmla="*/ 419 h 1747"/>
                  <a:gd name="T52" fmla="*/ 2267 w 2674"/>
                  <a:gd name="T53" fmla="*/ 369 h 1747"/>
                  <a:gd name="T54" fmla="*/ 1362 w 2674"/>
                  <a:gd name="T55" fmla="*/ 216 h 1747"/>
                  <a:gd name="T56" fmla="*/ 1396 w 2674"/>
                  <a:gd name="T57" fmla="*/ 284 h 1747"/>
                  <a:gd name="T58" fmla="*/ 1318 w 2674"/>
                  <a:gd name="T59" fmla="*/ 373 h 1747"/>
                  <a:gd name="T60" fmla="*/ 1216 w 2674"/>
                  <a:gd name="T61" fmla="*/ 448 h 1747"/>
                  <a:gd name="T62" fmla="*/ 1145 w 2674"/>
                  <a:gd name="T63" fmla="*/ 479 h 1747"/>
                  <a:gd name="T64" fmla="*/ 1020 w 2674"/>
                  <a:gd name="T65" fmla="*/ 980 h 1747"/>
                  <a:gd name="T66" fmla="*/ 963 w 2674"/>
                  <a:gd name="T67" fmla="*/ 1668 h 1747"/>
                  <a:gd name="T68" fmla="*/ 839 w 2674"/>
                  <a:gd name="T69" fmla="*/ 1087 h 1747"/>
                  <a:gd name="T70" fmla="*/ 737 w 2674"/>
                  <a:gd name="T71" fmla="*/ 1668 h 1747"/>
                  <a:gd name="T72" fmla="*/ 596 w 2674"/>
                  <a:gd name="T73" fmla="*/ 980 h 1747"/>
                  <a:gd name="T74" fmla="*/ 570 w 2674"/>
                  <a:gd name="T75" fmla="*/ 976 h 1747"/>
                  <a:gd name="T76" fmla="*/ 518 w 2674"/>
                  <a:gd name="T77" fmla="*/ 818 h 1747"/>
                  <a:gd name="T78" fmla="*/ 520 w 2674"/>
                  <a:gd name="T79" fmla="*/ 520 h 1747"/>
                  <a:gd name="T80" fmla="*/ 589 w 2674"/>
                  <a:gd name="T81" fmla="*/ 380 h 1747"/>
                  <a:gd name="T82" fmla="*/ 724 w 2674"/>
                  <a:gd name="T83" fmla="*/ 423 h 1747"/>
                  <a:gd name="T84" fmla="*/ 891 w 2674"/>
                  <a:gd name="T85" fmla="*/ 423 h 1747"/>
                  <a:gd name="T86" fmla="*/ 1041 w 2674"/>
                  <a:gd name="T87" fmla="*/ 361 h 1747"/>
                  <a:gd name="T88" fmla="*/ 1144 w 2674"/>
                  <a:gd name="T89" fmla="*/ 332 h 1747"/>
                  <a:gd name="T90" fmla="*/ 1182 w 2674"/>
                  <a:gd name="T91" fmla="*/ 299 h 1747"/>
                  <a:gd name="T92" fmla="*/ 1306 w 2674"/>
                  <a:gd name="T93" fmla="*/ 213 h 1747"/>
                  <a:gd name="T94" fmla="*/ 384 w 2674"/>
                  <a:gd name="T95" fmla="*/ 106 h 1747"/>
                  <a:gd name="T96" fmla="*/ 451 w 2674"/>
                  <a:gd name="T97" fmla="*/ 268 h 1747"/>
                  <a:gd name="T98" fmla="*/ 327 w 2674"/>
                  <a:gd name="T99" fmla="*/ 392 h 1747"/>
                  <a:gd name="T100" fmla="*/ 165 w 2674"/>
                  <a:gd name="T101" fmla="*/ 325 h 1747"/>
                  <a:gd name="T102" fmla="*/ 165 w 2674"/>
                  <a:gd name="T103" fmla="*/ 149 h 1747"/>
                  <a:gd name="T104" fmla="*/ 2383 w 2674"/>
                  <a:gd name="T105" fmla="*/ 0 h 1747"/>
                  <a:gd name="T106" fmla="*/ 2528 w 2674"/>
                  <a:gd name="T107" fmla="*/ 97 h 1747"/>
                  <a:gd name="T108" fmla="*/ 2494 w 2674"/>
                  <a:gd name="T109" fmla="*/ 269 h 1747"/>
                  <a:gd name="T110" fmla="*/ 2321 w 2674"/>
                  <a:gd name="T111" fmla="*/ 303 h 1747"/>
                  <a:gd name="T112" fmla="*/ 2226 w 2674"/>
                  <a:gd name="T113" fmla="*/ 158 h 1747"/>
                  <a:gd name="T114" fmla="*/ 2321 w 2674"/>
                  <a:gd name="T115" fmla="*/ 13 h 1747"/>
                  <a:gd name="T116" fmla="*/ 898 w 2674"/>
                  <a:gd name="T117" fmla="*/ 28 h 1747"/>
                  <a:gd name="T118" fmla="*/ 965 w 2674"/>
                  <a:gd name="T119" fmla="*/ 190 h 1747"/>
                  <a:gd name="T120" fmla="*/ 841 w 2674"/>
                  <a:gd name="T121" fmla="*/ 313 h 1747"/>
                  <a:gd name="T122" fmla="*/ 679 w 2674"/>
                  <a:gd name="T123" fmla="*/ 247 h 1747"/>
                  <a:gd name="T124" fmla="*/ 679 w 2674"/>
                  <a:gd name="T125" fmla="*/ 70 h 1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74" h="1747">
                    <a:moveTo>
                      <a:pt x="281" y="444"/>
                    </a:moveTo>
                    <a:lnTo>
                      <a:pt x="309" y="444"/>
                    </a:lnTo>
                    <a:lnTo>
                      <a:pt x="340" y="445"/>
                    </a:lnTo>
                    <a:lnTo>
                      <a:pt x="371" y="446"/>
                    </a:lnTo>
                    <a:lnTo>
                      <a:pt x="407" y="448"/>
                    </a:lnTo>
                    <a:lnTo>
                      <a:pt x="406" y="451"/>
                    </a:lnTo>
                    <a:lnTo>
                      <a:pt x="402" y="513"/>
                    </a:lnTo>
                    <a:lnTo>
                      <a:pt x="399" y="569"/>
                    </a:lnTo>
                    <a:lnTo>
                      <a:pt x="396" y="623"/>
                    </a:lnTo>
                    <a:lnTo>
                      <a:pt x="395" y="673"/>
                    </a:lnTo>
                    <a:lnTo>
                      <a:pt x="396" y="723"/>
                    </a:lnTo>
                    <a:lnTo>
                      <a:pt x="398" y="772"/>
                    </a:lnTo>
                    <a:lnTo>
                      <a:pt x="400" y="826"/>
                    </a:lnTo>
                    <a:lnTo>
                      <a:pt x="405" y="883"/>
                    </a:lnTo>
                    <a:lnTo>
                      <a:pt x="410" y="944"/>
                    </a:lnTo>
                    <a:lnTo>
                      <a:pt x="416" y="973"/>
                    </a:lnTo>
                    <a:lnTo>
                      <a:pt x="425" y="1000"/>
                    </a:lnTo>
                    <a:lnTo>
                      <a:pt x="440" y="1024"/>
                    </a:lnTo>
                    <a:lnTo>
                      <a:pt x="458" y="1046"/>
                    </a:lnTo>
                    <a:lnTo>
                      <a:pt x="480" y="1064"/>
                    </a:lnTo>
                    <a:lnTo>
                      <a:pt x="492" y="1558"/>
                    </a:lnTo>
                    <a:lnTo>
                      <a:pt x="488" y="1707"/>
                    </a:lnTo>
                    <a:lnTo>
                      <a:pt x="486" y="1723"/>
                    </a:lnTo>
                    <a:lnTo>
                      <a:pt x="477" y="1735"/>
                    </a:lnTo>
                    <a:lnTo>
                      <a:pt x="464" y="1743"/>
                    </a:lnTo>
                    <a:lnTo>
                      <a:pt x="450" y="1747"/>
                    </a:lnTo>
                    <a:lnTo>
                      <a:pt x="364" y="1747"/>
                    </a:lnTo>
                    <a:lnTo>
                      <a:pt x="348" y="1743"/>
                    </a:lnTo>
                    <a:lnTo>
                      <a:pt x="336" y="1735"/>
                    </a:lnTo>
                    <a:lnTo>
                      <a:pt x="327" y="1723"/>
                    </a:lnTo>
                    <a:lnTo>
                      <a:pt x="324" y="1707"/>
                    </a:lnTo>
                    <a:lnTo>
                      <a:pt x="324" y="1165"/>
                    </a:lnTo>
                    <a:lnTo>
                      <a:pt x="262" y="1165"/>
                    </a:lnTo>
                    <a:lnTo>
                      <a:pt x="262" y="1707"/>
                    </a:lnTo>
                    <a:lnTo>
                      <a:pt x="260" y="1723"/>
                    </a:lnTo>
                    <a:lnTo>
                      <a:pt x="251" y="1735"/>
                    </a:lnTo>
                    <a:lnTo>
                      <a:pt x="238" y="1743"/>
                    </a:lnTo>
                    <a:lnTo>
                      <a:pt x="223" y="1747"/>
                    </a:lnTo>
                    <a:lnTo>
                      <a:pt x="138" y="1747"/>
                    </a:lnTo>
                    <a:lnTo>
                      <a:pt x="122" y="1743"/>
                    </a:lnTo>
                    <a:lnTo>
                      <a:pt x="110" y="1735"/>
                    </a:lnTo>
                    <a:lnTo>
                      <a:pt x="101" y="1723"/>
                    </a:lnTo>
                    <a:lnTo>
                      <a:pt x="99" y="1707"/>
                    </a:lnTo>
                    <a:lnTo>
                      <a:pt x="82" y="1060"/>
                    </a:lnTo>
                    <a:lnTo>
                      <a:pt x="75" y="1059"/>
                    </a:lnTo>
                    <a:lnTo>
                      <a:pt x="71" y="1058"/>
                    </a:lnTo>
                    <a:lnTo>
                      <a:pt x="70" y="1058"/>
                    </a:lnTo>
                    <a:lnTo>
                      <a:pt x="69" y="1057"/>
                    </a:lnTo>
                    <a:lnTo>
                      <a:pt x="65" y="1055"/>
                    </a:lnTo>
                    <a:lnTo>
                      <a:pt x="57" y="1055"/>
                    </a:lnTo>
                    <a:lnTo>
                      <a:pt x="41" y="1051"/>
                    </a:lnTo>
                    <a:lnTo>
                      <a:pt x="28" y="1041"/>
                    </a:lnTo>
                    <a:lnTo>
                      <a:pt x="18" y="1028"/>
                    </a:lnTo>
                    <a:lnTo>
                      <a:pt x="13" y="1012"/>
                    </a:lnTo>
                    <a:lnTo>
                      <a:pt x="8" y="953"/>
                    </a:lnTo>
                    <a:lnTo>
                      <a:pt x="5" y="898"/>
                    </a:lnTo>
                    <a:lnTo>
                      <a:pt x="2" y="847"/>
                    </a:lnTo>
                    <a:lnTo>
                      <a:pt x="0" y="799"/>
                    </a:lnTo>
                    <a:lnTo>
                      <a:pt x="0" y="752"/>
                    </a:lnTo>
                    <a:lnTo>
                      <a:pt x="1" y="704"/>
                    </a:lnTo>
                    <a:lnTo>
                      <a:pt x="2" y="653"/>
                    </a:lnTo>
                    <a:lnTo>
                      <a:pt x="6" y="598"/>
                    </a:lnTo>
                    <a:lnTo>
                      <a:pt x="11" y="539"/>
                    </a:lnTo>
                    <a:lnTo>
                      <a:pt x="14" y="517"/>
                    </a:lnTo>
                    <a:lnTo>
                      <a:pt x="24" y="498"/>
                    </a:lnTo>
                    <a:lnTo>
                      <a:pt x="38" y="481"/>
                    </a:lnTo>
                    <a:lnTo>
                      <a:pt x="55" y="468"/>
                    </a:lnTo>
                    <a:lnTo>
                      <a:pt x="75" y="458"/>
                    </a:lnTo>
                    <a:lnTo>
                      <a:pt x="96" y="453"/>
                    </a:lnTo>
                    <a:lnTo>
                      <a:pt x="145" y="451"/>
                    </a:lnTo>
                    <a:lnTo>
                      <a:pt x="186" y="447"/>
                    </a:lnTo>
                    <a:lnTo>
                      <a:pt x="221" y="446"/>
                    </a:lnTo>
                    <a:lnTo>
                      <a:pt x="252" y="445"/>
                    </a:lnTo>
                    <a:lnTo>
                      <a:pt x="281" y="444"/>
                    </a:lnTo>
                    <a:close/>
                    <a:moveTo>
                      <a:pt x="2331" y="366"/>
                    </a:moveTo>
                    <a:lnTo>
                      <a:pt x="2298" y="423"/>
                    </a:lnTo>
                    <a:lnTo>
                      <a:pt x="2335" y="487"/>
                    </a:lnTo>
                    <a:lnTo>
                      <a:pt x="2335" y="866"/>
                    </a:lnTo>
                    <a:lnTo>
                      <a:pt x="2383" y="931"/>
                    </a:lnTo>
                    <a:lnTo>
                      <a:pt x="2426" y="866"/>
                    </a:lnTo>
                    <a:lnTo>
                      <a:pt x="2426" y="487"/>
                    </a:lnTo>
                    <a:lnTo>
                      <a:pt x="2464" y="423"/>
                    </a:lnTo>
                    <a:lnTo>
                      <a:pt x="2430" y="366"/>
                    </a:lnTo>
                    <a:lnTo>
                      <a:pt x="2460" y="367"/>
                    </a:lnTo>
                    <a:lnTo>
                      <a:pt x="2494" y="369"/>
                    </a:lnTo>
                    <a:lnTo>
                      <a:pt x="2533" y="372"/>
                    </a:lnTo>
                    <a:lnTo>
                      <a:pt x="2578" y="375"/>
                    </a:lnTo>
                    <a:lnTo>
                      <a:pt x="2599" y="380"/>
                    </a:lnTo>
                    <a:lnTo>
                      <a:pt x="2619" y="389"/>
                    </a:lnTo>
                    <a:lnTo>
                      <a:pt x="2636" y="402"/>
                    </a:lnTo>
                    <a:lnTo>
                      <a:pt x="2650" y="419"/>
                    </a:lnTo>
                    <a:lnTo>
                      <a:pt x="2660" y="439"/>
                    </a:lnTo>
                    <a:lnTo>
                      <a:pt x="2663" y="461"/>
                    </a:lnTo>
                    <a:lnTo>
                      <a:pt x="2668" y="520"/>
                    </a:lnTo>
                    <a:lnTo>
                      <a:pt x="2671" y="574"/>
                    </a:lnTo>
                    <a:lnTo>
                      <a:pt x="2673" y="625"/>
                    </a:lnTo>
                    <a:lnTo>
                      <a:pt x="2674" y="673"/>
                    </a:lnTo>
                    <a:lnTo>
                      <a:pt x="2674" y="720"/>
                    </a:lnTo>
                    <a:lnTo>
                      <a:pt x="2672" y="769"/>
                    </a:lnTo>
                    <a:lnTo>
                      <a:pt x="2669" y="818"/>
                    </a:lnTo>
                    <a:lnTo>
                      <a:pt x="2666" y="873"/>
                    </a:lnTo>
                    <a:lnTo>
                      <a:pt x="2661" y="933"/>
                    </a:lnTo>
                    <a:lnTo>
                      <a:pt x="2656" y="949"/>
                    </a:lnTo>
                    <a:lnTo>
                      <a:pt x="2646" y="962"/>
                    </a:lnTo>
                    <a:lnTo>
                      <a:pt x="2633" y="972"/>
                    </a:lnTo>
                    <a:lnTo>
                      <a:pt x="2617" y="976"/>
                    </a:lnTo>
                    <a:lnTo>
                      <a:pt x="2609" y="977"/>
                    </a:lnTo>
                    <a:lnTo>
                      <a:pt x="2605" y="978"/>
                    </a:lnTo>
                    <a:lnTo>
                      <a:pt x="2604" y="978"/>
                    </a:lnTo>
                    <a:lnTo>
                      <a:pt x="2603" y="979"/>
                    </a:lnTo>
                    <a:lnTo>
                      <a:pt x="2599" y="980"/>
                    </a:lnTo>
                    <a:lnTo>
                      <a:pt x="2592" y="980"/>
                    </a:lnTo>
                    <a:lnTo>
                      <a:pt x="2575" y="1629"/>
                    </a:lnTo>
                    <a:lnTo>
                      <a:pt x="2573" y="1644"/>
                    </a:lnTo>
                    <a:lnTo>
                      <a:pt x="2564" y="1656"/>
                    </a:lnTo>
                    <a:lnTo>
                      <a:pt x="2552" y="1665"/>
                    </a:lnTo>
                    <a:lnTo>
                      <a:pt x="2536" y="1668"/>
                    </a:lnTo>
                    <a:lnTo>
                      <a:pt x="2451" y="1668"/>
                    </a:lnTo>
                    <a:lnTo>
                      <a:pt x="2436" y="1665"/>
                    </a:lnTo>
                    <a:lnTo>
                      <a:pt x="2423" y="1656"/>
                    </a:lnTo>
                    <a:lnTo>
                      <a:pt x="2414" y="1644"/>
                    </a:lnTo>
                    <a:lnTo>
                      <a:pt x="2412" y="1629"/>
                    </a:lnTo>
                    <a:lnTo>
                      <a:pt x="2412" y="1087"/>
                    </a:lnTo>
                    <a:lnTo>
                      <a:pt x="2350" y="1087"/>
                    </a:lnTo>
                    <a:lnTo>
                      <a:pt x="2350" y="1629"/>
                    </a:lnTo>
                    <a:lnTo>
                      <a:pt x="2347" y="1644"/>
                    </a:lnTo>
                    <a:lnTo>
                      <a:pt x="2338" y="1656"/>
                    </a:lnTo>
                    <a:lnTo>
                      <a:pt x="2326" y="1665"/>
                    </a:lnTo>
                    <a:lnTo>
                      <a:pt x="2310" y="1668"/>
                    </a:lnTo>
                    <a:lnTo>
                      <a:pt x="2224" y="1668"/>
                    </a:lnTo>
                    <a:lnTo>
                      <a:pt x="2210" y="1665"/>
                    </a:lnTo>
                    <a:lnTo>
                      <a:pt x="2197" y="1656"/>
                    </a:lnTo>
                    <a:lnTo>
                      <a:pt x="2188" y="1644"/>
                    </a:lnTo>
                    <a:lnTo>
                      <a:pt x="2186" y="1629"/>
                    </a:lnTo>
                    <a:lnTo>
                      <a:pt x="2169" y="980"/>
                    </a:lnTo>
                    <a:lnTo>
                      <a:pt x="2162" y="980"/>
                    </a:lnTo>
                    <a:lnTo>
                      <a:pt x="2158" y="979"/>
                    </a:lnTo>
                    <a:lnTo>
                      <a:pt x="2158" y="978"/>
                    </a:lnTo>
                    <a:lnTo>
                      <a:pt x="2156" y="978"/>
                    </a:lnTo>
                    <a:lnTo>
                      <a:pt x="2152" y="977"/>
                    </a:lnTo>
                    <a:lnTo>
                      <a:pt x="2143" y="976"/>
                    </a:lnTo>
                    <a:lnTo>
                      <a:pt x="2129" y="972"/>
                    </a:lnTo>
                    <a:lnTo>
                      <a:pt x="2114" y="962"/>
                    </a:lnTo>
                    <a:lnTo>
                      <a:pt x="2105" y="949"/>
                    </a:lnTo>
                    <a:lnTo>
                      <a:pt x="2101" y="933"/>
                    </a:lnTo>
                    <a:lnTo>
                      <a:pt x="2095" y="873"/>
                    </a:lnTo>
                    <a:lnTo>
                      <a:pt x="2091" y="818"/>
                    </a:lnTo>
                    <a:lnTo>
                      <a:pt x="2089" y="769"/>
                    </a:lnTo>
                    <a:lnTo>
                      <a:pt x="2088" y="720"/>
                    </a:lnTo>
                    <a:lnTo>
                      <a:pt x="2087" y="673"/>
                    </a:lnTo>
                    <a:lnTo>
                      <a:pt x="2088" y="625"/>
                    </a:lnTo>
                    <a:lnTo>
                      <a:pt x="2090" y="574"/>
                    </a:lnTo>
                    <a:lnTo>
                      <a:pt x="2093" y="520"/>
                    </a:lnTo>
                    <a:lnTo>
                      <a:pt x="2098" y="461"/>
                    </a:lnTo>
                    <a:lnTo>
                      <a:pt x="2102" y="439"/>
                    </a:lnTo>
                    <a:lnTo>
                      <a:pt x="2112" y="419"/>
                    </a:lnTo>
                    <a:lnTo>
                      <a:pt x="2125" y="402"/>
                    </a:lnTo>
                    <a:lnTo>
                      <a:pt x="2142" y="389"/>
                    </a:lnTo>
                    <a:lnTo>
                      <a:pt x="2162" y="380"/>
                    </a:lnTo>
                    <a:lnTo>
                      <a:pt x="2183" y="375"/>
                    </a:lnTo>
                    <a:lnTo>
                      <a:pt x="2228" y="372"/>
                    </a:lnTo>
                    <a:lnTo>
                      <a:pt x="2267" y="369"/>
                    </a:lnTo>
                    <a:lnTo>
                      <a:pt x="2301" y="367"/>
                    </a:lnTo>
                    <a:lnTo>
                      <a:pt x="2331" y="366"/>
                    </a:lnTo>
                    <a:close/>
                    <a:moveTo>
                      <a:pt x="1331" y="208"/>
                    </a:moveTo>
                    <a:lnTo>
                      <a:pt x="1339" y="208"/>
                    </a:lnTo>
                    <a:lnTo>
                      <a:pt x="1352" y="211"/>
                    </a:lnTo>
                    <a:lnTo>
                      <a:pt x="1362" y="216"/>
                    </a:lnTo>
                    <a:lnTo>
                      <a:pt x="1370" y="224"/>
                    </a:lnTo>
                    <a:lnTo>
                      <a:pt x="1378" y="236"/>
                    </a:lnTo>
                    <a:lnTo>
                      <a:pt x="1384" y="245"/>
                    </a:lnTo>
                    <a:lnTo>
                      <a:pt x="1389" y="256"/>
                    </a:lnTo>
                    <a:lnTo>
                      <a:pt x="1394" y="269"/>
                    </a:lnTo>
                    <a:lnTo>
                      <a:pt x="1396" y="284"/>
                    </a:lnTo>
                    <a:lnTo>
                      <a:pt x="1391" y="297"/>
                    </a:lnTo>
                    <a:lnTo>
                      <a:pt x="1384" y="311"/>
                    </a:lnTo>
                    <a:lnTo>
                      <a:pt x="1374" y="323"/>
                    </a:lnTo>
                    <a:lnTo>
                      <a:pt x="1365" y="331"/>
                    </a:lnTo>
                    <a:lnTo>
                      <a:pt x="1341" y="353"/>
                    </a:lnTo>
                    <a:lnTo>
                      <a:pt x="1318" y="373"/>
                    </a:lnTo>
                    <a:lnTo>
                      <a:pt x="1293" y="393"/>
                    </a:lnTo>
                    <a:lnTo>
                      <a:pt x="1273" y="409"/>
                    </a:lnTo>
                    <a:lnTo>
                      <a:pt x="1254" y="423"/>
                    </a:lnTo>
                    <a:lnTo>
                      <a:pt x="1238" y="435"/>
                    </a:lnTo>
                    <a:lnTo>
                      <a:pt x="1225" y="444"/>
                    </a:lnTo>
                    <a:lnTo>
                      <a:pt x="1216" y="448"/>
                    </a:lnTo>
                    <a:lnTo>
                      <a:pt x="1214" y="451"/>
                    </a:lnTo>
                    <a:lnTo>
                      <a:pt x="1210" y="452"/>
                    </a:lnTo>
                    <a:lnTo>
                      <a:pt x="1200" y="457"/>
                    </a:lnTo>
                    <a:lnTo>
                      <a:pt x="1186" y="463"/>
                    </a:lnTo>
                    <a:lnTo>
                      <a:pt x="1168" y="470"/>
                    </a:lnTo>
                    <a:lnTo>
                      <a:pt x="1145" y="479"/>
                    </a:lnTo>
                    <a:lnTo>
                      <a:pt x="1118" y="487"/>
                    </a:lnTo>
                    <a:lnTo>
                      <a:pt x="1088" y="497"/>
                    </a:lnTo>
                    <a:lnTo>
                      <a:pt x="1056" y="506"/>
                    </a:lnTo>
                    <a:lnTo>
                      <a:pt x="1024" y="514"/>
                    </a:lnTo>
                    <a:lnTo>
                      <a:pt x="1020" y="515"/>
                    </a:lnTo>
                    <a:lnTo>
                      <a:pt x="1020" y="980"/>
                    </a:lnTo>
                    <a:lnTo>
                      <a:pt x="1019" y="980"/>
                    </a:lnTo>
                    <a:lnTo>
                      <a:pt x="1002" y="1629"/>
                    </a:lnTo>
                    <a:lnTo>
                      <a:pt x="1000" y="1644"/>
                    </a:lnTo>
                    <a:lnTo>
                      <a:pt x="991" y="1656"/>
                    </a:lnTo>
                    <a:lnTo>
                      <a:pt x="978" y="1665"/>
                    </a:lnTo>
                    <a:lnTo>
                      <a:pt x="963" y="1668"/>
                    </a:lnTo>
                    <a:lnTo>
                      <a:pt x="878" y="1668"/>
                    </a:lnTo>
                    <a:lnTo>
                      <a:pt x="862" y="1665"/>
                    </a:lnTo>
                    <a:lnTo>
                      <a:pt x="850" y="1656"/>
                    </a:lnTo>
                    <a:lnTo>
                      <a:pt x="841" y="1644"/>
                    </a:lnTo>
                    <a:lnTo>
                      <a:pt x="839" y="1629"/>
                    </a:lnTo>
                    <a:lnTo>
                      <a:pt x="839" y="1087"/>
                    </a:lnTo>
                    <a:lnTo>
                      <a:pt x="776" y="1087"/>
                    </a:lnTo>
                    <a:lnTo>
                      <a:pt x="776" y="1629"/>
                    </a:lnTo>
                    <a:lnTo>
                      <a:pt x="774" y="1644"/>
                    </a:lnTo>
                    <a:lnTo>
                      <a:pt x="765" y="1656"/>
                    </a:lnTo>
                    <a:lnTo>
                      <a:pt x="753" y="1665"/>
                    </a:lnTo>
                    <a:lnTo>
                      <a:pt x="737" y="1668"/>
                    </a:lnTo>
                    <a:lnTo>
                      <a:pt x="651" y="1668"/>
                    </a:lnTo>
                    <a:lnTo>
                      <a:pt x="637" y="1665"/>
                    </a:lnTo>
                    <a:lnTo>
                      <a:pt x="624" y="1656"/>
                    </a:lnTo>
                    <a:lnTo>
                      <a:pt x="615" y="1644"/>
                    </a:lnTo>
                    <a:lnTo>
                      <a:pt x="613" y="1629"/>
                    </a:lnTo>
                    <a:lnTo>
                      <a:pt x="596" y="980"/>
                    </a:lnTo>
                    <a:lnTo>
                      <a:pt x="589" y="980"/>
                    </a:lnTo>
                    <a:lnTo>
                      <a:pt x="585" y="979"/>
                    </a:lnTo>
                    <a:lnTo>
                      <a:pt x="584" y="978"/>
                    </a:lnTo>
                    <a:lnTo>
                      <a:pt x="583" y="978"/>
                    </a:lnTo>
                    <a:lnTo>
                      <a:pt x="579" y="977"/>
                    </a:lnTo>
                    <a:lnTo>
                      <a:pt x="570" y="976"/>
                    </a:lnTo>
                    <a:lnTo>
                      <a:pt x="555" y="972"/>
                    </a:lnTo>
                    <a:lnTo>
                      <a:pt x="541" y="962"/>
                    </a:lnTo>
                    <a:lnTo>
                      <a:pt x="532" y="949"/>
                    </a:lnTo>
                    <a:lnTo>
                      <a:pt x="528" y="933"/>
                    </a:lnTo>
                    <a:lnTo>
                      <a:pt x="522" y="873"/>
                    </a:lnTo>
                    <a:lnTo>
                      <a:pt x="518" y="818"/>
                    </a:lnTo>
                    <a:lnTo>
                      <a:pt x="516" y="769"/>
                    </a:lnTo>
                    <a:lnTo>
                      <a:pt x="514" y="720"/>
                    </a:lnTo>
                    <a:lnTo>
                      <a:pt x="514" y="673"/>
                    </a:lnTo>
                    <a:lnTo>
                      <a:pt x="515" y="625"/>
                    </a:lnTo>
                    <a:lnTo>
                      <a:pt x="517" y="574"/>
                    </a:lnTo>
                    <a:lnTo>
                      <a:pt x="520" y="520"/>
                    </a:lnTo>
                    <a:lnTo>
                      <a:pt x="524" y="461"/>
                    </a:lnTo>
                    <a:lnTo>
                      <a:pt x="529" y="439"/>
                    </a:lnTo>
                    <a:lnTo>
                      <a:pt x="539" y="419"/>
                    </a:lnTo>
                    <a:lnTo>
                      <a:pt x="552" y="402"/>
                    </a:lnTo>
                    <a:lnTo>
                      <a:pt x="569" y="389"/>
                    </a:lnTo>
                    <a:lnTo>
                      <a:pt x="589" y="380"/>
                    </a:lnTo>
                    <a:lnTo>
                      <a:pt x="610" y="375"/>
                    </a:lnTo>
                    <a:lnTo>
                      <a:pt x="653" y="372"/>
                    </a:lnTo>
                    <a:lnTo>
                      <a:pt x="691" y="370"/>
                    </a:lnTo>
                    <a:lnTo>
                      <a:pt x="725" y="367"/>
                    </a:lnTo>
                    <a:lnTo>
                      <a:pt x="758" y="366"/>
                    </a:lnTo>
                    <a:lnTo>
                      <a:pt x="724" y="423"/>
                    </a:lnTo>
                    <a:lnTo>
                      <a:pt x="761" y="487"/>
                    </a:lnTo>
                    <a:lnTo>
                      <a:pt x="761" y="866"/>
                    </a:lnTo>
                    <a:lnTo>
                      <a:pt x="810" y="931"/>
                    </a:lnTo>
                    <a:lnTo>
                      <a:pt x="853" y="866"/>
                    </a:lnTo>
                    <a:lnTo>
                      <a:pt x="853" y="487"/>
                    </a:lnTo>
                    <a:lnTo>
                      <a:pt x="891" y="423"/>
                    </a:lnTo>
                    <a:lnTo>
                      <a:pt x="857" y="365"/>
                    </a:lnTo>
                    <a:lnTo>
                      <a:pt x="891" y="366"/>
                    </a:lnTo>
                    <a:lnTo>
                      <a:pt x="927" y="367"/>
                    </a:lnTo>
                    <a:lnTo>
                      <a:pt x="967" y="370"/>
                    </a:lnTo>
                    <a:lnTo>
                      <a:pt x="1012" y="372"/>
                    </a:lnTo>
                    <a:lnTo>
                      <a:pt x="1041" y="361"/>
                    </a:lnTo>
                    <a:lnTo>
                      <a:pt x="1067" y="352"/>
                    </a:lnTo>
                    <a:lnTo>
                      <a:pt x="1092" y="344"/>
                    </a:lnTo>
                    <a:lnTo>
                      <a:pt x="1112" y="340"/>
                    </a:lnTo>
                    <a:lnTo>
                      <a:pt x="1129" y="335"/>
                    </a:lnTo>
                    <a:lnTo>
                      <a:pt x="1139" y="332"/>
                    </a:lnTo>
                    <a:lnTo>
                      <a:pt x="1144" y="332"/>
                    </a:lnTo>
                    <a:lnTo>
                      <a:pt x="1150" y="331"/>
                    </a:lnTo>
                    <a:lnTo>
                      <a:pt x="1153" y="326"/>
                    </a:lnTo>
                    <a:lnTo>
                      <a:pt x="1156" y="324"/>
                    </a:lnTo>
                    <a:lnTo>
                      <a:pt x="1162" y="318"/>
                    </a:lnTo>
                    <a:lnTo>
                      <a:pt x="1170" y="309"/>
                    </a:lnTo>
                    <a:lnTo>
                      <a:pt x="1182" y="299"/>
                    </a:lnTo>
                    <a:lnTo>
                      <a:pt x="1198" y="286"/>
                    </a:lnTo>
                    <a:lnTo>
                      <a:pt x="1215" y="272"/>
                    </a:lnTo>
                    <a:lnTo>
                      <a:pt x="1235" y="257"/>
                    </a:lnTo>
                    <a:lnTo>
                      <a:pt x="1257" y="242"/>
                    </a:lnTo>
                    <a:lnTo>
                      <a:pt x="1281" y="227"/>
                    </a:lnTo>
                    <a:lnTo>
                      <a:pt x="1306" y="213"/>
                    </a:lnTo>
                    <a:lnTo>
                      <a:pt x="1318" y="209"/>
                    </a:lnTo>
                    <a:lnTo>
                      <a:pt x="1331" y="208"/>
                    </a:lnTo>
                    <a:close/>
                    <a:moveTo>
                      <a:pt x="296" y="80"/>
                    </a:moveTo>
                    <a:lnTo>
                      <a:pt x="327" y="82"/>
                    </a:lnTo>
                    <a:lnTo>
                      <a:pt x="358" y="92"/>
                    </a:lnTo>
                    <a:lnTo>
                      <a:pt x="384" y="106"/>
                    </a:lnTo>
                    <a:lnTo>
                      <a:pt x="407" y="126"/>
                    </a:lnTo>
                    <a:lnTo>
                      <a:pt x="427" y="149"/>
                    </a:lnTo>
                    <a:lnTo>
                      <a:pt x="441" y="175"/>
                    </a:lnTo>
                    <a:lnTo>
                      <a:pt x="451" y="205"/>
                    </a:lnTo>
                    <a:lnTo>
                      <a:pt x="453" y="237"/>
                    </a:lnTo>
                    <a:lnTo>
                      <a:pt x="451" y="268"/>
                    </a:lnTo>
                    <a:lnTo>
                      <a:pt x="441" y="299"/>
                    </a:lnTo>
                    <a:lnTo>
                      <a:pt x="427" y="325"/>
                    </a:lnTo>
                    <a:lnTo>
                      <a:pt x="407" y="348"/>
                    </a:lnTo>
                    <a:lnTo>
                      <a:pt x="384" y="367"/>
                    </a:lnTo>
                    <a:lnTo>
                      <a:pt x="358" y="382"/>
                    </a:lnTo>
                    <a:lnTo>
                      <a:pt x="327" y="392"/>
                    </a:lnTo>
                    <a:lnTo>
                      <a:pt x="296" y="394"/>
                    </a:lnTo>
                    <a:lnTo>
                      <a:pt x="265" y="392"/>
                    </a:lnTo>
                    <a:lnTo>
                      <a:pt x="234" y="382"/>
                    </a:lnTo>
                    <a:lnTo>
                      <a:pt x="208" y="367"/>
                    </a:lnTo>
                    <a:lnTo>
                      <a:pt x="185" y="348"/>
                    </a:lnTo>
                    <a:lnTo>
                      <a:pt x="165" y="325"/>
                    </a:lnTo>
                    <a:lnTo>
                      <a:pt x="151" y="299"/>
                    </a:lnTo>
                    <a:lnTo>
                      <a:pt x="141" y="268"/>
                    </a:lnTo>
                    <a:lnTo>
                      <a:pt x="139" y="237"/>
                    </a:lnTo>
                    <a:lnTo>
                      <a:pt x="141" y="205"/>
                    </a:lnTo>
                    <a:lnTo>
                      <a:pt x="151" y="175"/>
                    </a:lnTo>
                    <a:lnTo>
                      <a:pt x="165" y="149"/>
                    </a:lnTo>
                    <a:lnTo>
                      <a:pt x="185" y="126"/>
                    </a:lnTo>
                    <a:lnTo>
                      <a:pt x="208" y="106"/>
                    </a:lnTo>
                    <a:lnTo>
                      <a:pt x="234" y="92"/>
                    </a:lnTo>
                    <a:lnTo>
                      <a:pt x="265" y="82"/>
                    </a:lnTo>
                    <a:lnTo>
                      <a:pt x="296" y="80"/>
                    </a:lnTo>
                    <a:close/>
                    <a:moveTo>
                      <a:pt x="2383" y="0"/>
                    </a:moveTo>
                    <a:lnTo>
                      <a:pt x="2414" y="3"/>
                    </a:lnTo>
                    <a:lnTo>
                      <a:pt x="2445" y="13"/>
                    </a:lnTo>
                    <a:lnTo>
                      <a:pt x="2471" y="28"/>
                    </a:lnTo>
                    <a:lnTo>
                      <a:pt x="2494" y="47"/>
                    </a:lnTo>
                    <a:lnTo>
                      <a:pt x="2513" y="70"/>
                    </a:lnTo>
                    <a:lnTo>
                      <a:pt x="2528" y="97"/>
                    </a:lnTo>
                    <a:lnTo>
                      <a:pt x="2538" y="127"/>
                    </a:lnTo>
                    <a:lnTo>
                      <a:pt x="2541" y="158"/>
                    </a:lnTo>
                    <a:lnTo>
                      <a:pt x="2538" y="190"/>
                    </a:lnTo>
                    <a:lnTo>
                      <a:pt x="2528" y="220"/>
                    </a:lnTo>
                    <a:lnTo>
                      <a:pt x="2513" y="247"/>
                    </a:lnTo>
                    <a:lnTo>
                      <a:pt x="2494" y="269"/>
                    </a:lnTo>
                    <a:lnTo>
                      <a:pt x="2471" y="289"/>
                    </a:lnTo>
                    <a:lnTo>
                      <a:pt x="2445" y="303"/>
                    </a:lnTo>
                    <a:lnTo>
                      <a:pt x="2414" y="313"/>
                    </a:lnTo>
                    <a:lnTo>
                      <a:pt x="2383" y="315"/>
                    </a:lnTo>
                    <a:lnTo>
                      <a:pt x="2351" y="313"/>
                    </a:lnTo>
                    <a:lnTo>
                      <a:pt x="2321" y="303"/>
                    </a:lnTo>
                    <a:lnTo>
                      <a:pt x="2295" y="289"/>
                    </a:lnTo>
                    <a:lnTo>
                      <a:pt x="2272" y="269"/>
                    </a:lnTo>
                    <a:lnTo>
                      <a:pt x="2252" y="247"/>
                    </a:lnTo>
                    <a:lnTo>
                      <a:pt x="2238" y="220"/>
                    </a:lnTo>
                    <a:lnTo>
                      <a:pt x="2228" y="190"/>
                    </a:lnTo>
                    <a:lnTo>
                      <a:pt x="2226" y="158"/>
                    </a:lnTo>
                    <a:lnTo>
                      <a:pt x="2228" y="127"/>
                    </a:lnTo>
                    <a:lnTo>
                      <a:pt x="2238" y="97"/>
                    </a:lnTo>
                    <a:lnTo>
                      <a:pt x="2252" y="70"/>
                    </a:lnTo>
                    <a:lnTo>
                      <a:pt x="2272" y="47"/>
                    </a:lnTo>
                    <a:lnTo>
                      <a:pt x="2295" y="28"/>
                    </a:lnTo>
                    <a:lnTo>
                      <a:pt x="2321" y="13"/>
                    </a:lnTo>
                    <a:lnTo>
                      <a:pt x="2351" y="3"/>
                    </a:lnTo>
                    <a:lnTo>
                      <a:pt x="2383" y="0"/>
                    </a:lnTo>
                    <a:close/>
                    <a:moveTo>
                      <a:pt x="810" y="0"/>
                    </a:moveTo>
                    <a:lnTo>
                      <a:pt x="841" y="3"/>
                    </a:lnTo>
                    <a:lnTo>
                      <a:pt x="872" y="13"/>
                    </a:lnTo>
                    <a:lnTo>
                      <a:pt x="898" y="28"/>
                    </a:lnTo>
                    <a:lnTo>
                      <a:pt x="921" y="47"/>
                    </a:lnTo>
                    <a:lnTo>
                      <a:pt x="940" y="70"/>
                    </a:lnTo>
                    <a:lnTo>
                      <a:pt x="955" y="97"/>
                    </a:lnTo>
                    <a:lnTo>
                      <a:pt x="965" y="127"/>
                    </a:lnTo>
                    <a:lnTo>
                      <a:pt x="967" y="158"/>
                    </a:lnTo>
                    <a:lnTo>
                      <a:pt x="965" y="190"/>
                    </a:lnTo>
                    <a:lnTo>
                      <a:pt x="955" y="220"/>
                    </a:lnTo>
                    <a:lnTo>
                      <a:pt x="940" y="247"/>
                    </a:lnTo>
                    <a:lnTo>
                      <a:pt x="921" y="269"/>
                    </a:lnTo>
                    <a:lnTo>
                      <a:pt x="898" y="289"/>
                    </a:lnTo>
                    <a:lnTo>
                      <a:pt x="872" y="303"/>
                    </a:lnTo>
                    <a:lnTo>
                      <a:pt x="841" y="313"/>
                    </a:lnTo>
                    <a:lnTo>
                      <a:pt x="810" y="315"/>
                    </a:lnTo>
                    <a:lnTo>
                      <a:pt x="778" y="313"/>
                    </a:lnTo>
                    <a:lnTo>
                      <a:pt x="748" y="303"/>
                    </a:lnTo>
                    <a:lnTo>
                      <a:pt x="722" y="289"/>
                    </a:lnTo>
                    <a:lnTo>
                      <a:pt x="699" y="269"/>
                    </a:lnTo>
                    <a:lnTo>
                      <a:pt x="679" y="247"/>
                    </a:lnTo>
                    <a:lnTo>
                      <a:pt x="665" y="220"/>
                    </a:lnTo>
                    <a:lnTo>
                      <a:pt x="655" y="190"/>
                    </a:lnTo>
                    <a:lnTo>
                      <a:pt x="653" y="158"/>
                    </a:lnTo>
                    <a:lnTo>
                      <a:pt x="655" y="127"/>
                    </a:lnTo>
                    <a:lnTo>
                      <a:pt x="665" y="97"/>
                    </a:lnTo>
                    <a:lnTo>
                      <a:pt x="679" y="70"/>
                    </a:lnTo>
                    <a:lnTo>
                      <a:pt x="699" y="47"/>
                    </a:lnTo>
                    <a:lnTo>
                      <a:pt x="722" y="28"/>
                    </a:lnTo>
                    <a:lnTo>
                      <a:pt x="748" y="13"/>
                    </a:lnTo>
                    <a:lnTo>
                      <a:pt x="778" y="3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rgbClr val="D9D9D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Freeform 305"/>
              <p:cNvSpPr>
                <a:spLocks noEditPoints="1"/>
              </p:cNvSpPr>
              <p:nvPr/>
            </p:nvSpPr>
            <p:spPr bwMode="auto">
              <a:xfrm>
                <a:off x="9287851" y="4106157"/>
                <a:ext cx="382639" cy="349067"/>
              </a:xfrm>
              <a:custGeom>
                <a:avLst/>
                <a:gdLst>
                  <a:gd name="T0" fmla="*/ 343 w 1562"/>
                  <a:gd name="T1" fmla="*/ 1182 h 1182"/>
                  <a:gd name="T2" fmla="*/ 900 w 1562"/>
                  <a:gd name="T3" fmla="*/ 914 h 1182"/>
                  <a:gd name="T4" fmla="*/ 861 w 1562"/>
                  <a:gd name="T5" fmla="*/ 971 h 1182"/>
                  <a:gd name="T6" fmla="*/ 824 w 1562"/>
                  <a:gd name="T7" fmla="*/ 914 h 1182"/>
                  <a:gd name="T8" fmla="*/ 764 w 1562"/>
                  <a:gd name="T9" fmla="*/ 745 h 1182"/>
                  <a:gd name="T10" fmla="*/ 778 w 1562"/>
                  <a:gd name="T11" fmla="*/ 811 h 1182"/>
                  <a:gd name="T12" fmla="*/ 710 w 1562"/>
                  <a:gd name="T13" fmla="*/ 798 h 1182"/>
                  <a:gd name="T14" fmla="*/ 749 w 1562"/>
                  <a:gd name="T15" fmla="*/ 741 h 1182"/>
                  <a:gd name="T16" fmla="*/ 1265 w 1562"/>
                  <a:gd name="T17" fmla="*/ 370 h 1182"/>
                  <a:gd name="T18" fmla="*/ 1208 w 1562"/>
                  <a:gd name="T19" fmla="*/ 407 h 1182"/>
                  <a:gd name="T20" fmla="*/ 1195 w 1562"/>
                  <a:gd name="T21" fmla="*/ 341 h 1182"/>
                  <a:gd name="T22" fmla="*/ 1367 w 1562"/>
                  <a:gd name="T23" fmla="*/ 208 h 1182"/>
                  <a:gd name="T24" fmla="*/ 1353 w 1562"/>
                  <a:gd name="T25" fmla="*/ 274 h 1182"/>
                  <a:gd name="T26" fmla="*/ 1296 w 1562"/>
                  <a:gd name="T27" fmla="*/ 237 h 1182"/>
                  <a:gd name="T28" fmla="*/ 1041 w 1562"/>
                  <a:gd name="T29" fmla="*/ 180 h 1182"/>
                  <a:gd name="T30" fmla="*/ 1121 w 1562"/>
                  <a:gd name="T31" fmla="*/ 242 h 1182"/>
                  <a:gd name="T32" fmla="*/ 1082 w 1562"/>
                  <a:gd name="T33" fmla="*/ 335 h 1182"/>
                  <a:gd name="T34" fmla="*/ 982 w 1562"/>
                  <a:gd name="T35" fmla="*/ 322 h 1182"/>
                  <a:gd name="T36" fmla="*/ 969 w 1562"/>
                  <a:gd name="T37" fmla="*/ 221 h 1182"/>
                  <a:gd name="T38" fmla="*/ 0 w 1562"/>
                  <a:gd name="T39" fmla="*/ 0 h 1182"/>
                  <a:gd name="T40" fmla="*/ 1463 w 1562"/>
                  <a:gd name="T41" fmla="*/ 293 h 1182"/>
                  <a:gd name="T42" fmla="*/ 259 w 1562"/>
                  <a:gd name="T43" fmla="*/ 158 h 1182"/>
                  <a:gd name="T44" fmla="*/ 344 w 1562"/>
                  <a:gd name="T45" fmla="*/ 215 h 1182"/>
                  <a:gd name="T46" fmla="*/ 492 w 1562"/>
                  <a:gd name="T47" fmla="*/ 255 h 1182"/>
                  <a:gd name="T48" fmla="*/ 578 w 1562"/>
                  <a:gd name="T49" fmla="*/ 329 h 1182"/>
                  <a:gd name="T50" fmla="*/ 650 w 1562"/>
                  <a:gd name="T51" fmla="*/ 388 h 1182"/>
                  <a:gd name="T52" fmla="*/ 728 w 1562"/>
                  <a:gd name="T53" fmla="*/ 369 h 1182"/>
                  <a:gd name="T54" fmla="*/ 761 w 1562"/>
                  <a:gd name="T55" fmla="*/ 316 h 1182"/>
                  <a:gd name="T56" fmla="*/ 824 w 1562"/>
                  <a:gd name="T57" fmla="*/ 301 h 1182"/>
                  <a:gd name="T58" fmla="*/ 850 w 1562"/>
                  <a:gd name="T59" fmla="*/ 357 h 1182"/>
                  <a:gd name="T60" fmla="*/ 873 w 1562"/>
                  <a:gd name="T61" fmla="*/ 400 h 1182"/>
                  <a:gd name="T62" fmla="*/ 904 w 1562"/>
                  <a:gd name="T63" fmla="*/ 502 h 1182"/>
                  <a:gd name="T64" fmla="*/ 929 w 1562"/>
                  <a:gd name="T65" fmla="*/ 563 h 1182"/>
                  <a:gd name="T66" fmla="*/ 978 w 1562"/>
                  <a:gd name="T67" fmla="*/ 556 h 1182"/>
                  <a:gd name="T68" fmla="*/ 1075 w 1562"/>
                  <a:gd name="T69" fmla="*/ 553 h 1182"/>
                  <a:gd name="T70" fmla="*/ 1130 w 1562"/>
                  <a:gd name="T71" fmla="*/ 631 h 1182"/>
                  <a:gd name="T72" fmla="*/ 1211 w 1562"/>
                  <a:gd name="T73" fmla="*/ 573 h 1182"/>
                  <a:gd name="T74" fmla="*/ 1306 w 1562"/>
                  <a:gd name="T75" fmla="*/ 534 h 1182"/>
                  <a:gd name="T76" fmla="*/ 1334 w 1562"/>
                  <a:gd name="T77" fmla="*/ 647 h 1182"/>
                  <a:gd name="T78" fmla="*/ 1218 w 1562"/>
                  <a:gd name="T79" fmla="*/ 728 h 1182"/>
                  <a:gd name="T80" fmla="*/ 1179 w 1562"/>
                  <a:gd name="T81" fmla="*/ 739 h 1182"/>
                  <a:gd name="T82" fmla="*/ 1141 w 1562"/>
                  <a:gd name="T83" fmla="*/ 710 h 1182"/>
                  <a:gd name="T84" fmla="*/ 1040 w 1562"/>
                  <a:gd name="T85" fmla="*/ 732 h 1182"/>
                  <a:gd name="T86" fmla="*/ 983 w 1562"/>
                  <a:gd name="T87" fmla="*/ 804 h 1182"/>
                  <a:gd name="T88" fmla="*/ 937 w 1562"/>
                  <a:gd name="T89" fmla="*/ 810 h 1182"/>
                  <a:gd name="T90" fmla="*/ 908 w 1562"/>
                  <a:gd name="T91" fmla="*/ 770 h 1182"/>
                  <a:gd name="T92" fmla="*/ 810 w 1562"/>
                  <a:gd name="T93" fmla="*/ 611 h 1182"/>
                  <a:gd name="T94" fmla="*/ 767 w 1562"/>
                  <a:gd name="T95" fmla="*/ 556 h 1182"/>
                  <a:gd name="T96" fmla="*/ 744 w 1562"/>
                  <a:gd name="T97" fmla="*/ 509 h 1182"/>
                  <a:gd name="T98" fmla="*/ 633 w 1562"/>
                  <a:gd name="T99" fmla="*/ 490 h 1182"/>
                  <a:gd name="T100" fmla="*/ 543 w 1562"/>
                  <a:gd name="T101" fmla="*/ 452 h 1182"/>
                  <a:gd name="T102" fmla="*/ 485 w 1562"/>
                  <a:gd name="T103" fmla="*/ 372 h 1182"/>
                  <a:gd name="T104" fmla="*/ 419 w 1562"/>
                  <a:gd name="T105" fmla="*/ 418 h 1182"/>
                  <a:gd name="T106" fmla="*/ 336 w 1562"/>
                  <a:gd name="T107" fmla="*/ 476 h 1182"/>
                  <a:gd name="T108" fmla="*/ 277 w 1562"/>
                  <a:gd name="T109" fmla="*/ 455 h 1182"/>
                  <a:gd name="T110" fmla="*/ 324 w 1562"/>
                  <a:gd name="T111" fmla="*/ 399 h 1182"/>
                  <a:gd name="T112" fmla="*/ 333 w 1562"/>
                  <a:gd name="T113" fmla="*/ 300 h 1182"/>
                  <a:gd name="T114" fmla="*/ 252 w 1562"/>
                  <a:gd name="T115" fmla="*/ 284 h 1182"/>
                  <a:gd name="T116" fmla="*/ 160 w 1562"/>
                  <a:gd name="T117" fmla="*/ 219 h 1182"/>
                  <a:gd name="T118" fmla="*/ 130 w 1562"/>
                  <a:gd name="T119" fmla="*/ 137 h 1182"/>
                  <a:gd name="T120" fmla="*/ 99 w 1562"/>
                  <a:gd name="T121" fmla="*/ 98 h 1182"/>
                  <a:gd name="T122" fmla="*/ 0 w 1562"/>
                  <a:gd name="T123" fmla="*/ 264 h 1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62" h="1182">
                    <a:moveTo>
                      <a:pt x="343" y="1035"/>
                    </a:moveTo>
                    <a:lnTo>
                      <a:pt x="1174" y="1035"/>
                    </a:lnTo>
                    <a:lnTo>
                      <a:pt x="1174" y="1108"/>
                    </a:lnTo>
                    <a:lnTo>
                      <a:pt x="1177" y="1182"/>
                    </a:lnTo>
                    <a:lnTo>
                      <a:pt x="343" y="1182"/>
                    </a:lnTo>
                    <a:lnTo>
                      <a:pt x="343" y="1035"/>
                    </a:lnTo>
                    <a:close/>
                    <a:moveTo>
                      <a:pt x="861" y="889"/>
                    </a:moveTo>
                    <a:lnTo>
                      <a:pt x="878" y="892"/>
                    </a:lnTo>
                    <a:lnTo>
                      <a:pt x="890" y="901"/>
                    </a:lnTo>
                    <a:lnTo>
                      <a:pt x="900" y="914"/>
                    </a:lnTo>
                    <a:lnTo>
                      <a:pt x="902" y="930"/>
                    </a:lnTo>
                    <a:lnTo>
                      <a:pt x="900" y="946"/>
                    </a:lnTo>
                    <a:lnTo>
                      <a:pt x="890" y="959"/>
                    </a:lnTo>
                    <a:lnTo>
                      <a:pt x="878" y="968"/>
                    </a:lnTo>
                    <a:lnTo>
                      <a:pt x="861" y="971"/>
                    </a:lnTo>
                    <a:lnTo>
                      <a:pt x="845" y="968"/>
                    </a:lnTo>
                    <a:lnTo>
                      <a:pt x="832" y="959"/>
                    </a:lnTo>
                    <a:lnTo>
                      <a:pt x="824" y="946"/>
                    </a:lnTo>
                    <a:lnTo>
                      <a:pt x="820" y="930"/>
                    </a:lnTo>
                    <a:lnTo>
                      <a:pt x="824" y="914"/>
                    </a:lnTo>
                    <a:lnTo>
                      <a:pt x="832" y="901"/>
                    </a:lnTo>
                    <a:lnTo>
                      <a:pt x="845" y="892"/>
                    </a:lnTo>
                    <a:lnTo>
                      <a:pt x="861" y="889"/>
                    </a:lnTo>
                    <a:close/>
                    <a:moveTo>
                      <a:pt x="749" y="741"/>
                    </a:moveTo>
                    <a:lnTo>
                      <a:pt x="764" y="745"/>
                    </a:lnTo>
                    <a:lnTo>
                      <a:pt x="778" y="753"/>
                    </a:lnTo>
                    <a:lnTo>
                      <a:pt x="786" y="767"/>
                    </a:lnTo>
                    <a:lnTo>
                      <a:pt x="790" y="782"/>
                    </a:lnTo>
                    <a:lnTo>
                      <a:pt x="786" y="798"/>
                    </a:lnTo>
                    <a:lnTo>
                      <a:pt x="778" y="811"/>
                    </a:lnTo>
                    <a:lnTo>
                      <a:pt x="764" y="820"/>
                    </a:lnTo>
                    <a:lnTo>
                      <a:pt x="749" y="823"/>
                    </a:lnTo>
                    <a:lnTo>
                      <a:pt x="733" y="820"/>
                    </a:lnTo>
                    <a:lnTo>
                      <a:pt x="720" y="811"/>
                    </a:lnTo>
                    <a:lnTo>
                      <a:pt x="710" y="798"/>
                    </a:lnTo>
                    <a:lnTo>
                      <a:pt x="708" y="782"/>
                    </a:lnTo>
                    <a:lnTo>
                      <a:pt x="710" y="767"/>
                    </a:lnTo>
                    <a:lnTo>
                      <a:pt x="720" y="753"/>
                    </a:lnTo>
                    <a:lnTo>
                      <a:pt x="733" y="745"/>
                    </a:lnTo>
                    <a:lnTo>
                      <a:pt x="749" y="741"/>
                    </a:lnTo>
                    <a:close/>
                    <a:moveTo>
                      <a:pt x="1224" y="329"/>
                    </a:moveTo>
                    <a:lnTo>
                      <a:pt x="1240" y="331"/>
                    </a:lnTo>
                    <a:lnTo>
                      <a:pt x="1253" y="341"/>
                    </a:lnTo>
                    <a:lnTo>
                      <a:pt x="1261" y="353"/>
                    </a:lnTo>
                    <a:lnTo>
                      <a:pt x="1265" y="370"/>
                    </a:lnTo>
                    <a:lnTo>
                      <a:pt x="1261" y="386"/>
                    </a:lnTo>
                    <a:lnTo>
                      <a:pt x="1253" y="399"/>
                    </a:lnTo>
                    <a:lnTo>
                      <a:pt x="1240" y="407"/>
                    </a:lnTo>
                    <a:lnTo>
                      <a:pt x="1224" y="411"/>
                    </a:lnTo>
                    <a:lnTo>
                      <a:pt x="1208" y="407"/>
                    </a:lnTo>
                    <a:lnTo>
                      <a:pt x="1195" y="399"/>
                    </a:lnTo>
                    <a:lnTo>
                      <a:pt x="1186" y="386"/>
                    </a:lnTo>
                    <a:lnTo>
                      <a:pt x="1183" y="370"/>
                    </a:lnTo>
                    <a:lnTo>
                      <a:pt x="1186" y="353"/>
                    </a:lnTo>
                    <a:lnTo>
                      <a:pt x="1195" y="341"/>
                    </a:lnTo>
                    <a:lnTo>
                      <a:pt x="1208" y="331"/>
                    </a:lnTo>
                    <a:lnTo>
                      <a:pt x="1224" y="329"/>
                    </a:lnTo>
                    <a:close/>
                    <a:moveTo>
                      <a:pt x="1338" y="196"/>
                    </a:moveTo>
                    <a:lnTo>
                      <a:pt x="1353" y="198"/>
                    </a:lnTo>
                    <a:lnTo>
                      <a:pt x="1367" y="208"/>
                    </a:lnTo>
                    <a:lnTo>
                      <a:pt x="1375" y="220"/>
                    </a:lnTo>
                    <a:lnTo>
                      <a:pt x="1379" y="237"/>
                    </a:lnTo>
                    <a:lnTo>
                      <a:pt x="1375" y="253"/>
                    </a:lnTo>
                    <a:lnTo>
                      <a:pt x="1367" y="266"/>
                    </a:lnTo>
                    <a:lnTo>
                      <a:pt x="1353" y="274"/>
                    </a:lnTo>
                    <a:lnTo>
                      <a:pt x="1338" y="278"/>
                    </a:lnTo>
                    <a:lnTo>
                      <a:pt x="1322" y="274"/>
                    </a:lnTo>
                    <a:lnTo>
                      <a:pt x="1309" y="266"/>
                    </a:lnTo>
                    <a:lnTo>
                      <a:pt x="1299" y="253"/>
                    </a:lnTo>
                    <a:lnTo>
                      <a:pt x="1296" y="237"/>
                    </a:lnTo>
                    <a:lnTo>
                      <a:pt x="1299" y="220"/>
                    </a:lnTo>
                    <a:lnTo>
                      <a:pt x="1309" y="208"/>
                    </a:lnTo>
                    <a:lnTo>
                      <a:pt x="1322" y="198"/>
                    </a:lnTo>
                    <a:lnTo>
                      <a:pt x="1338" y="196"/>
                    </a:lnTo>
                    <a:close/>
                    <a:moveTo>
                      <a:pt x="1041" y="180"/>
                    </a:moveTo>
                    <a:lnTo>
                      <a:pt x="1063" y="184"/>
                    </a:lnTo>
                    <a:lnTo>
                      <a:pt x="1082" y="192"/>
                    </a:lnTo>
                    <a:lnTo>
                      <a:pt x="1099" y="204"/>
                    </a:lnTo>
                    <a:lnTo>
                      <a:pt x="1113" y="221"/>
                    </a:lnTo>
                    <a:lnTo>
                      <a:pt x="1121" y="242"/>
                    </a:lnTo>
                    <a:lnTo>
                      <a:pt x="1124" y="264"/>
                    </a:lnTo>
                    <a:lnTo>
                      <a:pt x="1121" y="285"/>
                    </a:lnTo>
                    <a:lnTo>
                      <a:pt x="1113" y="306"/>
                    </a:lnTo>
                    <a:lnTo>
                      <a:pt x="1099" y="322"/>
                    </a:lnTo>
                    <a:lnTo>
                      <a:pt x="1082" y="335"/>
                    </a:lnTo>
                    <a:lnTo>
                      <a:pt x="1063" y="343"/>
                    </a:lnTo>
                    <a:lnTo>
                      <a:pt x="1041" y="347"/>
                    </a:lnTo>
                    <a:lnTo>
                      <a:pt x="1018" y="343"/>
                    </a:lnTo>
                    <a:lnTo>
                      <a:pt x="999" y="335"/>
                    </a:lnTo>
                    <a:lnTo>
                      <a:pt x="982" y="322"/>
                    </a:lnTo>
                    <a:lnTo>
                      <a:pt x="969" y="306"/>
                    </a:lnTo>
                    <a:lnTo>
                      <a:pt x="960" y="285"/>
                    </a:lnTo>
                    <a:lnTo>
                      <a:pt x="958" y="264"/>
                    </a:lnTo>
                    <a:lnTo>
                      <a:pt x="960" y="242"/>
                    </a:lnTo>
                    <a:lnTo>
                      <a:pt x="969" y="221"/>
                    </a:lnTo>
                    <a:lnTo>
                      <a:pt x="982" y="204"/>
                    </a:lnTo>
                    <a:lnTo>
                      <a:pt x="999" y="192"/>
                    </a:lnTo>
                    <a:lnTo>
                      <a:pt x="1018" y="184"/>
                    </a:lnTo>
                    <a:lnTo>
                      <a:pt x="1041" y="180"/>
                    </a:lnTo>
                    <a:close/>
                    <a:moveTo>
                      <a:pt x="0" y="0"/>
                    </a:moveTo>
                    <a:lnTo>
                      <a:pt x="1562" y="0"/>
                    </a:lnTo>
                    <a:lnTo>
                      <a:pt x="1562" y="265"/>
                    </a:lnTo>
                    <a:lnTo>
                      <a:pt x="1527" y="270"/>
                    </a:lnTo>
                    <a:lnTo>
                      <a:pt x="1495" y="279"/>
                    </a:lnTo>
                    <a:lnTo>
                      <a:pt x="1463" y="293"/>
                    </a:lnTo>
                    <a:lnTo>
                      <a:pt x="1463" y="98"/>
                    </a:lnTo>
                    <a:lnTo>
                      <a:pt x="239" y="98"/>
                    </a:lnTo>
                    <a:lnTo>
                      <a:pt x="247" y="121"/>
                    </a:lnTo>
                    <a:lnTo>
                      <a:pt x="253" y="140"/>
                    </a:lnTo>
                    <a:lnTo>
                      <a:pt x="259" y="158"/>
                    </a:lnTo>
                    <a:lnTo>
                      <a:pt x="265" y="173"/>
                    </a:lnTo>
                    <a:lnTo>
                      <a:pt x="274" y="184"/>
                    </a:lnTo>
                    <a:lnTo>
                      <a:pt x="287" y="195"/>
                    </a:lnTo>
                    <a:lnTo>
                      <a:pt x="304" y="202"/>
                    </a:lnTo>
                    <a:lnTo>
                      <a:pt x="344" y="215"/>
                    </a:lnTo>
                    <a:lnTo>
                      <a:pt x="384" y="226"/>
                    </a:lnTo>
                    <a:lnTo>
                      <a:pt x="422" y="236"/>
                    </a:lnTo>
                    <a:lnTo>
                      <a:pt x="451" y="243"/>
                    </a:lnTo>
                    <a:lnTo>
                      <a:pt x="473" y="249"/>
                    </a:lnTo>
                    <a:lnTo>
                      <a:pt x="492" y="255"/>
                    </a:lnTo>
                    <a:lnTo>
                      <a:pt x="512" y="262"/>
                    </a:lnTo>
                    <a:lnTo>
                      <a:pt x="530" y="273"/>
                    </a:lnTo>
                    <a:lnTo>
                      <a:pt x="548" y="288"/>
                    </a:lnTo>
                    <a:lnTo>
                      <a:pt x="564" y="308"/>
                    </a:lnTo>
                    <a:lnTo>
                      <a:pt x="578" y="329"/>
                    </a:lnTo>
                    <a:lnTo>
                      <a:pt x="590" y="346"/>
                    </a:lnTo>
                    <a:lnTo>
                      <a:pt x="602" y="359"/>
                    </a:lnTo>
                    <a:lnTo>
                      <a:pt x="615" y="369"/>
                    </a:lnTo>
                    <a:lnTo>
                      <a:pt x="629" y="378"/>
                    </a:lnTo>
                    <a:lnTo>
                      <a:pt x="650" y="388"/>
                    </a:lnTo>
                    <a:lnTo>
                      <a:pt x="668" y="395"/>
                    </a:lnTo>
                    <a:lnTo>
                      <a:pt x="685" y="397"/>
                    </a:lnTo>
                    <a:lnTo>
                      <a:pt x="706" y="393"/>
                    </a:lnTo>
                    <a:lnTo>
                      <a:pt x="720" y="382"/>
                    </a:lnTo>
                    <a:lnTo>
                      <a:pt x="728" y="369"/>
                    </a:lnTo>
                    <a:lnTo>
                      <a:pt x="735" y="352"/>
                    </a:lnTo>
                    <a:lnTo>
                      <a:pt x="740" y="340"/>
                    </a:lnTo>
                    <a:lnTo>
                      <a:pt x="746" y="329"/>
                    </a:lnTo>
                    <a:lnTo>
                      <a:pt x="752" y="322"/>
                    </a:lnTo>
                    <a:lnTo>
                      <a:pt x="761" y="316"/>
                    </a:lnTo>
                    <a:lnTo>
                      <a:pt x="773" y="307"/>
                    </a:lnTo>
                    <a:lnTo>
                      <a:pt x="787" y="299"/>
                    </a:lnTo>
                    <a:lnTo>
                      <a:pt x="803" y="295"/>
                    </a:lnTo>
                    <a:lnTo>
                      <a:pt x="814" y="296"/>
                    </a:lnTo>
                    <a:lnTo>
                      <a:pt x="824" y="301"/>
                    </a:lnTo>
                    <a:lnTo>
                      <a:pt x="835" y="312"/>
                    </a:lnTo>
                    <a:lnTo>
                      <a:pt x="842" y="324"/>
                    </a:lnTo>
                    <a:lnTo>
                      <a:pt x="847" y="337"/>
                    </a:lnTo>
                    <a:lnTo>
                      <a:pt x="849" y="351"/>
                    </a:lnTo>
                    <a:lnTo>
                      <a:pt x="850" y="357"/>
                    </a:lnTo>
                    <a:lnTo>
                      <a:pt x="852" y="360"/>
                    </a:lnTo>
                    <a:lnTo>
                      <a:pt x="852" y="364"/>
                    </a:lnTo>
                    <a:lnTo>
                      <a:pt x="853" y="366"/>
                    </a:lnTo>
                    <a:lnTo>
                      <a:pt x="860" y="377"/>
                    </a:lnTo>
                    <a:lnTo>
                      <a:pt x="873" y="400"/>
                    </a:lnTo>
                    <a:lnTo>
                      <a:pt x="887" y="422"/>
                    </a:lnTo>
                    <a:lnTo>
                      <a:pt x="897" y="444"/>
                    </a:lnTo>
                    <a:lnTo>
                      <a:pt x="905" y="466"/>
                    </a:lnTo>
                    <a:lnTo>
                      <a:pt x="907" y="485"/>
                    </a:lnTo>
                    <a:lnTo>
                      <a:pt x="904" y="502"/>
                    </a:lnTo>
                    <a:lnTo>
                      <a:pt x="900" y="520"/>
                    </a:lnTo>
                    <a:lnTo>
                      <a:pt x="900" y="536"/>
                    </a:lnTo>
                    <a:lnTo>
                      <a:pt x="906" y="550"/>
                    </a:lnTo>
                    <a:lnTo>
                      <a:pt x="914" y="563"/>
                    </a:lnTo>
                    <a:lnTo>
                      <a:pt x="929" y="563"/>
                    </a:lnTo>
                    <a:lnTo>
                      <a:pt x="929" y="563"/>
                    </a:lnTo>
                    <a:lnTo>
                      <a:pt x="931" y="563"/>
                    </a:lnTo>
                    <a:lnTo>
                      <a:pt x="934" y="563"/>
                    </a:lnTo>
                    <a:lnTo>
                      <a:pt x="958" y="560"/>
                    </a:lnTo>
                    <a:lnTo>
                      <a:pt x="978" y="556"/>
                    </a:lnTo>
                    <a:lnTo>
                      <a:pt x="1003" y="550"/>
                    </a:lnTo>
                    <a:lnTo>
                      <a:pt x="1026" y="547"/>
                    </a:lnTo>
                    <a:lnTo>
                      <a:pt x="1045" y="544"/>
                    </a:lnTo>
                    <a:lnTo>
                      <a:pt x="1062" y="547"/>
                    </a:lnTo>
                    <a:lnTo>
                      <a:pt x="1075" y="553"/>
                    </a:lnTo>
                    <a:lnTo>
                      <a:pt x="1082" y="562"/>
                    </a:lnTo>
                    <a:lnTo>
                      <a:pt x="1095" y="585"/>
                    </a:lnTo>
                    <a:lnTo>
                      <a:pt x="1104" y="602"/>
                    </a:lnTo>
                    <a:lnTo>
                      <a:pt x="1114" y="614"/>
                    </a:lnTo>
                    <a:lnTo>
                      <a:pt x="1130" y="631"/>
                    </a:lnTo>
                    <a:lnTo>
                      <a:pt x="1149" y="619"/>
                    </a:lnTo>
                    <a:lnTo>
                      <a:pt x="1161" y="611"/>
                    </a:lnTo>
                    <a:lnTo>
                      <a:pt x="1174" y="601"/>
                    </a:lnTo>
                    <a:lnTo>
                      <a:pt x="1188" y="590"/>
                    </a:lnTo>
                    <a:lnTo>
                      <a:pt x="1211" y="573"/>
                    </a:lnTo>
                    <a:lnTo>
                      <a:pt x="1232" y="557"/>
                    </a:lnTo>
                    <a:lnTo>
                      <a:pt x="1253" y="545"/>
                    </a:lnTo>
                    <a:lnTo>
                      <a:pt x="1272" y="538"/>
                    </a:lnTo>
                    <a:lnTo>
                      <a:pt x="1300" y="534"/>
                    </a:lnTo>
                    <a:lnTo>
                      <a:pt x="1306" y="534"/>
                    </a:lnTo>
                    <a:lnTo>
                      <a:pt x="1312" y="536"/>
                    </a:lnTo>
                    <a:lnTo>
                      <a:pt x="1312" y="539"/>
                    </a:lnTo>
                    <a:lnTo>
                      <a:pt x="1315" y="577"/>
                    </a:lnTo>
                    <a:lnTo>
                      <a:pt x="1322" y="613"/>
                    </a:lnTo>
                    <a:lnTo>
                      <a:pt x="1334" y="647"/>
                    </a:lnTo>
                    <a:lnTo>
                      <a:pt x="1303" y="660"/>
                    </a:lnTo>
                    <a:lnTo>
                      <a:pt x="1274" y="677"/>
                    </a:lnTo>
                    <a:lnTo>
                      <a:pt x="1248" y="700"/>
                    </a:lnTo>
                    <a:lnTo>
                      <a:pt x="1225" y="725"/>
                    </a:lnTo>
                    <a:lnTo>
                      <a:pt x="1218" y="728"/>
                    </a:lnTo>
                    <a:lnTo>
                      <a:pt x="1212" y="730"/>
                    </a:lnTo>
                    <a:lnTo>
                      <a:pt x="1207" y="733"/>
                    </a:lnTo>
                    <a:lnTo>
                      <a:pt x="1195" y="738"/>
                    </a:lnTo>
                    <a:lnTo>
                      <a:pt x="1185" y="740"/>
                    </a:lnTo>
                    <a:lnTo>
                      <a:pt x="1179" y="739"/>
                    </a:lnTo>
                    <a:lnTo>
                      <a:pt x="1173" y="736"/>
                    </a:lnTo>
                    <a:lnTo>
                      <a:pt x="1167" y="732"/>
                    </a:lnTo>
                    <a:lnTo>
                      <a:pt x="1159" y="722"/>
                    </a:lnTo>
                    <a:lnTo>
                      <a:pt x="1149" y="715"/>
                    </a:lnTo>
                    <a:lnTo>
                      <a:pt x="1141" y="710"/>
                    </a:lnTo>
                    <a:lnTo>
                      <a:pt x="1130" y="709"/>
                    </a:lnTo>
                    <a:lnTo>
                      <a:pt x="1101" y="710"/>
                    </a:lnTo>
                    <a:lnTo>
                      <a:pt x="1076" y="715"/>
                    </a:lnTo>
                    <a:lnTo>
                      <a:pt x="1056" y="722"/>
                    </a:lnTo>
                    <a:lnTo>
                      <a:pt x="1040" y="732"/>
                    </a:lnTo>
                    <a:lnTo>
                      <a:pt x="1029" y="746"/>
                    </a:lnTo>
                    <a:lnTo>
                      <a:pt x="1020" y="762"/>
                    </a:lnTo>
                    <a:lnTo>
                      <a:pt x="1008" y="777"/>
                    </a:lnTo>
                    <a:lnTo>
                      <a:pt x="995" y="792"/>
                    </a:lnTo>
                    <a:lnTo>
                      <a:pt x="983" y="804"/>
                    </a:lnTo>
                    <a:lnTo>
                      <a:pt x="969" y="813"/>
                    </a:lnTo>
                    <a:lnTo>
                      <a:pt x="954" y="815"/>
                    </a:lnTo>
                    <a:lnTo>
                      <a:pt x="948" y="815"/>
                    </a:lnTo>
                    <a:lnTo>
                      <a:pt x="943" y="813"/>
                    </a:lnTo>
                    <a:lnTo>
                      <a:pt x="937" y="810"/>
                    </a:lnTo>
                    <a:lnTo>
                      <a:pt x="925" y="803"/>
                    </a:lnTo>
                    <a:lnTo>
                      <a:pt x="917" y="793"/>
                    </a:lnTo>
                    <a:lnTo>
                      <a:pt x="912" y="785"/>
                    </a:lnTo>
                    <a:lnTo>
                      <a:pt x="910" y="777"/>
                    </a:lnTo>
                    <a:lnTo>
                      <a:pt x="908" y="770"/>
                    </a:lnTo>
                    <a:lnTo>
                      <a:pt x="908" y="762"/>
                    </a:lnTo>
                    <a:lnTo>
                      <a:pt x="916" y="695"/>
                    </a:lnTo>
                    <a:lnTo>
                      <a:pt x="837" y="641"/>
                    </a:lnTo>
                    <a:lnTo>
                      <a:pt x="815" y="617"/>
                    </a:lnTo>
                    <a:lnTo>
                      <a:pt x="810" y="611"/>
                    </a:lnTo>
                    <a:lnTo>
                      <a:pt x="804" y="605"/>
                    </a:lnTo>
                    <a:lnTo>
                      <a:pt x="800" y="599"/>
                    </a:lnTo>
                    <a:lnTo>
                      <a:pt x="786" y="585"/>
                    </a:lnTo>
                    <a:lnTo>
                      <a:pt x="775" y="571"/>
                    </a:lnTo>
                    <a:lnTo>
                      <a:pt x="767" y="556"/>
                    </a:lnTo>
                    <a:lnTo>
                      <a:pt x="764" y="540"/>
                    </a:lnTo>
                    <a:lnTo>
                      <a:pt x="764" y="538"/>
                    </a:lnTo>
                    <a:lnTo>
                      <a:pt x="763" y="533"/>
                    </a:lnTo>
                    <a:lnTo>
                      <a:pt x="755" y="520"/>
                    </a:lnTo>
                    <a:lnTo>
                      <a:pt x="744" y="509"/>
                    </a:lnTo>
                    <a:lnTo>
                      <a:pt x="731" y="502"/>
                    </a:lnTo>
                    <a:lnTo>
                      <a:pt x="719" y="498"/>
                    </a:lnTo>
                    <a:lnTo>
                      <a:pt x="709" y="497"/>
                    </a:lnTo>
                    <a:lnTo>
                      <a:pt x="670" y="495"/>
                    </a:lnTo>
                    <a:lnTo>
                      <a:pt x="633" y="490"/>
                    </a:lnTo>
                    <a:lnTo>
                      <a:pt x="598" y="481"/>
                    </a:lnTo>
                    <a:lnTo>
                      <a:pt x="586" y="478"/>
                    </a:lnTo>
                    <a:lnTo>
                      <a:pt x="567" y="470"/>
                    </a:lnTo>
                    <a:lnTo>
                      <a:pt x="553" y="462"/>
                    </a:lnTo>
                    <a:lnTo>
                      <a:pt x="543" y="452"/>
                    </a:lnTo>
                    <a:lnTo>
                      <a:pt x="529" y="432"/>
                    </a:lnTo>
                    <a:lnTo>
                      <a:pt x="518" y="415"/>
                    </a:lnTo>
                    <a:lnTo>
                      <a:pt x="509" y="399"/>
                    </a:lnTo>
                    <a:lnTo>
                      <a:pt x="500" y="386"/>
                    </a:lnTo>
                    <a:lnTo>
                      <a:pt x="485" y="372"/>
                    </a:lnTo>
                    <a:lnTo>
                      <a:pt x="462" y="354"/>
                    </a:lnTo>
                    <a:lnTo>
                      <a:pt x="445" y="378"/>
                    </a:lnTo>
                    <a:lnTo>
                      <a:pt x="438" y="389"/>
                    </a:lnTo>
                    <a:lnTo>
                      <a:pt x="431" y="400"/>
                    </a:lnTo>
                    <a:lnTo>
                      <a:pt x="419" y="418"/>
                    </a:lnTo>
                    <a:lnTo>
                      <a:pt x="405" y="436"/>
                    </a:lnTo>
                    <a:lnTo>
                      <a:pt x="388" y="453"/>
                    </a:lnTo>
                    <a:lnTo>
                      <a:pt x="373" y="464"/>
                    </a:lnTo>
                    <a:lnTo>
                      <a:pt x="355" y="472"/>
                    </a:lnTo>
                    <a:lnTo>
                      <a:pt x="336" y="476"/>
                    </a:lnTo>
                    <a:lnTo>
                      <a:pt x="317" y="480"/>
                    </a:lnTo>
                    <a:lnTo>
                      <a:pt x="299" y="484"/>
                    </a:lnTo>
                    <a:lnTo>
                      <a:pt x="292" y="484"/>
                    </a:lnTo>
                    <a:lnTo>
                      <a:pt x="286" y="485"/>
                    </a:lnTo>
                    <a:lnTo>
                      <a:pt x="277" y="455"/>
                    </a:lnTo>
                    <a:lnTo>
                      <a:pt x="266" y="424"/>
                    </a:lnTo>
                    <a:lnTo>
                      <a:pt x="283" y="422"/>
                    </a:lnTo>
                    <a:lnTo>
                      <a:pt x="299" y="417"/>
                    </a:lnTo>
                    <a:lnTo>
                      <a:pt x="312" y="410"/>
                    </a:lnTo>
                    <a:lnTo>
                      <a:pt x="324" y="399"/>
                    </a:lnTo>
                    <a:lnTo>
                      <a:pt x="334" y="386"/>
                    </a:lnTo>
                    <a:lnTo>
                      <a:pt x="344" y="371"/>
                    </a:lnTo>
                    <a:lnTo>
                      <a:pt x="351" y="357"/>
                    </a:lnTo>
                    <a:lnTo>
                      <a:pt x="380" y="305"/>
                    </a:lnTo>
                    <a:lnTo>
                      <a:pt x="333" y="300"/>
                    </a:lnTo>
                    <a:lnTo>
                      <a:pt x="326" y="300"/>
                    </a:lnTo>
                    <a:lnTo>
                      <a:pt x="312" y="297"/>
                    </a:lnTo>
                    <a:lnTo>
                      <a:pt x="294" y="295"/>
                    </a:lnTo>
                    <a:lnTo>
                      <a:pt x="274" y="290"/>
                    </a:lnTo>
                    <a:lnTo>
                      <a:pt x="252" y="284"/>
                    </a:lnTo>
                    <a:lnTo>
                      <a:pt x="229" y="277"/>
                    </a:lnTo>
                    <a:lnTo>
                      <a:pt x="207" y="266"/>
                    </a:lnTo>
                    <a:lnTo>
                      <a:pt x="188" y="253"/>
                    </a:lnTo>
                    <a:lnTo>
                      <a:pt x="171" y="237"/>
                    </a:lnTo>
                    <a:lnTo>
                      <a:pt x="160" y="219"/>
                    </a:lnTo>
                    <a:lnTo>
                      <a:pt x="150" y="195"/>
                    </a:lnTo>
                    <a:lnTo>
                      <a:pt x="144" y="174"/>
                    </a:lnTo>
                    <a:lnTo>
                      <a:pt x="139" y="157"/>
                    </a:lnTo>
                    <a:lnTo>
                      <a:pt x="136" y="148"/>
                    </a:lnTo>
                    <a:lnTo>
                      <a:pt x="130" y="137"/>
                    </a:lnTo>
                    <a:lnTo>
                      <a:pt x="121" y="126"/>
                    </a:lnTo>
                    <a:lnTo>
                      <a:pt x="114" y="115"/>
                    </a:lnTo>
                    <a:lnTo>
                      <a:pt x="107" y="106"/>
                    </a:lnTo>
                    <a:lnTo>
                      <a:pt x="101" y="100"/>
                    </a:lnTo>
                    <a:lnTo>
                      <a:pt x="99" y="98"/>
                    </a:lnTo>
                    <a:lnTo>
                      <a:pt x="99" y="277"/>
                    </a:lnTo>
                    <a:lnTo>
                      <a:pt x="58" y="266"/>
                    </a:lnTo>
                    <a:lnTo>
                      <a:pt x="15" y="264"/>
                    </a:lnTo>
                    <a:lnTo>
                      <a:pt x="8" y="264"/>
                    </a:lnTo>
                    <a:lnTo>
                      <a:pt x="0" y="2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A43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016089" y="3606260"/>
              <a:ext cx="552161" cy="522061"/>
              <a:chOff x="10123251" y="3668321"/>
              <a:chExt cx="718926" cy="608954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10181771" y="3824514"/>
                <a:ext cx="210458" cy="34834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 bwMode="auto">
              <a:xfrm>
                <a:off x="10355941" y="3737428"/>
                <a:ext cx="442687" cy="34834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8" name="Group 267"/>
              <p:cNvGrpSpPr/>
              <p:nvPr/>
            </p:nvGrpSpPr>
            <p:grpSpPr>
              <a:xfrm>
                <a:off x="10123251" y="3668321"/>
                <a:ext cx="718926" cy="608954"/>
                <a:chOff x="12383173" y="2379853"/>
                <a:chExt cx="739840" cy="604476"/>
              </a:xfrm>
            </p:grpSpPr>
            <p:sp>
              <p:nvSpPr>
                <p:cNvPr id="269" name="Freeform 268"/>
                <p:cNvSpPr>
                  <a:spLocks/>
                </p:cNvSpPr>
                <p:nvPr/>
              </p:nvSpPr>
              <p:spPr bwMode="auto">
                <a:xfrm>
                  <a:off x="12383173" y="2379853"/>
                  <a:ext cx="739840" cy="604476"/>
                </a:xfrm>
                <a:custGeom>
                  <a:avLst/>
                  <a:gdLst>
                    <a:gd name="T0" fmla="*/ 2925 w 3170"/>
                    <a:gd name="T1" fmla="*/ 0 h 2592"/>
                    <a:gd name="T2" fmla="*/ 3002 w 3170"/>
                    <a:gd name="T3" fmla="*/ 12 h 2592"/>
                    <a:gd name="T4" fmla="*/ 3070 w 3170"/>
                    <a:gd name="T5" fmla="*/ 47 h 2592"/>
                    <a:gd name="T6" fmla="*/ 3123 w 3170"/>
                    <a:gd name="T7" fmla="*/ 100 h 2592"/>
                    <a:gd name="T8" fmla="*/ 3157 w 3170"/>
                    <a:gd name="T9" fmla="*/ 168 h 2592"/>
                    <a:gd name="T10" fmla="*/ 3170 w 3170"/>
                    <a:gd name="T11" fmla="*/ 245 h 2592"/>
                    <a:gd name="T12" fmla="*/ 3166 w 3170"/>
                    <a:gd name="T13" fmla="*/ 1940 h 2592"/>
                    <a:gd name="T14" fmla="*/ 3142 w 3170"/>
                    <a:gd name="T15" fmla="*/ 2013 h 2592"/>
                    <a:gd name="T16" fmla="*/ 3098 w 3170"/>
                    <a:gd name="T17" fmla="*/ 2073 h 2592"/>
                    <a:gd name="T18" fmla="*/ 3037 w 3170"/>
                    <a:gd name="T19" fmla="*/ 2118 h 2592"/>
                    <a:gd name="T20" fmla="*/ 2965 w 3170"/>
                    <a:gd name="T21" fmla="*/ 2142 h 2592"/>
                    <a:gd name="T22" fmla="*/ 1400 w 3170"/>
                    <a:gd name="T23" fmla="*/ 2146 h 2592"/>
                    <a:gd name="T24" fmla="*/ 1392 w 3170"/>
                    <a:gd name="T25" fmla="*/ 2145 h 2592"/>
                    <a:gd name="T26" fmla="*/ 1389 w 3170"/>
                    <a:gd name="T27" fmla="*/ 2387 h 2592"/>
                    <a:gd name="T28" fmla="*/ 1365 w 3170"/>
                    <a:gd name="T29" fmla="*/ 2460 h 2592"/>
                    <a:gd name="T30" fmla="*/ 1320 w 3170"/>
                    <a:gd name="T31" fmla="*/ 2521 h 2592"/>
                    <a:gd name="T32" fmla="*/ 1260 w 3170"/>
                    <a:gd name="T33" fmla="*/ 2566 h 2592"/>
                    <a:gd name="T34" fmla="*/ 1186 w 3170"/>
                    <a:gd name="T35" fmla="*/ 2590 h 2592"/>
                    <a:gd name="T36" fmla="*/ 245 w 3170"/>
                    <a:gd name="T37" fmla="*/ 2592 h 2592"/>
                    <a:gd name="T38" fmla="*/ 168 w 3170"/>
                    <a:gd name="T39" fmla="*/ 2580 h 2592"/>
                    <a:gd name="T40" fmla="*/ 100 w 3170"/>
                    <a:gd name="T41" fmla="*/ 2545 h 2592"/>
                    <a:gd name="T42" fmla="*/ 47 w 3170"/>
                    <a:gd name="T43" fmla="*/ 2492 h 2592"/>
                    <a:gd name="T44" fmla="*/ 13 w 3170"/>
                    <a:gd name="T45" fmla="*/ 2424 h 2592"/>
                    <a:gd name="T46" fmla="*/ 0 w 3170"/>
                    <a:gd name="T47" fmla="*/ 2347 h 2592"/>
                    <a:gd name="T48" fmla="*/ 4 w 3170"/>
                    <a:gd name="T49" fmla="*/ 652 h 2592"/>
                    <a:gd name="T50" fmla="*/ 28 w 3170"/>
                    <a:gd name="T51" fmla="*/ 579 h 2592"/>
                    <a:gd name="T52" fmla="*/ 72 w 3170"/>
                    <a:gd name="T53" fmla="*/ 519 h 2592"/>
                    <a:gd name="T54" fmla="*/ 133 w 3170"/>
                    <a:gd name="T55" fmla="*/ 474 h 2592"/>
                    <a:gd name="T56" fmla="*/ 205 w 3170"/>
                    <a:gd name="T57" fmla="*/ 450 h 2592"/>
                    <a:gd name="T58" fmla="*/ 713 w 3170"/>
                    <a:gd name="T59" fmla="*/ 446 h 2592"/>
                    <a:gd name="T60" fmla="*/ 717 w 3170"/>
                    <a:gd name="T61" fmla="*/ 205 h 2592"/>
                    <a:gd name="T62" fmla="*/ 741 w 3170"/>
                    <a:gd name="T63" fmla="*/ 133 h 2592"/>
                    <a:gd name="T64" fmla="*/ 786 w 3170"/>
                    <a:gd name="T65" fmla="*/ 71 h 2592"/>
                    <a:gd name="T66" fmla="*/ 846 w 3170"/>
                    <a:gd name="T67" fmla="*/ 26 h 2592"/>
                    <a:gd name="T68" fmla="*/ 919 w 3170"/>
                    <a:gd name="T69" fmla="*/ 2 h 2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170" h="2592">
                      <a:moveTo>
                        <a:pt x="959" y="0"/>
                      </a:moveTo>
                      <a:lnTo>
                        <a:pt x="2925" y="0"/>
                      </a:lnTo>
                      <a:lnTo>
                        <a:pt x="2965" y="2"/>
                      </a:lnTo>
                      <a:lnTo>
                        <a:pt x="3002" y="12"/>
                      </a:lnTo>
                      <a:lnTo>
                        <a:pt x="3037" y="26"/>
                      </a:lnTo>
                      <a:lnTo>
                        <a:pt x="3070" y="47"/>
                      </a:lnTo>
                      <a:lnTo>
                        <a:pt x="3098" y="71"/>
                      </a:lnTo>
                      <a:lnTo>
                        <a:pt x="3123" y="100"/>
                      </a:lnTo>
                      <a:lnTo>
                        <a:pt x="3142" y="133"/>
                      </a:lnTo>
                      <a:lnTo>
                        <a:pt x="3157" y="168"/>
                      </a:lnTo>
                      <a:lnTo>
                        <a:pt x="3166" y="205"/>
                      </a:lnTo>
                      <a:lnTo>
                        <a:pt x="3170" y="245"/>
                      </a:lnTo>
                      <a:lnTo>
                        <a:pt x="3170" y="1901"/>
                      </a:lnTo>
                      <a:lnTo>
                        <a:pt x="3166" y="1940"/>
                      </a:lnTo>
                      <a:lnTo>
                        <a:pt x="3157" y="1978"/>
                      </a:lnTo>
                      <a:lnTo>
                        <a:pt x="3142" y="2013"/>
                      </a:lnTo>
                      <a:lnTo>
                        <a:pt x="3123" y="2046"/>
                      </a:lnTo>
                      <a:lnTo>
                        <a:pt x="3098" y="2073"/>
                      </a:lnTo>
                      <a:lnTo>
                        <a:pt x="3070" y="2099"/>
                      </a:lnTo>
                      <a:lnTo>
                        <a:pt x="3037" y="2118"/>
                      </a:lnTo>
                      <a:lnTo>
                        <a:pt x="3002" y="2134"/>
                      </a:lnTo>
                      <a:lnTo>
                        <a:pt x="2965" y="2142"/>
                      </a:lnTo>
                      <a:lnTo>
                        <a:pt x="2925" y="2146"/>
                      </a:lnTo>
                      <a:lnTo>
                        <a:pt x="1400" y="2146"/>
                      </a:lnTo>
                      <a:lnTo>
                        <a:pt x="1396" y="2146"/>
                      </a:lnTo>
                      <a:lnTo>
                        <a:pt x="1392" y="2145"/>
                      </a:lnTo>
                      <a:lnTo>
                        <a:pt x="1392" y="2347"/>
                      </a:lnTo>
                      <a:lnTo>
                        <a:pt x="1389" y="2387"/>
                      </a:lnTo>
                      <a:lnTo>
                        <a:pt x="1379" y="2424"/>
                      </a:lnTo>
                      <a:lnTo>
                        <a:pt x="1365" y="2460"/>
                      </a:lnTo>
                      <a:lnTo>
                        <a:pt x="1344" y="2492"/>
                      </a:lnTo>
                      <a:lnTo>
                        <a:pt x="1320" y="2521"/>
                      </a:lnTo>
                      <a:lnTo>
                        <a:pt x="1291" y="2545"/>
                      </a:lnTo>
                      <a:lnTo>
                        <a:pt x="1260" y="2566"/>
                      </a:lnTo>
                      <a:lnTo>
                        <a:pt x="1223" y="2580"/>
                      </a:lnTo>
                      <a:lnTo>
                        <a:pt x="1186" y="2590"/>
                      </a:lnTo>
                      <a:lnTo>
                        <a:pt x="1146" y="2592"/>
                      </a:lnTo>
                      <a:lnTo>
                        <a:pt x="245" y="2592"/>
                      </a:lnTo>
                      <a:lnTo>
                        <a:pt x="205" y="2590"/>
                      </a:lnTo>
                      <a:lnTo>
                        <a:pt x="168" y="2580"/>
                      </a:lnTo>
                      <a:lnTo>
                        <a:pt x="133" y="2566"/>
                      </a:lnTo>
                      <a:lnTo>
                        <a:pt x="100" y="2545"/>
                      </a:lnTo>
                      <a:lnTo>
                        <a:pt x="72" y="2521"/>
                      </a:lnTo>
                      <a:lnTo>
                        <a:pt x="47" y="2492"/>
                      </a:lnTo>
                      <a:lnTo>
                        <a:pt x="28" y="2460"/>
                      </a:lnTo>
                      <a:lnTo>
                        <a:pt x="13" y="2424"/>
                      </a:lnTo>
                      <a:lnTo>
                        <a:pt x="4" y="2387"/>
                      </a:lnTo>
                      <a:lnTo>
                        <a:pt x="0" y="2347"/>
                      </a:lnTo>
                      <a:lnTo>
                        <a:pt x="0" y="691"/>
                      </a:lnTo>
                      <a:lnTo>
                        <a:pt x="4" y="652"/>
                      </a:lnTo>
                      <a:lnTo>
                        <a:pt x="13" y="614"/>
                      </a:lnTo>
                      <a:lnTo>
                        <a:pt x="28" y="579"/>
                      </a:lnTo>
                      <a:lnTo>
                        <a:pt x="47" y="546"/>
                      </a:lnTo>
                      <a:lnTo>
                        <a:pt x="72" y="519"/>
                      </a:lnTo>
                      <a:lnTo>
                        <a:pt x="100" y="493"/>
                      </a:lnTo>
                      <a:lnTo>
                        <a:pt x="133" y="474"/>
                      </a:lnTo>
                      <a:lnTo>
                        <a:pt x="168" y="458"/>
                      </a:lnTo>
                      <a:lnTo>
                        <a:pt x="205" y="450"/>
                      </a:lnTo>
                      <a:lnTo>
                        <a:pt x="245" y="446"/>
                      </a:lnTo>
                      <a:lnTo>
                        <a:pt x="713" y="446"/>
                      </a:lnTo>
                      <a:lnTo>
                        <a:pt x="713" y="245"/>
                      </a:lnTo>
                      <a:lnTo>
                        <a:pt x="717" y="205"/>
                      </a:lnTo>
                      <a:lnTo>
                        <a:pt x="725" y="168"/>
                      </a:lnTo>
                      <a:lnTo>
                        <a:pt x="741" y="133"/>
                      </a:lnTo>
                      <a:lnTo>
                        <a:pt x="760" y="100"/>
                      </a:lnTo>
                      <a:lnTo>
                        <a:pt x="786" y="71"/>
                      </a:lnTo>
                      <a:lnTo>
                        <a:pt x="814" y="47"/>
                      </a:lnTo>
                      <a:lnTo>
                        <a:pt x="846" y="26"/>
                      </a:lnTo>
                      <a:lnTo>
                        <a:pt x="881" y="12"/>
                      </a:lnTo>
                      <a:lnTo>
                        <a:pt x="919" y="2"/>
                      </a:lnTo>
                      <a:lnTo>
                        <a:pt x="959" y="0"/>
                      </a:lnTo>
                      <a:close/>
                    </a:path>
                  </a:pathLst>
                </a:custGeom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Freeform 269"/>
                <p:cNvSpPr>
                  <a:spLocks noEditPoints="1"/>
                </p:cNvSpPr>
                <p:nvPr/>
              </p:nvSpPr>
              <p:spPr bwMode="auto">
                <a:xfrm>
                  <a:off x="12411189" y="2511716"/>
                  <a:ext cx="268397" cy="444605"/>
                </a:xfrm>
                <a:custGeom>
                  <a:avLst/>
                  <a:gdLst>
                    <a:gd name="T0" fmla="*/ 549 w 1152"/>
                    <a:gd name="T1" fmla="*/ 1607 h 1906"/>
                    <a:gd name="T2" fmla="*/ 501 w 1152"/>
                    <a:gd name="T3" fmla="*/ 1633 h 1906"/>
                    <a:gd name="T4" fmla="*/ 475 w 1152"/>
                    <a:gd name="T5" fmla="*/ 1680 h 1906"/>
                    <a:gd name="T6" fmla="*/ 475 w 1152"/>
                    <a:gd name="T7" fmla="*/ 1736 h 1906"/>
                    <a:gd name="T8" fmla="*/ 501 w 1152"/>
                    <a:gd name="T9" fmla="*/ 1782 h 1906"/>
                    <a:gd name="T10" fmla="*/ 549 w 1152"/>
                    <a:gd name="T11" fmla="*/ 1809 h 1906"/>
                    <a:gd name="T12" fmla="*/ 601 w 1152"/>
                    <a:gd name="T13" fmla="*/ 1810 h 1906"/>
                    <a:gd name="T14" fmla="*/ 642 w 1152"/>
                    <a:gd name="T15" fmla="*/ 1789 h 1906"/>
                    <a:gd name="T16" fmla="*/ 671 w 1152"/>
                    <a:gd name="T17" fmla="*/ 1754 h 1906"/>
                    <a:gd name="T18" fmla="*/ 680 w 1152"/>
                    <a:gd name="T19" fmla="*/ 1708 h 1906"/>
                    <a:gd name="T20" fmla="*/ 667 w 1152"/>
                    <a:gd name="T21" fmla="*/ 1655 h 1906"/>
                    <a:gd name="T22" fmla="*/ 628 w 1152"/>
                    <a:gd name="T23" fmla="*/ 1617 h 1906"/>
                    <a:gd name="T24" fmla="*/ 576 w 1152"/>
                    <a:gd name="T25" fmla="*/ 1603 h 1906"/>
                    <a:gd name="T26" fmla="*/ 150 w 1152"/>
                    <a:gd name="T27" fmla="*/ 1457 h 1906"/>
                    <a:gd name="T28" fmla="*/ 1003 w 1152"/>
                    <a:gd name="T29" fmla="*/ 215 h 1906"/>
                    <a:gd name="T30" fmla="*/ 125 w 1152"/>
                    <a:gd name="T31" fmla="*/ 0 h 1906"/>
                    <a:gd name="T32" fmla="*/ 1055 w 1152"/>
                    <a:gd name="T33" fmla="*/ 3 h 1906"/>
                    <a:gd name="T34" fmla="*/ 1105 w 1152"/>
                    <a:gd name="T35" fmla="*/ 28 h 1906"/>
                    <a:gd name="T36" fmla="*/ 1140 w 1152"/>
                    <a:gd name="T37" fmla="*/ 70 h 1906"/>
                    <a:gd name="T38" fmla="*/ 1152 w 1152"/>
                    <a:gd name="T39" fmla="*/ 125 h 1906"/>
                    <a:gd name="T40" fmla="*/ 1149 w 1152"/>
                    <a:gd name="T41" fmla="*/ 1810 h 1906"/>
                    <a:gd name="T42" fmla="*/ 1125 w 1152"/>
                    <a:gd name="T43" fmla="*/ 1859 h 1906"/>
                    <a:gd name="T44" fmla="*/ 1082 w 1152"/>
                    <a:gd name="T45" fmla="*/ 1894 h 1906"/>
                    <a:gd name="T46" fmla="*/ 1026 w 1152"/>
                    <a:gd name="T47" fmla="*/ 1906 h 1906"/>
                    <a:gd name="T48" fmla="*/ 96 w 1152"/>
                    <a:gd name="T49" fmla="*/ 1903 h 1906"/>
                    <a:gd name="T50" fmla="*/ 47 w 1152"/>
                    <a:gd name="T51" fmla="*/ 1879 h 1906"/>
                    <a:gd name="T52" fmla="*/ 13 w 1152"/>
                    <a:gd name="T53" fmla="*/ 1836 h 1906"/>
                    <a:gd name="T54" fmla="*/ 0 w 1152"/>
                    <a:gd name="T55" fmla="*/ 1781 h 1906"/>
                    <a:gd name="T56" fmla="*/ 3 w 1152"/>
                    <a:gd name="T57" fmla="*/ 96 h 1906"/>
                    <a:gd name="T58" fmla="*/ 27 w 1152"/>
                    <a:gd name="T59" fmla="*/ 47 h 1906"/>
                    <a:gd name="T60" fmla="*/ 70 w 1152"/>
                    <a:gd name="T61" fmla="*/ 13 h 1906"/>
                    <a:gd name="T62" fmla="*/ 125 w 1152"/>
                    <a:gd name="T63" fmla="*/ 0 h 1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52" h="1906">
                      <a:moveTo>
                        <a:pt x="576" y="1603"/>
                      </a:moveTo>
                      <a:lnTo>
                        <a:pt x="549" y="1607"/>
                      </a:lnTo>
                      <a:lnTo>
                        <a:pt x="523" y="1617"/>
                      </a:lnTo>
                      <a:lnTo>
                        <a:pt x="501" y="1633"/>
                      </a:lnTo>
                      <a:lnTo>
                        <a:pt x="486" y="1655"/>
                      </a:lnTo>
                      <a:lnTo>
                        <a:pt x="475" y="1680"/>
                      </a:lnTo>
                      <a:lnTo>
                        <a:pt x="471" y="1708"/>
                      </a:lnTo>
                      <a:lnTo>
                        <a:pt x="475" y="1736"/>
                      </a:lnTo>
                      <a:lnTo>
                        <a:pt x="486" y="1760"/>
                      </a:lnTo>
                      <a:lnTo>
                        <a:pt x="501" y="1782"/>
                      </a:lnTo>
                      <a:lnTo>
                        <a:pt x="523" y="1798"/>
                      </a:lnTo>
                      <a:lnTo>
                        <a:pt x="549" y="1809"/>
                      </a:lnTo>
                      <a:lnTo>
                        <a:pt x="576" y="1812"/>
                      </a:lnTo>
                      <a:lnTo>
                        <a:pt x="601" y="1810"/>
                      </a:lnTo>
                      <a:lnTo>
                        <a:pt x="622" y="1801"/>
                      </a:lnTo>
                      <a:lnTo>
                        <a:pt x="642" y="1789"/>
                      </a:lnTo>
                      <a:lnTo>
                        <a:pt x="657" y="1773"/>
                      </a:lnTo>
                      <a:lnTo>
                        <a:pt x="671" y="1754"/>
                      </a:lnTo>
                      <a:lnTo>
                        <a:pt x="678" y="1731"/>
                      </a:lnTo>
                      <a:lnTo>
                        <a:pt x="680" y="1708"/>
                      </a:lnTo>
                      <a:lnTo>
                        <a:pt x="677" y="1680"/>
                      </a:lnTo>
                      <a:lnTo>
                        <a:pt x="667" y="1655"/>
                      </a:lnTo>
                      <a:lnTo>
                        <a:pt x="650" y="1633"/>
                      </a:lnTo>
                      <a:lnTo>
                        <a:pt x="628" y="1617"/>
                      </a:lnTo>
                      <a:lnTo>
                        <a:pt x="604" y="1607"/>
                      </a:lnTo>
                      <a:lnTo>
                        <a:pt x="576" y="1603"/>
                      </a:lnTo>
                      <a:close/>
                      <a:moveTo>
                        <a:pt x="150" y="215"/>
                      </a:moveTo>
                      <a:lnTo>
                        <a:pt x="150" y="1457"/>
                      </a:lnTo>
                      <a:lnTo>
                        <a:pt x="1003" y="1457"/>
                      </a:lnTo>
                      <a:lnTo>
                        <a:pt x="1003" y="215"/>
                      </a:lnTo>
                      <a:lnTo>
                        <a:pt x="150" y="215"/>
                      </a:lnTo>
                      <a:close/>
                      <a:moveTo>
                        <a:pt x="125" y="0"/>
                      </a:moveTo>
                      <a:lnTo>
                        <a:pt x="1026" y="0"/>
                      </a:lnTo>
                      <a:lnTo>
                        <a:pt x="1055" y="3"/>
                      </a:lnTo>
                      <a:lnTo>
                        <a:pt x="1082" y="13"/>
                      </a:lnTo>
                      <a:lnTo>
                        <a:pt x="1105" y="28"/>
                      </a:lnTo>
                      <a:lnTo>
                        <a:pt x="1125" y="47"/>
                      </a:lnTo>
                      <a:lnTo>
                        <a:pt x="1140" y="70"/>
                      </a:lnTo>
                      <a:lnTo>
                        <a:pt x="1149" y="96"/>
                      </a:lnTo>
                      <a:lnTo>
                        <a:pt x="1152" y="125"/>
                      </a:lnTo>
                      <a:lnTo>
                        <a:pt x="1152" y="1781"/>
                      </a:lnTo>
                      <a:lnTo>
                        <a:pt x="1149" y="1810"/>
                      </a:lnTo>
                      <a:lnTo>
                        <a:pt x="1140" y="1836"/>
                      </a:lnTo>
                      <a:lnTo>
                        <a:pt x="1125" y="1859"/>
                      </a:lnTo>
                      <a:lnTo>
                        <a:pt x="1105" y="1879"/>
                      </a:lnTo>
                      <a:lnTo>
                        <a:pt x="1082" y="1894"/>
                      </a:lnTo>
                      <a:lnTo>
                        <a:pt x="1055" y="1903"/>
                      </a:lnTo>
                      <a:lnTo>
                        <a:pt x="1026" y="1906"/>
                      </a:lnTo>
                      <a:lnTo>
                        <a:pt x="125" y="1906"/>
                      </a:lnTo>
                      <a:lnTo>
                        <a:pt x="96" y="1903"/>
                      </a:lnTo>
                      <a:lnTo>
                        <a:pt x="70" y="1894"/>
                      </a:lnTo>
                      <a:lnTo>
                        <a:pt x="47" y="1879"/>
                      </a:lnTo>
                      <a:lnTo>
                        <a:pt x="27" y="1859"/>
                      </a:lnTo>
                      <a:lnTo>
                        <a:pt x="13" y="1836"/>
                      </a:lnTo>
                      <a:lnTo>
                        <a:pt x="3" y="1810"/>
                      </a:lnTo>
                      <a:lnTo>
                        <a:pt x="0" y="1781"/>
                      </a:lnTo>
                      <a:lnTo>
                        <a:pt x="0" y="125"/>
                      </a:lnTo>
                      <a:lnTo>
                        <a:pt x="3" y="96"/>
                      </a:lnTo>
                      <a:lnTo>
                        <a:pt x="13" y="70"/>
                      </a:lnTo>
                      <a:lnTo>
                        <a:pt x="27" y="47"/>
                      </a:lnTo>
                      <a:lnTo>
                        <a:pt x="47" y="28"/>
                      </a:lnTo>
                      <a:lnTo>
                        <a:pt x="70" y="13"/>
                      </a:lnTo>
                      <a:lnTo>
                        <a:pt x="96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Freeform 270"/>
                <p:cNvSpPr>
                  <a:spLocks noEditPoints="1"/>
                </p:cNvSpPr>
                <p:nvPr/>
              </p:nvSpPr>
              <p:spPr bwMode="auto">
                <a:xfrm>
                  <a:off x="12578064" y="2407860"/>
                  <a:ext cx="516955" cy="444605"/>
                </a:xfrm>
                <a:custGeom>
                  <a:avLst/>
                  <a:gdLst>
                    <a:gd name="T0" fmla="*/ 1404 w 2217"/>
                    <a:gd name="T1" fmla="*/ 1581 h 1906"/>
                    <a:gd name="T2" fmla="*/ 1363 w 2217"/>
                    <a:gd name="T3" fmla="*/ 1600 h 1906"/>
                    <a:gd name="T4" fmla="*/ 1334 w 2217"/>
                    <a:gd name="T5" fmla="*/ 1637 h 1906"/>
                    <a:gd name="T6" fmla="*/ 1324 w 2217"/>
                    <a:gd name="T7" fmla="*/ 1683 h 1906"/>
                    <a:gd name="T8" fmla="*/ 1337 w 2217"/>
                    <a:gd name="T9" fmla="*/ 1736 h 1906"/>
                    <a:gd name="T10" fmla="*/ 1375 w 2217"/>
                    <a:gd name="T11" fmla="*/ 1773 h 1906"/>
                    <a:gd name="T12" fmla="*/ 1428 w 2217"/>
                    <a:gd name="T13" fmla="*/ 1788 h 1906"/>
                    <a:gd name="T14" fmla="*/ 1481 w 2217"/>
                    <a:gd name="T15" fmla="*/ 1773 h 1906"/>
                    <a:gd name="T16" fmla="*/ 1519 w 2217"/>
                    <a:gd name="T17" fmla="*/ 1736 h 1906"/>
                    <a:gd name="T18" fmla="*/ 1533 w 2217"/>
                    <a:gd name="T19" fmla="*/ 1683 h 1906"/>
                    <a:gd name="T20" fmla="*/ 1522 w 2217"/>
                    <a:gd name="T21" fmla="*/ 1642 h 1906"/>
                    <a:gd name="T22" fmla="*/ 1493 w 2217"/>
                    <a:gd name="T23" fmla="*/ 1604 h 1906"/>
                    <a:gd name="T24" fmla="*/ 1452 w 2217"/>
                    <a:gd name="T25" fmla="*/ 1581 h 1906"/>
                    <a:gd name="T26" fmla="*/ 1109 w 2217"/>
                    <a:gd name="T27" fmla="*/ 1577 h 1906"/>
                    <a:gd name="T28" fmla="*/ 1063 w 2217"/>
                    <a:gd name="T29" fmla="*/ 1588 h 1906"/>
                    <a:gd name="T30" fmla="*/ 1026 w 2217"/>
                    <a:gd name="T31" fmla="*/ 1617 h 1906"/>
                    <a:gd name="T32" fmla="*/ 1007 w 2217"/>
                    <a:gd name="T33" fmla="*/ 1658 h 1906"/>
                    <a:gd name="T34" fmla="*/ 1007 w 2217"/>
                    <a:gd name="T35" fmla="*/ 1710 h 1906"/>
                    <a:gd name="T36" fmla="*/ 1035 w 2217"/>
                    <a:gd name="T37" fmla="*/ 1756 h 1906"/>
                    <a:gd name="T38" fmla="*/ 1081 w 2217"/>
                    <a:gd name="T39" fmla="*/ 1784 h 1906"/>
                    <a:gd name="T40" fmla="*/ 1136 w 2217"/>
                    <a:gd name="T41" fmla="*/ 1784 h 1906"/>
                    <a:gd name="T42" fmla="*/ 1182 w 2217"/>
                    <a:gd name="T43" fmla="*/ 1756 h 1906"/>
                    <a:gd name="T44" fmla="*/ 1210 w 2217"/>
                    <a:gd name="T45" fmla="*/ 1710 h 1906"/>
                    <a:gd name="T46" fmla="*/ 1210 w 2217"/>
                    <a:gd name="T47" fmla="*/ 1662 h 1906"/>
                    <a:gd name="T48" fmla="*/ 1191 w 2217"/>
                    <a:gd name="T49" fmla="*/ 1622 h 1906"/>
                    <a:gd name="T50" fmla="*/ 1155 w 2217"/>
                    <a:gd name="T51" fmla="*/ 1591 h 1906"/>
                    <a:gd name="T52" fmla="*/ 1109 w 2217"/>
                    <a:gd name="T53" fmla="*/ 1577 h 1906"/>
                    <a:gd name="T54" fmla="*/ 765 w 2217"/>
                    <a:gd name="T55" fmla="*/ 1581 h 1906"/>
                    <a:gd name="T56" fmla="*/ 723 w 2217"/>
                    <a:gd name="T57" fmla="*/ 1600 h 1906"/>
                    <a:gd name="T58" fmla="*/ 695 w 2217"/>
                    <a:gd name="T59" fmla="*/ 1637 h 1906"/>
                    <a:gd name="T60" fmla="*/ 684 w 2217"/>
                    <a:gd name="T61" fmla="*/ 1683 h 1906"/>
                    <a:gd name="T62" fmla="*/ 699 w 2217"/>
                    <a:gd name="T63" fmla="*/ 1736 h 1906"/>
                    <a:gd name="T64" fmla="*/ 736 w 2217"/>
                    <a:gd name="T65" fmla="*/ 1773 h 1906"/>
                    <a:gd name="T66" fmla="*/ 789 w 2217"/>
                    <a:gd name="T67" fmla="*/ 1788 h 1906"/>
                    <a:gd name="T68" fmla="*/ 841 w 2217"/>
                    <a:gd name="T69" fmla="*/ 1773 h 1906"/>
                    <a:gd name="T70" fmla="*/ 880 w 2217"/>
                    <a:gd name="T71" fmla="*/ 1736 h 1906"/>
                    <a:gd name="T72" fmla="*/ 893 w 2217"/>
                    <a:gd name="T73" fmla="*/ 1683 h 1906"/>
                    <a:gd name="T74" fmla="*/ 884 w 2217"/>
                    <a:gd name="T75" fmla="*/ 1642 h 1906"/>
                    <a:gd name="T76" fmla="*/ 855 w 2217"/>
                    <a:gd name="T77" fmla="*/ 1604 h 1906"/>
                    <a:gd name="T78" fmla="*/ 814 w 2217"/>
                    <a:gd name="T79" fmla="*/ 1581 h 1906"/>
                    <a:gd name="T80" fmla="*/ 126 w 2217"/>
                    <a:gd name="T81" fmla="*/ 0 h 1906"/>
                    <a:gd name="T82" fmla="*/ 2121 w 2217"/>
                    <a:gd name="T83" fmla="*/ 3 h 1906"/>
                    <a:gd name="T84" fmla="*/ 2170 w 2217"/>
                    <a:gd name="T85" fmla="*/ 27 h 1906"/>
                    <a:gd name="T86" fmla="*/ 2204 w 2217"/>
                    <a:gd name="T87" fmla="*/ 70 h 1906"/>
                    <a:gd name="T88" fmla="*/ 2217 w 2217"/>
                    <a:gd name="T89" fmla="*/ 125 h 1906"/>
                    <a:gd name="T90" fmla="*/ 2214 w 2217"/>
                    <a:gd name="T91" fmla="*/ 1810 h 1906"/>
                    <a:gd name="T92" fmla="*/ 2190 w 2217"/>
                    <a:gd name="T93" fmla="*/ 1859 h 1906"/>
                    <a:gd name="T94" fmla="*/ 2147 w 2217"/>
                    <a:gd name="T95" fmla="*/ 1893 h 1906"/>
                    <a:gd name="T96" fmla="*/ 2092 w 2217"/>
                    <a:gd name="T97" fmla="*/ 1906 h 1906"/>
                    <a:gd name="T98" fmla="*/ 567 w 2217"/>
                    <a:gd name="T99" fmla="*/ 1386 h 1906"/>
                    <a:gd name="T100" fmla="*/ 2067 w 2217"/>
                    <a:gd name="T101" fmla="*/ 214 h 1906"/>
                    <a:gd name="T102" fmla="*/ 149 w 2217"/>
                    <a:gd name="T103" fmla="*/ 339 h 1906"/>
                    <a:gd name="T104" fmla="*/ 0 w 2217"/>
                    <a:gd name="T105" fmla="*/ 125 h 1906"/>
                    <a:gd name="T106" fmla="*/ 13 w 2217"/>
                    <a:gd name="T107" fmla="*/ 70 h 1906"/>
                    <a:gd name="T108" fmla="*/ 47 w 2217"/>
                    <a:gd name="T109" fmla="*/ 27 h 1906"/>
                    <a:gd name="T110" fmla="*/ 97 w 2217"/>
                    <a:gd name="T111" fmla="*/ 3 h 1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217" h="1906">
                      <a:moveTo>
                        <a:pt x="1428" y="1577"/>
                      </a:moveTo>
                      <a:lnTo>
                        <a:pt x="1404" y="1581"/>
                      </a:lnTo>
                      <a:lnTo>
                        <a:pt x="1382" y="1588"/>
                      </a:lnTo>
                      <a:lnTo>
                        <a:pt x="1363" y="1600"/>
                      </a:lnTo>
                      <a:lnTo>
                        <a:pt x="1347" y="1617"/>
                      </a:lnTo>
                      <a:lnTo>
                        <a:pt x="1334" y="1637"/>
                      </a:lnTo>
                      <a:lnTo>
                        <a:pt x="1326" y="1658"/>
                      </a:lnTo>
                      <a:lnTo>
                        <a:pt x="1324" y="1683"/>
                      </a:lnTo>
                      <a:lnTo>
                        <a:pt x="1328" y="1710"/>
                      </a:lnTo>
                      <a:lnTo>
                        <a:pt x="1337" y="1736"/>
                      </a:lnTo>
                      <a:lnTo>
                        <a:pt x="1354" y="1756"/>
                      </a:lnTo>
                      <a:lnTo>
                        <a:pt x="1375" y="1773"/>
                      </a:lnTo>
                      <a:lnTo>
                        <a:pt x="1400" y="1784"/>
                      </a:lnTo>
                      <a:lnTo>
                        <a:pt x="1428" y="1788"/>
                      </a:lnTo>
                      <a:lnTo>
                        <a:pt x="1456" y="1784"/>
                      </a:lnTo>
                      <a:lnTo>
                        <a:pt x="1481" y="1773"/>
                      </a:lnTo>
                      <a:lnTo>
                        <a:pt x="1502" y="1756"/>
                      </a:lnTo>
                      <a:lnTo>
                        <a:pt x="1519" y="1736"/>
                      </a:lnTo>
                      <a:lnTo>
                        <a:pt x="1529" y="1710"/>
                      </a:lnTo>
                      <a:lnTo>
                        <a:pt x="1533" y="1683"/>
                      </a:lnTo>
                      <a:lnTo>
                        <a:pt x="1531" y="1662"/>
                      </a:lnTo>
                      <a:lnTo>
                        <a:pt x="1522" y="1642"/>
                      </a:lnTo>
                      <a:lnTo>
                        <a:pt x="1510" y="1622"/>
                      </a:lnTo>
                      <a:lnTo>
                        <a:pt x="1493" y="1604"/>
                      </a:lnTo>
                      <a:lnTo>
                        <a:pt x="1474" y="1591"/>
                      </a:lnTo>
                      <a:lnTo>
                        <a:pt x="1452" y="1581"/>
                      </a:lnTo>
                      <a:lnTo>
                        <a:pt x="1428" y="1577"/>
                      </a:lnTo>
                      <a:close/>
                      <a:moveTo>
                        <a:pt x="1109" y="1577"/>
                      </a:moveTo>
                      <a:lnTo>
                        <a:pt x="1085" y="1581"/>
                      </a:lnTo>
                      <a:lnTo>
                        <a:pt x="1063" y="1588"/>
                      </a:lnTo>
                      <a:lnTo>
                        <a:pt x="1043" y="1600"/>
                      </a:lnTo>
                      <a:lnTo>
                        <a:pt x="1026" y="1617"/>
                      </a:lnTo>
                      <a:lnTo>
                        <a:pt x="1014" y="1637"/>
                      </a:lnTo>
                      <a:lnTo>
                        <a:pt x="1007" y="1658"/>
                      </a:lnTo>
                      <a:lnTo>
                        <a:pt x="1003" y="1683"/>
                      </a:lnTo>
                      <a:lnTo>
                        <a:pt x="1007" y="1710"/>
                      </a:lnTo>
                      <a:lnTo>
                        <a:pt x="1018" y="1736"/>
                      </a:lnTo>
                      <a:lnTo>
                        <a:pt x="1035" y="1756"/>
                      </a:lnTo>
                      <a:lnTo>
                        <a:pt x="1055" y="1773"/>
                      </a:lnTo>
                      <a:lnTo>
                        <a:pt x="1081" y="1784"/>
                      </a:lnTo>
                      <a:lnTo>
                        <a:pt x="1109" y="1788"/>
                      </a:lnTo>
                      <a:lnTo>
                        <a:pt x="1136" y="1784"/>
                      </a:lnTo>
                      <a:lnTo>
                        <a:pt x="1162" y="1773"/>
                      </a:lnTo>
                      <a:lnTo>
                        <a:pt x="1182" y="1756"/>
                      </a:lnTo>
                      <a:lnTo>
                        <a:pt x="1199" y="1736"/>
                      </a:lnTo>
                      <a:lnTo>
                        <a:pt x="1210" y="1710"/>
                      </a:lnTo>
                      <a:lnTo>
                        <a:pt x="1214" y="1683"/>
                      </a:lnTo>
                      <a:lnTo>
                        <a:pt x="1210" y="1662"/>
                      </a:lnTo>
                      <a:lnTo>
                        <a:pt x="1203" y="1642"/>
                      </a:lnTo>
                      <a:lnTo>
                        <a:pt x="1191" y="1622"/>
                      </a:lnTo>
                      <a:lnTo>
                        <a:pt x="1174" y="1604"/>
                      </a:lnTo>
                      <a:lnTo>
                        <a:pt x="1155" y="1591"/>
                      </a:lnTo>
                      <a:lnTo>
                        <a:pt x="1133" y="1581"/>
                      </a:lnTo>
                      <a:lnTo>
                        <a:pt x="1109" y="1577"/>
                      </a:lnTo>
                      <a:close/>
                      <a:moveTo>
                        <a:pt x="789" y="1577"/>
                      </a:moveTo>
                      <a:lnTo>
                        <a:pt x="765" y="1581"/>
                      </a:lnTo>
                      <a:lnTo>
                        <a:pt x="744" y="1588"/>
                      </a:lnTo>
                      <a:lnTo>
                        <a:pt x="723" y="1600"/>
                      </a:lnTo>
                      <a:lnTo>
                        <a:pt x="707" y="1617"/>
                      </a:lnTo>
                      <a:lnTo>
                        <a:pt x="695" y="1637"/>
                      </a:lnTo>
                      <a:lnTo>
                        <a:pt x="687" y="1658"/>
                      </a:lnTo>
                      <a:lnTo>
                        <a:pt x="684" y="1683"/>
                      </a:lnTo>
                      <a:lnTo>
                        <a:pt x="688" y="1710"/>
                      </a:lnTo>
                      <a:lnTo>
                        <a:pt x="699" y="1736"/>
                      </a:lnTo>
                      <a:lnTo>
                        <a:pt x="715" y="1756"/>
                      </a:lnTo>
                      <a:lnTo>
                        <a:pt x="736" y="1773"/>
                      </a:lnTo>
                      <a:lnTo>
                        <a:pt x="762" y="1784"/>
                      </a:lnTo>
                      <a:lnTo>
                        <a:pt x="789" y="1788"/>
                      </a:lnTo>
                      <a:lnTo>
                        <a:pt x="817" y="1784"/>
                      </a:lnTo>
                      <a:lnTo>
                        <a:pt x="841" y="1773"/>
                      </a:lnTo>
                      <a:lnTo>
                        <a:pt x="863" y="1756"/>
                      </a:lnTo>
                      <a:lnTo>
                        <a:pt x="880" y="1736"/>
                      </a:lnTo>
                      <a:lnTo>
                        <a:pt x="890" y="1710"/>
                      </a:lnTo>
                      <a:lnTo>
                        <a:pt x="893" y="1683"/>
                      </a:lnTo>
                      <a:lnTo>
                        <a:pt x="891" y="1662"/>
                      </a:lnTo>
                      <a:lnTo>
                        <a:pt x="884" y="1642"/>
                      </a:lnTo>
                      <a:lnTo>
                        <a:pt x="870" y="1622"/>
                      </a:lnTo>
                      <a:lnTo>
                        <a:pt x="855" y="1604"/>
                      </a:lnTo>
                      <a:lnTo>
                        <a:pt x="835" y="1591"/>
                      </a:lnTo>
                      <a:lnTo>
                        <a:pt x="814" y="1581"/>
                      </a:lnTo>
                      <a:lnTo>
                        <a:pt x="789" y="1577"/>
                      </a:lnTo>
                      <a:close/>
                      <a:moveTo>
                        <a:pt x="126" y="0"/>
                      </a:moveTo>
                      <a:lnTo>
                        <a:pt x="2092" y="0"/>
                      </a:lnTo>
                      <a:lnTo>
                        <a:pt x="2121" y="3"/>
                      </a:lnTo>
                      <a:lnTo>
                        <a:pt x="2147" y="12"/>
                      </a:lnTo>
                      <a:lnTo>
                        <a:pt x="2170" y="27"/>
                      </a:lnTo>
                      <a:lnTo>
                        <a:pt x="2190" y="47"/>
                      </a:lnTo>
                      <a:lnTo>
                        <a:pt x="2204" y="70"/>
                      </a:lnTo>
                      <a:lnTo>
                        <a:pt x="2214" y="96"/>
                      </a:lnTo>
                      <a:lnTo>
                        <a:pt x="2217" y="125"/>
                      </a:lnTo>
                      <a:lnTo>
                        <a:pt x="2217" y="1781"/>
                      </a:lnTo>
                      <a:lnTo>
                        <a:pt x="2214" y="1810"/>
                      </a:lnTo>
                      <a:lnTo>
                        <a:pt x="2204" y="1836"/>
                      </a:lnTo>
                      <a:lnTo>
                        <a:pt x="2190" y="1859"/>
                      </a:lnTo>
                      <a:lnTo>
                        <a:pt x="2170" y="1878"/>
                      </a:lnTo>
                      <a:lnTo>
                        <a:pt x="2147" y="1893"/>
                      </a:lnTo>
                      <a:lnTo>
                        <a:pt x="2121" y="1903"/>
                      </a:lnTo>
                      <a:lnTo>
                        <a:pt x="2092" y="1906"/>
                      </a:lnTo>
                      <a:lnTo>
                        <a:pt x="567" y="1906"/>
                      </a:lnTo>
                      <a:lnTo>
                        <a:pt x="567" y="1386"/>
                      </a:lnTo>
                      <a:lnTo>
                        <a:pt x="2067" y="1386"/>
                      </a:lnTo>
                      <a:lnTo>
                        <a:pt x="2067" y="214"/>
                      </a:lnTo>
                      <a:lnTo>
                        <a:pt x="149" y="214"/>
                      </a:lnTo>
                      <a:lnTo>
                        <a:pt x="149" y="339"/>
                      </a:lnTo>
                      <a:lnTo>
                        <a:pt x="0" y="339"/>
                      </a:lnTo>
                      <a:lnTo>
                        <a:pt x="0" y="125"/>
                      </a:lnTo>
                      <a:lnTo>
                        <a:pt x="4" y="96"/>
                      </a:lnTo>
                      <a:lnTo>
                        <a:pt x="13" y="70"/>
                      </a:lnTo>
                      <a:lnTo>
                        <a:pt x="28" y="47"/>
                      </a:lnTo>
                      <a:lnTo>
                        <a:pt x="47" y="27"/>
                      </a:lnTo>
                      <a:lnTo>
                        <a:pt x="70" y="12"/>
                      </a:lnTo>
                      <a:lnTo>
                        <a:pt x="97" y="3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solidFill>
                  <a:srgbClr val="D9A436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8" name="Group 127"/>
            <p:cNvGrpSpPr/>
            <p:nvPr/>
          </p:nvGrpSpPr>
          <p:grpSpPr>
            <a:xfrm>
              <a:off x="5139595" y="1714149"/>
              <a:ext cx="606652" cy="4152065"/>
              <a:chOff x="3747168" y="1709269"/>
              <a:chExt cx="809528" cy="3781019"/>
            </a:xfrm>
          </p:grpSpPr>
          <p:cxnSp>
            <p:nvCxnSpPr>
              <p:cNvPr id="129" name="Straight Connector 128"/>
              <p:cNvCxnSpPr/>
              <p:nvPr/>
            </p:nvCxnSpPr>
            <p:spPr bwMode="auto">
              <a:xfrm>
                <a:off x="4041917" y="4028242"/>
                <a:ext cx="514779" cy="6254"/>
              </a:xfrm>
              <a:prstGeom prst="line">
                <a:avLst/>
              </a:prstGeom>
              <a:noFill/>
              <a:ln w="101600" cap="flat" cmpd="sng" algn="ctr">
                <a:gradFill flip="none" rotWithShape="1">
                  <a:gsLst>
                    <a:gs pos="100000">
                      <a:schemeClr val="accent4">
                        <a:alpha val="0"/>
                      </a:schemeClr>
                    </a:gs>
                    <a:gs pos="0">
                      <a:srgbClr val="00B9F2"/>
                    </a:gs>
                  </a:gsLst>
                  <a:lin ang="0" scaled="0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0" name="Rectangle 61"/>
              <p:cNvSpPr/>
              <p:nvPr/>
            </p:nvSpPr>
            <p:spPr bwMode="auto">
              <a:xfrm rot="16200000" flipH="1">
                <a:off x="2022300" y="3434137"/>
                <a:ext cx="3781019" cy="331283"/>
              </a:xfrm>
              <a:custGeom>
                <a:avLst/>
                <a:gdLst>
                  <a:gd name="connsiteX0" fmla="*/ 0 w 3430709"/>
                  <a:gd name="connsiteY0" fmla="*/ 0 h 331282"/>
                  <a:gd name="connsiteX1" fmla="*/ 0 w 3430709"/>
                  <a:gd name="connsiteY1" fmla="*/ 249134 h 331282"/>
                  <a:gd name="connsiteX2" fmla="*/ 79738 w 3430709"/>
                  <a:gd name="connsiteY2" fmla="*/ 331282 h 331282"/>
                  <a:gd name="connsiteX3" fmla="*/ 816809 w 3430709"/>
                  <a:gd name="connsiteY3" fmla="*/ 331282 h 331282"/>
                  <a:gd name="connsiteX4" fmla="*/ 869579 w 3430709"/>
                  <a:gd name="connsiteY4" fmla="*/ 331282 h 331282"/>
                  <a:gd name="connsiteX5" fmla="*/ 2561130 w 3430709"/>
                  <a:gd name="connsiteY5" fmla="*/ 331282 h 331282"/>
                  <a:gd name="connsiteX6" fmla="*/ 2645609 w 3430709"/>
                  <a:gd name="connsiteY6" fmla="*/ 331282 h 331282"/>
                  <a:gd name="connsiteX7" fmla="*/ 3350971 w 3430709"/>
                  <a:gd name="connsiteY7" fmla="*/ 331282 h 331282"/>
                  <a:gd name="connsiteX8" fmla="*/ 3430709 w 3430709"/>
                  <a:gd name="connsiteY8" fmla="*/ 249134 h 331282"/>
                  <a:gd name="connsiteX9" fmla="*/ 3430709 w 3430709"/>
                  <a:gd name="connsiteY9" fmla="*/ 157546 h 331282"/>
                  <a:gd name="connsiteX10" fmla="*/ 3350971 w 3430709"/>
                  <a:gd name="connsiteY10" fmla="*/ 239694 h 331282"/>
                  <a:gd name="connsiteX11" fmla="*/ 2561130 w 3430709"/>
                  <a:gd name="connsiteY11" fmla="*/ 239694 h 331282"/>
                  <a:gd name="connsiteX12" fmla="*/ 2561130 w 3430709"/>
                  <a:gd name="connsiteY12" fmla="*/ 239842 h 331282"/>
                  <a:gd name="connsiteX13" fmla="*/ 869579 w 3430709"/>
                  <a:gd name="connsiteY13" fmla="*/ 239842 h 331282"/>
                  <a:gd name="connsiteX14" fmla="*/ 869579 w 3430709"/>
                  <a:gd name="connsiteY14" fmla="*/ 239694 h 331282"/>
                  <a:gd name="connsiteX15" fmla="*/ 79738 w 3430709"/>
                  <a:gd name="connsiteY15" fmla="*/ 239694 h 331282"/>
                  <a:gd name="connsiteX16" fmla="*/ 0 w 3430709"/>
                  <a:gd name="connsiteY16" fmla="*/ 0 h 331282"/>
                  <a:gd name="connsiteX0" fmla="*/ 0 w 3430712"/>
                  <a:gd name="connsiteY0" fmla="*/ 1 h 331283"/>
                  <a:gd name="connsiteX1" fmla="*/ 0 w 3430712"/>
                  <a:gd name="connsiteY1" fmla="*/ 249135 h 331283"/>
                  <a:gd name="connsiteX2" fmla="*/ 79738 w 3430712"/>
                  <a:gd name="connsiteY2" fmla="*/ 331283 h 331283"/>
                  <a:gd name="connsiteX3" fmla="*/ 816809 w 3430712"/>
                  <a:gd name="connsiteY3" fmla="*/ 331283 h 331283"/>
                  <a:gd name="connsiteX4" fmla="*/ 869579 w 3430712"/>
                  <a:gd name="connsiteY4" fmla="*/ 331283 h 331283"/>
                  <a:gd name="connsiteX5" fmla="*/ 2561130 w 3430712"/>
                  <a:gd name="connsiteY5" fmla="*/ 331283 h 331283"/>
                  <a:gd name="connsiteX6" fmla="*/ 2645609 w 3430712"/>
                  <a:gd name="connsiteY6" fmla="*/ 331283 h 331283"/>
                  <a:gd name="connsiteX7" fmla="*/ 3350971 w 3430712"/>
                  <a:gd name="connsiteY7" fmla="*/ 331283 h 331283"/>
                  <a:gd name="connsiteX8" fmla="*/ 3430709 w 3430712"/>
                  <a:gd name="connsiteY8" fmla="*/ 249135 h 331283"/>
                  <a:gd name="connsiteX9" fmla="*/ 3430713 w 3430712"/>
                  <a:gd name="connsiteY9" fmla="*/ 0 h 331283"/>
                  <a:gd name="connsiteX10" fmla="*/ 3350971 w 3430712"/>
                  <a:gd name="connsiteY10" fmla="*/ 239695 h 331283"/>
                  <a:gd name="connsiteX11" fmla="*/ 2561130 w 3430712"/>
                  <a:gd name="connsiteY11" fmla="*/ 239695 h 331283"/>
                  <a:gd name="connsiteX12" fmla="*/ 2561130 w 3430712"/>
                  <a:gd name="connsiteY12" fmla="*/ 239843 h 331283"/>
                  <a:gd name="connsiteX13" fmla="*/ 869579 w 3430712"/>
                  <a:gd name="connsiteY13" fmla="*/ 239843 h 331283"/>
                  <a:gd name="connsiteX14" fmla="*/ 869579 w 3430712"/>
                  <a:gd name="connsiteY14" fmla="*/ 239695 h 331283"/>
                  <a:gd name="connsiteX15" fmla="*/ 79738 w 3430712"/>
                  <a:gd name="connsiteY15" fmla="*/ 239695 h 331283"/>
                  <a:gd name="connsiteX16" fmla="*/ 0 w 3430712"/>
                  <a:gd name="connsiteY16" fmla="*/ 1 h 33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30712" h="331283">
                    <a:moveTo>
                      <a:pt x="0" y="1"/>
                    </a:moveTo>
                    <a:lnTo>
                      <a:pt x="0" y="249135"/>
                    </a:lnTo>
                    <a:cubicBezTo>
                      <a:pt x="0" y="294504"/>
                      <a:pt x="35700" y="331283"/>
                      <a:pt x="79738" y="331283"/>
                    </a:cubicBezTo>
                    <a:lnTo>
                      <a:pt x="816809" y="331283"/>
                    </a:lnTo>
                    <a:lnTo>
                      <a:pt x="869579" y="331283"/>
                    </a:lnTo>
                    <a:lnTo>
                      <a:pt x="2561130" y="331283"/>
                    </a:lnTo>
                    <a:lnTo>
                      <a:pt x="2645609" y="331283"/>
                    </a:lnTo>
                    <a:lnTo>
                      <a:pt x="3350971" y="331283"/>
                    </a:lnTo>
                    <a:cubicBezTo>
                      <a:pt x="3395009" y="331283"/>
                      <a:pt x="3430709" y="294504"/>
                      <a:pt x="3430709" y="249135"/>
                    </a:cubicBezTo>
                    <a:cubicBezTo>
                      <a:pt x="3430710" y="166090"/>
                      <a:pt x="3430712" y="83045"/>
                      <a:pt x="3430713" y="0"/>
                    </a:cubicBezTo>
                    <a:cubicBezTo>
                      <a:pt x="3430713" y="45369"/>
                      <a:pt x="3395009" y="239695"/>
                      <a:pt x="3350971" y="239695"/>
                    </a:cubicBezTo>
                    <a:lnTo>
                      <a:pt x="2561130" y="239695"/>
                    </a:lnTo>
                    <a:lnTo>
                      <a:pt x="2561130" y="239843"/>
                    </a:lnTo>
                    <a:lnTo>
                      <a:pt x="869579" y="239843"/>
                    </a:lnTo>
                    <a:lnTo>
                      <a:pt x="869579" y="239695"/>
                    </a:lnTo>
                    <a:lnTo>
                      <a:pt x="79738" y="239695"/>
                    </a:lnTo>
                    <a:cubicBezTo>
                      <a:pt x="35700" y="239695"/>
                      <a:pt x="0" y="45370"/>
                      <a:pt x="0" y="1"/>
                    </a:cubicBezTo>
                    <a:close/>
                  </a:path>
                </a:pathLst>
              </a:custGeom>
              <a:solidFill>
                <a:srgbClr val="00B9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</p:grpSp>
        <p:sp>
          <p:nvSpPr>
            <p:cNvPr id="246" name="Right Arrow 245"/>
            <p:cNvSpPr/>
            <p:nvPr/>
          </p:nvSpPr>
          <p:spPr bwMode="auto">
            <a:xfrm rot="5400000">
              <a:off x="4235974" y="3465026"/>
              <a:ext cx="354953" cy="18501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4" name="Right Arrow 243"/>
            <p:cNvSpPr/>
            <p:nvPr/>
          </p:nvSpPr>
          <p:spPr bwMode="auto">
            <a:xfrm rot="5400000">
              <a:off x="4249208" y="2048257"/>
              <a:ext cx="342372" cy="185015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0">
                  <a:srgbClr val="94E6FF">
                    <a:alpha val="0"/>
                  </a:srgbClr>
                </a:gs>
                <a:gs pos="100000">
                  <a:srgbClr val="94E6FF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609026" y="3721435"/>
              <a:ext cx="866186" cy="843716"/>
              <a:chOff x="7639652" y="3665569"/>
              <a:chExt cx="1163207" cy="1115898"/>
            </a:xfrm>
          </p:grpSpPr>
          <p:sp>
            <p:nvSpPr>
              <p:cNvPr id="136" name="Rounded Rectangle 135"/>
              <p:cNvSpPr/>
              <p:nvPr/>
            </p:nvSpPr>
            <p:spPr bwMode="auto">
              <a:xfrm>
                <a:off x="7651084" y="3665569"/>
                <a:ext cx="1108641" cy="1108641"/>
              </a:xfrm>
              <a:prstGeom prst="roundRect">
                <a:avLst>
                  <a:gd name="adj" fmla="val 2713"/>
                </a:avLst>
              </a:prstGeom>
              <a:solidFill>
                <a:schemeClr val="accent6">
                  <a:lumMod val="75000"/>
                </a:schemeClr>
              </a:solidFill>
              <a:ln w="111125" cmpd="sng">
                <a:solidFill>
                  <a:schemeClr val="tx2">
                    <a:lumMod val="25000"/>
                    <a:alpha val="5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 smtClean="0">
                  <a:ln>
                    <a:solidFill>
                      <a:srgbClr val="007AC2">
                        <a:lumMod val="20000"/>
                        <a:lumOff val="80000"/>
                      </a:srgbClr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7639652" y="3672826"/>
                <a:ext cx="1163207" cy="1108641"/>
                <a:chOff x="-1899597" y="3082038"/>
                <a:chExt cx="1236667" cy="1178655"/>
              </a:xfrm>
            </p:grpSpPr>
            <p:sp>
              <p:nvSpPr>
                <p:cNvPr id="134" name="Rounded Rectangle 133"/>
                <p:cNvSpPr/>
                <p:nvPr/>
              </p:nvSpPr>
              <p:spPr bwMode="auto">
                <a:xfrm>
                  <a:off x="-1879728" y="3082038"/>
                  <a:ext cx="1178655" cy="1178655"/>
                </a:xfrm>
                <a:prstGeom prst="roundRect">
                  <a:avLst>
                    <a:gd name="adj" fmla="val 2713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 dirty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Freeform 283"/>
                <p:cNvSpPr/>
                <p:nvPr/>
              </p:nvSpPr>
              <p:spPr bwMode="auto">
                <a:xfrm rot="253109">
                  <a:off x="-1899597" y="3082880"/>
                  <a:ext cx="1236667" cy="1140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667" h="1140427">
                      <a:moveTo>
                        <a:pt x="8658" y="40055"/>
                      </a:moveTo>
                      <a:lnTo>
                        <a:pt x="251261" y="22161"/>
                      </a:lnTo>
                      <a:lnTo>
                        <a:pt x="252013" y="22897"/>
                      </a:lnTo>
                      <a:cubicBezTo>
                        <a:pt x="252561" y="23461"/>
                        <a:pt x="252170" y="23071"/>
                        <a:pt x="251902" y="22584"/>
                      </a:cubicBezTo>
                      <a:lnTo>
                        <a:pt x="252249" y="22088"/>
                      </a:lnTo>
                      <a:lnTo>
                        <a:pt x="253210" y="22017"/>
                      </a:lnTo>
                      <a:lnTo>
                        <a:pt x="260260" y="25371"/>
                      </a:lnTo>
                      <a:cubicBezTo>
                        <a:pt x="262487" y="26646"/>
                        <a:pt x="263742" y="29081"/>
                        <a:pt x="265770" y="30630"/>
                      </a:cubicBezTo>
                      <a:cubicBezTo>
                        <a:pt x="272260" y="35584"/>
                        <a:pt x="277515" y="37548"/>
                        <a:pt x="285056" y="41146"/>
                      </a:cubicBezTo>
                      <a:cubicBezTo>
                        <a:pt x="297945" y="53446"/>
                        <a:pt x="288024" y="45641"/>
                        <a:pt x="304342" y="54292"/>
                      </a:cubicBezTo>
                      <a:cubicBezTo>
                        <a:pt x="309023" y="56774"/>
                        <a:pt x="313224" y="60104"/>
                        <a:pt x="318117" y="62180"/>
                      </a:cubicBezTo>
                      <a:cubicBezTo>
                        <a:pt x="321578" y="63647"/>
                        <a:pt x="325592" y="63540"/>
                        <a:pt x="329138" y="64809"/>
                      </a:cubicBezTo>
                      <a:cubicBezTo>
                        <a:pt x="332983" y="66185"/>
                        <a:pt x="336313" y="68691"/>
                        <a:pt x="340158" y="70067"/>
                      </a:cubicBezTo>
                      <a:cubicBezTo>
                        <a:pt x="343704" y="71336"/>
                        <a:pt x="347586" y="71554"/>
                        <a:pt x="351178" y="72697"/>
                      </a:cubicBezTo>
                      <a:cubicBezTo>
                        <a:pt x="355870" y="74189"/>
                        <a:pt x="360324" y="76298"/>
                        <a:pt x="364954" y="77955"/>
                      </a:cubicBezTo>
                      <a:cubicBezTo>
                        <a:pt x="367674" y="78928"/>
                        <a:pt x="370550" y="79493"/>
                        <a:pt x="373219" y="80584"/>
                      </a:cubicBezTo>
                      <a:cubicBezTo>
                        <a:pt x="376995" y="82128"/>
                        <a:pt x="380183" y="85231"/>
                        <a:pt x="384240" y="85843"/>
                      </a:cubicBezTo>
                      <a:cubicBezTo>
                        <a:pt x="397877" y="87897"/>
                        <a:pt x="411791" y="87595"/>
                        <a:pt x="425566" y="88472"/>
                      </a:cubicBezTo>
                      <a:cubicBezTo>
                        <a:pt x="439342" y="92854"/>
                        <a:pt x="432914" y="88472"/>
                        <a:pt x="439342" y="106876"/>
                      </a:cubicBezTo>
                      <a:lnTo>
                        <a:pt x="442097" y="114764"/>
                      </a:lnTo>
                      <a:cubicBezTo>
                        <a:pt x="443016" y="120899"/>
                        <a:pt x="443865" y="127043"/>
                        <a:pt x="444852" y="133168"/>
                      </a:cubicBezTo>
                      <a:cubicBezTo>
                        <a:pt x="445702" y="138437"/>
                        <a:pt x="446869" y="143659"/>
                        <a:pt x="447607" y="148943"/>
                      </a:cubicBezTo>
                      <a:cubicBezTo>
                        <a:pt x="448707" y="156810"/>
                        <a:pt x="449331" y="164731"/>
                        <a:pt x="450363" y="172606"/>
                      </a:cubicBezTo>
                      <a:cubicBezTo>
                        <a:pt x="451168" y="178756"/>
                        <a:pt x="452400" y="184852"/>
                        <a:pt x="453118" y="191011"/>
                      </a:cubicBezTo>
                      <a:cubicBezTo>
                        <a:pt x="454238" y="200632"/>
                        <a:pt x="454438" y="210349"/>
                        <a:pt x="455873" y="219932"/>
                      </a:cubicBezTo>
                      <a:cubicBezTo>
                        <a:pt x="456283" y="222676"/>
                        <a:pt x="457830" y="225155"/>
                        <a:pt x="458628" y="227819"/>
                      </a:cubicBezTo>
                      <a:cubicBezTo>
                        <a:pt x="466958" y="255641"/>
                        <a:pt x="453795" y="216612"/>
                        <a:pt x="466893" y="254112"/>
                      </a:cubicBezTo>
                      <a:lnTo>
                        <a:pt x="475158" y="277775"/>
                      </a:lnTo>
                      <a:cubicBezTo>
                        <a:pt x="476077" y="280404"/>
                        <a:pt x="475860" y="283703"/>
                        <a:pt x="477914" y="285662"/>
                      </a:cubicBezTo>
                      <a:lnTo>
                        <a:pt x="483424" y="290920"/>
                      </a:lnTo>
                      <a:cubicBezTo>
                        <a:pt x="484342" y="294426"/>
                        <a:pt x="485091" y="297976"/>
                        <a:pt x="486179" y="301437"/>
                      </a:cubicBezTo>
                      <a:cubicBezTo>
                        <a:pt x="487848" y="306746"/>
                        <a:pt x="491689" y="317212"/>
                        <a:pt x="491689" y="317212"/>
                      </a:cubicBezTo>
                      <a:cubicBezTo>
                        <a:pt x="492607" y="323347"/>
                        <a:pt x="493283" y="329520"/>
                        <a:pt x="494444" y="335617"/>
                      </a:cubicBezTo>
                      <a:cubicBezTo>
                        <a:pt x="495829" y="342882"/>
                        <a:pt x="497593" y="347262"/>
                        <a:pt x="499954" y="354021"/>
                      </a:cubicBezTo>
                      <a:cubicBezTo>
                        <a:pt x="501244" y="363864"/>
                        <a:pt x="502552" y="378009"/>
                        <a:pt x="505465" y="388201"/>
                      </a:cubicBezTo>
                      <a:cubicBezTo>
                        <a:pt x="506993" y="393549"/>
                        <a:pt x="507753" y="399365"/>
                        <a:pt x="510975" y="403976"/>
                      </a:cubicBezTo>
                      <a:cubicBezTo>
                        <a:pt x="512812" y="406606"/>
                        <a:pt x="515140" y="408976"/>
                        <a:pt x="516485" y="411864"/>
                      </a:cubicBezTo>
                      <a:cubicBezTo>
                        <a:pt x="526616" y="433616"/>
                        <a:pt x="516189" y="422098"/>
                        <a:pt x="527506" y="432898"/>
                      </a:cubicBezTo>
                      <a:lnTo>
                        <a:pt x="535771" y="456561"/>
                      </a:lnTo>
                      <a:lnTo>
                        <a:pt x="538526" y="464448"/>
                      </a:lnTo>
                      <a:cubicBezTo>
                        <a:pt x="539444" y="467077"/>
                        <a:pt x="539228" y="470376"/>
                        <a:pt x="541281" y="472336"/>
                      </a:cubicBezTo>
                      <a:lnTo>
                        <a:pt x="546791" y="477594"/>
                      </a:lnTo>
                      <a:cubicBezTo>
                        <a:pt x="549458" y="485228"/>
                        <a:pt x="549231" y="486883"/>
                        <a:pt x="555056" y="493369"/>
                      </a:cubicBezTo>
                      <a:cubicBezTo>
                        <a:pt x="558438" y="497134"/>
                        <a:pt x="561148" y="502319"/>
                        <a:pt x="566077" y="503886"/>
                      </a:cubicBezTo>
                      <a:lnTo>
                        <a:pt x="582608" y="509144"/>
                      </a:lnTo>
                      <a:cubicBezTo>
                        <a:pt x="586281" y="508268"/>
                        <a:pt x="590241" y="508131"/>
                        <a:pt x="593628" y="506515"/>
                      </a:cubicBezTo>
                      <a:cubicBezTo>
                        <a:pt x="595952" y="505406"/>
                        <a:pt x="597516" y="503193"/>
                        <a:pt x="599139" y="501257"/>
                      </a:cubicBezTo>
                      <a:cubicBezTo>
                        <a:pt x="604035" y="495416"/>
                        <a:pt x="605552" y="492550"/>
                        <a:pt x="607404" y="485482"/>
                      </a:cubicBezTo>
                      <a:cubicBezTo>
                        <a:pt x="608539" y="481147"/>
                        <a:pt x="609389" y="476744"/>
                        <a:pt x="610158" y="472336"/>
                      </a:cubicBezTo>
                      <a:cubicBezTo>
                        <a:pt x="612780" y="457327"/>
                        <a:pt x="613874" y="445681"/>
                        <a:pt x="615669" y="430269"/>
                      </a:cubicBezTo>
                      <a:cubicBezTo>
                        <a:pt x="614751" y="417999"/>
                        <a:pt x="614924" y="405610"/>
                        <a:pt x="612914" y="393459"/>
                      </a:cubicBezTo>
                      <a:cubicBezTo>
                        <a:pt x="612142" y="388798"/>
                        <a:pt x="609094" y="384749"/>
                        <a:pt x="607404" y="380313"/>
                      </a:cubicBezTo>
                      <a:cubicBezTo>
                        <a:pt x="607393" y="380286"/>
                        <a:pt x="600521" y="360608"/>
                        <a:pt x="599138" y="356651"/>
                      </a:cubicBezTo>
                      <a:cubicBezTo>
                        <a:pt x="598220" y="354021"/>
                        <a:pt x="597682" y="351242"/>
                        <a:pt x="596383" y="348763"/>
                      </a:cubicBezTo>
                      <a:cubicBezTo>
                        <a:pt x="594546" y="345257"/>
                        <a:pt x="592910" y="341649"/>
                        <a:pt x="590873" y="338246"/>
                      </a:cubicBezTo>
                      <a:cubicBezTo>
                        <a:pt x="589230" y="335503"/>
                        <a:pt x="587118" y="333038"/>
                        <a:pt x="585363" y="330359"/>
                      </a:cubicBezTo>
                      <a:cubicBezTo>
                        <a:pt x="568753" y="304998"/>
                        <a:pt x="584174" y="327342"/>
                        <a:pt x="571587" y="309325"/>
                      </a:cubicBezTo>
                      <a:lnTo>
                        <a:pt x="563322" y="285662"/>
                      </a:lnTo>
                      <a:lnTo>
                        <a:pt x="560567" y="277775"/>
                      </a:lnTo>
                      <a:cubicBezTo>
                        <a:pt x="559649" y="275145"/>
                        <a:pt x="558516" y="272575"/>
                        <a:pt x="557812" y="269887"/>
                      </a:cubicBezTo>
                      <a:cubicBezTo>
                        <a:pt x="556893" y="266381"/>
                        <a:pt x="556097" y="262845"/>
                        <a:pt x="555056" y="259370"/>
                      </a:cubicBezTo>
                      <a:cubicBezTo>
                        <a:pt x="552430" y="250596"/>
                        <a:pt x="550277" y="248793"/>
                        <a:pt x="549546" y="238337"/>
                      </a:cubicBezTo>
                      <a:cubicBezTo>
                        <a:pt x="548935" y="229592"/>
                        <a:pt x="549546" y="220808"/>
                        <a:pt x="549546" y="212044"/>
                      </a:cubicBezTo>
                      <a:lnTo>
                        <a:pt x="538526" y="201527"/>
                      </a:lnTo>
                      <a:cubicBezTo>
                        <a:pt x="532097" y="196269"/>
                        <a:pt x="524320" y="192216"/>
                        <a:pt x="519240" y="185752"/>
                      </a:cubicBezTo>
                      <a:cubicBezTo>
                        <a:pt x="515756" y="181318"/>
                        <a:pt x="516952" y="174589"/>
                        <a:pt x="513730" y="169977"/>
                      </a:cubicBezTo>
                      <a:lnTo>
                        <a:pt x="508220" y="162090"/>
                      </a:lnTo>
                      <a:cubicBezTo>
                        <a:pt x="507301" y="159460"/>
                        <a:pt x="506263" y="156867"/>
                        <a:pt x="505465" y="154202"/>
                      </a:cubicBezTo>
                      <a:cubicBezTo>
                        <a:pt x="496427" y="124014"/>
                        <a:pt x="501568" y="112105"/>
                        <a:pt x="499954" y="67438"/>
                      </a:cubicBezTo>
                      <a:cubicBezTo>
                        <a:pt x="500873" y="48157"/>
                        <a:pt x="501269" y="28848"/>
                        <a:pt x="502710" y="9596"/>
                      </a:cubicBezTo>
                      <a:lnTo>
                        <a:pt x="503781" y="3535"/>
                      </a:lnTo>
                      <a:lnTo>
                        <a:pt x="551705" y="0"/>
                      </a:lnTo>
                      <a:lnTo>
                        <a:pt x="552301" y="1708"/>
                      </a:lnTo>
                      <a:cubicBezTo>
                        <a:pt x="555975" y="6967"/>
                        <a:pt x="561228" y="11488"/>
                        <a:pt x="563322" y="17483"/>
                      </a:cubicBezTo>
                      <a:cubicBezTo>
                        <a:pt x="566899" y="27722"/>
                        <a:pt x="564024" y="23411"/>
                        <a:pt x="571587" y="30629"/>
                      </a:cubicBezTo>
                      <a:cubicBezTo>
                        <a:pt x="572506" y="33259"/>
                        <a:pt x="572848" y="36141"/>
                        <a:pt x="574342" y="38517"/>
                      </a:cubicBezTo>
                      <a:cubicBezTo>
                        <a:pt x="575679" y="40643"/>
                        <a:pt x="578230" y="41840"/>
                        <a:pt x="579853" y="43775"/>
                      </a:cubicBezTo>
                      <a:cubicBezTo>
                        <a:pt x="581921" y="46243"/>
                        <a:pt x="583882" y="48837"/>
                        <a:pt x="585363" y="51663"/>
                      </a:cubicBezTo>
                      <a:cubicBezTo>
                        <a:pt x="592516" y="65315"/>
                        <a:pt x="582866" y="54538"/>
                        <a:pt x="593628" y="64809"/>
                      </a:cubicBezTo>
                      <a:cubicBezTo>
                        <a:pt x="595465" y="70067"/>
                        <a:pt x="595917" y="75972"/>
                        <a:pt x="599138" y="80584"/>
                      </a:cubicBezTo>
                      <a:cubicBezTo>
                        <a:pt x="609005" y="94708"/>
                        <a:pt x="609277" y="92100"/>
                        <a:pt x="612914" y="104247"/>
                      </a:cubicBezTo>
                      <a:cubicBezTo>
                        <a:pt x="613954" y="107722"/>
                        <a:pt x="614971" y="111212"/>
                        <a:pt x="615669" y="114764"/>
                      </a:cubicBezTo>
                      <a:cubicBezTo>
                        <a:pt x="617728" y="125243"/>
                        <a:pt x="619343" y="135797"/>
                        <a:pt x="621179" y="146314"/>
                      </a:cubicBezTo>
                      <a:lnTo>
                        <a:pt x="623934" y="162090"/>
                      </a:lnTo>
                      <a:cubicBezTo>
                        <a:pt x="624852" y="167348"/>
                        <a:pt x="625594" y="172637"/>
                        <a:pt x="626690" y="177865"/>
                      </a:cubicBezTo>
                      <a:lnTo>
                        <a:pt x="632199" y="204157"/>
                      </a:lnTo>
                      <a:cubicBezTo>
                        <a:pt x="633118" y="208539"/>
                        <a:pt x="633820" y="212968"/>
                        <a:pt x="634955" y="217303"/>
                      </a:cubicBezTo>
                      <a:cubicBezTo>
                        <a:pt x="635873" y="220809"/>
                        <a:pt x="637032" y="224264"/>
                        <a:pt x="637710" y="227819"/>
                      </a:cubicBezTo>
                      <a:cubicBezTo>
                        <a:pt x="638872" y="233917"/>
                        <a:pt x="639191" y="240147"/>
                        <a:pt x="640465" y="246224"/>
                      </a:cubicBezTo>
                      <a:cubicBezTo>
                        <a:pt x="641034" y="248942"/>
                        <a:pt x="642422" y="251447"/>
                        <a:pt x="643220" y="254112"/>
                      </a:cubicBezTo>
                      <a:cubicBezTo>
                        <a:pt x="644260" y="257586"/>
                        <a:pt x="644888" y="261167"/>
                        <a:pt x="645975" y="264628"/>
                      </a:cubicBezTo>
                      <a:cubicBezTo>
                        <a:pt x="645981" y="264647"/>
                        <a:pt x="652860" y="284339"/>
                        <a:pt x="654241" y="288292"/>
                      </a:cubicBezTo>
                      <a:lnTo>
                        <a:pt x="659751" y="304067"/>
                      </a:lnTo>
                      <a:cubicBezTo>
                        <a:pt x="660669" y="306696"/>
                        <a:pt x="660895" y="309648"/>
                        <a:pt x="662506" y="311954"/>
                      </a:cubicBezTo>
                      <a:lnTo>
                        <a:pt x="668016" y="319842"/>
                      </a:lnTo>
                      <a:cubicBezTo>
                        <a:pt x="675304" y="347661"/>
                        <a:pt x="665409" y="314902"/>
                        <a:pt x="676281" y="338246"/>
                      </a:cubicBezTo>
                      <a:cubicBezTo>
                        <a:pt x="678641" y="343311"/>
                        <a:pt x="679955" y="348763"/>
                        <a:pt x="681792" y="354021"/>
                      </a:cubicBezTo>
                      <a:lnTo>
                        <a:pt x="687302" y="369797"/>
                      </a:lnTo>
                      <a:lnTo>
                        <a:pt x="690057" y="377684"/>
                      </a:lnTo>
                      <a:cubicBezTo>
                        <a:pt x="691239" y="385581"/>
                        <a:pt x="693151" y="400779"/>
                        <a:pt x="695567" y="409235"/>
                      </a:cubicBezTo>
                      <a:cubicBezTo>
                        <a:pt x="697095" y="414582"/>
                        <a:pt x="699669" y="419632"/>
                        <a:pt x="701078" y="425010"/>
                      </a:cubicBezTo>
                      <a:cubicBezTo>
                        <a:pt x="705242" y="440907"/>
                        <a:pt x="702634" y="432095"/>
                        <a:pt x="709343" y="451302"/>
                      </a:cubicBezTo>
                      <a:cubicBezTo>
                        <a:pt x="709344" y="451305"/>
                        <a:pt x="714851" y="467074"/>
                        <a:pt x="714853" y="467077"/>
                      </a:cubicBezTo>
                      <a:cubicBezTo>
                        <a:pt x="716690" y="470583"/>
                        <a:pt x="718326" y="474191"/>
                        <a:pt x="720363" y="477594"/>
                      </a:cubicBezTo>
                      <a:cubicBezTo>
                        <a:pt x="722006" y="480338"/>
                        <a:pt x="724528" y="482594"/>
                        <a:pt x="725874" y="485482"/>
                      </a:cubicBezTo>
                      <a:cubicBezTo>
                        <a:pt x="728232" y="490547"/>
                        <a:pt x="728161" y="496645"/>
                        <a:pt x="731383" y="501257"/>
                      </a:cubicBezTo>
                      <a:cubicBezTo>
                        <a:pt x="733220" y="503886"/>
                        <a:pt x="735549" y="506257"/>
                        <a:pt x="736894" y="509144"/>
                      </a:cubicBezTo>
                      <a:cubicBezTo>
                        <a:pt x="744541" y="525564"/>
                        <a:pt x="738560" y="521649"/>
                        <a:pt x="747914" y="532807"/>
                      </a:cubicBezTo>
                      <a:cubicBezTo>
                        <a:pt x="749537" y="534743"/>
                        <a:pt x="751588" y="536313"/>
                        <a:pt x="753424" y="538066"/>
                      </a:cubicBezTo>
                      <a:lnTo>
                        <a:pt x="758935" y="553841"/>
                      </a:lnTo>
                      <a:cubicBezTo>
                        <a:pt x="759853" y="556470"/>
                        <a:pt x="760985" y="559040"/>
                        <a:pt x="761690" y="561728"/>
                      </a:cubicBezTo>
                      <a:cubicBezTo>
                        <a:pt x="762608" y="565234"/>
                        <a:pt x="762752" y="569014"/>
                        <a:pt x="764445" y="572245"/>
                      </a:cubicBezTo>
                      <a:cubicBezTo>
                        <a:pt x="766498" y="576165"/>
                        <a:pt x="769955" y="579256"/>
                        <a:pt x="772710" y="582762"/>
                      </a:cubicBezTo>
                      <a:cubicBezTo>
                        <a:pt x="778297" y="598757"/>
                        <a:pt x="771820" y="582519"/>
                        <a:pt x="780976" y="598537"/>
                      </a:cubicBezTo>
                      <a:cubicBezTo>
                        <a:pt x="784909" y="605419"/>
                        <a:pt x="787440" y="613049"/>
                        <a:pt x="791996" y="619571"/>
                      </a:cubicBezTo>
                      <a:cubicBezTo>
                        <a:pt x="793833" y="622200"/>
                        <a:pt x="796025" y="624633"/>
                        <a:pt x="797506" y="627459"/>
                      </a:cubicBezTo>
                      <a:cubicBezTo>
                        <a:pt x="798805" y="629938"/>
                        <a:pt x="798851" y="632924"/>
                        <a:pt x="800261" y="635347"/>
                      </a:cubicBezTo>
                      <a:cubicBezTo>
                        <a:pt x="803478" y="640871"/>
                        <a:pt x="809188" y="645126"/>
                        <a:pt x="811282" y="651122"/>
                      </a:cubicBezTo>
                      <a:cubicBezTo>
                        <a:pt x="814858" y="661361"/>
                        <a:pt x="811983" y="657050"/>
                        <a:pt x="819547" y="664268"/>
                      </a:cubicBezTo>
                      <a:cubicBezTo>
                        <a:pt x="820465" y="666897"/>
                        <a:pt x="821004" y="669676"/>
                        <a:pt x="822302" y="672155"/>
                      </a:cubicBezTo>
                      <a:cubicBezTo>
                        <a:pt x="826499" y="680164"/>
                        <a:pt x="832054" y="684090"/>
                        <a:pt x="838833" y="690560"/>
                      </a:cubicBezTo>
                      <a:cubicBezTo>
                        <a:pt x="841588" y="693189"/>
                        <a:pt x="843856" y="696385"/>
                        <a:pt x="847098" y="698447"/>
                      </a:cubicBezTo>
                      <a:cubicBezTo>
                        <a:pt x="849853" y="700200"/>
                        <a:pt x="852778" y="701731"/>
                        <a:pt x="855364" y="703705"/>
                      </a:cubicBezTo>
                      <a:cubicBezTo>
                        <a:pt x="874992" y="718691"/>
                        <a:pt x="843700" y="698038"/>
                        <a:pt x="869139" y="714223"/>
                      </a:cubicBezTo>
                      <a:cubicBezTo>
                        <a:pt x="870975" y="716852"/>
                        <a:pt x="872308" y="719875"/>
                        <a:pt x="874649" y="722110"/>
                      </a:cubicBezTo>
                      <a:cubicBezTo>
                        <a:pt x="879990" y="727207"/>
                        <a:pt x="884456" y="727859"/>
                        <a:pt x="891180" y="729997"/>
                      </a:cubicBezTo>
                      <a:cubicBezTo>
                        <a:pt x="896690" y="733503"/>
                        <a:pt x="901428" y="738516"/>
                        <a:pt x="907710" y="740515"/>
                      </a:cubicBezTo>
                      <a:cubicBezTo>
                        <a:pt x="910466" y="741391"/>
                        <a:pt x="913378" y="741904"/>
                        <a:pt x="915976" y="743144"/>
                      </a:cubicBezTo>
                      <a:cubicBezTo>
                        <a:pt x="918938" y="744557"/>
                        <a:pt x="921216" y="747118"/>
                        <a:pt x="924241" y="748402"/>
                      </a:cubicBezTo>
                      <a:cubicBezTo>
                        <a:pt x="929548" y="750653"/>
                        <a:pt x="935939" y="750586"/>
                        <a:pt x="940772" y="753661"/>
                      </a:cubicBezTo>
                      <a:cubicBezTo>
                        <a:pt x="946282" y="757166"/>
                        <a:pt x="951020" y="762179"/>
                        <a:pt x="957302" y="764177"/>
                      </a:cubicBezTo>
                      <a:lnTo>
                        <a:pt x="990364" y="774694"/>
                      </a:lnTo>
                      <a:cubicBezTo>
                        <a:pt x="1001049" y="778093"/>
                        <a:pt x="1008236" y="780603"/>
                        <a:pt x="1020670" y="782582"/>
                      </a:cubicBezTo>
                      <a:cubicBezTo>
                        <a:pt x="1043606" y="786230"/>
                        <a:pt x="1031671" y="784457"/>
                        <a:pt x="1056487" y="787840"/>
                      </a:cubicBezTo>
                      <a:cubicBezTo>
                        <a:pt x="1084264" y="796676"/>
                        <a:pt x="1041177" y="783194"/>
                        <a:pt x="1075773" y="793098"/>
                      </a:cubicBezTo>
                      <a:cubicBezTo>
                        <a:pt x="1081336" y="794691"/>
                        <a:pt x="1086607" y="797270"/>
                        <a:pt x="1092302" y="798357"/>
                      </a:cubicBezTo>
                      <a:cubicBezTo>
                        <a:pt x="1096894" y="799233"/>
                        <a:pt x="1101535" y="799902"/>
                        <a:pt x="1106078" y="800986"/>
                      </a:cubicBezTo>
                      <a:cubicBezTo>
                        <a:pt x="1108896" y="801658"/>
                        <a:pt x="1111542" y="802886"/>
                        <a:pt x="1114344" y="803616"/>
                      </a:cubicBezTo>
                      <a:cubicBezTo>
                        <a:pt x="1121650" y="805517"/>
                        <a:pt x="1136384" y="808873"/>
                        <a:pt x="1136384" y="808873"/>
                      </a:cubicBezTo>
                      <a:cubicBezTo>
                        <a:pt x="1139140" y="810627"/>
                        <a:pt x="1141624" y="812849"/>
                        <a:pt x="1144650" y="814132"/>
                      </a:cubicBezTo>
                      <a:cubicBezTo>
                        <a:pt x="1149958" y="816383"/>
                        <a:pt x="1155670" y="817638"/>
                        <a:pt x="1161180" y="819390"/>
                      </a:cubicBezTo>
                      <a:cubicBezTo>
                        <a:pt x="1163936" y="820267"/>
                        <a:pt x="1166983" y="820551"/>
                        <a:pt x="1169446" y="822020"/>
                      </a:cubicBezTo>
                      <a:cubicBezTo>
                        <a:pt x="1176793" y="826401"/>
                        <a:pt x="1183738" y="831468"/>
                        <a:pt x="1191487" y="835166"/>
                      </a:cubicBezTo>
                      <a:lnTo>
                        <a:pt x="1204105" y="841245"/>
                      </a:lnTo>
                      <a:lnTo>
                        <a:pt x="1204194" y="841297"/>
                      </a:lnTo>
                      <a:cubicBezTo>
                        <a:pt x="1205842" y="842127"/>
                        <a:pt x="1207233" y="842774"/>
                        <a:pt x="1205929" y="842123"/>
                      </a:cubicBezTo>
                      <a:lnTo>
                        <a:pt x="1204105" y="841245"/>
                      </a:lnTo>
                      <a:lnTo>
                        <a:pt x="1200927" y="839377"/>
                      </a:lnTo>
                      <a:cubicBezTo>
                        <a:pt x="1201210" y="839298"/>
                        <a:pt x="1203678" y="840152"/>
                        <a:pt x="1210772" y="843054"/>
                      </a:cubicBezTo>
                      <a:lnTo>
                        <a:pt x="1217932" y="846470"/>
                      </a:lnTo>
                      <a:lnTo>
                        <a:pt x="1236579" y="1099277"/>
                      </a:lnTo>
                      <a:cubicBezTo>
                        <a:pt x="1237878" y="1116889"/>
                        <a:pt x="1224653" y="1132220"/>
                        <a:pt x="1207041" y="1133520"/>
                      </a:cubicBezTo>
                      <a:lnTo>
                        <a:pt x="1113395" y="1140427"/>
                      </a:lnTo>
                      <a:lnTo>
                        <a:pt x="1108833" y="1137525"/>
                      </a:lnTo>
                      <a:lnTo>
                        <a:pt x="1100569" y="1129637"/>
                      </a:lnTo>
                      <a:cubicBezTo>
                        <a:pt x="1098732" y="1126131"/>
                        <a:pt x="1097096" y="1122523"/>
                        <a:pt x="1095058" y="1119120"/>
                      </a:cubicBezTo>
                      <a:cubicBezTo>
                        <a:pt x="1093415" y="1116376"/>
                        <a:pt x="1091029" y="1114059"/>
                        <a:pt x="1089548" y="1111232"/>
                      </a:cubicBezTo>
                      <a:cubicBezTo>
                        <a:pt x="1088249" y="1108753"/>
                        <a:pt x="1088091" y="1105823"/>
                        <a:pt x="1086792" y="1103345"/>
                      </a:cubicBezTo>
                      <a:cubicBezTo>
                        <a:pt x="1085311" y="1100519"/>
                        <a:pt x="1082627" y="1098345"/>
                        <a:pt x="1081282" y="1095457"/>
                      </a:cubicBezTo>
                      <a:cubicBezTo>
                        <a:pt x="1078923" y="1090392"/>
                        <a:pt x="1079879" y="1083601"/>
                        <a:pt x="1075773" y="1079682"/>
                      </a:cubicBezTo>
                      <a:cubicBezTo>
                        <a:pt x="1069245" y="1073453"/>
                        <a:pt x="1063077" y="1066879"/>
                        <a:pt x="1053732" y="1063906"/>
                      </a:cubicBezTo>
                      <a:lnTo>
                        <a:pt x="1045466" y="1061277"/>
                      </a:lnTo>
                      <a:cubicBezTo>
                        <a:pt x="1036615" y="1052831"/>
                        <a:pt x="1043443" y="1057543"/>
                        <a:pt x="1028936" y="1053390"/>
                      </a:cubicBezTo>
                      <a:cubicBezTo>
                        <a:pt x="1028921" y="1053385"/>
                        <a:pt x="1008279" y="1046819"/>
                        <a:pt x="1004139" y="1045502"/>
                      </a:cubicBezTo>
                      <a:lnTo>
                        <a:pt x="995874" y="1042873"/>
                      </a:lnTo>
                      <a:lnTo>
                        <a:pt x="987609" y="1040244"/>
                      </a:lnTo>
                      <a:cubicBezTo>
                        <a:pt x="974510" y="1031911"/>
                        <a:pt x="982485" y="1035985"/>
                        <a:pt x="962813" y="1029727"/>
                      </a:cubicBezTo>
                      <a:lnTo>
                        <a:pt x="946281" y="1024469"/>
                      </a:lnTo>
                      <a:cubicBezTo>
                        <a:pt x="937287" y="1021607"/>
                        <a:pt x="934878" y="1020479"/>
                        <a:pt x="924241" y="1019210"/>
                      </a:cubicBezTo>
                      <a:cubicBezTo>
                        <a:pt x="914176" y="1018009"/>
                        <a:pt x="904037" y="1017457"/>
                        <a:pt x="893935" y="1016581"/>
                      </a:cubicBezTo>
                      <a:cubicBezTo>
                        <a:pt x="890261" y="1015705"/>
                        <a:pt x="886541" y="1014990"/>
                        <a:pt x="882914" y="1013952"/>
                      </a:cubicBezTo>
                      <a:cubicBezTo>
                        <a:pt x="877351" y="1012359"/>
                        <a:pt x="866384" y="1008693"/>
                        <a:pt x="866384" y="1008693"/>
                      </a:cubicBezTo>
                      <a:cubicBezTo>
                        <a:pt x="864547" y="1006064"/>
                        <a:pt x="862943" y="1003273"/>
                        <a:pt x="860873" y="1000806"/>
                      </a:cubicBezTo>
                      <a:cubicBezTo>
                        <a:pt x="855147" y="993975"/>
                        <a:pt x="854094" y="996766"/>
                        <a:pt x="849854" y="987660"/>
                      </a:cubicBezTo>
                      <a:cubicBezTo>
                        <a:pt x="847495" y="982594"/>
                        <a:pt x="847564" y="976496"/>
                        <a:pt x="844343" y="971884"/>
                      </a:cubicBezTo>
                      <a:cubicBezTo>
                        <a:pt x="842506" y="969255"/>
                        <a:pt x="840313" y="966823"/>
                        <a:pt x="838833" y="963997"/>
                      </a:cubicBezTo>
                      <a:cubicBezTo>
                        <a:pt x="837534" y="961518"/>
                        <a:pt x="837376" y="958588"/>
                        <a:pt x="836077" y="956109"/>
                      </a:cubicBezTo>
                      <a:cubicBezTo>
                        <a:pt x="833536" y="951259"/>
                        <a:pt x="826872" y="943242"/>
                        <a:pt x="822302" y="940334"/>
                      </a:cubicBezTo>
                      <a:cubicBezTo>
                        <a:pt x="819886" y="938797"/>
                        <a:pt x="816792" y="938581"/>
                        <a:pt x="814037" y="937705"/>
                      </a:cubicBezTo>
                      <a:cubicBezTo>
                        <a:pt x="804419" y="928527"/>
                        <a:pt x="810990" y="933230"/>
                        <a:pt x="791996" y="927188"/>
                      </a:cubicBezTo>
                      <a:lnTo>
                        <a:pt x="783731" y="924559"/>
                      </a:lnTo>
                      <a:cubicBezTo>
                        <a:pt x="771329" y="912724"/>
                        <a:pt x="786848" y="926683"/>
                        <a:pt x="764445" y="911413"/>
                      </a:cubicBezTo>
                      <a:cubicBezTo>
                        <a:pt x="751208" y="902390"/>
                        <a:pt x="767741" y="908956"/>
                        <a:pt x="750669" y="903525"/>
                      </a:cubicBezTo>
                      <a:cubicBezTo>
                        <a:pt x="737368" y="890831"/>
                        <a:pt x="754268" y="906272"/>
                        <a:pt x="736894" y="893008"/>
                      </a:cubicBezTo>
                      <a:cubicBezTo>
                        <a:pt x="734866" y="891460"/>
                        <a:pt x="733611" y="889025"/>
                        <a:pt x="731383" y="887750"/>
                      </a:cubicBezTo>
                      <a:cubicBezTo>
                        <a:pt x="728893" y="886324"/>
                        <a:pt x="725716" y="886360"/>
                        <a:pt x="723118" y="885121"/>
                      </a:cubicBezTo>
                      <a:cubicBezTo>
                        <a:pt x="701755" y="874927"/>
                        <a:pt x="727362" y="883842"/>
                        <a:pt x="706587" y="877233"/>
                      </a:cubicBezTo>
                      <a:cubicBezTo>
                        <a:pt x="701462" y="872342"/>
                        <a:pt x="699764" y="870033"/>
                        <a:pt x="692812" y="866716"/>
                      </a:cubicBezTo>
                      <a:cubicBezTo>
                        <a:pt x="690215" y="865477"/>
                        <a:pt x="687086" y="865433"/>
                        <a:pt x="684547" y="864087"/>
                      </a:cubicBezTo>
                      <a:cubicBezTo>
                        <a:pt x="678757" y="861018"/>
                        <a:pt x="673526" y="857076"/>
                        <a:pt x="668016" y="853570"/>
                      </a:cubicBezTo>
                      <a:cubicBezTo>
                        <a:pt x="665261" y="851818"/>
                        <a:pt x="662892" y="849311"/>
                        <a:pt x="659751" y="848312"/>
                      </a:cubicBezTo>
                      <a:lnTo>
                        <a:pt x="634955" y="840424"/>
                      </a:lnTo>
                      <a:lnTo>
                        <a:pt x="626689" y="837795"/>
                      </a:lnTo>
                      <a:cubicBezTo>
                        <a:pt x="621565" y="832905"/>
                        <a:pt x="619864" y="830594"/>
                        <a:pt x="612914" y="827278"/>
                      </a:cubicBezTo>
                      <a:cubicBezTo>
                        <a:pt x="610316" y="826038"/>
                        <a:pt x="607404" y="825525"/>
                        <a:pt x="604649" y="824649"/>
                      </a:cubicBezTo>
                      <a:cubicBezTo>
                        <a:pt x="583286" y="811058"/>
                        <a:pt x="594400" y="816130"/>
                        <a:pt x="571587" y="808873"/>
                      </a:cubicBezTo>
                      <a:lnTo>
                        <a:pt x="563322" y="806245"/>
                      </a:lnTo>
                      <a:cubicBezTo>
                        <a:pt x="549361" y="792921"/>
                        <a:pt x="567428" y="808596"/>
                        <a:pt x="549546" y="798357"/>
                      </a:cubicBezTo>
                      <a:cubicBezTo>
                        <a:pt x="547319" y="797082"/>
                        <a:pt x="546065" y="794647"/>
                        <a:pt x="544036" y="793098"/>
                      </a:cubicBezTo>
                      <a:cubicBezTo>
                        <a:pt x="541450" y="791124"/>
                        <a:pt x="538263" y="789921"/>
                        <a:pt x="535771" y="787840"/>
                      </a:cubicBezTo>
                      <a:cubicBezTo>
                        <a:pt x="530884" y="783760"/>
                        <a:pt x="525598" y="779850"/>
                        <a:pt x="521996" y="774694"/>
                      </a:cubicBezTo>
                      <a:cubicBezTo>
                        <a:pt x="520158" y="772065"/>
                        <a:pt x="518827" y="769041"/>
                        <a:pt x="516485" y="766806"/>
                      </a:cubicBezTo>
                      <a:cubicBezTo>
                        <a:pt x="514143" y="764572"/>
                        <a:pt x="510805" y="763522"/>
                        <a:pt x="508220" y="761548"/>
                      </a:cubicBezTo>
                      <a:cubicBezTo>
                        <a:pt x="506191" y="759999"/>
                        <a:pt x="504546" y="758043"/>
                        <a:pt x="502710" y="756290"/>
                      </a:cubicBezTo>
                      <a:cubicBezTo>
                        <a:pt x="501791" y="753661"/>
                        <a:pt x="501253" y="750881"/>
                        <a:pt x="499954" y="748402"/>
                      </a:cubicBezTo>
                      <a:cubicBezTo>
                        <a:pt x="498474" y="745576"/>
                        <a:pt x="495789" y="743402"/>
                        <a:pt x="494444" y="740514"/>
                      </a:cubicBezTo>
                      <a:cubicBezTo>
                        <a:pt x="484314" y="718762"/>
                        <a:pt x="494740" y="730280"/>
                        <a:pt x="483424" y="719481"/>
                      </a:cubicBezTo>
                      <a:lnTo>
                        <a:pt x="477913" y="703706"/>
                      </a:lnTo>
                      <a:cubicBezTo>
                        <a:pt x="476995" y="701076"/>
                        <a:pt x="477212" y="697778"/>
                        <a:pt x="475159" y="695818"/>
                      </a:cubicBezTo>
                      <a:lnTo>
                        <a:pt x="469648" y="690559"/>
                      </a:lnTo>
                      <a:cubicBezTo>
                        <a:pt x="468730" y="687054"/>
                        <a:pt x="467714" y="683570"/>
                        <a:pt x="466893" y="680043"/>
                      </a:cubicBezTo>
                      <a:cubicBezTo>
                        <a:pt x="465878" y="675681"/>
                        <a:pt x="465370" y="671208"/>
                        <a:pt x="464138" y="666897"/>
                      </a:cubicBezTo>
                      <a:cubicBezTo>
                        <a:pt x="462610" y="661549"/>
                        <a:pt x="460465" y="656380"/>
                        <a:pt x="458628" y="651121"/>
                      </a:cubicBezTo>
                      <a:cubicBezTo>
                        <a:pt x="457710" y="648492"/>
                        <a:pt x="457927" y="645194"/>
                        <a:pt x="455873" y="643234"/>
                      </a:cubicBezTo>
                      <a:cubicBezTo>
                        <a:pt x="440170" y="628249"/>
                        <a:pt x="449174" y="635467"/>
                        <a:pt x="428322" y="622200"/>
                      </a:cubicBezTo>
                      <a:lnTo>
                        <a:pt x="411791" y="611684"/>
                      </a:lnTo>
                      <a:cubicBezTo>
                        <a:pt x="409036" y="609931"/>
                        <a:pt x="406667" y="607424"/>
                        <a:pt x="403525" y="606425"/>
                      </a:cubicBezTo>
                      <a:lnTo>
                        <a:pt x="386995" y="601167"/>
                      </a:lnTo>
                      <a:cubicBezTo>
                        <a:pt x="373034" y="587843"/>
                        <a:pt x="391101" y="603518"/>
                        <a:pt x="373220" y="593279"/>
                      </a:cubicBezTo>
                      <a:cubicBezTo>
                        <a:pt x="370992" y="592004"/>
                        <a:pt x="369737" y="589569"/>
                        <a:pt x="367709" y="588021"/>
                      </a:cubicBezTo>
                      <a:cubicBezTo>
                        <a:pt x="365124" y="586047"/>
                        <a:pt x="362029" y="584736"/>
                        <a:pt x="359444" y="582762"/>
                      </a:cubicBezTo>
                      <a:cubicBezTo>
                        <a:pt x="357415" y="581214"/>
                        <a:pt x="356161" y="578779"/>
                        <a:pt x="353934" y="577504"/>
                      </a:cubicBezTo>
                      <a:cubicBezTo>
                        <a:pt x="351443" y="576078"/>
                        <a:pt x="348424" y="575751"/>
                        <a:pt x="345669" y="574874"/>
                      </a:cubicBezTo>
                      <a:cubicBezTo>
                        <a:pt x="332362" y="562176"/>
                        <a:pt x="348552" y="578314"/>
                        <a:pt x="334648" y="561729"/>
                      </a:cubicBezTo>
                      <a:cubicBezTo>
                        <a:pt x="333026" y="559793"/>
                        <a:pt x="330974" y="558223"/>
                        <a:pt x="329138" y="556470"/>
                      </a:cubicBezTo>
                      <a:cubicBezTo>
                        <a:pt x="325674" y="546552"/>
                        <a:pt x="324836" y="541847"/>
                        <a:pt x="315362" y="532807"/>
                      </a:cubicBezTo>
                      <a:cubicBezTo>
                        <a:pt x="313525" y="531054"/>
                        <a:pt x="312079" y="528824"/>
                        <a:pt x="309852" y="527549"/>
                      </a:cubicBezTo>
                      <a:cubicBezTo>
                        <a:pt x="307362" y="526123"/>
                        <a:pt x="304184" y="526159"/>
                        <a:pt x="301587" y="524920"/>
                      </a:cubicBezTo>
                      <a:cubicBezTo>
                        <a:pt x="298625" y="523507"/>
                        <a:pt x="296365" y="520906"/>
                        <a:pt x="293321" y="519661"/>
                      </a:cubicBezTo>
                      <a:cubicBezTo>
                        <a:pt x="289841" y="518238"/>
                        <a:pt x="285942" y="518025"/>
                        <a:pt x="282301" y="517032"/>
                      </a:cubicBezTo>
                      <a:cubicBezTo>
                        <a:pt x="279509" y="516271"/>
                        <a:pt x="276838" y="515132"/>
                        <a:pt x="274035" y="514403"/>
                      </a:cubicBezTo>
                      <a:cubicBezTo>
                        <a:pt x="266729" y="512501"/>
                        <a:pt x="259179" y="511430"/>
                        <a:pt x="251995" y="509145"/>
                      </a:cubicBezTo>
                      <a:cubicBezTo>
                        <a:pt x="249239" y="508268"/>
                        <a:pt x="246564" y="507117"/>
                        <a:pt x="243729" y="506515"/>
                      </a:cubicBezTo>
                      <a:cubicBezTo>
                        <a:pt x="238276" y="505359"/>
                        <a:pt x="232661" y="505003"/>
                        <a:pt x="227199" y="503886"/>
                      </a:cubicBezTo>
                      <a:cubicBezTo>
                        <a:pt x="219794" y="502372"/>
                        <a:pt x="212505" y="500381"/>
                        <a:pt x="205158" y="498628"/>
                      </a:cubicBezTo>
                      <a:cubicBezTo>
                        <a:pt x="201484" y="497751"/>
                        <a:pt x="197851" y="496707"/>
                        <a:pt x="194138" y="495998"/>
                      </a:cubicBezTo>
                      <a:cubicBezTo>
                        <a:pt x="189546" y="495122"/>
                        <a:pt x="184880" y="494545"/>
                        <a:pt x="180362" y="493369"/>
                      </a:cubicBezTo>
                      <a:cubicBezTo>
                        <a:pt x="174758" y="491911"/>
                        <a:pt x="169341" y="489864"/>
                        <a:pt x="163831" y="488111"/>
                      </a:cubicBezTo>
                      <a:cubicBezTo>
                        <a:pt x="161076" y="487234"/>
                        <a:pt x="158414" y="486025"/>
                        <a:pt x="155566" y="485482"/>
                      </a:cubicBezTo>
                      <a:cubicBezTo>
                        <a:pt x="146093" y="483674"/>
                        <a:pt x="139852" y="482699"/>
                        <a:pt x="130770" y="480223"/>
                      </a:cubicBezTo>
                      <a:cubicBezTo>
                        <a:pt x="127978" y="479462"/>
                        <a:pt x="125322" y="478266"/>
                        <a:pt x="122505" y="477594"/>
                      </a:cubicBezTo>
                      <a:cubicBezTo>
                        <a:pt x="116175" y="476084"/>
                        <a:pt x="97931" y="473117"/>
                        <a:pt x="92199" y="472336"/>
                      </a:cubicBezTo>
                      <a:cubicBezTo>
                        <a:pt x="84869" y="471336"/>
                        <a:pt x="77475" y="470781"/>
                        <a:pt x="70158" y="469706"/>
                      </a:cubicBezTo>
                      <a:cubicBezTo>
                        <a:pt x="65529" y="469027"/>
                        <a:pt x="60900" y="468253"/>
                        <a:pt x="56382" y="467077"/>
                      </a:cubicBezTo>
                      <a:cubicBezTo>
                        <a:pt x="50778" y="465619"/>
                        <a:pt x="45547" y="462906"/>
                        <a:pt x="39851" y="461819"/>
                      </a:cubicBezTo>
                      <a:cubicBezTo>
                        <a:pt x="23228" y="458646"/>
                        <a:pt x="30518" y="460603"/>
                        <a:pt x="17811" y="456560"/>
                      </a:cubicBezTo>
                      <a:cubicBezTo>
                        <a:pt x="9738" y="448857"/>
                        <a:pt x="14073" y="452112"/>
                        <a:pt x="10710" y="451341"/>
                      </a:cubicBezTo>
                      <a:lnTo>
                        <a:pt x="6816" y="449784"/>
                      </a:lnTo>
                      <a:lnTo>
                        <a:pt x="0" y="357383"/>
                      </a:lnTo>
                      <a:lnTo>
                        <a:pt x="26076" y="356651"/>
                      </a:lnTo>
                      <a:cubicBezTo>
                        <a:pt x="65915" y="358461"/>
                        <a:pt x="81339" y="358507"/>
                        <a:pt x="116994" y="361909"/>
                      </a:cubicBezTo>
                      <a:cubicBezTo>
                        <a:pt x="142342" y="364328"/>
                        <a:pt x="161887" y="368343"/>
                        <a:pt x="188627" y="372426"/>
                      </a:cubicBezTo>
                      <a:cubicBezTo>
                        <a:pt x="196475" y="373624"/>
                        <a:pt x="216104" y="375916"/>
                        <a:pt x="224444" y="377684"/>
                      </a:cubicBezTo>
                      <a:cubicBezTo>
                        <a:pt x="227279" y="378286"/>
                        <a:pt x="229907" y="379584"/>
                        <a:pt x="232709" y="380313"/>
                      </a:cubicBezTo>
                      <a:cubicBezTo>
                        <a:pt x="240015" y="382215"/>
                        <a:pt x="247403" y="383819"/>
                        <a:pt x="254750" y="385572"/>
                      </a:cubicBezTo>
                      <a:cubicBezTo>
                        <a:pt x="258423" y="386448"/>
                        <a:pt x="262022" y="387690"/>
                        <a:pt x="265770" y="388201"/>
                      </a:cubicBezTo>
                      <a:lnTo>
                        <a:pt x="285056" y="390830"/>
                      </a:lnTo>
                      <a:cubicBezTo>
                        <a:pt x="287811" y="391706"/>
                        <a:pt x="290442" y="393093"/>
                        <a:pt x="293321" y="393459"/>
                      </a:cubicBezTo>
                      <a:cubicBezTo>
                        <a:pt x="329310" y="398039"/>
                        <a:pt x="333244" y="395704"/>
                        <a:pt x="373219" y="393460"/>
                      </a:cubicBezTo>
                      <a:cubicBezTo>
                        <a:pt x="375138" y="390713"/>
                        <a:pt x="382245" y="382038"/>
                        <a:pt x="381485" y="377684"/>
                      </a:cubicBezTo>
                      <a:cubicBezTo>
                        <a:pt x="381068" y="375297"/>
                        <a:pt x="373190" y="366099"/>
                        <a:pt x="370465" y="364538"/>
                      </a:cubicBezTo>
                      <a:cubicBezTo>
                        <a:pt x="367974" y="363112"/>
                        <a:pt x="364954" y="362785"/>
                        <a:pt x="362199" y="361909"/>
                      </a:cubicBezTo>
                      <a:cubicBezTo>
                        <a:pt x="348892" y="349210"/>
                        <a:pt x="365805" y="364662"/>
                        <a:pt x="348423" y="351392"/>
                      </a:cubicBezTo>
                      <a:cubicBezTo>
                        <a:pt x="346395" y="349844"/>
                        <a:pt x="345141" y="347409"/>
                        <a:pt x="342913" y="346134"/>
                      </a:cubicBezTo>
                      <a:cubicBezTo>
                        <a:pt x="340423" y="344708"/>
                        <a:pt x="337403" y="344381"/>
                        <a:pt x="334648" y="343505"/>
                      </a:cubicBezTo>
                      <a:cubicBezTo>
                        <a:pt x="332811" y="341752"/>
                        <a:pt x="331365" y="339522"/>
                        <a:pt x="329138" y="338246"/>
                      </a:cubicBezTo>
                      <a:cubicBezTo>
                        <a:pt x="326647" y="336820"/>
                        <a:pt x="323140" y="337348"/>
                        <a:pt x="320872" y="335617"/>
                      </a:cubicBezTo>
                      <a:cubicBezTo>
                        <a:pt x="318287" y="333643"/>
                        <a:pt x="317431" y="330197"/>
                        <a:pt x="315362" y="327729"/>
                      </a:cubicBezTo>
                      <a:cubicBezTo>
                        <a:pt x="313739" y="325794"/>
                        <a:pt x="311689" y="324224"/>
                        <a:pt x="309852" y="322471"/>
                      </a:cubicBezTo>
                      <a:lnTo>
                        <a:pt x="304342" y="306696"/>
                      </a:lnTo>
                      <a:lnTo>
                        <a:pt x="301586" y="298808"/>
                      </a:lnTo>
                      <a:cubicBezTo>
                        <a:pt x="300668" y="280404"/>
                        <a:pt x="303173" y="261548"/>
                        <a:pt x="298831" y="243595"/>
                      </a:cubicBezTo>
                      <a:cubicBezTo>
                        <a:pt x="295365" y="229257"/>
                        <a:pt x="285688" y="232065"/>
                        <a:pt x="276791" y="227820"/>
                      </a:cubicBezTo>
                      <a:cubicBezTo>
                        <a:pt x="265485" y="222425"/>
                        <a:pt x="271556" y="223824"/>
                        <a:pt x="263015" y="217303"/>
                      </a:cubicBezTo>
                      <a:cubicBezTo>
                        <a:pt x="260430" y="215329"/>
                        <a:pt x="257505" y="213797"/>
                        <a:pt x="254750" y="212044"/>
                      </a:cubicBezTo>
                      <a:cubicBezTo>
                        <a:pt x="253831" y="209415"/>
                        <a:pt x="252514" y="206883"/>
                        <a:pt x="251995" y="204157"/>
                      </a:cubicBezTo>
                      <a:cubicBezTo>
                        <a:pt x="250670" y="197205"/>
                        <a:pt x="251367" y="189891"/>
                        <a:pt x="249240" y="183123"/>
                      </a:cubicBezTo>
                      <a:cubicBezTo>
                        <a:pt x="248493" y="180749"/>
                        <a:pt x="245566" y="179617"/>
                        <a:pt x="243729" y="177865"/>
                      </a:cubicBezTo>
                      <a:cubicBezTo>
                        <a:pt x="242811" y="175235"/>
                        <a:pt x="242469" y="172354"/>
                        <a:pt x="240974" y="169977"/>
                      </a:cubicBezTo>
                      <a:cubicBezTo>
                        <a:pt x="239638" y="167851"/>
                        <a:pt x="236626" y="166936"/>
                        <a:pt x="235464" y="164719"/>
                      </a:cubicBezTo>
                      <a:cubicBezTo>
                        <a:pt x="232866" y="159761"/>
                        <a:pt x="231791" y="154202"/>
                        <a:pt x="229954" y="148944"/>
                      </a:cubicBezTo>
                      <a:lnTo>
                        <a:pt x="227199" y="141056"/>
                      </a:lnTo>
                      <a:cubicBezTo>
                        <a:pt x="226280" y="138427"/>
                        <a:pt x="226497" y="135128"/>
                        <a:pt x="224444" y="133168"/>
                      </a:cubicBezTo>
                      <a:cubicBezTo>
                        <a:pt x="214250" y="123441"/>
                        <a:pt x="221095" y="129285"/>
                        <a:pt x="202403" y="117393"/>
                      </a:cubicBezTo>
                      <a:cubicBezTo>
                        <a:pt x="191720" y="110597"/>
                        <a:pt x="197279" y="113134"/>
                        <a:pt x="185872" y="109506"/>
                      </a:cubicBezTo>
                      <a:cubicBezTo>
                        <a:pt x="184035" y="107753"/>
                        <a:pt x="182523" y="105622"/>
                        <a:pt x="180362" y="104247"/>
                      </a:cubicBezTo>
                      <a:cubicBezTo>
                        <a:pt x="176945" y="102073"/>
                        <a:pt x="173095" y="100581"/>
                        <a:pt x="169341" y="98989"/>
                      </a:cubicBezTo>
                      <a:cubicBezTo>
                        <a:pt x="159455" y="94795"/>
                        <a:pt x="156391" y="93993"/>
                        <a:pt x="147300" y="91101"/>
                      </a:cubicBezTo>
                      <a:cubicBezTo>
                        <a:pt x="144546" y="89348"/>
                        <a:pt x="142061" y="87126"/>
                        <a:pt x="139035" y="85843"/>
                      </a:cubicBezTo>
                      <a:cubicBezTo>
                        <a:pt x="105129" y="71462"/>
                        <a:pt x="137125" y="87131"/>
                        <a:pt x="111484" y="77955"/>
                      </a:cubicBezTo>
                      <a:cubicBezTo>
                        <a:pt x="107639" y="76579"/>
                        <a:pt x="104277" y="74152"/>
                        <a:pt x="100464" y="72697"/>
                      </a:cubicBezTo>
                      <a:cubicBezTo>
                        <a:pt x="80976" y="65258"/>
                        <a:pt x="89154" y="69459"/>
                        <a:pt x="72913" y="64809"/>
                      </a:cubicBezTo>
                      <a:cubicBezTo>
                        <a:pt x="67349" y="63216"/>
                        <a:pt x="61892" y="61303"/>
                        <a:pt x="56382" y="59551"/>
                      </a:cubicBezTo>
                      <a:lnTo>
                        <a:pt x="48116" y="56921"/>
                      </a:lnTo>
                      <a:lnTo>
                        <a:pt x="15055" y="46405"/>
                      </a:lnTo>
                      <a:lnTo>
                        <a:pt x="6790" y="43775"/>
                      </a:lnTo>
                      <a:lnTo>
                        <a:pt x="3406" y="426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90000">
                      <a:srgbClr val="002060"/>
                    </a:gs>
                    <a:gs pos="30000">
                      <a:srgbClr val="007AC2"/>
                    </a:gs>
                  </a:gsLst>
                  <a:lin ang="27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42" name="Group 241"/>
            <p:cNvGrpSpPr/>
            <p:nvPr/>
          </p:nvGrpSpPr>
          <p:grpSpPr>
            <a:xfrm>
              <a:off x="6310376" y="4283443"/>
              <a:ext cx="769655" cy="656402"/>
              <a:chOff x="11565997" y="2432074"/>
              <a:chExt cx="695616" cy="491023"/>
            </a:xfrm>
          </p:grpSpPr>
          <p:sp>
            <p:nvSpPr>
              <p:cNvPr id="298" name="Freeform 297"/>
              <p:cNvSpPr>
                <a:spLocks/>
              </p:cNvSpPr>
              <p:nvPr/>
            </p:nvSpPr>
            <p:spPr bwMode="auto">
              <a:xfrm>
                <a:off x="11565997" y="2432074"/>
                <a:ext cx="695616" cy="491023"/>
              </a:xfrm>
              <a:custGeom>
                <a:avLst/>
                <a:gdLst>
                  <a:gd name="T0" fmla="*/ 1642 w 2554"/>
                  <a:gd name="T1" fmla="*/ 0 h 1800"/>
                  <a:gd name="T2" fmla="*/ 1718 w 2554"/>
                  <a:gd name="T3" fmla="*/ 14 h 1800"/>
                  <a:gd name="T4" fmla="*/ 1785 w 2554"/>
                  <a:gd name="T5" fmla="*/ 52 h 1800"/>
                  <a:gd name="T6" fmla="*/ 1833 w 2554"/>
                  <a:gd name="T7" fmla="*/ 110 h 1800"/>
                  <a:gd name="T8" fmla="*/ 1860 w 2554"/>
                  <a:gd name="T9" fmla="*/ 182 h 1800"/>
                  <a:gd name="T10" fmla="*/ 1863 w 2554"/>
                  <a:gd name="T11" fmla="*/ 373 h 1800"/>
                  <a:gd name="T12" fmla="*/ 2164 w 2554"/>
                  <a:gd name="T13" fmla="*/ 665 h 1800"/>
                  <a:gd name="T14" fmla="*/ 2237 w 2554"/>
                  <a:gd name="T15" fmla="*/ 656 h 1800"/>
                  <a:gd name="T16" fmla="*/ 2329 w 2554"/>
                  <a:gd name="T17" fmla="*/ 669 h 1800"/>
                  <a:gd name="T18" fmla="*/ 2410 w 2554"/>
                  <a:gd name="T19" fmla="*/ 708 h 1800"/>
                  <a:gd name="T20" fmla="*/ 2476 w 2554"/>
                  <a:gd name="T21" fmla="*/ 766 h 1800"/>
                  <a:gd name="T22" fmla="*/ 2525 w 2554"/>
                  <a:gd name="T23" fmla="*/ 840 h 1800"/>
                  <a:gd name="T24" fmla="*/ 2551 w 2554"/>
                  <a:gd name="T25" fmla="*/ 927 h 1800"/>
                  <a:gd name="T26" fmla="*/ 2551 w 2554"/>
                  <a:gd name="T27" fmla="*/ 1020 h 1800"/>
                  <a:gd name="T28" fmla="*/ 2525 w 2554"/>
                  <a:gd name="T29" fmla="*/ 1107 h 1800"/>
                  <a:gd name="T30" fmla="*/ 2476 w 2554"/>
                  <a:gd name="T31" fmla="*/ 1182 h 1800"/>
                  <a:gd name="T32" fmla="*/ 2410 w 2554"/>
                  <a:gd name="T33" fmla="*/ 1240 h 1800"/>
                  <a:gd name="T34" fmla="*/ 2329 w 2554"/>
                  <a:gd name="T35" fmla="*/ 1277 h 1800"/>
                  <a:gd name="T36" fmla="*/ 2237 w 2554"/>
                  <a:gd name="T37" fmla="*/ 1291 h 1800"/>
                  <a:gd name="T38" fmla="*/ 2164 w 2554"/>
                  <a:gd name="T39" fmla="*/ 1282 h 1800"/>
                  <a:gd name="T40" fmla="*/ 2099 w 2554"/>
                  <a:gd name="T41" fmla="*/ 1258 h 1800"/>
                  <a:gd name="T42" fmla="*/ 2080 w 2554"/>
                  <a:gd name="T43" fmla="*/ 1272 h 1800"/>
                  <a:gd name="T44" fmla="*/ 1723 w 2554"/>
                  <a:gd name="T45" fmla="*/ 1578 h 1800"/>
                  <a:gd name="T46" fmla="*/ 1709 w 2554"/>
                  <a:gd name="T47" fmla="*/ 1656 h 1800"/>
                  <a:gd name="T48" fmla="*/ 1671 w 2554"/>
                  <a:gd name="T49" fmla="*/ 1721 h 1800"/>
                  <a:gd name="T50" fmla="*/ 1613 w 2554"/>
                  <a:gd name="T51" fmla="*/ 1769 h 1800"/>
                  <a:gd name="T52" fmla="*/ 1542 w 2554"/>
                  <a:gd name="T53" fmla="*/ 1796 h 1800"/>
                  <a:gd name="T54" fmla="*/ 1323 w 2554"/>
                  <a:gd name="T55" fmla="*/ 1800 h 1800"/>
                  <a:gd name="T56" fmla="*/ 1246 w 2554"/>
                  <a:gd name="T57" fmla="*/ 1786 h 1800"/>
                  <a:gd name="T58" fmla="*/ 1180 w 2554"/>
                  <a:gd name="T59" fmla="*/ 1748 h 1800"/>
                  <a:gd name="T60" fmla="*/ 1132 w 2554"/>
                  <a:gd name="T61" fmla="*/ 1690 h 1800"/>
                  <a:gd name="T62" fmla="*/ 1105 w 2554"/>
                  <a:gd name="T63" fmla="*/ 1618 h 1800"/>
                  <a:gd name="T64" fmla="*/ 1102 w 2554"/>
                  <a:gd name="T65" fmla="*/ 1572 h 1800"/>
                  <a:gd name="T66" fmla="*/ 524 w 2554"/>
                  <a:gd name="T67" fmla="*/ 1424 h 1800"/>
                  <a:gd name="T68" fmla="*/ 466 w 2554"/>
                  <a:gd name="T69" fmla="*/ 1453 h 1800"/>
                  <a:gd name="T70" fmla="*/ 399 w 2554"/>
                  <a:gd name="T71" fmla="*/ 1462 h 1800"/>
                  <a:gd name="T72" fmla="*/ 182 w 2554"/>
                  <a:gd name="T73" fmla="*/ 1459 h 1800"/>
                  <a:gd name="T74" fmla="*/ 109 w 2554"/>
                  <a:gd name="T75" fmla="*/ 1432 h 1800"/>
                  <a:gd name="T76" fmla="*/ 52 w 2554"/>
                  <a:gd name="T77" fmla="*/ 1384 h 1800"/>
                  <a:gd name="T78" fmla="*/ 14 w 2554"/>
                  <a:gd name="T79" fmla="*/ 1318 h 1800"/>
                  <a:gd name="T80" fmla="*/ 0 w 2554"/>
                  <a:gd name="T81" fmla="*/ 1241 h 1800"/>
                  <a:gd name="T82" fmla="*/ 4 w 2554"/>
                  <a:gd name="T83" fmla="*/ 1022 h 1800"/>
                  <a:gd name="T84" fmla="*/ 30 w 2554"/>
                  <a:gd name="T85" fmla="*/ 951 h 1800"/>
                  <a:gd name="T86" fmla="*/ 79 w 2554"/>
                  <a:gd name="T87" fmla="*/ 893 h 1800"/>
                  <a:gd name="T88" fmla="*/ 144 w 2554"/>
                  <a:gd name="T89" fmla="*/ 855 h 1800"/>
                  <a:gd name="T90" fmla="*/ 221 w 2554"/>
                  <a:gd name="T91" fmla="*/ 841 h 1800"/>
                  <a:gd name="T92" fmla="*/ 432 w 2554"/>
                  <a:gd name="T93" fmla="*/ 843 h 1800"/>
                  <a:gd name="T94" fmla="*/ 494 w 2554"/>
                  <a:gd name="T95" fmla="*/ 861 h 1800"/>
                  <a:gd name="T96" fmla="*/ 681 w 2554"/>
                  <a:gd name="T97" fmla="*/ 806 h 1800"/>
                  <a:gd name="T98" fmla="*/ 685 w 2554"/>
                  <a:gd name="T99" fmla="*/ 723 h 1800"/>
                  <a:gd name="T100" fmla="*/ 711 w 2554"/>
                  <a:gd name="T101" fmla="*/ 651 h 1800"/>
                  <a:gd name="T102" fmla="*/ 761 w 2554"/>
                  <a:gd name="T103" fmla="*/ 594 h 1800"/>
                  <a:gd name="T104" fmla="*/ 826 w 2554"/>
                  <a:gd name="T105" fmla="*/ 555 h 1800"/>
                  <a:gd name="T106" fmla="*/ 903 w 2554"/>
                  <a:gd name="T107" fmla="*/ 541 h 1800"/>
                  <a:gd name="T108" fmla="*/ 1242 w 2554"/>
                  <a:gd name="T109" fmla="*/ 374 h 1800"/>
                  <a:gd name="T110" fmla="*/ 1246 w 2554"/>
                  <a:gd name="T111" fmla="*/ 182 h 1800"/>
                  <a:gd name="T112" fmla="*/ 1272 w 2554"/>
                  <a:gd name="T113" fmla="*/ 110 h 1800"/>
                  <a:gd name="T114" fmla="*/ 1321 w 2554"/>
                  <a:gd name="T115" fmla="*/ 52 h 1800"/>
                  <a:gd name="T116" fmla="*/ 1386 w 2554"/>
                  <a:gd name="T117" fmla="*/ 14 h 1800"/>
                  <a:gd name="T118" fmla="*/ 1463 w 2554"/>
                  <a:gd name="T119" fmla="*/ 0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54" h="1800">
                    <a:moveTo>
                      <a:pt x="1463" y="0"/>
                    </a:moveTo>
                    <a:lnTo>
                      <a:pt x="1642" y="0"/>
                    </a:lnTo>
                    <a:lnTo>
                      <a:pt x="1681" y="4"/>
                    </a:lnTo>
                    <a:lnTo>
                      <a:pt x="1718" y="14"/>
                    </a:lnTo>
                    <a:lnTo>
                      <a:pt x="1753" y="31"/>
                    </a:lnTo>
                    <a:lnTo>
                      <a:pt x="1785" y="52"/>
                    </a:lnTo>
                    <a:lnTo>
                      <a:pt x="1811" y="79"/>
                    </a:lnTo>
                    <a:lnTo>
                      <a:pt x="1833" y="110"/>
                    </a:lnTo>
                    <a:lnTo>
                      <a:pt x="1849" y="144"/>
                    </a:lnTo>
                    <a:lnTo>
                      <a:pt x="1860" y="182"/>
                    </a:lnTo>
                    <a:lnTo>
                      <a:pt x="1863" y="222"/>
                    </a:lnTo>
                    <a:lnTo>
                      <a:pt x="1863" y="373"/>
                    </a:lnTo>
                    <a:lnTo>
                      <a:pt x="2148" y="645"/>
                    </a:lnTo>
                    <a:lnTo>
                      <a:pt x="2164" y="665"/>
                    </a:lnTo>
                    <a:lnTo>
                      <a:pt x="2200" y="658"/>
                    </a:lnTo>
                    <a:lnTo>
                      <a:pt x="2237" y="656"/>
                    </a:lnTo>
                    <a:lnTo>
                      <a:pt x="2284" y="659"/>
                    </a:lnTo>
                    <a:lnTo>
                      <a:pt x="2329" y="669"/>
                    </a:lnTo>
                    <a:lnTo>
                      <a:pt x="2371" y="686"/>
                    </a:lnTo>
                    <a:lnTo>
                      <a:pt x="2410" y="708"/>
                    </a:lnTo>
                    <a:lnTo>
                      <a:pt x="2445" y="734"/>
                    </a:lnTo>
                    <a:lnTo>
                      <a:pt x="2476" y="766"/>
                    </a:lnTo>
                    <a:lnTo>
                      <a:pt x="2503" y="801"/>
                    </a:lnTo>
                    <a:lnTo>
                      <a:pt x="2525" y="840"/>
                    </a:lnTo>
                    <a:lnTo>
                      <a:pt x="2541" y="882"/>
                    </a:lnTo>
                    <a:lnTo>
                      <a:pt x="2551" y="927"/>
                    </a:lnTo>
                    <a:lnTo>
                      <a:pt x="2554" y="974"/>
                    </a:lnTo>
                    <a:lnTo>
                      <a:pt x="2551" y="1020"/>
                    </a:lnTo>
                    <a:lnTo>
                      <a:pt x="2541" y="1064"/>
                    </a:lnTo>
                    <a:lnTo>
                      <a:pt x="2525" y="1107"/>
                    </a:lnTo>
                    <a:lnTo>
                      <a:pt x="2503" y="1145"/>
                    </a:lnTo>
                    <a:lnTo>
                      <a:pt x="2476" y="1182"/>
                    </a:lnTo>
                    <a:lnTo>
                      <a:pt x="2445" y="1212"/>
                    </a:lnTo>
                    <a:lnTo>
                      <a:pt x="2410" y="1240"/>
                    </a:lnTo>
                    <a:lnTo>
                      <a:pt x="2371" y="1260"/>
                    </a:lnTo>
                    <a:lnTo>
                      <a:pt x="2329" y="1277"/>
                    </a:lnTo>
                    <a:lnTo>
                      <a:pt x="2284" y="1287"/>
                    </a:lnTo>
                    <a:lnTo>
                      <a:pt x="2237" y="1291"/>
                    </a:lnTo>
                    <a:lnTo>
                      <a:pt x="2201" y="1288"/>
                    </a:lnTo>
                    <a:lnTo>
                      <a:pt x="2164" y="1282"/>
                    </a:lnTo>
                    <a:lnTo>
                      <a:pt x="2131" y="1271"/>
                    </a:lnTo>
                    <a:lnTo>
                      <a:pt x="2099" y="1258"/>
                    </a:lnTo>
                    <a:lnTo>
                      <a:pt x="2090" y="1266"/>
                    </a:lnTo>
                    <a:lnTo>
                      <a:pt x="2080" y="1272"/>
                    </a:lnTo>
                    <a:lnTo>
                      <a:pt x="1723" y="1496"/>
                    </a:lnTo>
                    <a:lnTo>
                      <a:pt x="1723" y="1578"/>
                    </a:lnTo>
                    <a:lnTo>
                      <a:pt x="1720" y="1618"/>
                    </a:lnTo>
                    <a:lnTo>
                      <a:pt x="1709" y="1656"/>
                    </a:lnTo>
                    <a:lnTo>
                      <a:pt x="1693" y="1690"/>
                    </a:lnTo>
                    <a:lnTo>
                      <a:pt x="1671" y="1721"/>
                    </a:lnTo>
                    <a:lnTo>
                      <a:pt x="1645" y="1748"/>
                    </a:lnTo>
                    <a:lnTo>
                      <a:pt x="1613" y="1769"/>
                    </a:lnTo>
                    <a:lnTo>
                      <a:pt x="1579" y="1786"/>
                    </a:lnTo>
                    <a:lnTo>
                      <a:pt x="1542" y="1796"/>
                    </a:lnTo>
                    <a:lnTo>
                      <a:pt x="1502" y="1800"/>
                    </a:lnTo>
                    <a:lnTo>
                      <a:pt x="1323" y="1800"/>
                    </a:lnTo>
                    <a:lnTo>
                      <a:pt x="1283" y="1796"/>
                    </a:lnTo>
                    <a:lnTo>
                      <a:pt x="1246" y="1786"/>
                    </a:lnTo>
                    <a:lnTo>
                      <a:pt x="1212" y="1769"/>
                    </a:lnTo>
                    <a:lnTo>
                      <a:pt x="1180" y="1748"/>
                    </a:lnTo>
                    <a:lnTo>
                      <a:pt x="1154" y="1721"/>
                    </a:lnTo>
                    <a:lnTo>
                      <a:pt x="1132" y="1690"/>
                    </a:lnTo>
                    <a:lnTo>
                      <a:pt x="1115" y="1656"/>
                    </a:lnTo>
                    <a:lnTo>
                      <a:pt x="1105" y="1618"/>
                    </a:lnTo>
                    <a:lnTo>
                      <a:pt x="1102" y="1578"/>
                    </a:lnTo>
                    <a:lnTo>
                      <a:pt x="1102" y="1572"/>
                    </a:lnTo>
                    <a:lnTo>
                      <a:pt x="549" y="1403"/>
                    </a:lnTo>
                    <a:lnTo>
                      <a:pt x="524" y="1424"/>
                    </a:lnTo>
                    <a:lnTo>
                      <a:pt x="496" y="1440"/>
                    </a:lnTo>
                    <a:lnTo>
                      <a:pt x="466" y="1453"/>
                    </a:lnTo>
                    <a:lnTo>
                      <a:pt x="433" y="1460"/>
                    </a:lnTo>
                    <a:lnTo>
                      <a:pt x="399" y="1462"/>
                    </a:lnTo>
                    <a:lnTo>
                      <a:pt x="221" y="1462"/>
                    </a:lnTo>
                    <a:lnTo>
                      <a:pt x="182" y="1459"/>
                    </a:lnTo>
                    <a:lnTo>
                      <a:pt x="144" y="1449"/>
                    </a:lnTo>
                    <a:lnTo>
                      <a:pt x="109" y="1432"/>
                    </a:lnTo>
                    <a:lnTo>
                      <a:pt x="79" y="1410"/>
                    </a:lnTo>
                    <a:lnTo>
                      <a:pt x="52" y="1384"/>
                    </a:lnTo>
                    <a:lnTo>
                      <a:pt x="30" y="1352"/>
                    </a:lnTo>
                    <a:lnTo>
                      <a:pt x="14" y="1318"/>
                    </a:lnTo>
                    <a:lnTo>
                      <a:pt x="4" y="1281"/>
                    </a:lnTo>
                    <a:lnTo>
                      <a:pt x="0" y="1241"/>
                    </a:lnTo>
                    <a:lnTo>
                      <a:pt x="0" y="1062"/>
                    </a:lnTo>
                    <a:lnTo>
                      <a:pt x="4" y="1022"/>
                    </a:lnTo>
                    <a:lnTo>
                      <a:pt x="14" y="985"/>
                    </a:lnTo>
                    <a:lnTo>
                      <a:pt x="30" y="951"/>
                    </a:lnTo>
                    <a:lnTo>
                      <a:pt x="52" y="919"/>
                    </a:lnTo>
                    <a:lnTo>
                      <a:pt x="79" y="893"/>
                    </a:lnTo>
                    <a:lnTo>
                      <a:pt x="109" y="871"/>
                    </a:lnTo>
                    <a:lnTo>
                      <a:pt x="144" y="855"/>
                    </a:lnTo>
                    <a:lnTo>
                      <a:pt x="182" y="844"/>
                    </a:lnTo>
                    <a:lnTo>
                      <a:pt x="221" y="841"/>
                    </a:lnTo>
                    <a:lnTo>
                      <a:pt x="399" y="841"/>
                    </a:lnTo>
                    <a:lnTo>
                      <a:pt x="432" y="843"/>
                    </a:lnTo>
                    <a:lnTo>
                      <a:pt x="463" y="850"/>
                    </a:lnTo>
                    <a:lnTo>
                      <a:pt x="494" y="861"/>
                    </a:lnTo>
                    <a:lnTo>
                      <a:pt x="520" y="877"/>
                    </a:lnTo>
                    <a:lnTo>
                      <a:pt x="681" y="806"/>
                    </a:lnTo>
                    <a:lnTo>
                      <a:pt x="681" y="763"/>
                    </a:lnTo>
                    <a:lnTo>
                      <a:pt x="685" y="723"/>
                    </a:lnTo>
                    <a:lnTo>
                      <a:pt x="695" y="686"/>
                    </a:lnTo>
                    <a:lnTo>
                      <a:pt x="711" y="651"/>
                    </a:lnTo>
                    <a:lnTo>
                      <a:pt x="733" y="621"/>
                    </a:lnTo>
                    <a:lnTo>
                      <a:pt x="761" y="594"/>
                    </a:lnTo>
                    <a:lnTo>
                      <a:pt x="791" y="572"/>
                    </a:lnTo>
                    <a:lnTo>
                      <a:pt x="826" y="555"/>
                    </a:lnTo>
                    <a:lnTo>
                      <a:pt x="863" y="545"/>
                    </a:lnTo>
                    <a:lnTo>
                      <a:pt x="903" y="541"/>
                    </a:lnTo>
                    <a:lnTo>
                      <a:pt x="1068" y="541"/>
                    </a:lnTo>
                    <a:lnTo>
                      <a:pt x="1242" y="374"/>
                    </a:lnTo>
                    <a:lnTo>
                      <a:pt x="1242" y="222"/>
                    </a:lnTo>
                    <a:lnTo>
                      <a:pt x="1246" y="182"/>
                    </a:lnTo>
                    <a:lnTo>
                      <a:pt x="1255" y="144"/>
                    </a:lnTo>
                    <a:lnTo>
                      <a:pt x="1272" y="110"/>
                    </a:lnTo>
                    <a:lnTo>
                      <a:pt x="1294" y="79"/>
                    </a:lnTo>
                    <a:lnTo>
                      <a:pt x="1321" y="52"/>
                    </a:lnTo>
                    <a:lnTo>
                      <a:pt x="1352" y="31"/>
                    </a:lnTo>
                    <a:lnTo>
                      <a:pt x="1386" y="14"/>
                    </a:lnTo>
                    <a:lnTo>
                      <a:pt x="1423" y="4"/>
                    </a:lnTo>
                    <a:lnTo>
                      <a:pt x="146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auto">
              <a:xfrm>
                <a:off x="11598732" y="2464809"/>
                <a:ext cx="530578" cy="425553"/>
              </a:xfrm>
              <a:custGeom>
                <a:avLst/>
                <a:gdLst>
                  <a:gd name="T0" fmla="*/ 1522 w 1945"/>
                  <a:gd name="T1" fmla="*/ 0 h 1560"/>
                  <a:gd name="T2" fmla="*/ 1573 w 1945"/>
                  <a:gd name="T3" fmla="*/ 13 h 1560"/>
                  <a:gd name="T4" fmla="*/ 1609 w 1945"/>
                  <a:gd name="T5" fmla="*/ 50 h 1560"/>
                  <a:gd name="T6" fmla="*/ 1624 w 1945"/>
                  <a:gd name="T7" fmla="*/ 102 h 1560"/>
                  <a:gd name="T8" fmla="*/ 1621 w 1945"/>
                  <a:gd name="T9" fmla="*/ 301 h 1560"/>
                  <a:gd name="T10" fmla="*/ 1919 w 1945"/>
                  <a:gd name="T11" fmla="*/ 632 h 1560"/>
                  <a:gd name="T12" fmla="*/ 1873 w 1945"/>
                  <a:gd name="T13" fmla="*/ 683 h 1560"/>
                  <a:gd name="T14" fmla="*/ 1538 w 1945"/>
                  <a:gd name="T15" fmla="*/ 381 h 1560"/>
                  <a:gd name="T16" fmla="*/ 1343 w 1945"/>
                  <a:gd name="T17" fmla="*/ 382 h 1560"/>
                  <a:gd name="T18" fmla="*/ 1313 w 1945"/>
                  <a:gd name="T19" fmla="*/ 377 h 1560"/>
                  <a:gd name="T20" fmla="*/ 1063 w 1945"/>
                  <a:gd name="T21" fmla="*/ 643 h 1560"/>
                  <a:gd name="T22" fmla="*/ 1830 w 1945"/>
                  <a:gd name="T23" fmla="*/ 774 h 1560"/>
                  <a:gd name="T24" fmla="*/ 1820 w 1945"/>
                  <a:gd name="T25" fmla="*/ 854 h 1560"/>
                  <a:gd name="T26" fmla="*/ 1063 w 1945"/>
                  <a:gd name="T27" fmla="*/ 802 h 1560"/>
                  <a:gd name="T28" fmla="*/ 1059 w 1945"/>
                  <a:gd name="T29" fmla="*/ 849 h 1560"/>
                  <a:gd name="T30" fmla="*/ 1034 w 1945"/>
                  <a:gd name="T31" fmla="*/ 894 h 1560"/>
                  <a:gd name="T32" fmla="*/ 988 w 1945"/>
                  <a:gd name="T33" fmla="*/ 920 h 1560"/>
                  <a:gd name="T34" fmla="*/ 783 w 1945"/>
                  <a:gd name="T35" fmla="*/ 924 h 1560"/>
                  <a:gd name="T36" fmla="*/ 740 w 1945"/>
                  <a:gd name="T37" fmla="*/ 913 h 1560"/>
                  <a:gd name="T38" fmla="*/ 706 w 1945"/>
                  <a:gd name="T39" fmla="*/ 888 h 1560"/>
                  <a:gd name="T40" fmla="*/ 382 w 1945"/>
                  <a:gd name="T41" fmla="*/ 1007 h 1560"/>
                  <a:gd name="T42" fmla="*/ 1104 w 1945"/>
                  <a:gd name="T43" fmla="*/ 1258 h 1560"/>
                  <a:gd name="T44" fmla="*/ 1123 w 1945"/>
                  <a:gd name="T45" fmla="*/ 1216 h 1560"/>
                  <a:gd name="T46" fmla="*/ 1158 w 1945"/>
                  <a:gd name="T47" fmla="*/ 1189 h 1560"/>
                  <a:gd name="T48" fmla="*/ 1203 w 1945"/>
                  <a:gd name="T49" fmla="*/ 1178 h 1560"/>
                  <a:gd name="T50" fmla="*/ 1408 w 1945"/>
                  <a:gd name="T51" fmla="*/ 1181 h 1560"/>
                  <a:gd name="T52" fmla="*/ 1453 w 1945"/>
                  <a:gd name="T53" fmla="*/ 1208 h 1560"/>
                  <a:gd name="T54" fmla="*/ 1857 w 1945"/>
                  <a:gd name="T55" fmla="*/ 996 h 1560"/>
                  <a:gd name="T56" fmla="*/ 1896 w 1945"/>
                  <a:gd name="T57" fmla="*/ 1052 h 1560"/>
                  <a:gd name="T58" fmla="*/ 1483 w 1945"/>
                  <a:gd name="T59" fmla="*/ 1458 h 1560"/>
                  <a:gd name="T60" fmla="*/ 1469 w 1945"/>
                  <a:gd name="T61" fmla="*/ 1510 h 1560"/>
                  <a:gd name="T62" fmla="*/ 1433 w 1945"/>
                  <a:gd name="T63" fmla="*/ 1547 h 1560"/>
                  <a:gd name="T64" fmla="*/ 1382 w 1945"/>
                  <a:gd name="T65" fmla="*/ 1560 h 1560"/>
                  <a:gd name="T66" fmla="*/ 1176 w 1945"/>
                  <a:gd name="T67" fmla="*/ 1556 h 1560"/>
                  <a:gd name="T68" fmla="*/ 1132 w 1945"/>
                  <a:gd name="T69" fmla="*/ 1531 h 1560"/>
                  <a:gd name="T70" fmla="*/ 1105 w 1945"/>
                  <a:gd name="T71" fmla="*/ 1485 h 1560"/>
                  <a:gd name="T72" fmla="*/ 1101 w 1945"/>
                  <a:gd name="T73" fmla="*/ 1364 h 1560"/>
                  <a:gd name="T74" fmla="*/ 371 w 1945"/>
                  <a:gd name="T75" fmla="*/ 1164 h 1560"/>
                  <a:gd name="T76" fmla="*/ 344 w 1945"/>
                  <a:gd name="T77" fmla="*/ 1200 h 1560"/>
                  <a:gd name="T78" fmla="*/ 303 w 1945"/>
                  <a:gd name="T79" fmla="*/ 1220 h 1560"/>
                  <a:gd name="T80" fmla="*/ 101 w 1945"/>
                  <a:gd name="T81" fmla="*/ 1223 h 1560"/>
                  <a:gd name="T82" fmla="*/ 49 w 1945"/>
                  <a:gd name="T83" fmla="*/ 1209 h 1560"/>
                  <a:gd name="T84" fmla="*/ 13 w 1945"/>
                  <a:gd name="T85" fmla="*/ 1172 h 1560"/>
                  <a:gd name="T86" fmla="*/ 0 w 1945"/>
                  <a:gd name="T87" fmla="*/ 1121 h 1560"/>
                  <a:gd name="T88" fmla="*/ 4 w 1945"/>
                  <a:gd name="T89" fmla="*/ 915 h 1560"/>
                  <a:gd name="T90" fmla="*/ 29 w 1945"/>
                  <a:gd name="T91" fmla="*/ 871 h 1560"/>
                  <a:gd name="T92" fmla="*/ 75 w 1945"/>
                  <a:gd name="T93" fmla="*/ 844 h 1560"/>
                  <a:gd name="T94" fmla="*/ 279 w 1945"/>
                  <a:gd name="T95" fmla="*/ 840 h 1560"/>
                  <a:gd name="T96" fmla="*/ 325 w 1945"/>
                  <a:gd name="T97" fmla="*/ 851 h 1560"/>
                  <a:gd name="T98" fmla="*/ 360 w 1945"/>
                  <a:gd name="T99" fmla="*/ 880 h 1560"/>
                  <a:gd name="T100" fmla="*/ 681 w 1945"/>
                  <a:gd name="T101" fmla="*/ 764 h 1560"/>
                  <a:gd name="T102" fmla="*/ 684 w 1945"/>
                  <a:gd name="T103" fmla="*/ 616 h 1560"/>
                  <a:gd name="T104" fmla="*/ 711 w 1945"/>
                  <a:gd name="T105" fmla="*/ 571 h 1560"/>
                  <a:gd name="T106" fmla="*/ 756 w 1945"/>
                  <a:gd name="T107" fmla="*/ 544 h 1560"/>
                  <a:gd name="T108" fmla="*/ 961 w 1945"/>
                  <a:gd name="T109" fmla="*/ 541 h 1560"/>
                  <a:gd name="T110" fmla="*/ 991 w 1945"/>
                  <a:gd name="T111" fmla="*/ 547 h 1560"/>
                  <a:gd name="T112" fmla="*/ 1242 w 1945"/>
                  <a:gd name="T113" fmla="*/ 281 h 1560"/>
                  <a:gd name="T114" fmla="*/ 1245 w 1945"/>
                  <a:gd name="T115" fmla="*/ 75 h 1560"/>
                  <a:gd name="T116" fmla="*/ 1271 w 1945"/>
                  <a:gd name="T117" fmla="*/ 29 h 1560"/>
                  <a:gd name="T118" fmla="*/ 1317 w 1945"/>
                  <a:gd name="T119" fmla="*/ 4 h 1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45" h="1560">
                    <a:moveTo>
                      <a:pt x="1343" y="0"/>
                    </a:moveTo>
                    <a:lnTo>
                      <a:pt x="1522" y="0"/>
                    </a:lnTo>
                    <a:lnTo>
                      <a:pt x="1549" y="4"/>
                    </a:lnTo>
                    <a:lnTo>
                      <a:pt x="1573" y="13"/>
                    </a:lnTo>
                    <a:lnTo>
                      <a:pt x="1593" y="29"/>
                    </a:lnTo>
                    <a:lnTo>
                      <a:pt x="1609" y="50"/>
                    </a:lnTo>
                    <a:lnTo>
                      <a:pt x="1620" y="75"/>
                    </a:lnTo>
                    <a:lnTo>
                      <a:pt x="1624" y="102"/>
                    </a:lnTo>
                    <a:lnTo>
                      <a:pt x="1624" y="281"/>
                    </a:lnTo>
                    <a:lnTo>
                      <a:pt x="1621" y="301"/>
                    </a:lnTo>
                    <a:lnTo>
                      <a:pt x="1945" y="612"/>
                    </a:lnTo>
                    <a:lnTo>
                      <a:pt x="1919" y="632"/>
                    </a:lnTo>
                    <a:lnTo>
                      <a:pt x="1895" y="657"/>
                    </a:lnTo>
                    <a:lnTo>
                      <a:pt x="1873" y="683"/>
                    </a:lnTo>
                    <a:lnTo>
                      <a:pt x="1552" y="376"/>
                    </a:lnTo>
                    <a:lnTo>
                      <a:pt x="1538" y="381"/>
                    </a:lnTo>
                    <a:lnTo>
                      <a:pt x="1522" y="382"/>
                    </a:lnTo>
                    <a:lnTo>
                      <a:pt x="1343" y="382"/>
                    </a:lnTo>
                    <a:lnTo>
                      <a:pt x="1327" y="381"/>
                    </a:lnTo>
                    <a:lnTo>
                      <a:pt x="1313" y="377"/>
                    </a:lnTo>
                    <a:lnTo>
                      <a:pt x="1060" y="620"/>
                    </a:lnTo>
                    <a:lnTo>
                      <a:pt x="1063" y="643"/>
                    </a:lnTo>
                    <a:lnTo>
                      <a:pt x="1063" y="700"/>
                    </a:lnTo>
                    <a:lnTo>
                      <a:pt x="1830" y="774"/>
                    </a:lnTo>
                    <a:lnTo>
                      <a:pt x="1823" y="813"/>
                    </a:lnTo>
                    <a:lnTo>
                      <a:pt x="1820" y="854"/>
                    </a:lnTo>
                    <a:lnTo>
                      <a:pt x="1821" y="876"/>
                    </a:lnTo>
                    <a:lnTo>
                      <a:pt x="1063" y="802"/>
                    </a:lnTo>
                    <a:lnTo>
                      <a:pt x="1063" y="821"/>
                    </a:lnTo>
                    <a:lnTo>
                      <a:pt x="1059" y="849"/>
                    </a:lnTo>
                    <a:lnTo>
                      <a:pt x="1049" y="873"/>
                    </a:lnTo>
                    <a:lnTo>
                      <a:pt x="1034" y="894"/>
                    </a:lnTo>
                    <a:lnTo>
                      <a:pt x="1013" y="909"/>
                    </a:lnTo>
                    <a:lnTo>
                      <a:pt x="988" y="920"/>
                    </a:lnTo>
                    <a:lnTo>
                      <a:pt x="961" y="924"/>
                    </a:lnTo>
                    <a:lnTo>
                      <a:pt x="783" y="924"/>
                    </a:lnTo>
                    <a:lnTo>
                      <a:pt x="760" y="920"/>
                    </a:lnTo>
                    <a:lnTo>
                      <a:pt x="740" y="913"/>
                    </a:lnTo>
                    <a:lnTo>
                      <a:pt x="722" y="902"/>
                    </a:lnTo>
                    <a:lnTo>
                      <a:pt x="706" y="888"/>
                    </a:lnTo>
                    <a:lnTo>
                      <a:pt x="694" y="869"/>
                    </a:lnTo>
                    <a:lnTo>
                      <a:pt x="382" y="1007"/>
                    </a:lnTo>
                    <a:lnTo>
                      <a:pt x="382" y="1036"/>
                    </a:lnTo>
                    <a:lnTo>
                      <a:pt x="1104" y="1258"/>
                    </a:lnTo>
                    <a:lnTo>
                      <a:pt x="1111" y="1236"/>
                    </a:lnTo>
                    <a:lnTo>
                      <a:pt x="1123" y="1216"/>
                    </a:lnTo>
                    <a:lnTo>
                      <a:pt x="1139" y="1201"/>
                    </a:lnTo>
                    <a:lnTo>
                      <a:pt x="1158" y="1189"/>
                    </a:lnTo>
                    <a:lnTo>
                      <a:pt x="1180" y="1181"/>
                    </a:lnTo>
                    <a:lnTo>
                      <a:pt x="1203" y="1178"/>
                    </a:lnTo>
                    <a:lnTo>
                      <a:pt x="1382" y="1178"/>
                    </a:lnTo>
                    <a:lnTo>
                      <a:pt x="1408" y="1181"/>
                    </a:lnTo>
                    <a:lnTo>
                      <a:pt x="1433" y="1192"/>
                    </a:lnTo>
                    <a:lnTo>
                      <a:pt x="1453" y="1208"/>
                    </a:lnTo>
                    <a:lnTo>
                      <a:pt x="1843" y="965"/>
                    </a:lnTo>
                    <a:lnTo>
                      <a:pt x="1857" y="996"/>
                    </a:lnTo>
                    <a:lnTo>
                      <a:pt x="1875" y="1025"/>
                    </a:lnTo>
                    <a:lnTo>
                      <a:pt x="1896" y="1052"/>
                    </a:lnTo>
                    <a:lnTo>
                      <a:pt x="1483" y="1310"/>
                    </a:lnTo>
                    <a:lnTo>
                      <a:pt x="1483" y="1458"/>
                    </a:lnTo>
                    <a:lnTo>
                      <a:pt x="1480" y="1485"/>
                    </a:lnTo>
                    <a:lnTo>
                      <a:pt x="1469" y="1510"/>
                    </a:lnTo>
                    <a:lnTo>
                      <a:pt x="1453" y="1531"/>
                    </a:lnTo>
                    <a:lnTo>
                      <a:pt x="1433" y="1547"/>
                    </a:lnTo>
                    <a:lnTo>
                      <a:pt x="1408" y="1556"/>
                    </a:lnTo>
                    <a:lnTo>
                      <a:pt x="1382" y="1560"/>
                    </a:lnTo>
                    <a:lnTo>
                      <a:pt x="1203" y="1560"/>
                    </a:lnTo>
                    <a:lnTo>
                      <a:pt x="1176" y="1556"/>
                    </a:lnTo>
                    <a:lnTo>
                      <a:pt x="1152" y="1547"/>
                    </a:lnTo>
                    <a:lnTo>
                      <a:pt x="1132" y="1531"/>
                    </a:lnTo>
                    <a:lnTo>
                      <a:pt x="1115" y="1510"/>
                    </a:lnTo>
                    <a:lnTo>
                      <a:pt x="1105" y="1485"/>
                    </a:lnTo>
                    <a:lnTo>
                      <a:pt x="1101" y="1458"/>
                    </a:lnTo>
                    <a:lnTo>
                      <a:pt x="1101" y="1364"/>
                    </a:lnTo>
                    <a:lnTo>
                      <a:pt x="380" y="1143"/>
                    </a:lnTo>
                    <a:lnTo>
                      <a:pt x="371" y="1164"/>
                    </a:lnTo>
                    <a:lnTo>
                      <a:pt x="360" y="1184"/>
                    </a:lnTo>
                    <a:lnTo>
                      <a:pt x="344" y="1200"/>
                    </a:lnTo>
                    <a:lnTo>
                      <a:pt x="325" y="1212"/>
                    </a:lnTo>
                    <a:lnTo>
                      <a:pt x="303" y="1220"/>
                    </a:lnTo>
                    <a:lnTo>
                      <a:pt x="279" y="1223"/>
                    </a:lnTo>
                    <a:lnTo>
                      <a:pt x="101" y="1223"/>
                    </a:lnTo>
                    <a:lnTo>
                      <a:pt x="75" y="1219"/>
                    </a:lnTo>
                    <a:lnTo>
                      <a:pt x="49" y="1209"/>
                    </a:lnTo>
                    <a:lnTo>
                      <a:pt x="29" y="1192"/>
                    </a:lnTo>
                    <a:lnTo>
                      <a:pt x="13" y="1172"/>
                    </a:lnTo>
                    <a:lnTo>
                      <a:pt x="4" y="1148"/>
                    </a:lnTo>
                    <a:lnTo>
                      <a:pt x="0" y="1121"/>
                    </a:lnTo>
                    <a:lnTo>
                      <a:pt x="0" y="942"/>
                    </a:lnTo>
                    <a:lnTo>
                      <a:pt x="4" y="915"/>
                    </a:lnTo>
                    <a:lnTo>
                      <a:pt x="13" y="891"/>
                    </a:lnTo>
                    <a:lnTo>
                      <a:pt x="29" y="871"/>
                    </a:lnTo>
                    <a:lnTo>
                      <a:pt x="49" y="855"/>
                    </a:lnTo>
                    <a:lnTo>
                      <a:pt x="75" y="844"/>
                    </a:lnTo>
                    <a:lnTo>
                      <a:pt x="101" y="840"/>
                    </a:lnTo>
                    <a:lnTo>
                      <a:pt x="279" y="840"/>
                    </a:lnTo>
                    <a:lnTo>
                      <a:pt x="303" y="843"/>
                    </a:lnTo>
                    <a:lnTo>
                      <a:pt x="325" y="851"/>
                    </a:lnTo>
                    <a:lnTo>
                      <a:pt x="344" y="865"/>
                    </a:lnTo>
                    <a:lnTo>
                      <a:pt x="360" y="880"/>
                    </a:lnTo>
                    <a:lnTo>
                      <a:pt x="372" y="900"/>
                    </a:lnTo>
                    <a:lnTo>
                      <a:pt x="681" y="764"/>
                    </a:lnTo>
                    <a:lnTo>
                      <a:pt x="681" y="643"/>
                    </a:lnTo>
                    <a:lnTo>
                      <a:pt x="684" y="616"/>
                    </a:lnTo>
                    <a:lnTo>
                      <a:pt x="695" y="591"/>
                    </a:lnTo>
                    <a:lnTo>
                      <a:pt x="711" y="571"/>
                    </a:lnTo>
                    <a:lnTo>
                      <a:pt x="731" y="555"/>
                    </a:lnTo>
                    <a:lnTo>
                      <a:pt x="756" y="544"/>
                    </a:lnTo>
                    <a:lnTo>
                      <a:pt x="783" y="541"/>
                    </a:lnTo>
                    <a:lnTo>
                      <a:pt x="961" y="541"/>
                    </a:lnTo>
                    <a:lnTo>
                      <a:pt x="977" y="543"/>
                    </a:lnTo>
                    <a:lnTo>
                      <a:pt x="991" y="547"/>
                    </a:lnTo>
                    <a:lnTo>
                      <a:pt x="1244" y="302"/>
                    </a:lnTo>
                    <a:lnTo>
                      <a:pt x="1242" y="281"/>
                    </a:lnTo>
                    <a:lnTo>
                      <a:pt x="1242" y="102"/>
                    </a:lnTo>
                    <a:lnTo>
                      <a:pt x="1245" y="75"/>
                    </a:lnTo>
                    <a:lnTo>
                      <a:pt x="1255" y="50"/>
                    </a:lnTo>
                    <a:lnTo>
                      <a:pt x="1271" y="29"/>
                    </a:lnTo>
                    <a:lnTo>
                      <a:pt x="1292" y="13"/>
                    </a:lnTo>
                    <a:lnTo>
                      <a:pt x="1317" y="4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auto">
              <a:xfrm>
                <a:off x="12122490" y="2643486"/>
                <a:ext cx="106388" cy="107753"/>
              </a:xfrm>
              <a:custGeom>
                <a:avLst/>
                <a:gdLst>
                  <a:gd name="T0" fmla="*/ 197 w 394"/>
                  <a:gd name="T1" fmla="*/ 0 h 396"/>
                  <a:gd name="T2" fmla="*/ 232 w 394"/>
                  <a:gd name="T3" fmla="*/ 4 h 396"/>
                  <a:gd name="T4" fmla="*/ 266 w 394"/>
                  <a:gd name="T5" fmla="*/ 13 h 396"/>
                  <a:gd name="T6" fmla="*/ 296 w 394"/>
                  <a:gd name="T7" fmla="*/ 28 h 396"/>
                  <a:gd name="T8" fmla="*/ 324 w 394"/>
                  <a:gd name="T9" fmla="*/ 48 h 396"/>
                  <a:gd name="T10" fmla="*/ 348 w 394"/>
                  <a:gd name="T11" fmla="*/ 71 h 396"/>
                  <a:gd name="T12" fmla="*/ 368 w 394"/>
                  <a:gd name="T13" fmla="*/ 98 h 396"/>
                  <a:gd name="T14" fmla="*/ 382 w 394"/>
                  <a:gd name="T15" fmla="*/ 130 h 396"/>
                  <a:gd name="T16" fmla="*/ 392 w 394"/>
                  <a:gd name="T17" fmla="*/ 162 h 396"/>
                  <a:gd name="T18" fmla="*/ 394 w 394"/>
                  <a:gd name="T19" fmla="*/ 199 h 396"/>
                  <a:gd name="T20" fmla="*/ 392 w 394"/>
                  <a:gd name="T21" fmla="*/ 234 h 396"/>
                  <a:gd name="T22" fmla="*/ 382 w 394"/>
                  <a:gd name="T23" fmla="*/ 268 h 396"/>
                  <a:gd name="T24" fmla="*/ 368 w 394"/>
                  <a:gd name="T25" fmla="*/ 298 h 396"/>
                  <a:gd name="T26" fmla="*/ 348 w 394"/>
                  <a:gd name="T27" fmla="*/ 326 h 396"/>
                  <a:gd name="T28" fmla="*/ 324 w 394"/>
                  <a:gd name="T29" fmla="*/ 349 h 396"/>
                  <a:gd name="T30" fmla="*/ 296 w 394"/>
                  <a:gd name="T31" fmla="*/ 369 h 396"/>
                  <a:gd name="T32" fmla="*/ 266 w 394"/>
                  <a:gd name="T33" fmla="*/ 384 h 396"/>
                  <a:gd name="T34" fmla="*/ 232 w 394"/>
                  <a:gd name="T35" fmla="*/ 392 h 396"/>
                  <a:gd name="T36" fmla="*/ 197 w 394"/>
                  <a:gd name="T37" fmla="*/ 396 h 396"/>
                  <a:gd name="T38" fmla="*/ 162 w 394"/>
                  <a:gd name="T39" fmla="*/ 392 h 396"/>
                  <a:gd name="T40" fmla="*/ 128 w 394"/>
                  <a:gd name="T41" fmla="*/ 384 h 396"/>
                  <a:gd name="T42" fmla="*/ 98 w 394"/>
                  <a:gd name="T43" fmla="*/ 369 h 396"/>
                  <a:gd name="T44" fmla="*/ 70 w 394"/>
                  <a:gd name="T45" fmla="*/ 349 h 396"/>
                  <a:gd name="T46" fmla="*/ 46 w 394"/>
                  <a:gd name="T47" fmla="*/ 326 h 396"/>
                  <a:gd name="T48" fmla="*/ 27 w 394"/>
                  <a:gd name="T49" fmla="*/ 298 h 396"/>
                  <a:gd name="T50" fmla="*/ 12 w 394"/>
                  <a:gd name="T51" fmla="*/ 268 h 396"/>
                  <a:gd name="T52" fmla="*/ 2 w 394"/>
                  <a:gd name="T53" fmla="*/ 234 h 396"/>
                  <a:gd name="T54" fmla="*/ 0 w 394"/>
                  <a:gd name="T55" fmla="*/ 199 h 396"/>
                  <a:gd name="T56" fmla="*/ 2 w 394"/>
                  <a:gd name="T57" fmla="*/ 162 h 396"/>
                  <a:gd name="T58" fmla="*/ 12 w 394"/>
                  <a:gd name="T59" fmla="*/ 130 h 396"/>
                  <a:gd name="T60" fmla="*/ 27 w 394"/>
                  <a:gd name="T61" fmla="*/ 98 h 396"/>
                  <a:gd name="T62" fmla="*/ 46 w 394"/>
                  <a:gd name="T63" fmla="*/ 71 h 396"/>
                  <a:gd name="T64" fmla="*/ 70 w 394"/>
                  <a:gd name="T65" fmla="*/ 48 h 396"/>
                  <a:gd name="T66" fmla="*/ 98 w 394"/>
                  <a:gd name="T67" fmla="*/ 28 h 396"/>
                  <a:gd name="T68" fmla="*/ 128 w 394"/>
                  <a:gd name="T69" fmla="*/ 13 h 396"/>
                  <a:gd name="T70" fmla="*/ 162 w 394"/>
                  <a:gd name="T71" fmla="*/ 4 h 396"/>
                  <a:gd name="T72" fmla="*/ 197 w 394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6">
                    <a:moveTo>
                      <a:pt x="197" y="0"/>
                    </a:moveTo>
                    <a:lnTo>
                      <a:pt x="232" y="4"/>
                    </a:lnTo>
                    <a:lnTo>
                      <a:pt x="266" y="13"/>
                    </a:lnTo>
                    <a:lnTo>
                      <a:pt x="296" y="28"/>
                    </a:lnTo>
                    <a:lnTo>
                      <a:pt x="324" y="48"/>
                    </a:lnTo>
                    <a:lnTo>
                      <a:pt x="348" y="71"/>
                    </a:lnTo>
                    <a:lnTo>
                      <a:pt x="368" y="98"/>
                    </a:lnTo>
                    <a:lnTo>
                      <a:pt x="382" y="130"/>
                    </a:lnTo>
                    <a:lnTo>
                      <a:pt x="392" y="162"/>
                    </a:lnTo>
                    <a:lnTo>
                      <a:pt x="394" y="199"/>
                    </a:lnTo>
                    <a:lnTo>
                      <a:pt x="392" y="234"/>
                    </a:lnTo>
                    <a:lnTo>
                      <a:pt x="382" y="268"/>
                    </a:lnTo>
                    <a:lnTo>
                      <a:pt x="368" y="298"/>
                    </a:lnTo>
                    <a:lnTo>
                      <a:pt x="348" y="326"/>
                    </a:lnTo>
                    <a:lnTo>
                      <a:pt x="324" y="349"/>
                    </a:lnTo>
                    <a:lnTo>
                      <a:pt x="296" y="369"/>
                    </a:lnTo>
                    <a:lnTo>
                      <a:pt x="266" y="384"/>
                    </a:lnTo>
                    <a:lnTo>
                      <a:pt x="232" y="392"/>
                    </a:lnTo>
                    <a:lnTo>
                      <a:pt x="197" y="396"/>
                    </a:lnTo>
                    <a:lnTo>
                      <a:pt x="162" y="392"/>
                    </a:lnTo>
                    <a:lnTo>
                      <a:pt x="128" y="384"/>
                    </a:lnTo>
                    <a:lnTo>
                      <a:pt x="98" y="369"/>
                    </a:lnTo>
                    <a:lnTo>
                      <a:pt x="70" y="349"/>
                    </a:lnTo>
                    <a:lnTo>
                      <a:pt x="46" y="326"/>
                    </a:lnTo>
                    <a:lnTo>
                      <a:pt x="27" y="298"/>
                    </a:lnTo>
                    <a:lnTo>
                      <a:pt x="12" y="268"/>
                    </a:lnTo>
                    <a:lnTo>
                      <a:pt x="2" y="234"/>
                    </a:lnTo>
                    <a:lnTo>
                      <a:pt x="0" y="199"/>
                    </a:lnTo>
                    <a:lnTo>
                      <a:pt x="2" y="162"/>
                    </a:lnTo>
                    <a:lnTo>
                      <a:pt x="12" y="130"/>
                    </a:lnTo>
                    <a:lnTo>
                      <a:pt x="27" y="98"/>
                    </a:lnTo>
                    <a:lnTo>
                      <a:pt x="46" y="71"/>
                    </a:lnTo>
                    <a:lnTo>
                      <a:pt x="70" y="48"/>
                    </a:lnTo>
                    <a:lnTo>
                      <a:pt x="98" y="28"/>
                    </a:lnTo>
                    <a:lnTo>
                      <a:pt x="128" y="13"/>
                    </a:lnTo>
                    <a:lnTo>
                      <a:pt x="162" y="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3B8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6" name="Rounded Rectangle 105"/>
            <p:cNvSpPr/>
            <p:nvPr/>
          </p:nvSpPr>
          <p:spPr bwMode="auto">
            <a:xfrm>
              <a:off x="3556150" y="1630782"/>
              <a:ext cx="1771156" cy="4956553"/>
            </a:xfrm>
            <a:prstGeom prst="roundRect">
              <a:avLst>
                <a:gd name="adj" fmla="val 7349"/>
              </a:avLst>
            </a:prstGeom>
            <a:noFill/>
            <a:ln w="38100" cmpd="sng">
              <a:solidFill>
                <a:schemeClr val="accent5">
                  <a:alpha val="5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dirty="0" smtClean="0">
                <a:solidFill>
                  <a:srgbClr val="007AC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457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726" r="4214" b="12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987778" y="1615439"/>
            <a:ext cx="6876062" cy="2598215"/>
          </a:xfrm>
          <a:prstGeom prst="rect">
            <a:avLst/>
          </a:prstGeom>
          <a:gradFill>
            <a:gsLst>
              <a:gs pos="55000">
                <a:schemeClr val="tx2">
                  <a:lumMod val="25000"/>
                  <a:alpha val="73000"/>
                </a:schemeClr>
              </a:gs>
              <a:gs pos="95000">
                <a:schemeClr val="tx2">
                  <a:lumMod val="25000"/>
                  <a:alpha val="0"/>
                </a:schemeClr>
              </a:gs>
            </a:gsLst>
            <a:lin ang="24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 smtClean="0"/>
              <a:t>Partner early in HAZUS modernization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Support integration of flood models </a:t>
            </a:r>
            <a:br>
              <a:rPr lang="en-US" sz="1800" dirty="0" smtClean="0"/>
            </a:br>
            <a:r>
              <a:rPr lang="en-US" sz="1800" dirty="0" smtClean="0"/>
              <a:t>(with UT and National Water Center)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/>
              <a:t>Pilot Project in Austin leveraging Preparedness grant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Partner with GIS template development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/>
              <a:t>Exercise and integrate with NFR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Recommendations	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 rot="10800000">
            <a:off x="3337219" y="4471799"/>
            <a:ext cx="10133259" cy="294812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8000"/>
                </a:schemeClr>
              </a:gs>
              <a:gs pos="100000">
                <a:schemeClr val="tx2">
                  <a:lumMod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4348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Major Transitions in Geospatial Info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09801" y="1295400"/>
            <a:ext cx="4632325" cy="5189538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sz="2800" dirty="0"/>
              <a:t>National Spatial Data Infrastructure development</a:t>
            </a:r>
            <a:endParaRPr lang="en-US" sz="2800" i="1" dirty="0"/>
          </a:p>
          <a:p>
            <a:pPr lvl="1"/>
            <a:r>
              <a:rPr lang="en-US" sz="2800" dirty="0"/>
              <a:t>Started in 1990’s</a:t>
            </a:r>
          </a:p>
          <a:p>
            <a:pPr lvl="1"/>
            <a:r>
              <a:rPr lang="en-US" sz="2800" dirty="0"/>
              <a:t>Took more than a decade to complete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sz="2800" dirty="0"/>
              <a:t>Started several years ago</a:t>
            </a:r>
          </a:p>
          <a:p>
            <a:pPr lvl="1"/>
            <a:r>
              <a:rPr lang="en-US" sz="2800" dirty="0"/>
              <a:t>Will take years to complete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99988" y="2034664"/>
            <a:ext cx="117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</a:rPr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2508" y="2961567"/>
            <a:ext cx="10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4016" y="3847854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</a:rPr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8011475" y="2362082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50729" y="810768"/>
            <a:ext cx="8439396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9129367" y="3288985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91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152400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4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6814979" y="1774466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79" y="3032521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8961" y="5183795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service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</a:rPr>
              <a:t>For daily 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1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defTabSz="914400" eaLnBrk="0" hangingPunct="0"/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. Operational water web services system for the United States                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73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04664" y="6547090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http://waterservices.usgs.gov/nwis/iv/?format=waterml,2.0&amp;sites=08158000&amp;period=P1D&amp;parameterCd=00060</a:t>
            </a:r>
            <a:r>
              <a:rPr lang="en-US" sz="10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336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2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84476" y="2689225"/>
            <a:ext cx="7883525" cy="20716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Located on Tuscaloosa Campus of University of Alabama</a:t>
            </a:r>
          </a:p>
          <a:p>
            <a:r>
              <a:rPr lang="en-US" dirty="0" smtClean="0"/>
              <a:t>Operated by National Weather Service</a:t>
            </a:r>
            <a:r>
              <a:rPr lang="en-US" dirty="0"/>
              <a:t> </a:t>
            </a:r>
            <a:r>
              <a:rPr lang="en-US" dirty="0" smtClean="0"/>
              <a:t>to support IWRSS partners (NWS, USGS, Corps of Engineers, FEMA)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8" y="71438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4958884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4404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45" y="1441865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prstClr val="black"/>
                </a:solidFill>
              </a:rPr>
              <a:t>Perform precipitation, runoff and river flow simulation and forecasting for five days ahead, updated daily, more frequently during floods</a:t>
            </a:r>
          </a:p>
        </p:txBody>
      </p:sp>
    </p:spTree>
    <p:extLst>
      <p:ext uri="{BB962C8B-B14F-4D97-AF65-F5344CB8AC3E}">
        <p14:creationId xmlns:p14="http://schemas.microsoft.com/office/powerpoint/2010/main" val="418170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42" y="1059317"/>
            <a:ext cx="6541706" cy="4786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503" y="60548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800" b="1" dirty="0" smtClean="0">
                <a:solidFill>
                  <a:srgbClr val="FFFF00"/>
                </a:solidFill>
                <a:ea typeface="+mn-ea"/>
                <a:cs typeface="+mn-cs"/>
              </a:rPr>
              <a:t>….hub for national open water data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089147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82625"/>
            <a:ext cx="10363200" cy="738664"/>
          </a:xfrm>
        </p:spPr>
        <p:txBody>
          <a:bodyPr/>
          <a:lstStyle/>
          <a:p>
            <a:r>
              <a:rPr lang="en-US" dirty="0" err="1"/>
              <a:t>NHDPlus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solidFill>
                  <a:schemeClr val="tx2"/>
                </a:solidFill>
              </a:rPr>
              <a:t>Geospatial base for </a:t>
            </a:r>
            <a:r>
              <a:rPr lang="en-US" i="1" dirty="0" smtClean="0">
                <a:solidFill>
                  <a:schemeClr val="tx2"/>
                </a:solidFill>
              </a:rPr>
              <a:t>Open </a:t>
            </a:r>
            <a:r>
              <a:rPr lang="en-US" i="1" dirty="0">
                <a:solidFill>
                  <a:schemeClr val="tx2"/>
                </a:solidFill>
              </a:rPr>
              <a:t>Water Data Infrastructure</a:t>
            </a:r>
            <a:endParaRPr lang="en-US" dirty="0"/>
          </a:p>
        </p:txBody>
      </p:sp>
      <p:pic>
        <p:nvPicPr>
          <p:cNvPr id="4" name="Picture 3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2484" y="1737736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u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6553" y="1681034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oom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131" y="3487781"/>
            <a:ext cx="1992086" cy="188335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6" descr="Imag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0704" y="4533657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usnlcd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7513" y="4912960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26836" y="3600893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99255" y="4095845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7583" y="4446963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Land Cover Dataset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87583" y="3594380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 Dataset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920000">
            <a:off x="4216018" y="293656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700000">
            <a:off x="6786778" y="2906740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2900000">
            <a:off x="6620549" y="5564458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-2220000">
            <a:off x="4470156" y="5548069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58393" y="2225521"/>
            <a:ext cx="153277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NHDPlus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4657956" y="5934670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million </a:t>
            </a:r>
            <a:r>
              <a:rPr lang="en-US" dirty="0" smtClean="0"/>
              <a:t>catchments </a:t>
            </a:r>
            <a:r>
              <a:rPr lang="en-US" dirty="0"/>
              <a:t>average area 3 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reach </a:t>
            </a:r>
            <a:r>
              <a:rPr lang="en-US" dirty="0"/>
              <a:t>length </a:t>
            </a:r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959374" y="2687186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(built 2004-2014)</a:t>
            </a:r>
          </a:p>
        </p:txBody>
      </p:sp>
    </p:spTree>
    <p:extLst>
      <p:ext uri="{BB962C8B-B14F-4D97-AF65-F5344CB8AC3E}">
        <p14:creationId xmlns:p14="http://schemas.microsoft.com/office/powerpoint/2010/main" val="3678385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Model for flow on </a:t>
            </a:r>
            <a:r>
              <a:rPr lang="en-US" dirty="0" err="1" smtClean="0"/>
              <a:t>NHDPlus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9800" y="82418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/>
              <a:t>March to May 2008, 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9154" y="6161228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1.2 million river reaches . . .</a:t>
            </a:r>
          </a:p>
          <a:p>
            <a:pPr algn="r" defTabSz="914400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1135" y="6173260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0479" y="1139977"/>
            <a:ext cx="6711043" cy="50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88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sri_Corporate_Template">
  <a:themeElements>
    <a:clrScheme name="Esri dark background">
      <a:dk1>
        <a:sysClr val="windowText" lastClr="000000"/>
      </a:dk1>
      <a:lt1>
        <a:sysClr val="window" lastClr="FFFFFF"/>
      </a:lt1>
      <a:dk2>
        <a:srgbClr val="007AC2"/>
      </a:dk2>
      <a:lt2>
        <a:srgbClr val="C6ECFF"/>
      </a:lt2>
      <a:accent1>
        <a:srgbClr val="FABE3C"/>
      </a:accent1>
      <a:accent2>
        <a:srgbClr val="00B9F2"/>
      </a:accent2>
      <a:accent3>
        <a:srgbClr val="AAD04B"/>
      </a:accent3>
      <a:accent4>
        <a:srgbClr val="8791FF"/>
      </a:accent4>
      <a:accent5>
        <a:srgbClr val="BF8CC9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 smtClean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1_Esri_Corporate_Template">
  <a:themeElements>
    <a:clrScheme name="Esri dark background">
      <a:dk1>
        <a:sysClr val="windowText" lastClr="000000"/>
      </a:dk1>
      <a:lt1>
        <a:sysClr val="window" lastClr="FFFFFF"/>
      </a:lt1>
      <a:dk2>
        <a:srgbClr val="007AC2"/>
      </a:dk2>
      <a:lt2>
        <a:srgbClr val="C6ECFF"/>
      </a:lt2>
      <a:accent1>
        <a:srgbClr val="FABE3C"/>
      </a:accent1>
      <a:accent2>
        <a:srgbClr val="00B9F2"/>
      </a:accent2>
      <a:accent3>
        <a:srgbClr val="AAD04B"/>
      </a:accent3>
      <a:accent4>
        <a:srgbClr val="8791FF"/>
      </a:accent4>
      <a:accent5>
        <a:srgbClr val="BF8CC9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 smtClean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6FCEF60ECAB44BB2FA070A3E323AED" ma:contentTypeVersion="2" ma:contentTypeDescription="Create a new document." ma:contentTypeScope="" ma:versionID="0585074163d95503d6639d828f14eab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1829d8c2aa9f5cf49fa31d286540e4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9AC9B4-C2AF-4E64-9317-7C744B11F1AF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1DF6A8-B219-4F79-AB89-3C79D0A96EF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4984D13-5452-4397-9FDA-DEFC19FB5D6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9F688B2-90F1-493C-937E-1D67C811AFA3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472B1E24-DD20-49C1-8F5E-85856A396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Esri_Corporate_Template_16x9.pptx</Template>
  <TotalTime>0</TotalTime>
  <Words>687</Words>
  <Application>Microsoft Office PowerPoint</Application>
  <PresentationFormat>Custom</PresentationFormat>
  <Paragraphs>134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Esri_Corporate_Template</vt:lpstr>
      <vt:lpstr>Optional_Corporate_PPT_Template-Arial</vt:lpstr>
      <vt:lpstr>2_Optional_Corporate_PPT_Template-Arial</vt:lpstr>
      <vt:lpstr>4_Optional_Corporate_PPT_Template-Arial</vt:lpstr>
      <vt:lpstr>5_Optional_Corporate_PPT_Template-Arial</vt:lpstr>
      <vt:lpstr>6_Optional_Corporate_PPT_Template-Arial</vt:lpstr>
      <vt:lpstr>1_Optional_Corporate_PPT_Template-Arial</vt:lpstr>
      <vt:lpstr>4_Office Theme</vt:lpstr>
      <vt:lpstr>3_Office Theme</vt:lpstr>
      <vt:lpstr>1_Esri_Corporate_Template</vt:lpstr>
      <vt:lpstr>Flood Modeling Tools for Response and Alerting</vt:lpstr>
      <vt:lpstr> Improving Water Forecasts</vt:lpstr>
      <vt:lpstr>Major Transitions in Geospatial Info</vt:lpstr>
      <vt:lpstr>WaterML Web Services –  CUAHSI, USGS, OGC, WMO …..</vt:lpstr>
      <vt:lpstr>PowerPoint Presentation</vt:lpstr>
      <vt:lpstr>NWS River Forecast Centers</vt:lpstr>
      <vt:lpstr>Nationally Synthesize Operations of Regional River Forecast Centers</vt:lpstr>
      <vt:lpstr>NHDPlus Geospatial base for Open Water Data Infrastructure</vt:lpstr>
      <vt:lpstr>Rapid Model for flow on NHDPlus</vt:lpstr>
      <vt:lpstr>Linking NWS Flood Forecasts to FEMA National Flood Hazard Layer through NHDPlus</vt:lpstr>
      <vt:lpstr>National Flood Interoperability Experiment: Connect National Scale Flood Modeling with Local emergency planning and response</vt:lpstr>
      <vt:lpstr>How can FEMA help?</vt:lpstr>
      <vt:lpstr>Halloween Flood, Onion Creek, Austin, Texas, October 2013</vt:lpstr>
      <vt:lpstr>PowerPoint Presentation</vt:lpstr>
      <vt:lpstr>Iowa has 180 of these sensors are already deployed Plans for 70 more </vt:lpstr>
      <vt:lpstr>Onion Creek – elevation-indexed flood mapping</vt:lpstr>
      <vt:lpstr>PowerPoint Presentation</vt:lpstr>
      <vt:lpstr>PowerPoint Presentation</vt:lpstr>
      <vt:lpstr>Onion Creek – wide area flood response planning</vt:lpstr>
      <vt:lpstr>Sharing Concepts For…</vt:lpstr>
      <vt:lpstr>Enhancing flood response system</vt:lpstr>
      <vt:lpstr>Recommendations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2013-03-05T23:32:50Z</dcterms:created>
  <dcterms:modified xsi:type="dcterms:W3CDTF">2014-09-06T13:58:01Z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0x010100756FCEF60ECAB44BB2FA070A3E323AED</vt:lpwstr>
  </property>
</Properties>
</file>