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1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1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7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4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8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4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9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D40C-EF88-4B36-8FC7-434560922235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8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ena_contract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Vena </a:t>
            </a:r>
            <a:r>
              <a:rPr lang="en-US" dirty="0" err="1" smtClean="0"/>
              <a:t>Contracta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591" y="1955788"/>
            <a:ext cx="4387946" cy="32869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48800" y="5766817"/>
            <a:ext cx="4447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http://en.wikipedia.org/wiki/Vena_contracta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63007" y="3165711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373869" y="305798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69716" y="2645825"/>
                <a:ext cx="2380908" cy="519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Contraction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~ 0.64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716" y="2645825"/>
                <a:ext cx="2380908" cy="519886"/>
              </a:xfrm>
              <a:prstGeom prst="rect">
                <a:avLst/>
              </a:prstGeom>
              <a:blipFill rotWithShape="0">
                <a:blip r:embed="rId4"/>
                <a:stretch>
                  <a:fillRect l="-2046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81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Culvert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68" y="2230822"/>
            <a:ext cx="6211942" cy="349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38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Culvert (upstream side!)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25" y="1993024"/>
            <a:ext cx="4695825" cy="2667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229" y="3911326"/>
            <a:ext cx="4772025" cy="2771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959" y="5415455"/>
            <a:ext cx="301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deal with potential blockages in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3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 Coefficients</a:t>
            </a:r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73" y="1217982"/>
            <a:ext cx="6630878" cy="516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489" y="6290441"/>
            <a:ext cx="858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“Computer Applications in Hydraulic Engineering”, 8</a:t>
            </a:r>
            <a:r>
              <a:rPr lang="en-US" baseline="30000" dirty="0" smtClean="0"/>
              <a:t>th</a:t>
            </a:r>
            <a:r>
              <a:rPr lang="en-US" dirty="0" smtClean="0"/>
              <a:t> Ed. </a:t>
            </a:r>
            <a:r>
              <a:rPr lang="en-US" dirty="0" err="1" smtClean="0"/>
              <a:t>Haested</a:t>
            </a:r>
            <a:r>
              <a:rPr lang="en-US" dirty="0" smtClean="0"/>
              <a:t> Methods,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1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Vena Contracta</vt:lpstr>
      <vt:lpstr>Road Culvert</vt:lpstr>
      <vt:lpstr>Road Culvert (upstream side!)</vt:lpstr>
      <vt:lpstr>Weir Coefficients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Vena Contracta</dc:title>
  <dc:creator>Maidment, David R</dc:creator>
  <cp:lastModifiedBy>Maidment, David R</cp:lastModifiedBy>
  <cp:revision>5</cp:revision>
  <dcterms:created xsi:type="dcterms:W3CDTF">2015-01-27T16:01:58Z</dcterms:created>
  <dcterms:modified xsi:type="dcterms:W3CDTF">2015-01-29T16:45:07Z</dcterms:modified>
</cp:coreProperties>
</file>