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9" r:id="rId3"/>
    <p:sldId id="257"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26" autoAdjust="0"/>
    <p:restoredTop sz="94660"/>
  </p:normalViewPr>
  <p:slideViewPr>
    <p:cSldViewPr snapToGrid="0">
      <p:cViewPr varScale="1">
        <p:scale>
          <a:sx n="121" d="100"/>
          <a:sy n="121" d="100"/>
        </p:scale>
        <p:origin x="102"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6894074-7047-4EB3-961A-8E9E79D1AF01}" type="datetimeFigureOut">
              <a:rPr lang="en-US" smtClean="0"/>
              <a:t>3/26/2015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B8C10A-D888-414B-90FC-74E075A5EB8E}" type="slidenum">
              <a:rPr lang="en-US" smtClean="0"/>
              <a:t>‹#›</a:t>
            </a:fld>
            <a:endParaRPr lang="en-US"/>
          </a:p>
        </p:txBody>
      </p:sp>
    </p:spTree>
    <p:extLst>
      <p:ext uri="{BB962C8B-B14F-4D97-AF65-F5344CB8AC3E}">
        <p14:creationId xmlns:p14="http://schemas.microsoft.com/office/powerpoint/2010/main" val="29614101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6894074-7047-4EB3-961A-8E9E79D1AF01}" type="datetimeFigureOut">
              <a:rPr lang="en-US" smtClean="0"/>
              <a:t>3/26/2015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B8C10A-D888-414B-90FC-74E075A5EB8E}" type="slidenum">
              <a:rPr lang="en-US" smtClean="0"/>
              <a:t>‹#›</a:t>
            </a:fld>
            <a:endParaRPr lang="en-US"/>
          </a:p>
        </p:txBody>
      </p:sp>
    </p:spTree>
    <p:extLst>
      <p:ext uri="{BB962C8B-B14F-4D97-AF65-F5344CB8AC3E}">
        <p14:creationId xmlns:p14="http://schemas.microsoft.com/office/powerpoint/2010/main" val="18304152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6894074-7047-4EB3-961A-8E9E79D1AF01}" type="datetimeFigureOut">
              <a:rPr lang="en-US" smtClean="0"/>
              <a:t>3/26/2015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B8C10A-D888-414B-90FC-74E075A5EB8E}" type="slidenum">
              <a:rPr lang="en-US" smtClean="0"/>
              <a:t>‹#›</a:t>
            </a:fld>
            <a:endParaRPr lang="en-US"/>
          </a:p>
        </p:txBody>
      </p:sp>
    </p:spTree>
    <p:extLst>
      <p:ext uri="{BB962C8B-B14F-4D97-AF65-F5344CB8AC3E}">
        <p14:creationId xmlns:p14="http://schemas.microsoft.com/office/powerpoint/2010/main" val="15267281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6894074-7047-4EB3-961A-8E9E79D1AF01}" type="datetimeFigureOut">
              <a:rPr lang="en-US" smtClean="0"/>
              <a:t>3/26/2015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B8C10A-D888-414B-90FC-74E075A5EB8E}" type="slidenum">
              <a:rPr lang="en-US" smtClean="0"/>
              <a:t>‹#›</a:t>
            </a:fld>
            <a:endParaRPr lang="en-US"/>
          </a:p>
        </p:txBody>
      </p:sp>
    </p:spTree>
    <p:extLst>
      <p:ext uri="{BB962C8B-B14F-4D97-AF65-F5344CB8AC3E}">
        <p14:creationId xmlns:p14="http://schemas.microsoft.com/office/powerpoint/2010/main" val="34422102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6894074-7047-4EB3-961A-8E9E79D1AF01}" type="datetimeFigureOut">
              <a:rPr lang="en-US" smtClean="0"/>
              <a:t>3/26/2015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B8C10A-D888-414B-90FC-74E075A5EB8E}" type="slidenum">
              <a:rPr lang="en-US" smtClean="0"/>
              <a:t>‹#›</a:t>
            </a:fld>
            <a:endParaRPr lang="en-US"/>
          </a:p>
        </p:txBody>
      </p:sp>
    </p:spTree>
    <p:extLst>
      <p:ext uri="{BB962C8B-B14F-4D97-AF65-F5344CB8AC3E}">
        <p14:creationId xmlns:p14="http://schemas.microsoft.com/office/powerpoint/2010/main" val="6119324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6894074-7047-4EB3-961A-8E9E79D1AF01}" type="datetimeFigureOut">
              <a:rPr lang="en-US" smtClean="0"/>
              <a:t>3/26/2015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B8C10A-D888-414B-90FC-74E075A5EB8E}" type="slidenum">
              <a:rPr lang="en-US" smtClean="0"/>
              <a:t>‹#›</a:t>
            </a:fld>
            <a:endParaRPr lang="en-US"/>
          </a:p>
        </p:txBody>
      </p:sp>
    </p:spTree>
    <p:extLst>
      <p:ext uri="{BB962C8B-B14F-4D97-AF65-F5344CB8AC3E}">
        <p14:creationId xmlns:p14="http://schemas.microsoft.com/office/powerpoint/2010/main" val="13198955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6894074-7047-4EB3-961A-8E9E79D1AF01}" type="datetimeFigureOut">
              <a:rPr lang="en-US" smtClean="0"/>
              <a:t>3/26/2015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4B8C10A-D888-414B-90FC-74E075A5EB8E}" type="slidenum">
              <a:rPr lang="en-US" smtClean="0"/>
              <a:t>‹#›</a:t>
            </a:fld>
            <a:endParaRPr lang="en-US"/>
          </a:p>
        </p:txBody>
      </p:sp>
    </p:spTree>
    <p:extLst>
      <p:ext uri="{BB962C8B-B14F-4D97-AF65-F5344CB8AC3E}">
        <p14:creationId xmlns:p14="http://schemas.microsoft.com/office/powerpoint/2010/main" val="28921973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6894074-7047-4EB3-961A-8E9E79D1AF01}" type="datetimeFigureOut">
              <a:rPr lang="en-US" smtClean="0"/>
              <a:t>3/26/2015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4B8C10A-D888-414B-90FC-74E075A5EB8E}" type="slidenum">
              <a:rPr lang="en-US" smtClean="0"/>
              <a:t>‹#›</a:t>
            </a:fld>
            <a:endParaRPr lang="en-US"/>
          </a:p>
        </p:txBody>
      </p:sp>
    </p:spTree>
    <p:extLst>
      <p:ext uri="{BB962C8B-B14F-4D97-AF65-F5344CB8AC3E}">
        <p14:creationId xmlns:p14="http://schemas.microsoft.com/office/powerpoint/2010/main" val="24158535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894074-7047-4EB3-961A-8E9E79D1AF01}" type="datetimeFigureOut">
              <a:rPr lang="en-US" smtClean="0"/>
              <a:t>3/26/2015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4B8C10A-D888-414B-90FC-74E075A5EB8E}" type="slidenum">
              <a:rPr lang="en-US" smtClean="0"/>
              <a:t>‹#›</a:t>
            </a:fld>
            <a:endParaRPr lang="en-US"/>
          </a:p>
        </p:txBody>
      </p:sp>
    </p:spTree>
    <p:extLst>
      <p:ext uri="{BB962C8B-B14F-4D97-AF65-F5344CB8AC3E}">
        <p14:creationId xmlns:p14="http://schemas.microsoft.com/office/powerpoint/2010/main" val="36304272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6894074-7047-4EB3-961A-8E9E79D1AF01}" type="datetimeFigureOut">
              <a:rPr lang="en-US" smtClean="0"/>
              <a:t>3/26/2015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B8C10A-D888-414B-90FC-74E075A5EB8E}" type="slidenum">
              <a:rPr lang="en-US" smtClean="0"/>
              <a:t>‹#›</a:t>
            </a:fld>
            <a:endParaRPr lang="en-US"/>
          </a:p>
        </p:txBody>
      </p:sp>
    </p:spTree>
    <p:extLst>
      <p:ext uri="{BB962C8B-B14F-4D97-AF65-F5344CB8AC3E}">
        <p14:creationId xmlns:p14="http://schemas.microsoft.com/office/powerpoint/2010/main" val="41040234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6894074-7047-4EB3-961A-8E9E79D1AF01}" type="datetimeFigureOut">
              <a:rPr lang="en-US" smtClean="0"/>
              <a:t>3/26/2015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B8C10A-D888-414B-90FC-74E075A5EB8E}" type="slidenum">
              <a:rPr lang="en-US" smtClean="0"/>
              <a:t>‹#›</a:t>
            </a:fld>
            <a:endParaRPr lang="en-US"/>
          </a:p>
        </p:txBody>
      </p:sp>
    </p:spTree>
    <p:extLst>
      <p:ext uri="{BB962C8B-B14F-4D97-AF65-F5344CB8AC3E}">
        <p14:creationId xmlns:p14="http://schemas.microsoft.com/office/powerpoint/2010/main" val="29784610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894074-7047-4EB3-961A-8E9E79D1AF01}" type="datetimeFigureOut">
              <a:rPr lang="en-US" smtClean="0"/>
              <a:t>3/26/2015</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B8C10A-D888-414B-90FC-74E075A5EB8E}" type="slidenum">
              <a:rPr lang="en-US" smtClean="0"/>
              <a:t>‹#›</a:t>
            </a:fld>
            <a:endParaRPr lang="en-US"/>
          </a:p>
        </p:txBody>
      </p:sp>
    </p:spTree>
    <p:extLst>
      <p:ext uri="{BB962C8B-B14F-4D97-AF65-F5344CB8AC3E}">
        <p14:creationId xmlns:p14="http://schemas.microsoft.com/office/powerpoint/2010/main" val="397410045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Term Project Proposal Feedback from Advisors</a:t>
            </a:r>
            <a:endParaRPr lang="en-US" dirty="0"/>
          </a:p>
        </p:txBody>
      </p:sp>
      <p:sp>
        <p:nvSpPr>
          <p:cNvPr id="3" name="Subtitle 2"/>
          <p:cNvSpPr>
            <a:spLocks noGrp="1"/>
          </p:cNvSpPr>
          <p:nvPr>
            <p:ph type="subTitle" idx="1"/>
          </p:nvPr>
        </p:nvSpPr>
        <p:spPr/>
        <p:txBody>
          <a:bodyPr/>
          <a:lstStyle/>
          <a:p>
            <a:r>
              <a:rPr lang="en-US" smtClean="0"/>
              <a:t>26 March </a:t>
            </a:r>
            <a:r>
              <a:rPr lang="en-US" dirty="0" smtClean="0"/>
              <a:t>2015</a:t>
            </a:r>
            <a:endParaRPr lang="en-US" dirty="0"/>
          </a:p>
        </p:txBody>
      </p:sp>
    </p:spTree>
    <p:extLst>
      <p:ext uri="{BB962C8B-B14F-4D97-AF65-F5344CB8AC3E}">
        <p14:creationId xmlns:p14="http://schemas.microsoft.com/office/powerpoint/2010/main" val="266112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Bioretention</a:t>
            </a:r>
            <a:r>
              <a:rPr lang="en-US" dirty="0" smtClean="0"/>
              <a:t> (</a:t>
            </a:r>
            <a:r>
              <a:rPr lang="en-US" dirty="0" err="1" smtClean="0"/>
              <a:t>Dr</a:t>
            </a:r>
            <a:r>
              <a:rPr lang="en-US" dirty="0" smtClean="0"/>
              <a:t> Michael Barrett)</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solidFill>
                  <a:srgbClr val="FF0000"/>
                </a:solidFill>
              </a:rPr>
              <a:t>Team 1: </a:t>
            </a:r>
            <a:r>
              <a:rPr lang="en-US" dirty="0" smtClean="0"/>
              <a:t>I </a:t>
            </a:r>
            <a:r>
              <a:rPr lang="en-US" dirty="0"/>
              <a:t>would discourage them from pursuing the green roof options they identified, because it’s hard to see any hydraulic design component. I’m also having a hard time visualizing where you could put a swale either on Dean Keaton opposite RLM or between RLM and ECJ. Consequently, </a:t>
            </a:r>
            <a:r>
              <a:rPr lang="en-US" dirty="0">
                <a:solidFill>
                  <a:srgbClr val="FF0000"/>
                </a:solidFill>
              </a:rPr>
              <a:t>I would encourage them to focus on the </a:t>
            </a:r>
            <a:r>
              <a:rPr lang="en-US" dirty="0" err="1">
                <a:solidFill>
                  <a:srgbClr val="FF0000"/>
                </a:solidFill>
              </a:rPr>
              <a:t>bioretention</a:t>
            </a:r>
            <a:r>
              <a:rPr lang="en-US" dirty="0">
                <a:solidFill>
                  <a:srgbClr val="FF0000"/>
                </a:solidFill>
              </a:rPr>
              <a:t>/parking lot option</a:t>
            </a:r>
            <a:r>
              <a:rPr lang="en-US" dirty="0"/>
              <a:t>. Lots of design opportunities there in calculating capture volumes, pollutant reduction, complexity of either daylighting the underdrains (if included in the design) or routing them to existing storm drains.</a:t>
            </a:r>
            <a:endParaRPr lang="en-US" dirty="0"/>
          </a:p>
        </p:txBody>
      </p:sp>
    </p:spTree>
    <p:extLst>
      <p:ext uri="{BB962C8B-B14F-4D97-AF65-F5344CB8AC3E}">
        <p14:creationId xmlns:p14="http://schemas.microsoft.com/office/powerpoint/2010/main" val="35395478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Porous Pavement (</a:t>
            </a:r>
            <a:r>
              <a:rPr lang="en-US" dirty="0" err="1" smtClean="0"/>
              <a:t>Dr</a:t>
            </a:r>
            <a:r>
              <a:rPr lang="en-US" dirty="0" smtClean="0"/>
              <a:t> Amit </a:t>
            </a:r>
            <a:r>
              <a:rPr lang="en-US" dirty="0" err="1" smtClean="0"/>
              <a:t>Bhasin</a:t>
            </a:r>
            <a:r>
              <a:rPr lang="en-US" dirty="0" smtClean="0"/>
              <a:t>)</a:t>
            </a:r>
            <a:endParaRPr lang="en-US" dirty="0"/>
          </a:p>
        </p:txBody>
      </p:sp>
      <p:sp>
        <p:nvSpPr>
          <p:cNvPr id="3" name="Content Placeholder 2"/>
          <p:cNvSpPr>
            <a:spLocks noGrp="1"/>
          </p:cNvSpPr>
          <p:nvPr>
            <p:ph idx="1"/>
          </p:nvPr>
        </p:nvSpPr>
        <p:spPr/>
        <p:txBody>
          <a:bodyPr>
            <a:normAutofit/>
          </a:bodyPr>
          <a:lstStyle/>
          <a:p>
            <a:pPr marL="0" indent="0">
              <a:buNone/>
            </a:pPr>
            <a:r>
              <a:rPr lang="en-US" dirty="0"/>
              <a:t>This is more along the lines of a problem at a smaller length scale and requires understanding of elements associated with fluid flow through porous media.  For example, one exercise would be to understand the relationship between size and distribution of interconnected voids to permeability of the material and design a pavement material and layer so it can transport all the water in the worst weather condition.  </a:t>
            </a:r>
          </a:p>
          <a:p>
            <a:endParaRPr lang="en-US" dirty="0"/>
          </a:p>
        </p:txBody>
      </p:sp>
    </p:spTree>
    <p:extLst>
      <p:ext uri="{BB962C8B-B14F-4D97-AF65-F5344CB8AC3E}">
        <p14:creationId xmlns:p14="http://schemas.microsoft.com/office/powerpoint/2010/main" val="183359797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20</TotalTime>
  <Words>148</Words>
  <Application>Microsoft Office PowerPoint</Application>
  <PresentationFormat>On-screen Show (4:3)</PresentationFormat>
  <Paragraphs>6</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Calibri Light</vt:lpstr>
      <vt:lpstr>Office Theme</vt:lpstr>
      <vt:lpstr>Term Project Proposal Feedback from Advisors</vt:lpstr>
      <vt:lpstr>Bioretention (Dr Michael Barrett)</vt:lpstr>
      <vt:lpstr>Porous Pavement (Dr Amit Bhasin)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Term Project Proposal Feedback from Advisors</dc:title>
  <dc:creator>Maidment, David R</dc:creator>
  <cp:lastModifiedBy>Maidment, David R</cp:lastModifiedBy>
  <cp:revision>2</cp:revision>
  <dcterms:created xsi:type="dcterms:W3CDTF">2015-03-26T16:39:48Z</dcterms:created>
  <dcterms:modified xsi:type="dcterms:W3CDTF">2015-03-26T16:59:57Z</dcterms:modified>
</cp:coreProperties>
</file>