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9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8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5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8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0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JJ15_absFlow_conu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1</cp:revision>
  <dcterms:created xsi:type="dcterms:W3CDTF">2016-03-24T16:54:42Z</dcterms:created>
  <dcterms:modified xsi:type="dcterms:W3CDTF">2016-03-24T16:55:07Z</dcterms:modified>
</cp:coreProperties>
</file>