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E3E1-A203-4611-B36E-46FD8010D026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6668-BD1E-4D41-B4C0-BE1B4EB72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77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E3E1-A203-4611-B36E-46FD8010D026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6668-BD1E-4D41-B4C0-BE1B4EB72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40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E3E1-A203-4611-B36E-46FD8010D026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6668-BD1E-4D41-B4C0-BE1B4EB72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37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E3E1-A203-4611-B36E-46FD8010D026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6668-BD1E-4D41-B4C0-BE1B4EB72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88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E3E1-A203-4611-B36E-46FD8010D026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6668-BD1E-4D41-B4C0-BE1B4EB72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66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E3E1-A203-4611-B36E-46FD8010D026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6668-BD1E-4D41-B4C0-BE1B4EB72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13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E3E1-A203-4611-B36E-46FD8010D026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6668-BD1E-4D41-B4C0-BE1B4EB72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21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E3E1-A203-4611-B36E-46FD8010D026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6668-BD1E-4D41-B4C0-BE1B4EB72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2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E3E1-A203-4611-B36E-46FD8010D026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6668-BD1E-4D41-B4C0-BE1B4EB72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60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E3E1-A203-4611-B36E-46FD8010D026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6668-BD1E-4D41-B4C0-BE1B4EB72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71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E3E1-A203-4611-B36E-46FD8010D026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6668-BD1E-4D41-B4C0-BE1B4EB72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84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6E3E1-A203-4611-B36E-46FD8010D026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D6668-BD1E-4D41-B4C0-BE1B4EB72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9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Project Sites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CE 365K Spring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895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Slaughter Creek at Old San Antonio Rd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1500187"/>
            <a:ext cx="6858000" cy="3857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100725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3924580"/>
            <a:ext cx="4224300" cy="2376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08" y="2459577"/>
            <a:ext cx="3829584" cy="283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42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Slaughter Creek at Old San Antonio Rd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0476" y="1069861"/>
            <a:ext cx="3705222" cy="2084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50" y="4086225"/>
            <a:ext cx="4385731" cy="2466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700" y="4131627"/>
            <a:ext cx="4224300" cy="2376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1844444"/>
            <a:ext cx="2800881" cy="20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96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Walnut Creek at Waters Park Rd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57" y="3898853"/>
            <a:ext cx="3192918" cy="1796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950" y="1466849"/>
            <a:ext cx="4313733" cy="2426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949" y="4100439"/>
            <a:ext cx="4326597" cy="2433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09" y="1579059"/>
            <a:ext cx="2196653" cy="150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94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Boggy Creek at </a:t>
            </a:r>
            <a:r>
              <a:rPr lang="en-US" dirty="0" err="1" smtClean="0"/>
              <a:t>Delwau</a:t>
            </a:r>
            <a:r>
              <a:rPr lang="en-US" dirty="0" smtClean="0"/>
              <a:t> Lane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7205" y="2649743"/>
            <a:ext cx="4384249" cy="2466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016" y="2149310"/>
            <a:ext cx="5421033" cy="30493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9513" y="5656082"/>
            <a:ext cx="4141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Approaching creek and low water crossing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49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Boggy Creek at </a:t>
            </a:r>
            <a:r>
              <a:rPr lang="en-US" dirty="0" err="1" smtClean="0"/>
              <a:t>Delwau</a:t>
            </a:r>
            <a:r>
              <a:rPr lang="en-US" dirty="0" smtClean="0"/>
              <a:t> Lane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96" y="4139875"/>
            <a:ext cx="4698151" cy="2642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43" y="1266406"/>
            <a:ext cx="4876725" cy="27431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46656" y="1989056"/>
            <a:ext cx="3007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Bridge and eroded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477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 Creek at Old Spicewood Springs Rd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28" y="1809936"/>
            <a:ext cx="3385707" cy="30165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56841" y="2658359"/>
            <a:ext cx="3432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 Spicewood Springs Rd, </a:t>
            </a:r>
            <a:r>
              <a:rPr lang="en-US" dirty="0" err="1" smtClean="0"/>
              <a:t>Mopac</a:t>
            </a:r>
            <a:r>
              <a:rPr lang="en-US" dirty="0" smtClean="0"/>
              <a:t> </a:t>
            </a:r>
          </a:p>
          <a:p>
            <a:r>
              <a:rPr lang="en-US" dirty="0" smtClean="0"/>
              <a:t>and Bull Creek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0440" y="4029523"/>
            <a:ext cx="3313519" cy="186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87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 Creek at Old Spicewood Springs Rd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75" y="1027907"/>
            <a:ext cx="4398149" cy="2473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8609" y="2445983"/>
            <a:ext cx="3452772" cy="1942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34427" y="3704498"/>
            <a:ext cx="4642596" cy="26114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0194" y="5458120"/>
            <a:ext cx="2165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Three road crossings </a:t>
            </a:r>
          </a:p>
          <a:p>
            <a:r>
              <a:rPr lang="en-US" dirty="0" smtClean="0"/>
              <a:t>of converging creeks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960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 </a:t>
            </a:r>
            <a:r>
              <a:rPr lang="en-US" dirty="0" err="1" smtClean="0"/>
              <a:t>Bouldin</a:t>
            </a:r>
            <a:r>
              <a:rPr lang="en-US" dirty="0" smtClean="0"/>
              <a:t> Creek at W. Monroe St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2" y="4542054"/>
            <a:ext cx="3723589" cy="20945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2965" y="2804471"/>
            <a:ext cx="4524866" cy="2545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2" y="1814656"/>
            <a:ext cx="3607827" cy="257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51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 </a:t>
            </a:r>
            <a:r>
              <a:rPr lang="en-US" dirty="0" err="1" smtClean="0"/>
              <a:t>Bouldin</a:t>
            </a:r>
            <a:r>
              <a:rPr lang="en-US" dirty="0" smtClean="0"/>
              <a:t> Creek at W. Monroe St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2" y="4542054"/>
            <a:ext cx="3723589" cy="20945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12965" y="2804471"/>
            <a:ext cx="4524866" cy="2545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2" y="1814656"/>
            <a:ext cx="3607827" cy="25707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09470" y="1215023"/>
            <a:ext cx="459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Highly developed urban area.  Small watershed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197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Shoal Creek at 9</a:t>
            </a:r>
            <a:r>
              <a:rPr lang="en-US" baseline="30000" dirty="0" smtClean="0"/>
              <a:t>th</a:t>
            </a:r>
            <a:r>
              <a:rPr lang="en-US" dirty="0" smtClean="0"/>
              <a:t> 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50" y="3487126"/>
            <a:ext cx="5110200" cy="2874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20" y="1390308"/>
            <a:ext cx="2976955" cy="250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5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Shoal Creek at 9</a:t>
            </a:r>
            <a:r>
              <a:rPr lang="en-US" baseline="30000" dirty="0" smtClean="0"/>
              <a:t>th</a:t>
            </a:r>
            <a:r>
              <a:rPr lang="en-US" dirty="0" smtClean="0"/>
              <a:t> St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4" y="1340047"/>
            <a:ext cx="5153025" cy="2898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600" y="2531483"/>
            <a:ext cx="4474349" cy="2516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24" y="3875748"/>
            <a:ext cx="4756610" cy="267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30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108</Words>
  <Application>Microsoft Office PowerPoint</Application>
  <PresentationFormat>On-screen Show (4:3)</PresentationFormat>
  <Paragraphs>20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Project Sites</vt:lpstr>
      <vt:lpstr>Boggy Creek at Delwau Lane</vt:lpstr>
      <vt:lpstr>Boggy Creek at Delwau Lane</vt:lpstr>
      <vt:lpstr>Bull Creek at Old Spicewood Springs Rd</vt:lpstr>
      <vt:lpstr>Bull Creek at Old Spicewood Springs Rd</vt:lpstr>
      <vt:lpstr>East Bouldin Creek at W. Monroe St</vt:lpstr>
      <vt:lpstr>East Bouldin Creek at W. Monroe St</vt:lpstr>
      <vt:lpstr>Shoal Creek at 9th St</vt:lpstr>
      <vt:lpstr>Shoal Creek at 9th St</vt:lpstr>
      <vt:lpstr>Slaughter Creek at Old San Antonio Rd</vt:lpstr>
      <vt:lpstr>Slaughter Creek at Old San Antonio Rd</vt:lpstr>
      <vt:lpstr>Walnut Creek at Waters Park Rd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Sites</dc:title>
  <dc:creator>Maidment, David R</dc:creator>
  <cp:lastModifiedBy>Maidment, David R</cp:lastModifiedBy>
  <cp:revision>8</cp:revision>
  <dcterms:created xsi:type="dcterms:W3CDTF">2016-03-31T16:45:11Z</dcterms:created>
  <dcterms:modified xsi:type="dcterms:W3CDTF">2016-03-31T17:13:01Z</dcterms:modified>
</cp:coreProperties>
</file>