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3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9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6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9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500CD-990D-4695-84D8-B16847F309CE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95F9E-7434-45A7-AE3D-E3CC39C0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Latent heat flux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flux</a:t>
            </a:r>
          </a:p>
          <a:p>
            <a:pPr lvl="1" eaLnBrk="1" hangingPunct="1"/>
            <a:r>
              <a:rPr lang="en-US" smtClean="0"/>
              <a:t>Evaporation rate, E (mm/day)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flux </a:t>
            </a:r>
          </a:p>
          <a:p>
            <a:pPr lvl="1" eaLnBrk="1" hangingPunct="1"/>
            <a:r>
              <a:rPr lang="en-US" smtClean="0"/>
              <a:t>Latent heat flux (W/m</a:t>
            </a:r>
            <a:r>
              <a:rPr lang="en-US" baseline="30000" smtClean="0"/>
              <a:t>2</a:t>
            </a:r>
            <a:r>
              <a:rPr lang="en-US" smtClean="0"/>
              <a:t>), H</a:t>
            </a:r>
            <a:r>
              <a:rPr lang="en-US" baseline="-25000" smtClean="0"/>
              <a:t>l</a:t>
            </a:r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795838" y="56388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219200" y="4724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6989763" y="5980113"/>
            <a:ext cx="1392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flipH="1" flipV="1">
            <a:off x="6700838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AutoShape 9"/>
          <p:cNvSpPr>
            <a:spLocks noChangeArrowheads="1"/>
          </p:cNvSpPr>
          <p:nvPr/>
        </p:nvSpPr>
        <p:spPr bwMode="auto">
          <a:xfrm>
            <a:off x="5862638" y="45720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6608763" y="468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3200400" y="3200400"/>
          <a:ext cx="22352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22352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62000" y="3276600"/>
            <a:ext cx="2149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</a:rPr>
              <a:t>r</a:t>
            </a:r>
            <a:r>
              <a:rPr lang="en-US"/>
              <a:t> = 1000 kg/m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l</a:t>
            </a:r>
            <a:r>
              <a:rPr lang="en-US" baseline="-25000"/>
              <a:t>v</a:t>
            </a:r>
            <a:r>
              <a:rPr lang="en-US"/>
              <a:t> = 2.5 MJ/kg</a:t>
            </a:r>
          </a:p>
          <a:p>
            <a:pPr eaLnBrk="1" hangingPunct="1"/>
            <a:endParaRPr lang="en-US"/>
          </a:p>
        </p:txBody>
      </p:sp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795338" y="3962400"/>
          <a:ext cx="74755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5562360" imgH="457200" progId="Equation.3">
                  <p:embed/>
                </p:oleObj>
              </mc:Choice>
              <mc:Fallback>
                <p:oleObj name="Equation" r:id="rId5" imgW="5562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3962400"/>
                        <a:ext cx="747553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59000" y="4501294"/>
            <a:ext cx="2636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28.94 W/m</a:t>
            </a:r>
            <a:r>
              <a:rPr lang="en-US" baseline="30000" dirty="0"/>
              <a:t>2</a:t>
            </a:r>
            <a:r>
              <a:rPr lang="en-US" dirty="0"/>
              <a:t> = 1 mm/day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090082"/>
              </p:ext>
            </p:extLst>
          </p:nvPr>
        </p:nvGraphicFramePr>
        <p:xfrm>
          <a:off x="376237" y="4962144"/>
          <a:ext cx="3205163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624"/>
                <a:gridCol w="751658"/>
                <a:gridCol w="697742"/>
                <a:gridCol w="1134139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Temp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Lv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Density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Conversion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2501000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2477300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2453600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2429900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2406200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8750" y="6172200"/>
            <a:ext cx="898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http://www.uwsp.edu/geo/faculty/ritter/geog101/textbook/energy/radiation_balance.html</a:t>
            </a:r>
          </a:p>
        </p:txBody>
      </p:sp>
      <p:pic>
        <p:nvPicPr>
          <p:cNvPr id="36867" name="Picture 3" descr="radiation_balance_usgs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86800" cy="497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Balance of Earth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27125" y="1789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90800" y="1600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100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305800" y="144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70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505200" y="5410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013325" y="4989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467600" y="2286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26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8382000" y="3276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38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553200" y="190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962400" y="152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20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553200" y="3581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257800" y="5221288"/>
            <a:ext cx="2846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9900"/>
                </a:solidFill>
              </a:rPr>
              <a:t>Sensible heat flux 7</a:t>
            </a:r>
          </a:p>
          <a:p>
            <a:pPr eaLnBrk="1" hangingPunct="1"/>
            <a:r>
              <a:rPr lang="en-US" sz="2400">
                <a:solidFill>
                  <a:srgbClr val="0066FF"/>
                </a:solidFill>
              </a:rPr>
              <a:t>Latent heat flux 23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 rot="-3030025">
            <a:off x="8001000" y="5334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581400" y="4267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016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Latent heat flux</vt:lpstr>
      <vt:lpstr>Energy Balance of Earth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heat flux</dc:title>
  <dc:creator>Maidment</dc:creator>
  <cp:lastModifiedBy>Maidment</cp:lastModifiedBy>
  <cp:revision>3</cp:revision>
  <dcterms:created xsi:type="dcterms:W3CDTF">2012-02-16T07:53:16Z</dcterms:created>
  <dcterms:modified xsi:type="dcterms:W3CDTF">2012-02-21T07:46:43Z</dcterms:modified>
</cp:coreProperties>
</file>