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58" r:id="rId6"/>
    <p:sldId id="260" r:id="rId7"/>
    <p:sldId id="261" r:id="rId8"/>
    <p:sldId id="263" r:id="rId9"/>
    <p:sldId id="266" r:id="rId10"/>
    <p:sldId id="26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171" autoAdjust="0"/>
    <p:restoredTop sz="94660"/>
  </p:normalViewPr>
  <p:slideViewPr>
    <p:cSldViewPr snapToGrid="0">
      <p:cViewPr>
        <p:scale>
          <a:sx n="67" d="100"/>
          <a:sy n="67" d="100"/>
        </p:scale>
        <p:origin x="6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6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3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1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1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47DD-C17C-4D07-89E1-6C2DCA122D7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3B4A5-5B9B-422F-8B6E-B8369EECC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8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trianglecircumcircl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Circumcen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athopenref.com/coordpolygonarea2.html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on Homework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10515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rain gages are located within a rectangular area whose four corners are A (0,0), B (0,13), C (14,13), and D (14,0).   These rain gages have the following locations and rainfalls as shown in the following table.  Determine the average rainfall inside the rectangle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ABCD.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12255"/>
              </p:ext>
            </p:extLst>
          </p:nvPr>
        </p:nvGraphicFramePr>
        <p:xfrm>
          <a:off x="2228851" y="3781076"/>
          <a:ext cx="6415722" cy="2614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8016"/>
                <a:gridCol w="2138853"/>
                <a:gridCol w="2138853"/>
              </a:tblGrid>
              <a:tr h="450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Gage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Coordinates (miles)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Rainfall (inches)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2,9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0.59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7,11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0.79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12,10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0.94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6,2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1.69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393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Area associated with Gage 3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971675" y="2314575"/>
            <a:ext cx="2028825" cy="3914775"/>
          </a:xfrm>
          <a:custGeom>
            <a:avLst/>
            <a:gdLst>
              <a:gd name="connsiteX0" fmla="*/ 671512 w 2486025"/>
              <a:gd name="connsiteY0" fmla="*/ 0 h 4886325"/>
              <a:gd name="connsiteX1" fmla="*/ 0 w 2486025"/>
              <a:gd name="connsiteY1" fmla="*/ 3043237 h 4886325"/>
              <a:gd name="connsiteX2" fmla="*/ 2486025 w 2486025"/>
              <a:gd name="connsiteY2" fmla="*/ 4886325 h 4886325"/>
              <a:gd name="connsiteX3" fmla="*/ 2486025 w 2486025"/>
              <a:gd name="connsiteY3" fmla="*/ 0 h 4886325"/>
              <a:gd name="connsiteX4" fmla="*/ 671512 w 2486025"/>
              <a:gd name="connsiteY4" fmla="*/ 0 h 488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6025" h="4886325">
                <a:moveTo>
                  <a:pt x="671512" y="0"/>
                </a:moveTo>
                <a:lnTo>
                  <a:pt x="0" y="3043237"/>
                </a:lnTo>
                <a:lnTo>
                  <a:pt x="2486025" y="4886325"/>
                </a:lnTo>
                <a:lnTo>
                  <a:pt x="2486025" y="0"/>
                </a:lnTo>
                <a:lnTo>
                  <a:pt x="67151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71675" y="194524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(10,13)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4742" y="194524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(14,13)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3114" y="622935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(14,2.25)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524375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(8.65,6.26)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82755"/>
              </p:ext>
            </p:extLst>
          </p:nvPr>
        </p:nvGraphicFramePr>
        <p:xfrm>
          <a:off x="5586927" y="3150603"/>
          <a:ext cx="5553456" cy="300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152"/>
                <a:gridCol w="1851152"/>
                <a:gridCol w="185115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XCOORD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YCOORD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AREA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150.50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8.65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6.26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-45.41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-62.85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TOTAL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42.24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45992" y="1642605"/>
                <a:ext cx="6459360" cy="1281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)</a:t>
                </a:r>
              </a:p>
              <a:p>
                <a:r>
                  <a:rPr lang="en-US" sz="3200" dirty="0" smtClean="0"/>
                  <a:t>Take points in clockwise order</a:t>
                </a:r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992" y="1642605"/>
                <a:ext cx="6459360" cy="1281505"/>
              </a:xfrm>
              <a:prstGeom prst="rect">
                <a:avLst/>
              </a:prstGeom>
              <a:blipFill rotWithShape="0">
                <a:blip r:embed="rId2"/>
                <a:stretch>
                  <a:fillRect l="-2358" b="-14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8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509311" y="2350"/>
            <a:ext cx="6843" cy="618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98294" y="6174955"/>
            <a:ext cx="7381301" cy="1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8468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2049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5630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9211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3757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94523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7188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23819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7188" y="61998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78748" y="60068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8642" y="415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608" y="5066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8642" y="3244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5847" y="2337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65421" y="1397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181" y="5151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16154" y="264405"/>
            <a:ext cx="6417017" cy="59270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us 27"/>
          <p:cNvSpPr/>
          <p:nvPr/>
        </p:nvSpPr>
        <p:spPr>
          <a:xfrm>
            <a:off x="2344757" y="1994052"/>
            <a:ext cx="150843" cy="1432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us 28"/>
          <p:cNvSpPr/>
          <p:nvPr/>
        </p:nvSpPr>
        <p:spPr>
          <a:xfrm>
            <a:off x="5570863" y="1066799"/>
            <a:ext cx="150843" cy="1432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lus 29"/>
          <p:cNvSpPr/>
          <p:nvPr/>
        </p:nvSpPr>
        <p:spPr>
          <a:xfrm>
            <a:off x="6935119" y="1527671"/>
            <a:ext cx="150843" cy="1432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lus 30"/>
          <p:cNvSpPr/>
          <p:nvPr/>
        </p:nvSpPr>
        <p:spPr>
          <a:xfrm>
            <a:off x="4190082" y="5161401"/>
            <a:ext cx="150843" cy="1432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1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Circumcenter</a:t>
            </a:r>
            <a:r>
              <a:rPr lang="en-US" dirty="0" smtClean="0"/>
              <a:t> and </a:t>
            </a:r>
            <a:r>
              <a:rPr lang="en-US" dirty="0" err="1" smtClean="0"/>
              <a:t>Circumcircle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3" y="1247775"/>
            <a:ext cx="8249707" cy="49498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71848" y="6197599"/>
            <a:ext cx="5462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http://www.mathopenref.com/trianglecircumcircle.html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6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509311" y="2350"/>
            <a:ext cx="6843" cy="618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98294" y="6174955"/>
            <a:ext cx="7381301" cy="1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8468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2049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5630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9211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3757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94523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7188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23819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7188" y="61998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78748" y="60068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8642" y="415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608" y="5066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8642" y="3244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5847" y="2337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79489" y="1397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181" y="5151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16154" y="264405"/>
            <a:ext cx="6417017" cy="59270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4236" y="777981"/>
            <a:ext cx="5212758" cy="4797068"/>
            <a:chOff x="2154236" y="777981"/>
            <a:chExt cx="5212758" cy="4797068"/>
          </a:xfrm>
        </p:grpSpPr>
        <p:sp>
          <p:nvSpPr>
            <p:cNvPr id="28" name="Plus 27"/>
            <p:cNvSpPr/>
            <p:nvPr/>
          </p:nvSpPr>
          <p:spPr>
            <a:xfrm>
              <a:off x="2344757" y="1994052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lus 29"/>
            <p:cNvSpPr/>
            <p:nvPr/>
          </p:nvSpPr>
          <p:spPr>
            <a:xfrm>
              <a:off x="6935119" y="152767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lus 30"/>
            <p:cNvSpPr/>
            <p:nvPr/>
          </p:nvSpPr>
          <p:spPr>
            <a:xfrm>
              <a:off x="4190082" y="516140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424113" y="1123950"/>
              <a:ext cx="2305050" cy="94774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24113" y="2071689"/>
              <a:ext cx="1843087" cy="316706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262438" y="1604963"/>
              <a:ext cx="2747962" cy="362902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4724400" y="1119188"/>
              <a:ext cx="2290767" cy="48101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262438" y="1123950"/>
              <a:ext cx="461962" cy="4114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154236" y="16939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10685" y="7779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65308" y="13955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42572" y="5205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Plus 38"/>
            <p:cNvSpPr/>
            <p:nvPr/>
          </p:nvSpPr>
          <p:spPr>
            <a:xfrm>
              <a:off x="4647974" y="1047749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Oval 51"/>
          <p:cNvSpPr/>
          <p:nvPr/>
        </p:nvSpPr>
        <p:spPr>
          <a:xfrm>
            <a:off x="3004144" y="2382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77937" y="234450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10701" y="51175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79805" y="467401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490216" y="28488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49640" y="2337406"/>
            <a:ext cx="3066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Delauney</a:t>
            </a:r>
            <a:r>
              <a:rPr lang="en-US" sz="2400" dirty="0" smtClean="0"/>
              <a:t> Triangulation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652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509311" y="2350"/>
            <a:ext cx="6843" cy="618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98294" y="6174955"/>
            <a:ext cx="7381301" cy="1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8468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2049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5630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9211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3757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94523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7188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23819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7188" y="61998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78748" y="60068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8642" y="415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608" y="5066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8642" y="3244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5847" y="2337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79489" y="1397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181" y="5151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16154" y="264405"/>
            <a:ext cx="6417017" cy="59270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4236" y="777981"/>
            <a:ext cx="5212758" cy="4797068"/>
            <a:chOff x="2154236" y="777981"/>
            <a:chExt cx="5212758" cy="4797068"/>
          </a:xfrm>
        </p:grpSpPr>
        <p:sp>
          <p:nvSpPr>
            <p:cNvPr id="28" name="Plus 27"/>
            <p:cNvSpPr/>
            <p:nvPr/>
          </p:nvSpPr>
          <p:spPr>
            <a:xfrm>
              <a:off x="2344757" y="1994052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lus 29"/>
            <p:cNvSpPr/>
            <p:nvPr/>
          </p:nvSpPr>
          <p:spPr>
            <a:xfrm>
              <a:off x="6935119" y="152767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lus 30"/>
            <p:cNvSpPr/>
            <p:nvPr/>
          </p:nvSpPr>
          <p:spPr>
            <a:xfrm>
              <a:off x="4190082" y="516140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424113" y="1123950"/>
              <a:ext cx="2305050" cy="94774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24113" y="2071689"/>
              <a:ext cx="1843087" cy="316706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262438" y="1604963"/>
              <a:ext cx="2747962" cy="362902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4724400" y="1119188"/>
              <a:ext cx="2290767" cy="48101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262438" y="1123950"/>
              <a:ext cx="461962" cy="4114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154236" y="16939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10685" y="7779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65308" y="13955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42572" y="5205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Plus 38"/>
            <p:cNvSpPr/>
            <p:nvPr/>
          </p:nvSpPr>
          <p:spPr>
            <a:xfrm>
              <a:off x="4647974" y="1047749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3562863" y="1562269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43845" y="133358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610481" y="34030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27330" y="3636379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7481" y="3167461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04144" y="2382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77937" y="234450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10701" y="51175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79805" y="467401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490216" y="28488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033713" y="266700"/>
            <a:ext cx="1219200" cy="29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514475" y="3162300"/>
            <a:ext cx="2733675" cy="153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43388" y="3167063"/>
            <a:ext cx="120015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443538" y="243840"/>
            <a:ext cx="667704" cy="3051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48300" y="3300413"/>
            <a:ext cx="2491740" cy="1850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005528" y="2343092"/>
            <a:ext cx="40816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Perpendicular Bisectors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Midpoints on triangle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Slopes of triangle 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Inverse slopes of perpendicular bisectors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Equations for perp. bisectors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Points on domain borders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Draw perp. bisectors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69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9077" y="5850374"/>
            <a:ext cx="4240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en.wikipedia.org/wiki/Circumcenter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556" y="562927"/>
            <a:ext cx="10383050" cy="24241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04360" y="2529840"/>
            <a:ext cx="686524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34" y="3208972"/>
            <a:ext cx="10031921" cy="2429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3439" y="1549776"/>
            <a:ext cx="7115175" cy="2001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6983" y="1718191"/>
            <a:ext cx="33051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5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509311" y="2350"/>
            <a:ext cx="6843" cy="618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98294" y="6174955"/>
            <a:ext cx="7381301" cy="1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8468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2049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5630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9211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3757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94523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7188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23819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7188" y="61998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78748" y="60068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8642" y="415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608" y="5066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8642" y="3244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5847" y="2337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79489" y="1397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181" y="5151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16154" y="264405"/>
            <a:ext cx="6417017" cy="59270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4236" y="777981"/>
            <a:ext cx="5212758" cy="4797068"/>
            <a:chOff x="2154236" y="777981"/>
            <a:chExt cx="5212758" cy="4797068"/>
          </a:xfrm>
        </p:grpSpPr>
        <p:sp>
          <p:nvSpPr>
            <p:cNvPr id="28" name="Plus 27"/>
            <p:cNvSpPr/>
            <p:nvPr/>
          </p:nvSpPr>
          <p:spPr>
            <a:xfrm>
              <a:off x="2344757" y="1994052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lus 29"/>
            <p:cNvSpPr/>
            <p:nvPr/>
          </p:nvSpPr>
          <p:spPr>
            <a:xfrm>
              <a:off x="6935119" y="152767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lus 30"/>
            <p:cNvSpPr/>
            <p:nvPr/>
          </p:nvSpPr>
          <p:spPr>
            <a:xfrm>
              <a:off x="4190082" y="516140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424113" y="1123950"/>
              <a:ext cx="2305050" cy="94774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24113" y="2071689"/>
              <a:ext cx="1843087" cy="316706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262438" y="1604963"/>
              <a:ext cx="2747962" cy="362902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4724400" y="1119188"/>
              <a:ext cx="2290767" cy="48101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262438" y="1123950"/>
              <a:ext cx="461962" cy="4114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154236" y="16939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10685" y="7779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65308" y="13955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42572" y="5205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Plus 38"/>
            <p:cNvSpPr/>
            <p:nvPr/>
          </p:nvSpPr>
          <p:spPr>
            <a:xfrm>
              <a:off x="4647974" y="1047749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3562863" y="1562269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43845" y="133358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610481" y="34030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27330" y="3636379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7481" y="3167461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04144" y="2382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77937" y="234450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10701" y="51175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79805" y="467401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490216" y="28488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033713" y="266700"/>
            <a:ext cx="1219200" cy="29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514475" y="3162300"/>
            <a:ext cx="2733675" cy="153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43388" y="3167063"/>
            <a:ext cx="120015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443538" y="243840"/>
            <a:ext cx="667704" cy="3051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48300" y="3300413"/>
            <a:ext cx="2491740" cy="1850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94760" y="290111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8713106" y="215274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= (5.87, 6.57)</a:t>
            </a:r>
            <a:endParaRPr 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8694218" y="266422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 = (8.65, 6.26)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5422815" y="305243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8791493" y="1783408"/>
            <a:ext cx="2005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Find </a:t>
            </a:r>
            <a:r>
              <a:rPr lang="en-US" b="1" dirty="0" err="1" smtClean="0"/>
              <a:t>Circumcenters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791493" y="3636379"/>
            <a:ext cx="2609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vertex locations can also be obtained by solving for x, y between the equations describing any pair of the perpendicular bisectors that intersect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7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5443538" y="271463"/>
            <a:ext cx="2486025" cy="4886325"/>
          </a:xfrm>
          <a:custGeom>
            <a:avLst/>
            <a:gdLst>
              <a:gd name="connsiteX0" fmla="*/ 671512 w 2486025"/>
              <a:gd name="connsiteY0" fmla="*/ 0 h 4886325"/>
              <a:gd name="connsiteX1" fmla="*/ 0 w 2486025"/>
              <a:gd name="connsiteY1" fmla="*/ 3043237 h 4886325"/>
              <a:gd name="connsiteX2" fmla="*/ 2486025 w 2486025"/>
              <a:gd name="connsiteY2" fmla="*/ 4886325 h 4886325"/>
              <a:gd name="connsiteX3" fmla="*/ 2486025 w 2486025"/>
              <a:gd name="connsiteY3" fmla="*/ 0 h 4886325"/>
              <a:gd name="connsiteX4" fmla="*/ 671512 w 2486025"/>
              <a:gd name="connsiteY4" fmla="*/ 0 h 488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6025" h="4886325">
                <a:moveTo>
                  <a:pt x="671512" y="0"/>
                </a:moveTo>
                <a:lnTo>
                  <a:pt x="0" y="3043237"/>
                </a:lnTo>
                <a:lnTo>
                  <a:pt x="2486025" y="4886325"/>
                </a:lnTo>
                <a:lnTo>
                  <a:pt x="2486025" y="0"/>
                </a:lnTo>
                <a:lnTo>
                  <a:pt x="67151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09311" y="2350"/>
            <a:ext cx="6843" cy="618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98294" y="6174955"/>
            <a:ext cx="7381301" cy="16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8468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2049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5630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9211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3757" y="6196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94523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7188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23819" y="6196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7188" y="61998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78748" y="60068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8642" y="4151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608" y="5066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8642" y="3244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5847" y="2337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79489" y="1397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71181" y="5151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16154" y="264405"/>
            <a:ext cx="6417017" cy="59270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4236" y="777981"/>
            <a:ext cx="5212758" cy="4797068"/>
            <a:chOff x="2154236" y="777981"/>
            <a:chExt cx="5212758" cy="4797068"/>
          </a:xfrm>
        </p:grpSpPr>
        <p:sp>
          <p:nvSpPr>
            <p:cNvPr id="28" name="Plus 27"/>
            <p:cNvSpPr/>
            <p:nvPr/>
          </p:nvSpPr>
          <p:spPr>
            <a:xfrm>
              <a:off x="2344757" y="1994052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lus 29"/>
            <p:cNvSpPr/>
            <p:nvPr/>
          </p:nvSpPr>
          <p:spPr>
            <a:xfrm>
              <a:off x="6935119" y="152767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lus 30"/>
            <p:cNvSpPr/>
            <p:nvPr/>
          </p:nvSpPr>
          <p:spPr>
            <a:xfrm>
              <a:off x="4190082" y="5161401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2424113" y="1123950"/>
              <a:ext cx="2305050" cy="94774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24113" y="2071689"/>
              <a:ext cx="1843087" cy="316706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262438" y="1604963"/>
              <a:ext cx="2747962" cy="362902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4724400" y="1119188"/>
              <a:ext cx="2290767" cy="48101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262438" y="1123950"/>
              <a:ext cx="461962" cy="41148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154236" y="16939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10685" y="7779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65308" y="13955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42572" y="5205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Plus 38"/>
            <p:cNvSpPr/>
            <p:nvPr/>
          </p:nvSpPr>
          <p:spPr>
            <a:xfrm>
              <a:off x="4647974" y="1047749"/>
              <a:ext cx="150843" cy="14322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Oval 46"/>
          <p:cNvSpPr/>
          <p:nvPr/>
        </p:nvSpPr>
        <p:spPr>
          <a:xfrm>
            <a:off x="3562863" y="1562269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43845" y="133358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610481" y="34030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27330" y="3636379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7481" y="3167461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04144" y="2382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77937" y="234450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10701" y="5117517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479805" y="467401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490216" y="2848894"/>
            <a:ext cx="51875" cy="52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033713" y="266700"/>
            <a:ext cx="1219200" cy="29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514475" y="3162300"/>
            <a:ext cx="2733675" cy="153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43388" y="3167063"/>
            <a:ext cx="120015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443538" y="243840"/>
            <a:ext cx="667704" cy="3051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48300" y="3300413"/>
            <a:ext cx="2491740" cy="1850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94760" y="290111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5422815" y="305243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8723167" y="3623634"/>
            <a:ext cx="164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for Gage 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7211708" y="3093707"/>
            <a:ext cx="1511459" cy="714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375579" y="3235657"/>
            <a:ext cx="2454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Find Area for Each Gage</a:t>
            </a:r>
            <a:endParaRPr lang="en-US" b="1" dirty="0"/>
          </a:p>
        </p:txBody>
      </p:sp>
      <p:pic>
        <p:nvPicPr>
          <p:cNvPr id="64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218" y="4700123"/>
            <a:ext cx="2135559" cy="103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Rectangle 64"/>
          <p:cNvSpPr/>
          <p:nvPr/>
        </p:nvSpPr>
        <p:spPr>
          <a:xfrm>
            <a:off x="8142523" y="4330791"/>
            <a:ext cx="3950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Find Average precipitation over domain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69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/>
          <a:lstStyle/>
          <a:p>
            <a:r>
              <a:rPr lang="en-US" dirty="0" smtClean="0"/>
              <a:t>Computing Polygon Areas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243013"/>
            <a:ext cx="6162675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613" y="1485900"/>
            <a:ext cx="6257925" cy="4743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59801" y="356039"/>
                <a:ext cx="3477368" cy="1773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)</a:t>
                </a:r>
              </a:p>
              <a:p>
                <a:r>
                  <a:rPr lang="en-US" sz="3200" dirty="0" smtClean="0"/>
                  <a:t>Take points in clockwise order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801" y="356039"/>
                <a:ext cx="3477368" cy="1773947"/>
              </a:xfrm>
              <a:prstGeom prst="rect">
                <a:avLst/>
              </a:prstGeom>
              <a:blipFill rotWithShape="0">
                <a:blip r:embed="rId4"/>
                <a:stretch>
                  <a:fillRect l="-4561" b="-10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46549" y="6386513"/>
            <a:ext cx="5432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www.mathopenref.com/coordpolygonarea2.html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331</Words>
  <Application>Microsoft Office PowerPoint</Application>
  <PresentationFormat>Widescreen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Problem 3 on Homework 2</vt:lpstr>
      <vt:lpstr>PowerPoint Presentation</vt:lpstr>
      <vt:lpstr>Circumcenter and Circumcircle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Computing Polygon Areas</vt:lpstr>
      <vt:lpstr>Example for Area associated with Gage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19</cp:revision>
  <cp:lastPrinted>2013-01-31T20:27:40Z</cp:lastPrinted>
  <dcterms:created xsi:type="dcterms:W3CDTF">2013-01-29T21:41:23Z</dcterms:created>
  <dcterms:modified xsi:type="dcterms:W3CDTF">2013-01-31T21:20:11Z</dcterms:modified>
</cp:coreProperties>
</file>