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9559D-CB24-4E01-9CF6-F7DB8D942F7C}" type="datetimeFigureOut">
              <a:rPr lang="en-US"/>
              <a:pPr>
                <a:defRPr/>
              </a:pPr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40C88-BE6E-45BD-BEBA-9B685E212C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369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1A154-8ACE-4B1A-9566-AB41D58214C5}" type="datetimeFigureOut">
              <a:rPr lang="en-US"/>
              <a:pPr>
                <a:defRPr/>
              </a:pPr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2622E-E822-49E0-A56E-E01A780E56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1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BBD48-2D29-44CC-8656-97EDAECA5E1F}" type="datetimeFigureOut">
              <a:rPr lang="en-US"/>
              <a:pPr>
                <a:defRPr/>
              </a:pPr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7C8A7-1000-4EB3-B099-37BA2845EC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77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E0EE33-DFC6-4EAE-9E11-76CCF52312EA}" type="datetimeFigureOut">
              <a:rPr lang="en-US"/>
              <a:pPr>
                <a:defRPr/>
              </a:pPr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F5AAA-713C-4524-B34D-2651B8CC0E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212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EF612-B0AB-4FCC-90F7-55EED92C6FF1}" type="datetimeFigureOut">
              <a:rPr lang="en-US"/>
              <a:pPr>
                <a:defRPr/>
              </a:pPr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47B16-21B5-440E-B3A0-2F695CC2FF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769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9E487-5BD3-434C-84A1-1F07455AF256}" type="datetimeFigureOut">
              <a:rPr lang="en-US"/>
              <a:pPr>
                <a:defRPr/>
              </a:pPr>
              <a:t>4/4/2011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3D8CF-92D6-44B4-8ED1-6455036CD4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568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23960-C71D-4CE0-99EF-0BBE271F20CC}" type="datetimeFigureOut">
              <a:rPr lang="en-US"/>
              <a:pPr>
                <a:defRPr/>
              </a:pPr>
              <a:t>4/4/2011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36936-B2C5-4558-810F-918D608667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128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24FBB-723E-44C5-B284-2661EC07D3FC}" type="datetimeFigureOut">
              <a:rPr lang="en-US"/>
              <a:pPr>
                <a:defRPr/>
              </a:pPr>
              <a:t>4/4/2011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8C0F5-EE6F-44D7-964F-1968594FB2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007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458E5-A4C2-44E0-B13C-6FA26C392DCF}" type="datetimeFigureOut">
              <a:rPr lang="en-US"/>
              <a:pPr>
                <a:defRPr/>
              </a:pPr>
              <a:t>4/4/2011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9EDDA-53AE-4A95-93FE-4F4F48B2CF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249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B34F8-13F9-4858-BC26-39B14C13E53E}" type="datetimeFigureOut">
              <a:rPr lang="en-US"/>
              <a:pPr>
                <a:defRPr/>
              </a:pPr>
              <a:t>4/4/2011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D32EE-DF72-447B-83C4-6D0AD7DEAA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860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492BE-DD9C-49A5-98A8-4BD8F6557FBF}" type="datetimeFigureOut">
              <a:rPr lang="en-US"/>
              <a:pPr>
                <a:defRPr/>
              </a:pPr>
              <a:t>4/4/2011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7165F-24FC-40B4-B8C2-6ABA2E3983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302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22E5DD8-3C61-40EB-B619-9D0B23EB87FC}" type="datetimeFigureOut">
              <a:rPr lang="en-US"/>
              <a:pPr>
                <a:defRPr/>
              </a:pPr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1CD52F3-3A43-483B-B618-E0F7B0C73B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00200"/>
            <a:ext cx="8553450" cy="391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533400" y="5715000"/>
            <a:ext cx="8153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http://tidesandcurrents.noaa.gov/sltrends/sltrends_station.shtml?stnid=8665530 Charleston, SC</a:t>
            </a:r>
          </a:p>
        </p:txBody>
      </p:sp>
      <p:sp>
        <p:nvSpPr>
          <p:cNvPr id="2052" name="TextBox 3"/>
          <p:cNvSpPr txBox="1">
            <a:spLocks noChangeArrowheads="1"/>
          </p:cNvSpPr>
          <p:nvPr/>
        </p:nvSpPr>
        <p:spPr bwMode="auto">
          <a:xfrm>
            <a:off x="3352800" y="2514600"/>
            <a:ext cx="22304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+ 1.08 Feet/Century</a:t>
            </a:r>
          </a:p>
        </p:txBody>
      </p:sp>
      <p:pic>
        <p:nvPicPr>
          <p:cNvPr id="205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28600"/>
            <a:ext cx="2849563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val 5"/>
          <p:cNvSpPr/>
          <p:nvPr/>
        </p:nvSpPr>
        <p:spPr>
          <a:xfrm>
            <a:off x="8153400" y="1355725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8267700" cy="399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228600" y="5867400"/>
            <a:ext cx="8763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600"/>
              <a:t>http://tidesandcurrents.noaa.gov/sltrends/sltrends_station.shtml?stnid=8771450</a:t>
            </a:r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3505200" y="2819400"/>
            <a:ext cx="22304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+ 2.13 Feet/Century</a:t>
            </a:r>
          </a:p>
        </p:txBody>
      </p:sp>
      <p:pic>
        <p:nvPicPr>
          <p:cNvPr id="307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28600"/>
            <a:ext cx="2849563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val 5"/>
          <p:cNvSpPr/>
          <p:nvPr/>
        </p:nvSpPr>
        <p:spPr>
          <a:xfrm>
            <a:off x="7543800" y="15240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09800"/>
            <a:ext cx="8343900" cy="395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Box 2"/>
          <p:cNvSpPr txBox="1">
            <a:spLocks noChangeArrowheads="1"/>
          </p:cNvSpPr>
          <p:nvPr/>
        </p:nvSpPr>
        <p:spPr bwMode="auto">
          <a:xfrm>
            <a:off x="3505200" y="3124200"/>
            <a:ext cx="22304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+ 0.71 Feet/Century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28600"/>
            <a:ext cx="2849563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>
          <a:xfrm>
            <a:off x="6503988" y="131445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81200"/>
            <a:ext cx="8315325" cy="399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3657600" y="2971800"/>
            <a:ext cx="2108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-4.16 Feet/Century</a:t>
            </a:r>
          </a:p>
        </p:txBody>
      </p:sp>
      <p:pic>
        <p:nvPicPr>
          <p:cNvPr id="512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28600"/>
            <a:ext cx="2971800" cy="237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>
          <a:xfrm>
            <a:off x="6096000" y="533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21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University of Texas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Maidment</dc:creator>
  <cp:lastModifiedBy>maidment</cp:lastModifiedBy>
  <cp:revision>10</cp:revision>
  <dcterms:created xsi:type="dcterms:W3CDTF">2008-03-21T22:03:35Z</dcterms:created>
  <dcterms:modified xsi:type="dcterms:W3CDTF">2011-04-04T15:03:32Z</dcterms:modified>
</cp:coreProperties>
</file>