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707" r:id="rId2"/>
    <p:sldId id="708" r:id="rId3"/>
    <p:sldId id="714" r:id="rId4"/>
    <p:sldId id="709" r:id="rId5"/>
    <p:sldId id="710" r:id="rId6"/>
    <p:sldId id="711" r:id="rId7"/>
    <p:sldId id="719" r:id="rId8"/>
    <p:sldId id="720" r:id="rId9"/>
    <p:sldId id="713" r:id="rId10"/>
    <p:sldId id="721" r:id="rId11"/>
  </p:sldIdLst>
  <p:sldSz cx="12188825" cy="6858000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0" autoAdjust="0"/>
    <p:restoredTop sz="90929"/>
  </p:normalViewPr>
  <p:slideViewPr>
    <p:cSldViewPr>
      <p:cViewPr varScale="1">
        <p:scale>
          <a:sx n="74" d="100"/>
          <a:sy n="74" d="100"/>
        </p:scale>
        <p:origin x="384" y="5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DD17B-F52C-A342-B99E-20A1FBF24BD6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05A0-E2C8-4D46-B299-602D1DEF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86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C005-F4B7-4057-B56B-56E1F0BC4A7A}" type="datetime1">
              <a:rPr lang="en-US" smtClean="0"/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34436-5D68-4890-989E-C234D96C15D2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62F8-BEED-4E81-AFBD-1C803218D648}" type="datetime1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79F29-07CC-4734-BC9D-F46D4774DF95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2F58-9D74-4C52-B646-D8A262424524}" type="datetime1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981201"/>
            <a:ext cx="5383398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981201"/>
            <a:ext cx="5383398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5195-8B4E-461F-B540-2FD4BBF872CC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B47B6-E5D9-439A-BE4E-EE64598FF312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5408-A139-4725-98AD-1956E431ABF3}" type="datetime1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3E192-77A4-4967-844C-956291C8F121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91440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914400"/>
            <a:ext cx="6813892" cy="5257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2166937"/>
            <a:ext cx="4010039" cy="4005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F0CB-0CB0-4C89-9C73-8D137159ECC3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AB98-2586-4383-962E-AED13A060D32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100D8-BB89-428B-B60F-A4CDEC89E416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838200"/>
            <a:ext cx="10969943" cy="1676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5380309" y="-173968"/>
            <a:ext cx="3429000" cy="911093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4772B-4C07-406B-A84B-35541BAC8426}" type="datetime1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3F31C-FC08-480E-89F2-BE02BC6A4A33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838200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951038"/>
            <a:ext cx="1096994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47700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072D7-84E2-4941-8CAE-0622F4D6093D}" type="datetime1">
              <a:rPr lang="en-US" smtClean="0"/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47700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47700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49DEA2-C18D-49ED-9BA5-89B98D0617C1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2" y="685800"/>
            <a:ext cx="10360501" cy="1089025"/>
          </a:xfrm>
        </p:spPr>
        <p:txBody>
          <a:bodyPr/>
          <a:lstStyle/>
          <a:p>
            <a:r>
              <a:rPr lang="en-US" dirty="0" smtClean="0"/>
              <a:t>NHD </a:t>
            </a:r>
            <a:r>
              <a:rPr lang="en-US" dirty="0" err="1" smtClean="0"/>
              <a:t>xSection</a:t>
            </a:r>
            <a:r>
              <a:rPr lang="en-US" dirty="0" smtClean="0"/>
              <a:t> Feature extraction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212" y="1524000"/>
            <a:ext cx="8532178" cy="3810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a presentation and process by Richard Carothers</a:t>
            </a:r>
            <a:endParaRPr lang="en-US" sz="1200" dirty="0"/>
          </a:p>
        </p:txBody>
      </p:sp>
      <p:pic>
        <p:nvPicPr>
          <p:cNvPr id="1036" name="Picture 12" descr="C:\Users\Richard\Documents\classes\CE 397 - Flood Forecasting\termProject\presentation\pngs\postprocessing_zoomOut_Map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2" y="2062579"/>
            <a:ext cx="5399107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Richard\Documents\classes\CE 397 - Flood Forecasting\termProject\presentation\pngs\finalOutput_xSectionPoint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7"/>
          <a:stretch/>
        </p:blipFill>
        <p:spPr bwMode="auto">
          <a:xfrm>
            <a:off x="684212" y="2016763"/>
            <a:ext cx="4381443" cy="42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NFIE-River is heavily dependent on local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Local data in the form of </a:t>
            </a:r>
            <a:r>
              <a:rPr lang="en-US" dirty="0" err="1" smtClean="0"/>
              <a:t>xSections</a:t>
            </a:r>
            <a:r>
              <a:rPr lang="en-US" dirty="0" smtClean="0"/>
              <a:t> is generally only available where hydraulic models have previously been commissioned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stretches in limited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Disparate in origin, quality,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Tool seeks to address this issue by extracting </a:t>
            </a:r>
            <a:r>
              <a:rPr lang="en-US" dirty="0" err="1" smtClean="0"/>
              <a:t>xSections</a:t>
            </a:r>
            <a:r>
              <a:rPr lang="en-US" dirty="0" smtClean="0"/>
              <a:t> from DEM data along the NHD </a:t>
            </a:r>
            <a:r>
              <a:rPr lang="en-US" dirty="0" err="1" smtClean="0"/>
              <a:t>flowlines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897-2334-4AB9-95DC-DC679DDD4B62}" type="datetime1">
              <a:rPr lang="en-US" smtClean="0"/>
              <a:t>4/29/2015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79F29-07CC-4734-BC9D-F46D4774DF95}" type="slidenum">
              <a:rPr lang="en-US" smtClean="0"/>
              <a:pPr>
                <a:defRPr/>
              </a:pPr>
              <a:t>2</a:t>
            </a:fld>
            <a:endParaRPr lang="en-US" sz="1400"/>
          </a:p>
        </p:txBody>
      </p:sp>
      <p:grpSp>
        <p:nvGrpSpPr>
          <p:cNvPr id="9" name="Group 8"/>
          <p:cNvGrpSpPr/>
          <p:nvPr/>
        </p:nvGrpSpPr>
        <p:grpSpPr>
          <a:xfrm>
            <a:off x="4795995" y="2049109"/>
            <a:ext cx="7178466" cy="4185065"/>
            <a:chOff x="1905000" y="1981200"/>
            <a:chExt cx="5181600" cy="3962400"/>
          </a:xfrm>
        </p:grpSpPr>
        <p:sp>
          <p:nvSpPr>
            <p:cNvPr id="10" name="Rectangle 9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23" name="Straight Connector 22"/>
              <p:cNvCxnSpPr>
                <a:stCxn id="22" idx="0"/>
                <a:endCxn id="22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2" idx="1"/>
                <a:endCxn id="22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805840" y="5486400"/>
              <a:ext cx="3456124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sz="1800" dirty="0" smtClean="0"/>
                <a:t>Web services for flood information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77832" y="2518062"/>
              <a:ext cx="1810150" cy="77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</a:rPr>
                <a:t>NFIE-Geo: </a:t>
              </a:r>
              <a:r>
                <a:rPr lang="en-US" sz="1800" dirty="0" smtClean="0"/>
                <a:t>National geospatial framework for hydrology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5291" y="4059201"/>
              <a:ext cx="1902691" cy="77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</a:rPr>
                <a:t>NFIE-Hydro: </a:t>
              </a:r>
              <a:r>
                <a:rPr lang="en-US" sz="1800" dirty="0" smtClean="0"/>
                <a:t>National high spatial resolution hydrologic forecasting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39290" y="4059201"/>
              <a:ext cx="1897273" cy="77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</a:rPr>
                <a:t>NFIE-River: </a:t>
              </a:r>
              <a:r>
                <a:rPr lang="en-US" sz="1800" dirty="0" smtClean="0"/>
                <a:t>River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r>
                <a:rPr lang="en-US" sz="1800" dirty="0" smtClean="0"/>
                <a:t>channel information and real-time flood inundation mapping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9291" y="2532692"/>
              <a:ext cx="1897272" cy="77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sz="1800" dirty="0" smtClean="0"/>
                <a:t>Wide area planning for flood emergency response</a:t>
              </a:r>
              <a:endParaRPr lang="en-US" sz="1800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87" y="2119110"/>
            <a:ext cx="7336974" cy="40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of Tool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Import DEM and NHD </a:t>
            </a:r>
            <a:r>
              <a:rPr lang="en-US" dirty="0" err="1" smtClean="0"/>
              <a:t>flowlines</a:t>
            </a:r>
            <a:r>
              <a:rPr lang="en-US" dirty="0" smtClean="0"/>
              <a:t> and deliver </a:t>
            </a:r>
            <a:r>
              <a:rPr lang="en-US" dirty="0" err="1" smtClean="0"/>
              <a:t>xSections</a:t>
            </a:r>
            <a:r>
              <a:rPr lang="en-US" dirty="0" smtClean="0"/>
              <a:t> at prescribed intervals in both Cartesian and curvilinear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Reminder: curvilinear coordinates locate </a:t>
            </a:r>
            <a:r>
              <a:rPr lang="en-US" dirty="0" err="1" smtClean="0"/>
              <a:t>xSection</a:t>
            </a:r>
            <a:r>
              <a:rPr lang="en-US" dirty="0" smtClean="0"/>
              <a:t> points upstream of reach discharge (s in figure) and along the </a:t>
            </a:r>
            <a:r>
              <a:rPr lang="en-US" dirty="0" err="1" smtClean="0"/>
              <a:t>xSection</a:t>
            </a:r>
            <a:r>
              <a:rPr lang="en-US" dirty="0" smtClean="0"/>
              <a:t> itself from left to right looking downstream (n in figure)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Optimizes flexibility of </a:t>
            </a:r>
            <a:r>
              <a:rPr lang="en-US" dirty="0" err="1" smtClean="0"/>
              <a:t>xSection</a:t>
            </a:r>
            <a:r>
              <a:rPr lang="en-US" dirty="0" smtClean="0"/>
              <a:t> data for modeling </a:t>
            </a:r>
            <a:r>
              <a:rPr lang="en-US" dirty="0" err="1" smtClean="0"/>
              <a:t>perposes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9887-4D40-458A-AFA7-DD734155C73A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3</a:t>
            </a:fld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2" y="2362200"/>
            <a:ext cx="743179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ArcGIS model prepares input for </a:t>
            </a:r>
            <a:r>
              <a:rPr lang="en-US" dirty="0" err="1" smtClean="0"/>
              <a:t>GeoNet</a:t>
            </a:r>
            <a:r>
              <a:rPr lang="en-US" dirty="0" smtClean="0"/>
              <a:t> processing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Converts NHD </a:t>
            </a:r>
            <a:r>
              <a:rPr lang="en-US" dirty="0" err="1" smtClean="0"/>
              <a:t>flowlines</a:t>
            </a:r>
            <a:r>
              <a:rPr lang="en-US" dirty="0" smtClean="0"/>
              <a:t> into a series of sequential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inputs: NHD </a:t>
            </a:r>
            <a:r>
              <a:rPr lang="en-US" dirty="0" err="1" smtClean="0"/>
              <a:t>flowlines</a:t>
            </a:r>
            <a:r>
              <a:rPr lang="en-US" dirty="0" smtClean="0"/>
              <a:t> from </a:t>
            </a:r>
            <a:r>
              <a:rPr lang="en-US" dirty="0" err="1" smtClean="0"/>
              <a:t>gdb</a:t>
            </a:r>
            <a:r>
              <a:rPr lang="en-US" dirty="0" smtClean="0"/>
              <a:t>, DEM from </a:t>
            </a:r>
            <a:r>
              <a:rPr lang="en-US" dirty="0" err="1" smtClean="0"/>
              <a:t>gdb</a:t>
            </a:r>
            <a:r>
              <a:rPr lang="en-US" dirty="0" smtClean="0"/>
              <a:t>, and desired point spacing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outputs: point </a:t>
            </a:r>
            <a:r>
              <a:rPr lang="en-US" dirty="0" err="1" smtClean="0"/>
              <a:t>shapefile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GeoNet</a:t>
            </a:r>
            <a:r>
              <a:rPr lang="en-US" dirty="0" smtClean="0"/>
              <a:t> input and a copy for </a:t>
            </a:r>
            <a:r>
              <a:rPr lang="en-US" dirty="0" err="1" smtClean="0"/>
              <a:t>gdb</a:t>
            </a:r>
            <a:r>
              <a:rPr lang="en-US" dirty="0" smtClean="0"/>
              <a:t>, copy of selected </a:t>
            </a:r>
            <a:r>
              <a:rPr lang="en-US" dirty="0" err="1" smtClean="0"/>
              <a:t>flowlines</a:t>
            </a:r>
            <a:r>
              <a:rPr lang="en-US" dirty="0" smtClean="0"/>
              <a:t> for </a:t>
            </a:r>
            <a:r>
              <a:rPr lang="en-US" dirty="0" err="1" smtClean="0"/>
              <a:t>gdb</a:t>
            </a:r>
            <a:r>
              <a:rPr lang="en-US" dirty="0" smtClean="0"/>
              <a:t>,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E042-A101-44B4-A9AE-129C4DD2EC18}" type="datetime1">
              <a:rPr lang="en-US" smtClean="0"/>
              <a:t>4/29/2015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4</a:t>
            </a:fld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2209800"/>
            <a:ext cx="7405711" cy="3829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64" y="685800"/>
            <a:ext cx="6555972" cy="6016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92" y="951062"/>
            <a:ext cx="7102549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9" cy="54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83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GeoNet</a:t>
            </a:r>
            <a:r>
              <a:rPr lang="en-US" dirty="0" smtClean="0"/>
              <a:t>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Code walks along input </a:t>
            </a:r>
            <a:r>
              <a:rPr lang="en-US" dirty="0" err="1" smtClean="0"/>
              <a:t>shapefile</a:t>
            </a:r>
            <a:r>
              <a:rPr lang="en-US" dirty="0" smtClean="0"/>
              <a:t> points within individual reaches and creates </a:t>
            </a:r>
            <a:r>
              <a:rPr lang="en-US" dirty="0" err="1" smtClean="0"/>
              <a:t>xSection</a:t>
            </a:r>
            <a:r>
              <a:rPr lang="en-US" dirty="0" smtClean="0"/>
              <a:t> endpoints at specified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Code inputs: NHD flow point </a:t>
            </a:r>
            <a:r>
              <a:rPr lang="en-US" dirty="0" err="1" smtClean="0"/>
              <a:t>shapefile</a:t>
            </a:r>
            <a:r>
              <a:rPr lang="en-US" dirty="0" smtClean="0"/>
              <a:t> from preprocessing, </a:t>
            </a:r>
            <a:r>
              <a:rPr lang="en-US" dirty="0" err="1" smtClean="0"/>
              <a:t>xSection</a:t>
            </a:r>
            <a:r>
              <a:rPr lang="en-US" dirty="0" smtClean="0"/>
              <a:t>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Code output: csv of endpoint locations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DF757-1B66-460F-91B5-F30F906DF30B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5</a:t>
            </a:fld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87" y="838200"/>
            <a:ext cx="5686425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1012" y="5181600"/>
            <a:ext cx="4495800" cy="1524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Richard\Documents\classes\CE 397 - Flood Forecasting\termProject\presentation\pngs\geonetOutputT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6" y="609600"/>
            <a:ext cx="4086225" cy="62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chard\Documents\classes\CE 397 - Flood Forecasting\termProject\presentation\pngs\geonetProcess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4267200"/>
            <a:ext cx="2667000" cy="21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ArcGIS super model </a:t>
            </a:r>
            <a:r>
              <a:rPr lang="en-US" dirty="0" err="1" smtClean="0"/>
              <a:t>xSections</a:t>
            </a:r>
            <a:r>
              <a:rPr lang="en-US" dirty="0" smtClean="0"/>
              <a:t> between </a:t>
            </a:r>
            <a:r>
              <a:rPr lang="en-US" dirty="0" err="1" smtClean="0"/>
              <a:t>GeoNet</a:t>
            </a:r>
            <a:r>
              <a:rPr lang="en-US" dirty="0" smtClean="0"/>
              <a:t> output endpoints, converts them to points at specified intervals, and assigns </a:t>
            </a:r>
            <a:r>
              <a:rPr lang="en-US" dirty="0" err="1" smtClean="0"/>
              <a:t>cartesian</a:t>
            </a:r>
            <a:r>
              <a:rPr lang="en-US" dirty="0" smtClean="0"/>
              <a:t> and curvilinear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Inputs: csv </a:t>
            </a:r>
            <a:r>
              <a:rPr lang="en-US" dirty="0" err="1" smtClean="0"/>
              <a:t>GeoNet</a:t>
            </a:r>
            <a:r>
              <a:rPr lang="en-US" dirty="0" smtClean="0"/>
              <a:t> outputs, and DEM, </a:t>
            </a:r>
            <a:r>
              <a:rPr lang="en-US" dirty="0" err="1" smtClean="0"/>
              <a:t>flowline</a:t>
            </a:r>
            <a:r>
              <a:rPr lang="en-US" dirty="0" smtClean="0"/>
              <a:t>, and flow points from preprocessing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Outputs: </a:t>
            </a:r>
            <a:r>
              <a:rPr lang="en-US" dirty="0" err="1" smtClean="0"/>
              <a:t>xSection</a:t>
            </a:r>
            <a:r>
              <a:rPr lang="en-US" dirty="0" smtClean="0"/>
              <a:t> and </a:t>
            </a:r>
            <a:r>
              <a:rPr lang="en-US" dirty="0" err="1" smtClean="0"/>
              <a:t>xSection</a:t>
            </a:r>
            <a:r>
              <a:rPr lang="en-US" dirty="0" smtClean="0"/>
              <a:t> Point features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5F9-4A71-4296-B4AE-33139B28453B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6</a:t>
            </a:fld>
            <a:endParaRPr lang="en-US" sz="1400"/>
          </a:p>
        </p:txBody>
      </p:sp>
      <p:pic>
        <p:nvPicPr>
          <p:cNvPr id="3075" name="Picture 3" descr="C:\Users\Richard\Documents\classes\CE 397 - Flood Forecasting\termProject\presentation\pngs\postprocessingParame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834501"/>
            <a:ext cx="5943600" cy="54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ichard\Documents\classes\CE 397 - Flood Forecasting\termProject\presentation\pngs\postprocessingComb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609600"/>
            <a:ext cx="9435767" cy="48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25320" y="762000"/>
            <a:ext cx="9401150" cy="4870235"/>
            <a:chOff x="625320" y="762000"/>
            <a:chExt cx="9401150" cy="487023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320" y="762000"/>
              <a:ext cx="9401150" cy="487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56437" y="762000"/>
              <a:ext cx="3870033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Csv to Feature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7720" y="914400"/>
            <a:ext cx="9401150" cy="4838962"/>
            <a:chOff x="625320" y="762000"/>
            <a:chExt cx="9401150" cy="483896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320" y="793273"/>
              <a:ext cx="9401150" cy="480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156437" y="762000"/>
              <a:ext cx="38700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Features to </a:t>
              </a:r>
              <a:r>
                <a:rPr lang="en-US" dirty="0" err="1" smtClean="0"/>
                <a:t>xSection</a:t>
              </a:r>
              <a:r>
                <a:rPr lang="en-US" dirty="0" smtClean="0"/>
                <a:t> lines and points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5229" y="1066800"/>
            <a:ext cx="9346041" cy="4838962"/>
            <a:chOff x="680429" y="762000"/>
            <a:chExt cx="9346041" cy="4838962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429" y="793273"/>
              <a:ext cx="9290932" cy="480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156437" y="762000"/>
              <a:ext cx="38700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Determine point station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37629" y="1219200"/>
            <a:ext cx="9346041" cy="4834207"/>
            <a:chOff x="680429" y="762000"/>
            <a:chExt cx="9346041" cy="4834207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429" y="798027"/>
              <a:ext cx="9290932" cy="4798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156437" y="762000"/>
              <a:ext cx="38700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Determine reach station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90029" y="1371600"/>
            <a:ext cx="9346041" cy="4824073"/>
            <a:chOff x="680429" y="762000"/>
            <a:chExt cx="9346041" cy="4824073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429" y="808160"/>
              <a:ext cx="9290932" cy="477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6156437" y="762000"/>
              <a:ext cx="38700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Assign reach stations to points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45052" y="1524000"/>
            <a:ext cx="9343418" cy="4834207"/>
            <a:chOff x="683052" y="762000"/>
            <a:chExt cx="9343418" cy="4834207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052" y="798027"/>
              <a:ext cx="9285686" cy="4798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6156437" y="762000"/>
              <a:ext cx="38700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Add geometry to </a:t>
              </a:r>
              <a:r>
                <a:rPr lang="en-US" dirty="0" err="1" smtClean="0"/>
                <a:t>xSection</a:t>
              </a:r>
              <a:r>
                <a:rPr lang="en-US" dirty="0" smtClean="0"/>
                <a:t> Points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63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does all that mean???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xSection</a:t>
            </a:r>
            <a:r>
              <a:rPr lang="en-US" dirty="0" smtClean="0"/>
              <a:t> endpoint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xSection</a:t>
            </a:r>
            <a:r>
              <a:rPr lang="en-US" dirty="0" smtClean="0"/>
              <a:t> line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xSection</a:t>
            </a:r>
            <a:r>
              <a:rPr lang="en-US" dirty="0" smtClean="0"/>
              <a:t> points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 takes place at DEM scale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BE5B-585D-441F-AE81-A4E7F89CB5A0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7</a:t>
            </a:fld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1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Results: </a:t>
            </a:r>
            <a:r>
              <a:rPr lang="en-US" dirty="0" err="1" smtClean="0"/>
              <a:t>xSection</a:t>
            </a:r>
            <a:r>
              <a:rPr lang="en-US" dirty="0" smtClean="0"/>
              <a:t> and </a:t>
            </a:r>
            <a:r>
              <a:rPr lang="en-US" dirty="0" err="1" smtClean="0"/>
              <a:t>xSection</a:t>
            </a:r>
            <a:r>
              <a:rPr lang="en-US" dirty="0" smtClean="0"/>
              <a:t> point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CB38-BF3A-4C18-BB6B-7F10409C1DF9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8</a:t>
            </a:fld>
            <a:endParaRPr lang="en-US" sz="1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6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Richard\Documents\classes\CE 397 - Flood Forecasting\termProject\presentation\pngs\finalOutput_xSection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52"/>
          <a:stretch/>
        </p:blipFill>
        <p:spPr bwMode="auto">
          <a:xfrm>
            <a:off x="150811" y="2806485"/>
            <a:ext cx="4639631" cy="17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950976"/>
            <a:ext cx="7102547" cy="548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:\Users\Richard\Documents\classes\CE 397 - Flood Forecasting\termProject\presentation\pngs\finalOutput_xSectionPoint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1"/>
          <a:stretch/>
        </p:blipFill>
        <p:spPr bwMode="auto">
          <a:xfrm>
            <a:off x="74612" y="2742030"/>
            <a:ext cx="4715830" cy="38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work, concerns, and lessons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Attempt to correct process 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Troubleshoot combined post-processing model and add finishing touches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process seems cumbersome convoluted…</a:t>
            </a:r>
            <a:r>
              <a:rPr lang="en-US" dirty="0"/>
              <a:t> </a:t>
            </a:r>
            <a:r>
              <a:rPr lang="en-US" dirty="0" smtClean="0"/>
              <a:t>and it probably 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easier to design from scratch than to adapt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D1630-5FDF-4377-A10B-92F6774C74AE}" type="datetime1">
              <a:rPr lang="en-US" smtClean="0"/>
              <a:t>4/29/2015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9</a:t>
            </a:fld>
            <a:endParaRPr lang="en-US" sz="1400"/>
          </a:p>
        </p:txBody>
      </p:sp>
      <p:pic>
        <p:nvPicPr>
          <p:cNvPr id="8" name="Picture 4" descr="C:\Users\Richard\Documents\classes\CE 397 - Flood Forecasting\termProject\presentation\pngs\finalOutput_xSectionPoint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1"/>
          <a:stretch/>
        </p:blipFill>
        <p:spPr bwMode="auto">
          <a:xfrm>
            <a:off x="6291832" y="1250272"/>
            <a:ext cx="4715830" cy="38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789612" y="3962400"/>
            <a:ext cx="27432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C:\Users\Richard\Documents\classes\CE 397 - Flood Forecasting\termProject\presentation\pngs\postprocessingComb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1828800"/>
            <a:ext cx="7035125" cy="36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_Wordmark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6136</TotalTime>
  <Words>424</Words>
  <Application>Microsoft Office PowerPoint</Application>
  <PresentationFormat>Custom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ヒラギノ角ゴ Pro W3</vt:lpstr>
      <vt:lpstr>New_Wordmark</vt:lpstr>
      <vt:lpstr>NHD xSection Feature extraction</vt:lpstr>
      <vt:lpstr>Introduction</vt:lpstr>
      <vt:lpstr>Requirements of Tool</vt:lpstr>
      <vt:lpstr>Preprocessing</vt:lpstr>
      <vt:lpstr>GeoNet Processing</vt:lpstr>
      <vt:lpstr>Post-processing</vt:lpstr>
      <vt:lpstr>Post-processing</vt:lpstr>
      <vt:lpstr>Post-processing</vt:lpstr>
      <vt:lpstr>Ongoing work, concerns, and lessons</vt:lpstr>
      <vt:lpstr>THE END</vt:lpstr>
    </vt:vector>
  </TitlesOfParts>
  <Company>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Debbie Godfrey</dc:creator>
  <cp:lastModifiedBy>Maidment, David R</cp:lastModifiedBy>
  <cp:revision>503</cp:revision>
  <cp:lastPrinted>2011-01-24T02:49:42Z</cp:lastPrinted>
  <dcterms:created xsi:type="dcterms:W3CDTF">2011-06-30T15:04:08Z</dcterms:created>
  <dcterms:modified xsi:type="dcterms:W3CDTF">2015-04-29T17:46:04Z</dcterms:modified>
</cp:coreProperties>
</file>