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 id="2147483682" r:id="rId4"/>
    <p:sldMasterId id="2147483693" r:id="rId5"/>
    <p:sldMasterId id="2147483707" r:id="rId6"/>
  </p:sldMasterIdLst>
  <p:notesMasterIdLst>
    <p:notesMasterId r:id="rId40"/>
  </p:notesMasterIdLst>
  <p:handoutMasterIdLst>
    <p:handoutMasterId r:id="rId41"/>
  </p:handoutMasterIdLst>
  <p:sldIdLst>
    <p:sldId id="335" r:id="rId7"/>
    <p:sldId id="336" r:id="rId8"/>
    <p:sldId id="360"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21" r:id="rId32"/>
    <p:sldId id="330" r:id="rId33"/>
    <p:sldId id="333" r:id="rId34"/>
    <p:sldId id="324" r:id="rId35"/>
    <p:sldId id="331" r:id="rId36"/>
    <p:sldId id="334" r:id="rId37"/>
    <p:sldId id="326" r:id="rId38"/>
    <p:sldId id="284" r:id="rId39"/>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48" autoAdjust="0"/>
  </p:normalViewPr>
  <p:slideViewPr>
    <p:cSldViewPr snapToGrid="0" showGuides="1">
      <p:cViewPr varScale="1">
        <p:scale>
          <a:sx n="79" d="100"/>
          <a:sy n="79" d="100"/>
        </p:scale>
        <p:origin x="-900" y="-90"/>
      </p:cViewPr>
      <p:guideLst>
        <p:guide orient="horz" pos="3785"/>
        <p:guide orient="horz" pos="910"/>
        <p:guide orient="horz" pos="4131"/>
        <p:guide orient="horz" pos="2736"/>
        <p:guide pos="288"/>
        <p:guide pos="5472"/>
        <p:guide pos="1417"/>
        <p:guide pos="1642"/>
        <p:guide pos="2765"/>
        <p:guide pos="2995"/>
        <p:guide pos="4117"/>
        <p:guide pos="4341"/>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3550"/>
          </a:xfrm>
          <a:prstGeom prst="rect">
            <a:avLst/>
          </a:prstGeom>
        </p:spPr>
        <p:txBody>
          <a:bodyPr vert="horz" lIns="92958" tIns="46479" rIns="92958" bIns="46479" rtlCol="0"/>
          <a:lstStyle>
            <a:lvl1pPr algn="r">
              <a:defRPr sz="1200"/>
            </a:lvl1pPr>
          </a:lstStyle>
          <a:p>
            <a:fld id="{52ACA29E-6A7E-4711-B136-372C85B3F835}" type="datetimeFigureOut">
              <a:rPr lang="en-US" smtClean="0"/>
              <a:pPr/>
              <a:t>12/2/2010</a:t>
            </a:fld>
            <a:endParaRPr lang="en-US"/>
          </a:p>
        </p:txBody>
      </p:sp>
      <p:sp>
        <p:nvSpPr>
          <p:cNvPr id="4" name="Footer Placeholder 3"/>
          <p:cNvSpPr>
            <a:spLocks noGrp="1"/>
          </p:cNvSpPr>
          <p:nvPr>
            <p:ph type="ftr" sz="quarter" idx="2"/>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05841"/>
            <a:ext cx="3032337" cy="463550"/>
          </a:xfrm>
          <a:prstGeom prst="rect">
            <a:avLst/>
          </a:prstGeom>
        </p:spPr>
        <p:txBody>
          <a:bodyPr vert="horz" lIns="92958" tIns="46479" rIns="92958" bIns="46479" rtlCol="0" anchor="b"/>
          <a:lstStyle>
            <a:lvl1pPr algn="r">
              <a:defRPr sz="1200"/>
            </a:lvl1pPr>
          </a:lstStyle>
          <a:p>
            <a:fld id="{B38FBF11-B238-440F-9FBA-35223403BDC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63744" y="0"/>
            <a:ext cx="3032337" cy="463550"/>
          </a:xfrm>
          <a:prstGeom prst="rect">
            <a:avLst/>
          </a:prstGeom>
        </p:spPr>
        <p:txBody>
          <a:bodyPr vert="horz" lIns="92958" tIns="46479" rIns="92958" bIns="46479" rtlCol="0"/>
          <a:lstStyle>
            <a:lvl1pPr algn="r">
              <a:defRPr sz="1200"/>
            </a:lvl1pPr>
          </a:lstStyle>
          <a:p>
            <a:fld id="{FE9CEB45-0962-4FE3-BF2A-53CDF9A60254}" type="datetimeFigureOut">
              <a:rPr lang="en-US" smtClean="0"/>
              <a:pPr/>
              <a:t>12/2/2010</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8" tIns="46479" rIns="92958" bIns="46479" rtlCol="0" anchor="b"/>
          <a:lstStyle>
            <a:lvl1pPr algn="r">
              <a:defRPr sz="1200"/>
            </a:lvl1pPr>
          </a:lstStyle>
          <a:p>
            <a:fld id="{560B52A1-CCB2-4AAD-86EF-43FEE5A3BB2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Presentation</a:t>
            </a:r>
            <a:r>
              <a:rPr lang="en-US" baseline="0" dirty="0" smtClean="0"/>
              <a:t> will touch upon the new products and datasets being produced as part of each Risk MAP project, and then very briefly FEMA’s plans as they relate to the use and collection of new/updated topo</a:t>
            </a:r>
            <a:endParaRPr lang="en-US" dirty="0"/>
          </a:p>
        </p:txBody>
      </p:sp>
      <p:sp>
        <p:nvSpPr>
          <p:cNvPr id="4" name="Slide Number Placeholder 3"/>
          <p:cNvSpPr>
            <a:spLocks noGrp="1"/>
          </p:cNvSpPr>
          <p:nvPr>
            <p:ph type="sldNum" sz="quarter" idx="10"/>
          </p:nvPr>
        </p:nvSpPr>
        <p:spPr/>
        <p:txBody>
          <a:bodyPr/>
          <a:lstStyle/>
          <a:p>
            <a:fld id="{B4D6BEED-8F7A-4511-AB72-443D82F9F311}"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Pause</a:t>
            </a:r>
            <a:r>
              <a:rPr lang="en-US" baseline="0" dirty="0" smtClean="0"/>
              <a:t> to make sure people understand this graphic – when using this data in relation to specific buildings or structures, everyone needs to understand that the depths are based on the topographic data, which should reflect the natural ground.  So awareness is needed when looking at a specific structure that the depth that would be reflected by the depth grade may not be the depth inside the home (unless the structure’s finished floor elevation is at grade).  However, in this example, the foundation is still exposed to flood waters.  This is an example of where having the water surface elevation grids comes in handy if depths at specific structures is desired.</a:t>
            </a:r>
            <a:endParaRPr lang="en-US" dirty="0"/>
          </a:p>
        </p:txBody>
      </p:sp>
      <p:sp>
        <p:nvSpPr>
          <p:cNvPr id="4" name="Slide Number Placeholder 3"/>
          <p:cNvSpPr>
            <a:spLocks noGrp="1"/>
          </p:cNvSpPr>
          <p:nvPr>
            <p:ph type="sldNum" sz="quarter" idx="10"/>
          </p:nvPr>
        </p:nvSpPr>
        <p:spPr/>
        <p:txBody>
          <a:bodyPr/>
          <a:lstStyle/>
          <a:p>
            <a:pPr>
              <a:defRPr/>
            </a:pPr>
            <a:fld id="{2ED15BB9-1A84-4BB0-B769-929391E1CB23}"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spcBef>
                <a:spcPct val="0"/>
              </a:spcBef>
              <a:buFontTx/>
              <a:buChar char="•"/>
            </a:pPr>
            <a:r>
              <a:rPr lang="en-US" sz="1600" dirty="0" smtClean="0"/>
              <a:t>Red line is the mapped 1% annual chance floodplain boundary</a:t>
            </a:r>
          </a:p>
          <a:p>
            <a:pPr marL="0" lvl="1">
              <a:spcBef>
                <a:spcPct val="0"/>
              </a:spcBef>
              <a:buFontTx/>
              <a:buChar char="•"/>
            </a:pPr>
            <a:r>
              <a:rPr lang="en-US" sz="1600" dirty="0" smtClean="0"/>
              <a:t>Depth of flooding is an important factor in determining the consequences of flooding, and thus assists in better estimating one’s flood risk</a:t>
            </a:r>
          </a:p>
          <a:p>
            <a:pPr eaLnBrk="1" hangingPunct="1">
              <a:spcBef>
                <a:spcPct val="0"/>
              </a:spcBef>
              <a:buFontTx/>
              <a:buChar char="•"/>
            </a:pPr>
            <a:r>
              <a:rPr lang="en-US" dirty="0" smtClean="0"/>
              <a:t>Point A is not only within the 100-yr floodplain, but also the 10-year floodplain</a:t>
            </a:r>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935C9A-3A05-45E3-B415-3F702F52158E}" type="slidenum">
              <a:rPr lang="en-US" smtClean="0">
                <a:solidFill>
                  <a:prstClr val="black"/>
                </a:solidFill>
                <a:latin typeface="Arial" pitchFamily="34" charset="0"/>
              </a:rPr>
              <a:pPr/>
              <a:t>17</a:t>
            </a:fld>
            <a:endParaRPr lang="en-US" dirty="0" smtClean="0">
              <a:solidFill>
                <a:prstClr val="black"/>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B6F84E-8002-424D-9EEE-A65A7CFB13EF}" type="slidenum">
              <a:rPr lang="en-US" smtClean="0">
                <a:solidFill>
                  <a:prstClr val="black"/>
                </a:solidFill>
                <a:latin typeface="Arial" pitchFamily="34" charset="0"/>
              </a:rPr>
              <a:pPr/>
              <a:t>18</a:t>
            </a:fld>
            <a:endParaRPr lang="en-US" dirty="0" smtClean="0">
              <a:solidFill>
                <a:prstClr val="black"/>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C0FFFB-447F-4E4E-A4CB-743B1D6038D2}" type="slidenum">
              <a:rPr lang="en-US" smtClean="0">
                <a:solidFill>
                  <a:prstClr val="black"/>
                </a:solidFill>
                <a:latin typeface="Arial" pitchFamily="34" charset="0"/>
              </a:rPr>
              <a:pPr/>
              <a:t>19</a:t>
            </a:fld>
            <a:endParaRPr lang="en-US" dirty="0" smtClean="0">
              <a:solidFill>
                <a:prstClr val="black"/>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marL="0" lvl="1" defTabSz="912179">
              <a:spcBef>
                <a:spcPct val="0"/>
              </a:spcBef>
              <a:defRPr/>
            </a:pPr>
            <a:r>
              <a:rPr lang="en-US" dirty="0" smtClean="0"/>
              <a:t>Point B falls just within the 1% annual chance floodplain. These depth grids help illustrate the fact that, </a:t>
            </a:r>
            <a:r>
              <a:rPr lang="en-US" sz="1600" dirty="0" smtClean="0"/>
              <a:t>although often referred to as the “1% annual chance floodplain”, the likelihood of flooding for lower-lying areas within the FEMA-defined floodplain is actually greater than a 1% annual chance of occurrence</a:t>
            </a:r>
          </a:p>
          <a:p>
            <a:pPr eaLnBrk="1" hangingPunct="1">
              <a:spcBef>
                <a:spcPct val="0"/>
              </a:spcBef>
            </a:pPr>
            <a:endParaRPr lang="en-US" dirty="0"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4EDE1F-42F1-4583-9CFF-4D9C0108213F}" type="slidenum">
              <a:rPr lang="en-US" smtClean="0">
                <a:solidFill>
                  <a:prstClr val="black"/>
                </a:solidFill>
                <a:latin typeface="Arial" pitchFamily="34" charset="0"/>
              </a:rPr>
              <a:pPr/>
              <a:t>20</a:t>
            </a:fld>
            <a:endParaRPr lang="en-US" dirty="0" smtClean="0">
              <a:solidFill>
                <a:prstClr val="black"/>
              </a:solidFill>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spcBef>
                <a:spcPct val="0"/>
              </a:spcBef>
            </a:pPr>
            <a:r>
              <a:rPr lang="en-US" sz="1600" dirty="0" smtClean="0"/>
              <a:t>Depth grid uses/benefits:</a:t>
            </a:r>
          </a:p>
          <a:p>
            <a:pPr marL="439625" lvl="2">
              <a:spcBef>
                <a:spcPct val="0"/>
              </a:spcBef>
              <a:buFontTx/>
              <a:buChar char="•"/>
            </a:pPr>
            <a:r>
              <a:rPr lang="en-US" sz="1600" dirty="0" smtClean="0"/>
              <a:t> Mapping – better delineation of AO zones for shallow flooding areas (1, 2, 3ft)</a:t>
            </a:r>
          </a:p>
          <a:p>
            <a:pPr marL="439625" lvl="2">
              <a:spcBef>
                <a:spcPct val="0"/>
              </a:spcBef>
              <a:buFontTx/>
              <a:buChar char="•"/>
            </a:pPr>
            <a:r>
              <a:rPr lang="en-US" sz="1600" dirty="0" smtClean="0"/>
              <a:t> Overlay against building footprints, critical facilities, or other site-specific structure (superfund sites, above/below ground storage containers) information to estimate potential risk</a:t>
            </a:r>
          </a:p>
          <a:p>
            <a:pPr marL="439625" lvl="2">
              <a:spcBef>
                <a:spcPct val="0"/>
              </a:spcBef>
              <a:buFontTx/>
              <a:buChar char="•"/>
            </a:pPr>
            <a:r>
              <a:rPr lang="en-US" sz="1600" dirty="0" smtClean="0"/>
              <a:t> Incorporation into Risk Assessment tools, such as HAZUS</a:t>
            </a:r>
          </a:p>
          <a:p>
            <a:pPr marL="439625" lvl="2">
              <a:spcBef>
                <a:spcPct val="0"/>
              </a:spcBef>
              <a:buFontTx/>
              <a:buChar char="•"/>
            </a:pPr>
            <a:r>
              <a:rPr lang="en-US" sz="1600" dirty="0" smtClean="0"/>
              <a:t> BCA screening and project planning</a:t>
            </a:r>
          </a:p>
          <a:p>
            <a:pPr marL="439625" lvl="2">
              <a:spcBef>
                <a:spcPct val="0"/>
              </a:spcBef>
              <a:buFontTx/>
              <a:buChar char="•"/>
            </a:pPr>
            <a:r>
              <a:rPr lang="en-US" sz="1600" dirty="0" smtClean="0"/>
              <a:t> Encourage Flood Insurance purchase outside of 100 year flood boundary</a:t>
            </a:r>
          </a:p>
          <a:p>
            <a:pPr marL="439625" lvl="2">
              <a:spcBef>
                <a:spcPct val="0"/>
              </a:spcBef>
              <a:buFontTx/>
              <a:buChar char="•"/>
            </a:pPr>
            <a:endParaRPr lang="en-US" sz="1600" dirty="0"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365F67-6822-4EA3-BDAE-851D8451A3DE}" type="slidenum">
              <a:rPr lang="en-US" smtClean="0">
                <a:solidFill>
                  <a:prstClr val="black"/>
                </a:solidFill>
                <a:latin typeface="Arial" pitchFamily="34" charset="0"/>
              </a:rPr>
              <a:pPr/>
              <a:t>21</a:t>
            </a:fld>
            <a:endParaRPr lang="en-US" dirty="0" smtClean="0">
              <a:solidFill>
                <a:prstClr val="black"/>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the results of the multi-frequency analyses, the percent annual chance of flooding can be estimated, which can be used for multiple purposes.</a:t>
            </a:r>
            <a:endParaRPr lang="en-US" dirty="0"/>
          </a:p>
        </p:txBody>
      </p:sp>
      <p:sp>
        <p:nvSpPr>
          <p:cNvPr id="4" name="Slide Number Placeholder 3"/>
          <p:cNvSpPr>
            <a:spLocks noGrp="1"/>
          </p:cNvSpPr>
          <p:nvPr>
            <p:ph type="sldNum" sz="quarter" idx="10"/>
          </p:nvPr>
        </p:nvSpPr>
        <p:spPr/>
        <p:txBody>
          <a:bodyPr/>
          <a:lstStyle/>
          <a:p>
            <a:pPr>
              <a:defRPr/>
            </a:pPr>
            <a:fld id="{2ED15BB9-1A84-4BB0-B769-929391E1CB23}" type="slidenum">
              <a:rPr lang="en-US" smtClean="0">
                <a:solidFill>
                  <a:prstClr val="black"/>
                </a:solidFill>
              </a:rPr>
              <a:pPr>
                <a:defRPr/>
              </a:pPr>
              <a:t>22</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marL="0" lvl="1" defTabSz="912179">
              <a:spcBef>
                <a:spcPct val="0"/>
              </a:spcBef>
              <a:buFontTx/>
              <a:buChar char="•"/>
              <a:defRPr/>
            </a:pPr>
            <a:r>
              <a:rPr lang="en-US" dirty="0" smtClean="0"/>
              <a:t>For insurance or communication purposes, we can even use this information to communicate percent chance of flooding during a 30-yr period of time</a:t>
            </a:r>
          </a:p>
          <a:p>
            <a:pPr marL="0" lvl="1">
              <a:spcBef>
                <a:spcPct val="0"/>
              </a:spcBef>
              <a:buFontTx/>
              <a:buChar char="•"/>
            </a:pPr>
            <a:r>
              <a:rPr lang="en-US" dirty="0" smtClean="0"/>
              <a:t>A grid dataset created to show the estimated likelihood of flooding at least once within a 30-year period for all locations within the extent of the 0.2% annual chance floodplain</a:t>
            </a:r>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B7DFD9-B75E-42F7-9769-F01ACF3F0BAA}" type="slidenum">
              <a:rPr lang="en-US" smtClean="0">
                <a:solidFill>
                  <a:prstClr val="black"/>
                </a:solidFill>
                <a:latin typeface="Arial" pitchFamily="34" charset="0"/>
              </a:rPr>
              <a:pPr/>
              <a:t>23</a:t>
            </a:fld>
            <a:endParaRPr lang="en-US" smtClean="0">
              <a:solidFill>
                <a:prstClr val="black"/>
              </a:solidFill>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DFE95AE-07BA-4336-88BB-2DA2BEE67D4E}" type="slidenum">
              <a:rPr lang="en-US" smtClean="0">
                <a:latin typeface="Arial" pitchFamily="34" charset="0"/>
              </a:rPr>
              <a:pPr/>
              <a:t>29</a:t>
            </a:fld>
            <a:endParaRPr lang="en-US" dirty="0" smtClean="0">
              <a:latin typeface="Arial" pitchFamily="34" charset="0"/>
            </a:endParaRPr>
          </a:p>
        </p:txBody>
      </p:sp>
      <p:sp>
        <p:nvSpPr>
          <p:cNvPr id="62467" name="Rectangle 2"/>
          <p:cNvSpPr>
            <a:spLocks noGrp="1" noRot="1" noChangeAspect="1" noChangeArrowheads="1" noTextEdit="1"/>
          </p:cNvSpPr>
          <p:nvPr>
            <p:ph type="sldImg"/>
          </p:nvPr>
        </p:nvSpPr>
        <p:spPr>
          <a:xfrm>
            <a:off x="1196975" y="693738"/>
            <a:ext cx="4603750" cy="3452812"/>
          </a:xfrm>
          <a:ln/>
        </p:spPr>
      </p:sp>
      <p:sp>
        <p:nvSpPr>
          <p:cNvPr id="62468" name="Rectangle 3"/>
          <p:cNvSpPr>
            <a:spLocks noGrp="1" noChangeArrowheads="1"/>
          </p:cNvSpPr>
          <p:nvPr>
            <p:ph type="body" idx="1"/>
          </p:nvPr>
        </p:nvSpPr>
        <p:spPr>
          <a:xfrm>
            <a:off x="933027" y="4403725"/>
            <a:ext cx="5131647" cy="4171950"/>
          </a:xfrm>
          <a:noFill/>
          <a:ln/>
        </p:spPr>
        <p:txBody>
          <a:bodyPr lIns="92882" tIns="46440" rIns="92882" bIns="46440"/>
          <a:lstStyle/>
          <a:p>
            <a:pPr eaLnBrk="1" hangingPunct="1"/>
            <a:r>
              <a:rPr lang="en-US" dirty="0" smtClean="0">
                <a:latin typeface="Arial" pitchFamily="34" charset="0"/>
              </a:rPr>
              <a:t>Rod – first module to move to ArcObjects.  Drawing XS across NC – seconds.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74ABEC-FF88-4DFB-BF79-C16EAE89E2B2}" type="slidenum">
              <a:rPr lang="en-US" smtClean="0">
                <a:solidFill>
                  <a:prstClr val="black"/>
                </a:solidFill>
                <a:cs typeface="Arial" charset="0"/>
              </a:rPr>
              <a:pPr/>
              <a:t>2</a:t>
            </a:fld>
            <a:endParaRPr lang="en-US" smtClean="0">
              <a:solidFill>
                <a:prstClr val="black"/>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spend most time on the flood depth &amp; analysis grids</a:t>
            </a:r>
            <a:endParaRPr lang="en-US" dirty="0"/>
          </a:p>
        </p:txBody>
      </p:sp>
      <p:sp>
        <p:nvSpPr>
          <p:cNvPr id="4" name="Slide Number Placeholder 3"/>
          <p:cNvSpPr>
            <a:spLocks noGrp="1"/>
          </p:cNvSpPr>
          <p:nvPr>
            <p:ph type="sldNum" sz="quarter" idx="10"/>
          </p:nvPr>
        </p:nvSpPr>
        <p:spPr/>
        <p:txBody>
          <a:bodyPr/>
          <a:lstStyle/>
          <a:p>
            <a:fld id="{B4D6BEED-8F7A-4511-AB72-443D82F9F311}"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spend most time on the flood depth &amp; analysis grids</a:t>
            </a:r>
            <a:endParaRPr lang="en-US" dirty="0"/>
          </a:p>
        </p:txBody>
      </p:sp>
      <p:sp>
        <p:nvSpPr>
          <p:cNvPr id="4" name="Slide Number Placeholder 3"/>
          <p:cNvSpPr>
            <a:spLocks noGrp="1"/>
          </p:cNvSpPr>
          <p:nvPr>
            <p:ph type="sldNum" sz="quarter" idx="10"/>
          </p:nvPr>
        </p:nvSpPr>
        <p:spPr/>
        <p:txBody>
          <a:bodyPr/>
          <a:lstStyle/>
          <a:p>
            <a:fld id="{B4D6BEED-8F7A-4511-AB72-443D82F9F311}"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Floodplain mapping pre-Risk MAP generated 3 main types of products that all familiar with the DFIRM process have come to know and understand</a:t>
            </a:r>
          </a:p>
          <a:p>
            <a:pPr eaLnBrk="1" hangingPunct="1">
              <a:spcBef>
                <a:spcPct val="0"/>
              </a:spcBef>
              <a:buFontTx/>
              <a:buChar char="•"/>
            </a:pPr>
            <a:r>
              <a:rPr lang="en-US" dirty="0" smtClean="0"/>
              <a:t>DFIRM Database</a:t>
            </a:r>
          </a:p>
          <a:p>
            <a:pPr eaLnBrk="1" hangingPunct="1">
              <a:spcBef>
                <a:spcPct val="0"/>
              </a:spcBef>
              <a:buFontTx/>
              <a:buChar char="•"/>
            </a:pPr>
            <a:r>
              <a:rPr lang="en-US" dirty="0" smtClean="0"/>
              <a:t>FIS Report</a:t>
            </a:r>
          </a:p>
          <a:p>
            <a:pPr eaLnBrk="1" hangingPunct="1">
              <a:spcBef>
                <a:spcPct val="0"/>
              </a:spcBef>
              <a:buFontTx/>
              <a:buChar char="•"/>
            </a:pPr>
            <a:r>
              <a:rPr lang="en-US" dirty="0" smtClean="0"/>
              <a:t>DFIRMs</a:t>
            </a:r>
          </a:p>
          <a:p>
            <a:endParaRPr lang="en-US" dirty="0" smtClean="0"/>
          </a:p>
          <a:p>
            <a:pPr defTabSz="879378" eaLnBrk="0" fontAlgn="base" hangingPunct="0">
              <a:spcBef>
                <a:spcPct val="30000"/>
              </a:spcBef>
              <a:spcAft>
                <a:spcPct val="0"/>
              </a:spcAft>
              <a:defRPr/>
            </a:pPr>
            <a:r>
              <a:rPr lang="en-US" b="1" dirty="0" smtClean="0"/>
              <a:t>Risk MAP does not seek to replace the FIRM flagship products (FIRM</a:t>
            </a:r>
            <a:r>
              <a:rPr lang="en-US" b="1" baseline="0" dirty="0" smtClean="0"/>
              <a:t> DB, FIS report, and the map itself) </a:t>
            </a:r>
            <a:r>
              <a:rPr lang="en-US" dirty="0" smtClean="0"/>
              <a:t>– those will still be produced for each study.  However, we</a:t>
            </a:r>
            <a:r>
              <a:rPr lang="en-US" baseline="0" dirty="0" smtClean="0"/>
              <a:t> want to align our new datasets/products with an existing structure and </a:t>
            </a:r>
            <a:r>
              <a:rPr lang="en-US" dirty="0" smtClean="0"/>
              <a:t>follow the same general model</a:t>
            </a:r>
            <a:r>
              <a:rPr lang="en-US" baseline="0" dirty="0" smtClean="0"/>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ED15BB9-1A84-4BB0-B769-929391E1CB23}" type="slidenum">
              <a:rPr lang="en-US" smtClean="0">
                <a:solidFill>
                  <a:prstClr val="black"/>
                </a:solidFill>
              </a:rPr>
              <a:pPr>
                <a:defRPr/>
              </a:pPr>
              <a:t>7</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spend most time on the flood depth &amp; analysis grids</a:t>
            </a:r>
            <a:endParaRPr lang="en-US" dirty="0"/>
          </a:p>
        </p:txBody>
      </p:sp>
      <p:sp>
        <p:nvSpPr>
          <p:cNvPr id="4" name="Slide Number Placeholder 3"/>
          <p:cNvSpPr>
            <a:spLocks noGrp="1"/>
          </p:cNvSpPr>
          <p:nvPr>
            <p:ph type="sldNum" sz="quarter" idx="10"/>
          </p:nvPr>
        </p:nvSpPr>
        <p:spPr/>
        <p:txBody>
          <a:bodyPr/>
          <a:lstStyle/>
          <a:p>
            <a:fld id="{B4D6BEED-8F7A-4511-AB72-443D82F9F311}"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be discussing in more detail the grids in bold</a:t>
            </a:r>
            <a:r>
              <a:rPr lang="en-US" baseline="0" dirty="0" smtClean="0"/>
              <a:t> – others will not be discussed due to time constraints</a:t>
            </a:r>
            <a:endParaRPr lang="en-US" dirty="0"/>
          </a:p>
        </p:txBody>
      </p:sp>
      <p:sp>
        <p:nvSpPr>
          <p:cNvPr id="4" name="Slide Number Placeholder 3"/>
          <p:cNvSpPr>
            <a:spLocks noGrp="1"/>
          </p:cNvSpPr>
          <p:nvPr>
            <p:ph type="sldNum" sz="quarter" idx="10"/>
          </p:nvPr>
        </p:nvSpPr>
        <p:spPr/>
        <p:txBody>
          <a:bodyPr/>
          <a:lstStyle/>
          <a:p>
            <a:pPr>
              <a:defRPr/>
            </a:pPr>
            <a:fld id="{2ED15BB9-1A84-4BB0-B769-929391E1CB23}"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point that WSE</a:t>
            </a:r>
            <a:r>
              <a:rPr lang="en-US" baseline="0" dirty="0" smtClean="0"/>
              <a:t> grids will be developed as part of the process to produce depth grids, but will not be delivered unless specifically requested as an enhancement</a:t>
            </a:r>
            <a:endParaRPr lang="en-US" dirty="0"/>
          </a:p>
        </p:txBody>
      </p:sp>
      <p:sp>
        <p:nvSpPr>
          <p:cNvPr id="4" name="Slide Number Placeholder 3"/>
          <p:cNvSpPr>
            <a:spLocks noGrp="1"/>
          </p:cNvSpPr>
          <p:nvPr>
            <p:ph type="sldNum" sz="quarter" idx="10"/>
          </p:nvPr>
        </p:nvSpPr>
        <p:spPr/>
        <p:txBody>
          <a:bodyPr/>
          <a:lstStyle/>
          <a:p>
            <a:pPr>
              <a:defRPr/>
            </a:pPr>
            <a:fld id="{2ED15BB9-1A84-4BB0-B769-929391E1CB23}"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2ED15BB9-1A84-4BB0-B769-929391E1CB23}"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 Id="rId4" Type="http://schemas.openxmlformats.org/officeDocument/2006/relationships/image" Target="../media/image16.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CK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16050"/>
            <a:ext cx="8229600" cy="1603375"/>
          </a:xfrm>
        </p:spPr>
        <p:txBody>
          <a:bodyPr/>
          <a:lstStyle>
            <a:lvl1pPr>
              <a:lnSpc>
                <a:spcPts val="4000"/>
              </a:lnSpc>
              <a:defRPr sz="3600" b="0"/>
            </a:lvl1pPr>
          </a:lstStyle>
          <a:p>
            <a:r>
              <a:rPr lang="en-US" smtClean="0"/>
              <a:t>Click to edit Master title style</a:t>
            </a:r>
            <a:endParaRPr lang="en-US" dirty="0"/>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AECOM_Logo.jpg"/>
          <p:cNvPicPr>
            <a:picLocks noChangeAspect="1"/>
          </p:cNvPicPr>
          <p:nvPr userDrawn="1"/>
        </p:nvPicPr>
        <p:blipFill>
          <a:blip r:embed="rId2" cstate="screen"/>
          <a:stretch>
            <a:fillRect/>
          </a:stretch>
        </p:blipFill>
        <p:spPr>
          <a:xfrm>
            <a:off x="7579988" y="6253123"/>
            <a:ext cx="1135059" cy="340517"/>
          </a:xfrm>
          <a:prstGeom prst="rect">
            <a:avLst/>
          </a:prstGeom>
        </p:spPr>
      </p:pic>
      <p:sp>
        <p:nvSpPr>
          <p:cNvPr id="13" name="Text Placeholder 12"/>
          <p:cNvSpPr>
            <a:spLocks noGrp="1"/>
          </p:cNvSpPr>
          <p:nvPr>
            <p:ph type="body" sz="quarter" idx="10" hasCustomPrompt="1"/>
          </p:nvPr>
        </p:nvSpPr>
        <p:spPr>
          <a:xfrm>
            <a:off x="457200" y="6375083"/>
            <a:ext cx="2166938" cy="182880"/>
          </a:xfrm>
        </p:spPr>
        <p:txBody>
          <a:bodyPr/>
          <a:lstStyle>
            <a:lvl1pPr>
              <a:buNone/>
              <a:defRPr sz="1500"/>
            </a:lvl1pPr>
          </a:lstStyle>
          <a:p>
            <a:pPr lvl="0"/>
            <a:r>
              <a:rPr lang="en-US" dirty="0" smtClean="0"/>
              <a:t>Month Day, Year</a:t>
            </a:r>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3B92E-07B5-4569-8834-19F6E2880DB5}" type="datetime4">
              <a:rPr lang="en-US" smtClean="0"/>
              <a:pPr/>
              <a:t>December 2, 2010</a:t>
            </a:fld>
            <a:endParaRPr lang="en-US" dirty="0"/>
          </a:p>
        </p:txBody>
      </p:sp>
      <p:sp>
        <p:nvSpPr>
          <p:cNvPr id="3" name="Footer Placeholder 2"/>
          <p:cNvSpPr>
            <a:spLocks noGrp="1"/>
          </p:cNvSpPr>
          <p:nvPr>
            <p:ph type="ftr" sz="quarter" idx="11"/>
          </p:nvPr>
        </p:nvSpPr>
        <p:spPr/>
        <p:txBody>
          <a:bodyPr/>
          <a:lstStyle/>
          <a:p>
            <a:r>
              <a:rPr lang="en-US" dirty="0" smtClean="0"/>
              <a:t>Presentation Title</a:t>
            </a:r>
            <a:endParaRPr lang="en-US" dirty="0"/>
          </a:p>
        </p:txBody>
      </p:sp>
      <p:sp>
        <p:nvSpPr>
          <p:cNvPr id="4" name="Slide Number Placeholder 3"/>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A9D3EB3-2554-45E6-AC45-6886AF586EE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UE-GREEN_Title Slide">
    <p:spTree>
      <p:nvGrpSpPr>
        <p:cNvPr id="1" name=""/>
        <p:cNvGrpSpPr/>
        <p:nvPr/>
      </p:nvGrpSpPr>
      <p:grpSpPr>
        <a:xfrm>
          <a:off x="0" y="0"/>
          <a:ext cx="0" cy="0"/>
          <a:chOff x="0" y="0"/>
          <a:chExt cx="0" cy="0"/>
        </a:xfrm>
      </p:grpSpPr>
      <p:pic>
        <p:nvPicPr>
          <p:cNvPr id="8" name="Picture 7" descr="AECOM_blue-green_spec#CD884.jpg"/>
          <p:cNvPicPr>
            <a:picLocks noChangeAspect="1"/>
          </p:cNvPicPr>
          <p:nvPr userDrawn="1"/>
        </p:nvPicPr>
        <p:blipFill>
          <a:blip r:embed="rId2" cstate="screen"/>
          <a:srcRect/>
          <a:stretch>
            <a:fillRect/>
          </a:stretch>
        </p:blipFill>
        <p:spPr>
          <a:xfrm>
            <a:off x="0" y="0"/>
            <a:ext cx="9144000" cy="6008688"/>
          </a:xfrm>
          <a:prstGeom prst="rect">
            <a:avLst/>
          </a:prstGeom>
        </p:spPr>
      </p:pic>
      <p:sp>
        <p:nvSpPr>
          <p:cNvPr id="2" name="Title 1"/>
          <p:cNvSpPr>
            <a:spLocks noGrp="1"/>
          </p:cNvSpPr>
          <p:nvPr>
            <p:ph type="ctrTitle"/>
          </p:nvPr>
        </p:nvSpPr>
        <p:spPr>
          <a:xfrm>
            <a:off x="457200" y="1416050"/>
            <a:ext cx="8229600" cy="1603375"/>
          </a:xfrm>
        </p:spPr>
        <p:txBody>
          <a:bodyPr/>
          <a:lstStyle>
            <a:lvl1pPr>
              <a:lnSpc>
                <a:spcPts val="4000"/>
              </a:lnSpc>
              <a:defRPr sz="3600" b="0">
                <a:solidFill>
                  <a:schemeClr val="bg1"/>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AECOM_Logo.jpg"/>
          <p:cNvPicPr>
            <a:picLocks noChangeAspect="1"/>
          </p:cNvPicPr>
          <p:nvPr userDrawn="1"/>
        </p:nvPicPr>
        <p:blipFill>
          <a:blip r:embed="rId3" cstate="screen"/>
          <a:stretch>
            <a:fillRect/>
          </a:stretch>
        </p:blipFill>
        <p:spPr>
          <a:xfrm>
            <a:off x="7579988" y="6253123"/>
            <a:ext cx="1135059" cy="340517"/>
          </a:xfrm>
          <a:prstGeom prst="rect">
            <a:avLst/>
          </a:prstGeom>
        </p:spPr>
      </p:pic>
      <p:sp>
        <p:nvSpPr>
          <p:cNvPr id="14" name="Text Placeholder 12"/>
          <p:cNvSpPr>
            <a:spLocks noGrp="1"/>
          </p:cNvSpPr>
          <p:nvPr>
            <p:ph type="body" sz="quarter" idx="10" hasCustomPrompt="1"/>
          </p:nvPr>
        </p:nvSpPr>
        <p:spPr>
          <a:xfrm>
            <a:off x="457200" y="6375083"/>
            <a:ext cx="2166938" cy="182880"/>
          </a:xfrm>
        </p:spPr>
        <p:txBody>
          <a:bodyPr/>
          <a:lstStyle>
            <a:lvl1pPr>
              <a:buNone/>
              <a:defRPr sz="1500"/>
            </a:lvl1pPr>
          </a:lstStyle>
          <a:p>
            <a:pPr lvl="0"/>
            <a:r>
              <a:rPr lang="en-US" dirty="0" smtClean="0"/>
              <a:t>Month Day, Year</a:t>
            </a:r>
            <a:endParaRPr lang="en-US" dirty="0"/>
          </a:p>
        </p:txBody>
      </p:sp>
    </p:spTree>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UE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16050"/>
            <a:ext cx="8229600" cy="1603375"/>
          </a:xfrm>
        </p:spPr>
        <p:txBody>
          <a:bodyPr/>
          <a:lstStyle>
            <a:lvl1pPr>
              <a:lnSpc>
                <a:spcPts val="4000"/>
              </a:lnSpc>
              <a:defRPr sz="3600" b="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AECOM_Logo.jpg"/>
          <p:cNvPicPr>
            <a:picLocks noChangeAspect="1"/>
          </p:cNvPicPr>
          <p:nvPr userDrawn="1"/>
        </p:nvPicPr>
        <p:blipFill>
          <a:blip r:embed="rId2" cstate="screen"/>
          <a:stretch>
            <a:fillRect/>
          </a:stretch>
        </p:blipFill>
        <p:spPr>
          <a:xfrm>
            <a:off x="7579988" y="6253123"/>
            <a:ext cx="1135059" cy="340517"/>
          </a:xfrm>
          <a:prstGeom prst="rect">
            <a:avLst/>
          </a:prstGeom>
        </p:spPr>
      </p:pic>
      <p:sp>
        <p:nvSpPr>
          <p:cNvPr id="6" name="Date Placeholder 6"/>
          <p:cNvSpPr>
            <a:spLocks noGrp="1"/>
          </p:cNvSpPr>
          <p:nvPr userDrawn="1">
            <p:ph type="dt" sz="half" idx="10"/>
          </p:nvPr>
        </p:nvSpPr>
        <p:spPr>
          <a:xfrm>
            <a:off x="2614994" y="6430962"/>
            <a:ext cx="1765300" cy="155575"/>
          </a:xfrm>
        </p:spPr>
        <p:txBody>
          <a:bodyPr/>
          <a:lstStyle/>
          <a:p>
            <a:fld id="{8343D639-FBB6-42CF-9817-3397290E1996}" type="datetime4">
              <a:rPr lang="en-US" smtClean="0"/>
              <a:pPr/>
              <a:t>December 2, 2010</a:t>
            </a:fld>
            <a:endParaRPr lang="en-US" dirty="0"/>
          </a:p>
        </p:txBody>
      </p:sp>
      <p:sp>
        <p:nvSpPr>
          <p:cNvPr id="7" name="Footer Placeholder 8"/>
          <p:cNvSpPr>
            <a:spLocks noGrp="1"/>
          </p:cNvSpPr>
          <p:nvPr userDrawn="1">
            <p:ph type="ftr" sz="quarter" idx="11"/>
          </p:nvPr>
        </p:nvSpPr>
        <p:spPr>
          <a:xfrm>
            <a:off x="457200" y="6430962"/>
            <a:ext cx="1792288" cy="155575"/>
          </a:xfrm>
        </p:spPr>
        <p:txBody>
          <a:bodyPr/>
          <a:lstStyle/>
          <a:p>
            <a:r>
              <a:rPr lang="en-US" dirty="0" smtClean="0"/>
              <a:t>R&amp;D Overview</a:t>
            </a:r>
            <a:endParaRPr lang="en-US" dirty="0"/>
          </a:p>
        </p:txBody>
      </p:sp>
      <p:sp>
        <p:nvSpPr>
          <p:cNvPr id="8" name="Slide Number Placeholder 7"/>
          <p:cNvSpPr>
            <a:spLocks noGrp="1"/>
          </p:cNvSpPr>
          <p:nvPr userDrawn="1">
            <p:ph type="sldNum" sz="quarter" idx="12"/>
          </p:nvPr>
        </p:nvSpPr>
        <p:spPr>
          <a:xfrm>
            <a:off x="4754562" y="6430962"/>
            <a:ext cx="892772" cy="155576"/>
          </a:xfrm>
        </p:spPr>
        <p:txBody>
          <a:bodyPr/>
          <a:lstStyle/>
          <a:p>
            <a:r>
              <a:rPr lang="en-US" dirty="0" smtClean="0"/>
              <a:t>Page </a:t>
            </a:r>
            <a:fld id="{292FEF09-04D1-447B-9F98-7000E0D5D333}" type="slidenum">
              <a:rPr lang="en-US" smtClean="0"/>
              <a:pPr/>
              <a:t>‹#›</a:t>
            </a:fld>
            <a:endParaRPr lang="en-US" dirty="0"/>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GREEN_Title Slide">
    <p:spTree>
      <p:nvGrpSpPr>
        <p:cNvPr id="1" name=""/>
        <p:cNvGrpSpPr/>
        <p:nvPr/>
      </p:nvGrpSpPr>
      <p:grpSpPr>
        <a:xfrm>
          <a:off x="0" y="0"/>
          <a:ext cx="0" cy="0"/>
          <a:chOff x="0" y="0"/>
          <a:chExt cx="0" cy="0"/>
        </a:xfrm>
      </p:grpSpPr>
      <p:pic>
        <p:nvPicPr>
          <p:cNvPr id="8" name="Picture 7" descr="AECOM_blue-green_spec#CD884.jpg"/>
          <p:cNvPicPr>
            <a:picLocks noChangeAspect="1"/>
          </p:cNvPicPr>
          <p:nvPr userDrawn="1"/>
        </p:nvPicPr>
        <p:blipFill>
          <a:blip r:embed="rId2" cstate="screen"/>
          <a:srcRect/>
          <a:stretch>
            <a:fillRect/>
          </a:stretch>
        </p:blipFill>
        <p:spPr>
          <a:xfrm>
            <a:off x="0" y="0"/>
            <a:ext cx="9144000" cy="6008688"/>
          </a:xfrm>
          <a:prstGeom prst="rect">
            <a:avLst/>
          </a:prstGeom>
        </p:spPr>
      </p:pic>
      <p:sp>
        <p:nvSpPr>
          <p:cNvPr id="2" name="Title 1"/>
          <p:cNvSpPr>
            <a:spLocks noGrp="1"/>
          </p:cNvSpPr>
          <p:nvPr>
            <p:ph type="ctrTitle"/>
          </p:nvPr>
        </p:nvSpPr>
        <p:spPr>
          <a:xfrm>
            <a:off x="457200" y="1416050"/>
            <a:ext cx="8229600" cy="1603375"/>
          </a:xfrm>
        </p:spPr>
        <p:txBody>
          <a:bodyPr/>
          <a:lstStyle>
            <a:lvl1pPr>
              <a:lnSpc>
                <a:spcPts val="4000"/>
              </a:lnSpc>
              <a:defRPr sz="3600" b="0">
                <a:solidFill>
                  <a:schemeClr val="bg1"/>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AECOM_Logo.jpg"/>
          <p:cNvPicPr>
            <a:picLocks noChangeAspect="1"/>
          </p:cNvPicPr>
          <p:nvPr userDrawn="1"/>
        </p:nvPicPr>
        <p:blipFill>
          <a:blip r:embed="rId3" cstate="screen"/>
          <a:stretch>
            <a:fillRect/>
          </a:stretch>
        </p:blipFill>
        <p:spPr>
          <a:xfrm>
            <a:off x="7579988" y="6253123"/>
            <a:ext cx="1135059" cy="340517"/>
          </a:xfrm>
          <a:prstGeom prst="rect">
            <a:avLst/>
          </a:prstGeom>
        </p:spPr>
      </p:pic>
      <p:sp>
        <p:nvSpPr>
          <p:cNvPr id="14" name="Text Placeholder 12"/>
          <p:cNvSpPr>
            <a:spLocks noGrp="1"/>
          </p:cNvSpPr>
          <p:nvPr>
            <p:ph type="body" sz="quarter" idx="10" hasCustomPrompt="1"/>
          </p:nvPr>
        </p:nvSpPr>
        <p:spPr>
          <a:xfrm>
            <a:off x="457200" y="6375083"/>
            <a:ext cx="2166938" cy="182880"/>
          </a:xfrm>
        </p:spPr>
        <p:txBody>
          <a:bodyPr/>
          <a:lstStyle>
            <a:lvl1pPr>
              <a:buNone/>
              <a:defRPr sz="1500"/>
            </a:lvl1pPr>
          </a:lstStyle>
          <a:p>
            <a:pPr lvl="0"/>
            <a:r>
              <a:rPr lang="en-US" dirty="0" smtClean="0"/>
              <a:t>Month Day, Year</a:t>
            </a:r>
            <a:endParaRPr lang="en-US" dirty="0"/>
          </a:p>
        </p:txBody>
      </p:sp>
    </p:spTree>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UE_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16050"/>
            <a:ext cx="8229600" cy="1603375"/>
          </a:xfrm>
        </p:spPr>
        <p:txBody>
          <a:bodyPr/>
          <a:lstStyle>
            <a:lvl1pPr>
              <a:lnSpc>
                <a:spcPts val="4000"/>
              </a:lnSpc>
              <a:defRPr sz="3600" b="0"/>
            </a:lvl1pPr>
          </a:lstStyle>
          <a:p>
            <a:r>
              <a:rPr lang="en-US" dirty="0"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UE-GREEN_Divider Slide">
    <p:spTree>
      <p:nvGrpSpPr>
        <p:cNvPr id="1" name=""/>
        <p:cNvGrpSpPr/>
        <p:nvPr/>
      </p:nvGrpSpPr>
      <p:grpSpPr>
        <a:xfrm>
          <a:off x="0" y="0"/>
          <a:ext cx="0" cy="0"/>
          <a:chOff x="0" y="0"/>
          <a:chExt cx="0" cy="0"/>
        </a:xfrm>
      </p:grpSpPr>
      <p:pic>
        <p:nvPicPr>
          <p:cNvPr id="3" name="Picture 2" descr="AECOM_blue-green_spec#CD884.jpg"/>
          <p:cNvPicPr>
            <a:picLocks noChangeAspect="1"/>
          </p:cNvPicPr>
          <p:nvPr userDrawn="1"/>
        </p:nvPicPr>
        <p:blipFill>
          <a:blip r:embed="rId2" cstate="screen"/>
          <a:stretch>
            <a:fillRect/>
          </a:stretch>
        </p:blipFill>
        <p:spPr>
          <a:xfrm>
            <a:off x="0" y="0"/>
            <a:ext cx="9144000" cy="6858000"/>
          </a:xfrm>
          <a:prstGeom prst="rect">
            <a:avLst/>
          </a:prstGeom>
        </p:spPr>
      </p:pic>
      <p:sp>
        <p:nvSpPr>
          <p:cNvPr id="2" name="Title 1"/>
          <p:cNvSpPr>
            <a:spLocks noGrp="1"/>
          </p:cNvSpPr>
          <p:nvPr>
            <p:ph type="ctrTitle"/>
          </p:nvPr>
        </p:nvSpPr>
        <p:spPr>
          <a:xfrm>
            <a:off x="457200" y="1416050"/>
            <a:ext cx="8229600" cy="1603375"/>
          </a:xfrm>
        </p:spPr>
        <p:txBody>
          <a:bodyPr/>
          <a:lstStyle>
            <a:lvl1pPr>
              <a:lnSpc>
                <a:spcPts val="4000"/>
              </a:lnSpc>
              <a:defRPr sz="3600" b="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U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350"/>
              </a:spcBef>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DF900F57-CD6F-45E2-8018-91FFE5D0CD30}" type="datetime4">
              <a:rPr lang="en-US" smtClean="0"/>
              <a:pPr/>
              <a:t>December 2, 2010</a:t>
            </a:fld>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LUE_Title and Content_Smaller Fo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Arial" pitchFamily="34" charset="0"/>
              <a:buNone/>
              <a:defRPr sz="2000" b="1"/>
            </a:lvl1pPr>
            <a:lvl2pPr marL="173038" indent="-173038">
              <a:buFont typeface="Arial" pitchFamily="34" charset="0"/>
              <a:buChar char="•"/>
              <a:defRPr/>
            </a:lvl2pPr>
            <a:lvl3pPr marL="401638" indent="-182563">
              <a:buFont typeface="Arial" pitchFamily="34" charset="0"/>
              <a:buChar char="–"/>
              <a:defRPr/>
            </a:lvl3pPr>
            <a:lvl4pPr marL="630238" indent="-173038">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A2E1E85C-06F5-481F-BCC2-032CF3FE58EF}" type="datetime4">
              <a:rPr lang="en-US" smtClean="0"/>
              <a:pPr/>
              <a:t>December 2, 2010</a:t>
            </a:fld>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BLUE_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932238"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754563" y="1371600"/>
            <a:ext cx="3932236"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December 2, 2010</a:t>
            </a:fld>
            <a:endParaRPr lang="en-US" dirty="0"/>
          </a:p>
        </p:txBody>
      </p:sp>
      <p:sp>
        <p:nvSpPr>
          <p:cNvPr id="6" name="Footer Placeholder 5"/>
          <p:cNvSpPr>
            <a:spLocks noGrp="1"/>
          </p:cNvSpPr>
          <p:nvPr>
            <p:ph type="ftr" sz="quarter" idx="11"/>
          </p:nvPr>
        </p:nvSpPr>
        <p:spPr/>
        <p:txBody>
          <a:bodyPr/>
          <a:lstStyle/>
          <a:p>
            <a:r>
              <a:rPr lang="en-US" dirty="0" smtClean="0"/>
              <a:t>Presentation Title</a:t>
            </a:r>
            <a:endParaRPr lang="en-US" dirty="0"/>
          </a:p>
        </p:txBody>
      </p:sp>
      <p:sp>
        <p:nvSpPr>
          <p:cNvPr id="7" name="Slide Number Placeholder 6"/>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CK_Optional Photo Title Slide">
    <p:spTree>
      <p:nvGrpSpPr>
        <p:cNvPr id="1" name=""/>
        <p:cNvGrpSpPr/>
        <p:nvPr/>
      </p:nvGrpSpPr>
      <p:grpSpPr>
        <a:xfrm>
          <a:off x="0" y="0"/>
          <a:ext cx="0" cy="0"/>
          <a:chOff x="0" y="0"/>
          <a:chExt cx="0" cy="0"/>
        </a:xfrm>
      </p:grpSpPr>
      <p:pic>
        <p:nvPicPr>
          <p:cNvPr id="8" name="Picture 7" descr="Bridge image_42-19280666_crop.jpg"/>
          <p:cNvPicPr>
            <a:picLocks noChangeAspect="1"/>
          </p:cNvPicPr>
          <p:nvPr userDrawn="1"/>
        </p:nvPicPr>
        <p:blipFill>
          <a:blip r:embed="rId2" cstate="screen">
            <a:lum bright="-10000"/>
          </a:blip>
          <a:srcRect/>
          <a:stretch>
            <a:fillRect/>
          </a:stretch>
        </p:blipFill>
        <p:spPr>
          <a:xfrm>
            <a:off x="0" y="0"/>
            <a:ext cx="9144000" cy="6008688"/>
          </a:xfrm>
          <a:prstGeom prst="rect">
            <a:avLst/>
          </a:prstGeom>
        </p:spPr>
      </p:pic>
      <p:sp>
        <p:nvSpPr>
          <p:cNvPr id="2" name="Title 1"/>
          <p:cNvSpPr>
            <a:spLocks noGrp="1"/>
          </p:cNvSpPr>
          <p:nvPr>
            <p:ph type="ctrTitle"/>
          </p:nvPr>
        </p:nvSpPr>
        <p:spPr>
          <a:xfrm>
            <a:off x="457200" y="1416050"/>
            <a:ext cx="8229600" cy="1603375"/>
          </a:xfrm>
        </p:spPr>
        <p:txBody>
          <a:bodyPr/>
          <a:lstStyle>
            <a:lvl1pPr>
              <a:lnSpc>
                <a:spcPts val="4000"/>
              </a:lnSpc>
              <a:defRPr sz="3600" b="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AECOM_Logo.jpg"/>
          <p:cNvPicPr>
            <a:picLocks noChangeAspect="1"/>
          </p:cNvPicPr>
          <p:nvPr userDrawn="1"/>
        </p:nvPicPr>
        <p:blipFill>
          <a:blip r:embed="rId3" cstate="screen"/>
          <a:stretch>
            <a:fillRect/>
          </a:stretch>
        </p:blipFill>
        <p:spPr>
          <a:xfrm>
            <a:off x="7579988" y="6253123"/>
            <a:ext cx="1135059" cy="340517"/>
          </a:xfrm>
          <a:prstGeom prst="rect">
            <a:avLst/>
          </a:prstGeom>
        </p:spPr>
      </p:pic>
      <p:sp>
        <p:nvSpPr>
          <p:cNvPr id="13" name="Text Placeholder 12"/>
          <p:cNvSpPr>
            <a:spLocks noGrp="1"/>
          </p:cNvSpPr>
          <p:nvPr>
            <p:ph type="body" sz="quarter" idx="10" hasCustomPrompt="1"/>
          </p:nvPr>
        </p:nvSpPr>
        <p:spPr>
          <a:xfrm>
            <a:off x="457200" y="6375083"/>
            <a:ext cx="2166938" cy="182880"/>
          </a:xfrm>
        </p:spPr>
        <p:txBody>
          <a:bodyPr/>
          <a:lstStyle>
            <a:lvl1pPr>
              <a:buNone/>
              <a:defRPr sz="1500"/>
            </a:lvl1pPr>
          </a:lstStyle>
          <a:p>
            <a:pPr lvl="0"/>
            <a:r>
              <a:rPr lang="en-US" dirty="0" smtClean="0"/>
              <a:t>Month Day, Year</a:t>
            </a:r>
            <a:endParaRPr lang="en-US" dirty="0"/>
          </a:p>
        </p:txBody>
      </p:sp>
    </p:spTree>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BLUE_2-Column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17193"/>
            <a:ext cx="3932238" cy="25615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92224"/>
            <a:ext cx="3932238"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754563" y="1415365"/>
            <a:ext cx="3932237" cy="24884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4563" y="1792224"/>
            <a:ext cx="3932237"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Date Placeholder 6"/>
          <p:cNvSpPr>
            <a:spLocks noGrp="1"/>
          </p:cNvSpPr>
          <p:nvPr>
            <p:ph type="dt" sz="half" idx="10"/>
          </p:nvPr>
        </p:nvSpPr>
        <p:spPr/>
        <p:txBody>
          <a:bodyPr/>
          <a:lstStyle/>
          <a:p>
            <a:fld id="{609355C0-EC1B-43E5-853A-8A7C593E95FF}" type="datetime4">
              <a:rPr lang="en-US" smtClean="0"/>
              <a:pPr/>
              <a:t>December 2, 2010</a:t>
            </a:fld>
            <a:endParaRPr lang="en-US" dirty="0"/>
          </a:p>
        </p:txBody>
      </p:sp>
      <p:sp>
        <p:nvSpPr>
          <p:cNvPr id="8" name="Footer Placeholder 7"/>
          <p:cNvSpPr>
            <a:spLocks noGrp="1"/>
          </p:cNvSpPr>
          <p:nvPr>
            <p:ph type="ftr" sz="quarter" idx="11"/>
          </p:nvPr>
        </p:nvSpPr>
        <p:spPr/>
        <p:txBody>
          <a:bodyPr/>
          <a:lstStyle/>
          <a:p>
            <a:r>
              <a:rPr lang="en-US" dirty="0" smtClean="0"/>
              <a:t>Presentation Title</a:t>
            </a:r>
            <a:endParaRPr lang="en-US" dirty="0"/>
          </a:p>
        </p:txBody>
      </p:sp>
      <p:sp>
        <p:nvSpPr>
          <p:cNvPr id="9" name="Slide Number Placeholder 8"/>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BLUE_2-Column Photo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754562"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December 2, 2010</a:t>
            </a:fld>
            <a:endParaRPr lang="en-US" dirty="0"/>
          </a:p>
        </p:txBody>
      </p:sp>
      <p:sp>
        <p:nvSpPr>
          <p:cNvPr id="6" name="Footer Placeholder 5"/>
          <p:cNvSpPr>
            <a:spLocks noGrp="1"/>
          </p:cNvSpPr>
          <p:nvPr>
            <p:ph type="ftr" sz="quarter" idx="11"/>
          </p:nvPr>
        </p:nvSpPr>
        <p:spPr/>
        <p:txBody>
          <a:bodyPr/>
          <a:lstStyle/>
          <a:p>
            <a:r>
              <a:rPr lang="en-US" dirty="0" smtClean="0"/>
              <a:t>Presentation Title</a:t>
            </a:r>
            <a:endParaRPr lang="en-US" dirty="0"/>
          </a:p>
        </p:txBody>
      </p:sp>
      <p:sp>
        <p:nvSpPr>
          <p:cNvPr id="7" name="Slide Number Placeholder 6"/>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LUE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3FFF9A-4F94-45D7-81D9-2697C981929B}" type="datetime4">
              <a:rPr lang="en-US" smtClean="0"/>
              <a:pPr/>
              <a:t>December 2, 2010</a:t>
            </a:fld>
            <a:endParaRPr lang="en-US" dirty="0"/>
          </a:p>
        </p:txBody>
      </p:sp>
      <p:sp>
        <p:nvSpPr>
          <p:cNvPr id="4" name="Footer Placeholder 3"/>
          <p:cNvSpPr>
            <a:spLocks noGrp="1"/>
          </p:cNvSpPr>
          <p:nvPr>
            <p:ph type="ftr" sz="quarter" idx="11"/>
          </p:nvPr>
        </p:nvSpPr>
        <p:spPr/>
        <p:txBody>
          <a:bodyPr/>
          <a:lstStyle/>
          <a:p>
            <a:r>
              <a:rPr lang="en-US" dirty="0" smtClean="0"/>
              <a:t>Presentation Title</a:t>
            </a:r>
            <a:endParaRPr lang="en-US" dirty="0"/>
          </a:p>
        </p:txBody>
      </p:sp>
      <p:sp>
        <p:nvSpPr>
          <p:cNvPr id="5" name="Slide Number Placeholder 4"/>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16050"/>
            <a:ext cx="8229600" cy="1603375"/>
          </a:xfrm>
        </p:spPr>
        <p:txBody>
          <a:bodyPr/>
          <a:lstStyle>
            <a:lvl1pPr>
              <a:lnSpc>
                <a:spcPts val="4000"/>
              </a:lnSpc>
              <a:defRPr sz="3600" b="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AECOM_Logo.jpg"/>
          <p:cNvPicPr>
            <a:picLocks noChangeAspect="1"/>
          </p:cNvPicPr>
          <p:nvPr userDrawn="1"/>
        </p:nvPicPr>
        <p:blipFill>
          <a:blip r:embed="rId2" cstate="screen"/>
          <a:stretch>
            <a:fillRect/>
          </a:stretch>
        </p:blipFill>
        <p:spPr>
          <a:xfrm>
            <a:off x="7579988" y="6253123"/>
            <a:ext cx="1135059" cy="340517"/>
          </a:xfrm>
          <a:prstGeom prst="rect">
            <a:avLst/>
          </a:prstGeom>
        </p:spPr>
      </p:pic>
      <p:sp>
        <p:nvSpPr>
          <p:cNvPr id="7" name="Text Placeholder 12"/>
          <p:cNvSpPr>
            <a:spLocks noGrp="1"/>
          </p:cNvSpPr>
          <p:nvPr>
            <p:ph type="body" sz="quarter" idx="10" hasCustomPrompt="1"/>
          </p:nvPr>
        </p:nvSpPr>
        <p:spPr>
          <a:xfrm>
            <a:off x="457200" y="6375083"/>
            <a:ext cx="2166938" cy="182880"/>
          </a:xfrm>
        </p:spPr>
        <p:txBody>
          <a:bodyPr/>
          <a:lstStyle>
            <a:lvl1pPr>
              <a:buNone/>
              <a:defRPr sz="1500"/>
            </a:lvl1pPr>
          </a:lstStyle>
          <a:p>
            <a:pPr lvl="0"/>
            <a:r>
              <a:rPr lang="en-US" dirty="0" smtClean="0"/>
              <a:t>Month Day, Year</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EEN-ORANGE_Title Slide">
    <p:spTree>
      <p:nvGrpSpPr>
        <p:cNvPr id="1" name=""/>
        <p:cNvGrpSpPr/>
        <p:nvPr/>
      </p:nvGrpSpPr>
      <p:grpSpPr>
        <a:xfrm>
          <a:off x="0" y="0"/>
          <a:ext cx="0" cy="0"/>
          <a:chOff x="0" y="0"/>
          <a:chExt cx="0" cy="0"/>
        </a:xfrm>
      </p:grpSpPr>
      <p:pic>
        <p:nvPicPr>
          <p:cNvPr id="11" name="Picture 10" descr="AECOM_green-orange_sp#CD881.jpg"/>
          <p:cNvPicPr>
            <a:picLocks noChangeAspect="1"/>
          </p:cNvPicPr>
          <p:nvPr userDrawn="1"/>
        </p:nvPicPr>
        <p:blipFill>
          <a:blip r:embed="rId2" cstate="screen"/>
          <a:srcRect/>
          <a:stretch>
            <a:fillRect/>
          </a:stretch>
        </p:blipFill>
        <p:spPr>
          <a:xfrm>
            <a:off x="0" y="0"/>
            <a:ext cx="9144000" cy="6008688"/>
          </a:xfrm>
          <a:prstGeom prst="rect">
            <a:avLst/>
          </a:prstGeom>
        </p:spPr>
      </p:pic>
      <p:sp>
        <p:nvSpPr>
          <p:cNvPr id="2" name="Title 1"/>
          <p:cNvSpPr>
            <a:spLocks noGrp="1"/>
          </p:cNvSpPr>
          <p:nvPr>
            <p:ph type="ctrTitle"/>
          </p:nvPr>
        </p:nvSpPr>
        <p:spPr>
          <a:xfrm>
            <a:off x="457200" y="1416050"/>
            <a:ext cx="8229600" cy="1603375"/>
          </a:xfrm>
        </p:spPr>
        <p:txBody>
          <a:bodyPr/>
          <a:lstStyle>
            <a:lvl1pPr>
              <a:lnSpc>
                <a:spcPts val="4000"/>
              </a:lnSpc>
              <a:defRPr sz="3600" b="0">
                <a:solidFill>
                  <a:schemeClr val="bg1"/>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AECOM_Logo.jpg"/>
          <p:cNvPicPr>
            <a:picLocks noChangeAspect="1"/>
          </p:cNvPicPr>
          <p:nvPr userDrawn="1"/>
        </p:nvPicPr>
        <p:blipFill>
          <a:blip r:embed="rId3" cstate="screen"/>
          <a:stretch>
            <a:fillRect/>
          </a:stretch>
        </p:blipFill>
        <p:spPr>
          <a:xfrm>
            <a:off x="7579988" y="6253123"/>
            <a:ext cx="1135059" cy="340517"/>
          </a:xfrm>
          <a:prstGeom prst="rect">
            <a:avLst/>
          </a:prstGeom>
        </p:spPr>
      </p:pic>
      <p:sp>
        <p:nvSpPr>
          <p:cNvPr id="8" name="Text Placeholder 12"/>
          <p:cNvSpPr>
            <a:spLocks noGrp="1"/>
          </p:cNvSpPr>
          <p:nvPr>
            <p:ph type="body" sz="quarter" idx="10" hasCustomPrompt="1"/>
          </p:nvPr>
        </p:nvSpPr>
        <p:spPr>
          <a:xfrm>
            <a:off x="457200" y="6375083"/>
            <a:ext cx="2166938" cy="182880"/>
          </a:xfrm>
        </p:spPr>
        <p:txBody>
          <a:bodyPr/>
          <a:lstStyle>
            <a:lvl1pPr marL="173038" marR="0" indent="-173038" algn="l" defTabSz="914400" rtl="0" eaLnBrk="1" fontAlgn="auto" latinLnBrk="0" hangingPunct="1">
              <a:lnSpc>
                <a:spcPct val="100000"/>
              </a:lnSpc>
              <a:spcBef>
                <a:spcPts val="1200"/>
              </a:spcBef>
              <a:spcAft>
                <a:spcPts val="0"/>
              </a:spcAft>
              <a:buClrTx/>
              <a:buSzTx/>
              <a:buFont typeface="Arial" pitchFamily="34" charset="0"/>
              <a:buNone/>
              <a:tabLst/>
              <a:defRPr sz="1500"/>
            </a:lvl1pPr>
          </a:lstStyle>
          <a:p>
            <a:pPr marL="173038" marR="0" lvl="0" indent="-173038" algn="l" defTabSz="914400" rtl="0" eaLnBrk="1" fontAlgn="auto" latinLnBrk="0" hangingPunct="1">
              <a:lnSpc>
                <a:spcPct val="100000"/>
              </a:lnSpc>
              <a:spcBef>
                <a:spcPts val="1200"/>
              </a:spcBef>
              <a:spcAft>
                <a:spcPts val="0"/>
              </a:spcAft>
              <a:buClrTx/>
              <a:buSzTx/>
              <a:buFont typeface="Arial" pitchFamily="34" charset="0"/>
              <a:buNone/>
              <a:tabLst/>
              <a:defRPr/>
            </a:pPr>
            <a:r>
              <a:rPr lang="en-US" dirty="0" smtClean="0"/>
              <a:t>Month Day, Year</a:t>
            </a:r>
          </a:p>
          <a:p>
            <a:pPr lvl="0"/>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EEN_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16050"/>
            <a:ext cx="8229600" cy="1603375"/>
          </a:xfrm>
        </p:spPr>
        <p:txBody>
          <a:bodyPr/>
          <a:lstStyle>
            <a:lvl1pPr>
              <a:lnSpc>
                <a:spcPts val="4000"/>
              </a:lnSpc>
              <a:defRPr sz="3600" b="0"/>
            </a:lvl1pPr>
          </a:lstStyle>
          <a:p>
            <a:r>
              <a:rPr lang="en-US" dirty="0" smtClean="0"/>
              <a:t>Click to edit Master 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EEN-ORANGE_Divider Slide">
    <p:spTree>
      <p:nvGrpSpPr>
        <p:cNvPr id="1" name=""/>
        <p:cNvGrpSpPr/>
        <p:nvPr/>
      </p:nvGrpSpPr>
      <p:grpSpPr>
        <a:xfrm>
          <a:off x="0" y="0"/>
          <a:ext cx="0" cy="0"/>
          <a:chOff x="0" y="0"/>
          <a:chExt cx="0" cy="0"/>
        </a:xfrm>
      </p:grpSpPr>
      <p:pic>
        <p:nvPicPr>
          <p:cNvPr id="4" name="Picture 3" descr="AECOM_green-orange_sp#CD881.jpg"/>
          <p:cNvPicPr>
            <a:picLocks noChangeAspect="1"/>
          </p:cNvPicPr>
          <p:nvPr userDrawn="1"/>
        </p:nvPicPr>
        <p:blipFill>
          <a:blip r:embed="rId2" cstate="screen"/>
          <a:stretch>
            <a:fillRect/>
          </a:stretch>
        </p:blipFill>
        <p:spPr>
          <a:xfrm>
            <a:off x="0" y="0"/>
            <a:ext cx="9144000" cy="6858000"/>
          </a:xfrm>
          <a:prstGeom prst="rect">
            <a:avLst/>
          </a:prstGeom>
        </p:spPr>
      </p:pic>
      <p:sp>
        <p:nvSpPr>
          <p:cNvPr id="2" name="Title 1"/>
          <p:cNvSpPr>
            <a:spLocks noGrp="1"/>
          </p:cNvSpPr>
          <p:nvPr>
            <p:ph type="ctrTitle"/>
          </p:nvPr>
        </p:nvSpPr>
        <p:spPr>
          <a:xfrm>
            <a:off x="457200" y="1416050"/>
            <a:ext cx="8229600" cy="1603375"/>
          </a:xfrm>
        </p:spPr>
        <p:txBody>
          <a:bodyPr/>
          <a:lstStyle>
            <a:lvl1pPr>
              <a:lnSpc>
                <a:spcPts val="4000"/>
              </a:lnSpc>
              <a:defRPr sz="3600" b="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GREEN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350"/>
              </a:spcBef>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DF900F57-CD6F-45E2-8018-91FFE5D0CD30}" type="datetime4">
              <a:rPr lang="en-US" smtClean="0"/>
              <a:pPr/>
              <a:t>December 2, 2010</a:t>
            </a:fld>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GREEN_Title and Content_Smaller Fo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Arial" pitchFamily="34" charset="0"/>
              <a:buNone/>
              <a:defRPr sz="2000" b="1"/>
            </a:lvl1pPr>
            <a:lvl2pPr marL="173038" indent="-173038">
              <a:buFont typeface="Arial" pitchFamily="34" charset="0"/>
              <a:buChar char="•"/>
              <a:defRPr/>
            </a:lvl2pPr>
            <a:lvl3pPr marL="401638" indent="-182563">
              <a:buFont typeface="Arial" pitchFamily="34" charset="0"/>
              <a:buChar char="–"/>
              <a:defRPr/>
            </a:lvl3pPr>
            <a:lvl4pPr marL="630238" indent="-173038">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A2E1E85C-06F5-481F-BCC2-032CF3FE58EF}" type="datetime4">
              <a:rPr lang="en-US" smtClean="0"/>
              <a:pPr/>
              <a:t>December 2, 2010</a:t>
            </a:fld>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GREEN_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932238"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754563" y="1371600"/>
            <a:ext cx="3932236"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December 2, 2010</a:t>
            </a:fld>
            <a:endParaRPr lang="en-US" dirty="0"/>
          </a:p>
        </p:txBody>
      </p:sp>
      <p:sp>
        <p:nvSpPr>
          <p:cNvPr id="6" name="Footer Placeholder 5"/>
          <p:cNvSpPr>
            <a:spLocks noGrp="1"/>
          </p:cNvSpPr>
          <p:nvPr>
            <p:ph type="ftr" sz="quarter" idx="11"/>
          </p:nvPr>
        </p:nvSpPr>
        <p:spPr/>
        <p:txBody>
          <a:bodyPr/>
          <a:lstStyle/>
          <a:p>
            <a:r>
              <a:rPr lang="en-US" dirty="0" smtClean="0"/>
              <a:t>Presentation Title</a:t>
            </a:r>
            <a:endParaRPr lang="en-US" dirty="0"/>
          </a:p>
        </p:txBody>
      </p:sp>
      <p:sp>
        <p:nvSpPr>
          <p:cNvPr id="7" name="Slide Number Placeholder 6"/>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CK_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16050"/>
            <a:ext cx="8229600" cy="1603375"/>
          </a:xfrm>
        </p:spPr>
        <p:txBody>
          <a:bodyPr/>
          <a:lstStyle>
            <a:lvl1pPr>
              <a:lnSpc>
                <a:spcPts val="4000"/>
              </a:lnSpc>
              <a:defRPr sz="3600" b="0"/>
            </a:lvl1pPr>
          </a:lstStyle>
          <a:p>
            <a:r>
              <a:rPr lang="en-US"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GREEN_2-Column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17193"/>
            <a:ext cx="3932238" cy="25615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92224"/>
            <a:ext cx="3932238"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754563" y="1415365"/>
            <a:ext cx="3932237" cy="24884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4563" y="1792224"/>
            <a:ext cx="3932237"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Date Placeholder 6"/>
          <p:cNvSpPr>
            <a:spLocks noGrp="1"/>
          </p:cNvSpPr>
          <p:nvPr>
            <p:ph type="dt" sz="half" idx="10"/>
          </p:nvPr>
        </p:nvSpPr>
        <p:spPr/>
        <p:txBody>
          <a:bodyPr/>
          <a:lstStyle/>
          <a:p>
            <a:fld id="{609355C0-EC1B-43E5-853A-8A7C593E95FF}" type="datetime4">
              <a:rPr lang="en-US" smtClean="0"/>
              <a:pPr/>
              <a:t>December 2, 2010</a:t>
            </a:fld>
            <a:endParaRPr lang="en-US" dirty="0"/>
          </a:p>
        </p:txBody>
      </p:sp>
      <p:sp>
        <p:nvSpPr>
          <p:cNvPr id="8" name="Footer Placeholder 7"/>
          <p:cNvSpPr>
            <a:spLocks noGrp="1"/>
          </p:cNvSpPr>
          <p:nvPr>
            <p:ph type="ftr" sz="quarter" idx="11"/>
          </p:nvPr>
        </p:nvSpPr>
        <p:spPr/>
        <p:txBody>
          <a:bodyPr/>
          <a:lstStyle/>
          <a:p>
            <a:r>
              <a:rPr lang="en-US" dirty="0" smtClean="0"/>
              <a:t>Presentation Title</a:t>
            </a:r>
            <a:endParaRPr lang="en-US" dirty="0"/>
          </a:p>
        </p:txBody>
      </p:sp>
      <p:sp>
        <p:nvSpPr>
          <p:cNvPr id="9" name="Slide Number Placeholder 8"/>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GREEN_2-Column Photo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754562"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December 2, 2010</a:t>
            </a:fld>
            <a:endParaRPr lang="en-US" dirty="0"/>
          </a:p>
        </p:txBody>
      </p:sp>
      <p:sp>
        <p:nvSpPr>
          <p:cNvPr id="6" name="Footer Placeholder 5"/>
          <p:cNvSpPr>
            <a:spLocks noGrp="1"/>
          </p:cNvSpPr>
          <p:nvPr>
            <p:ph type="ftr" sz="quarter" idx="11"/>
          </p:nvPr>
        </p:nvSpPr>
        <p:spPr/>
        <p:txBody>
          <a:bodyPr/>
          <a:lstStyle/>
          <a:p>
            <a:r>
              <a:rPr lang="en-US" dirty="0" smtClean="0"/>
              <a:t>Presentation Title</a:t>
            </a:r>
            <a:endParaRPr lang="en-US" dirty="0"/>
          </a:p>
        </p:txBody>
      </p:sp>
      <p:sp>
        <p:nvSpPr>
          <p:cNvPr id="7" name="Slide Number Placeholder 6"/>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GREEN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3FFF9A-4F94-45D7-81D9-2697C981929B}" type="datetime4">
              <a:rPr lang="en-US" smtClean="0"/>
              <a:pPr/>
              <a:t>December 2, 2010</a:t>
            </a:fld>
            <a:endParaRPr lang="en-US" dirty="0"/>
          </a:p>
        </p:txBody>
      </p:sp>
      <p:sp>
        <p:nvSpPr>
          <p:cNvPr id="4" name="Footer Placeholder 3"/>
          <p:cNvSpPr>
            <a:spLocks noGrp="1"/>
          </p:cNvSpPr>
          <p:nvPr>
            <p:ph type="ftr" sz="quarter" idx="11"/>
          </p:nvPr>
        </p:nvSpPr>
        <p:spPr/>
        <p:txBody>
          <a:bodyPr/>
          <a:lstStyle/>
          <a:p>
            <a:r>
              <a:rPr lang="en-US" dirty="0" smtClean="0"/>
              <a:t>Presentation Title</a:t>
            </a:r>
            <a:endParaRPr lang="en-US" dirty="0"/>
          </a:p>
        </p:txBody>
      </p:sp>
      <p:sp>
        <p:nvSpPr>
          <p:cNvPr id="5" name="Slide Number Placeholder 4"/>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RANGE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16050"/>
            <a:ext cx="8229600" cy="1603375"/>
          </a:xfrm>
        </p:spPr>
        <p:txBody>
          <a:bodyPr/>
          <a:lstStyle>
            <a:lvl1pPr>
              <a:lnSpc>
                <a:spcPts val="4000"/>
              </a:lnSpc>
              <a:defRPr sz="3600" b="0">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AECOM_Logo.jpg"/>
          <p:cNvPicPr>
            <a:picLocks noChangeAspect="1"/>
          </p:cNvPicPr>
          <p:nvPr userDrawn="1"/>
        </p:nvPicPr>
        <p:blipFill>
          <a:blip r:embed="rId2" cstate="screen"/>
          <a:stretch>
            <a:fillRect/>
          </a:stretch>
        </p:blipFill>
        <p:spPr>
          <a:xfrm>
            <a:off x="7579988" y="6253123"/>
            <a:ext cx="1135059" cy="340517"/>
          </a:xfrm>
          <a:prstGeom prst="rect">
            <a:avLst/>
          </a:prstGeom>
        </p:spPr>
      </p:pic>
      <p:sp>
        <p:nvSpPr>
          <p:cNvPr id="7" name="Text Placeholder 12"/>
          <p:cNvSpPr>
            <a:spLocks noGrp="1"/>
          </p:cNvSpPr>
          <p:nvPr>
            <p:ph type="body" sz="quarter" idx="10" hasCustomPrompt="1"/>
          </p:nvPr>
        </p:nvSpPr>
        <p:spPr>
          <a:xfrm>
            <a:off x="457200" y="6375083"/>
            <a:ext cx="2166938" cy="182880"/>
          </a:xfrm>
        </p:spPr>
        <p:txBody>
          <a:bodyPr/>
          <a:lstStyle>
            <a:lvl1pPr marL="173038" marR="0" indent="-173038" algn="l" defTabSz="914400" rtl="0" eaLnBrk="1" fontAlgn="auto" latinLnBrk="0" hangingPunct="1">
              <a:lnSpc>
                <a:spcPct val="100000"/>
              </a:lnSpc>
              <a:spcBef>
                <a:spcPts val="1200"/>
              </a:spcBef>
              <a:spcAft>
                <a:spcPts val="0"/>
              </a:spcAft>
              <a:buClrTx/>
              <a:buSzTx/>
              <a:buFont typeface="Arial" pitchFamily="34" charset="0"/>
              <a:buNone/>
              <a:tabLst/>
              <a:defRPr sz="1500"/>
            </a:lvl1pPr>
          </a:lstStyle>
          <a:p>
            <a:pPr marL="173038" marR="0" lvl="0" indent="-173038" algn="l" defTabSz="914400" rtl="0" eaLnBrk="1" fontAlgn="auto" latinLnBrk="0" hangingPunct="1">
              <a:lnSpc>
                <a:spcPct val="100000"/>
              </a:lnSpc>
              <a:spcBef>
                <a:spcPts val="1200"/>
              </a:spcBef>
              <a:spcAft>
                <a:spcPts val="0"/>
              </a:spcAft>
              <a:buClrTx/>
              <a:buSzTx/>
              <a:buFont typeface="Arial" pitchFamily="34" charset="0"/>
              <a:buNone/>
              <a:tabLst/>
              <a:defRPr/>
            </a:pPr>
            <a:r>
              <a:rPr lang="en-US" dirty="0" smtClean="0"/>
              <a:t>Month Day, Year</a:t>
            </a:r>
          </a:p>
          <a:p>
            <a:pPr lvl="0"/>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ORANGE-MAGENTA_Title Slide">
    <p:spTree>
      <p:nvGrpSpPr>
        <p:cNvPr id="1" name=""/>
        <p:cNvGrpSpPr/>
        <p:nvPr/>
      </p:nvGrpSpPr>
      <p:grpSpPr>
        <a:xfrm>
          <a:off x="0" y="0"/>
          <a:ext cx="0" cy="0"/>
          <a:chOff x="0" y="0"/>
          <a:chExt cx="0" cy="0"/>
        </a:xfrm>
      </p:grpSpPr>
      <p:pic>
        <p:nvPicPr>
          <p:cNvPr id="8" name="Picture 7" descr="AECOM_Gradients_orange-purple.jpg"/>
          <p:cNvPicPr>
            <a:picLocks noChangeAspect="1"/>
          </p:cNvPicPr>
          <p:nvPr userDrawn="1"/>
        </p:nvPicPr>
        <p:blipFill>
          <a:blip r:embed="rId2" cstate="screen"/>
          <a:srcRect/>
          <a:stretch>
            <a:fillRect/>
          </a:stretch>
        </p:blipFill>
        <p:spPr>
          <a:xfrm>
            <a:off x="0" y="0"/>
            <a:ext cx="9144000" cy="6008688"/>
          </a:xfrm>
          <a:prstGeom prst="rect">
            <a:avLst/>
          </a:prstGeom>
        </p:spPr>
      </p:pic>
      <p:sp>
        <p:nvSpPr>
          <p:cNvPr id="2" name="Title 1"/>
          <p:cNvSpPr>
            <a:spLocks noGrp="1"/>
          </p:cNvSpPr>
          <p:nvPr>
            <p:ph type="ctrTitle"/>
          </p:nvPr>
        </p:nvSpPr>
        <p:spPr>
          <a:xfrm>
            <a:off x="457200" y="1416050"/>
            <a:ext cx="8229600" cy="1603375"/>
          </a:xfrm>
        </p:spPr>
        <p:txBody>
          <a:bodyPr/>
          <a:lstStyle>
            <a:lvl1pPr>
              <a:lnSpc>
                <a:spcPts val="4000"/>
              </a:lnSpc>
              <a:defRPr sz="3600" b="0">
                <a:solidFill>
                  <a:schemeClr val="bg1"/>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AECOM_Logo.jpg"/>
          <p:cNvPicPr>
            <a:picLocks noChangeAspect="1"/>
          </p:cNvPicPr>
          <p:nvPr userDrawn="1"/>
        </p:nvPicPr>
        <p:blipFill>
          <a:blip r:embed="rId3" cstate="screen"/>
          <a:stretch>
            <a:fillRect/>
          </a:stretch>
        </p:blipFill>
        <p:spPr>
          <a:xfrm>
            <a:off x="7579988" y="6253123"/>
            <a:ext cx="1135059" cy="340517"/>
          </a:xfrm>
          <a:prstGeom prst="rect">
            <a:avLst/>
          </a:prstGeom>
        </p:spPr>
      </p:pic>
      <p:sp>
        <p:nvSpPr>
          <p:cNvPr id="11" name="Text Placeholder 12"/>
          <p:cNvSpPr>
            <a:spLocks noGrp="1"/>
          </p:cNvSpPr>
          <p:nvPr>
            <p:ph type="body" sz="quarter" idx="10" hasCustomPrompt="1"/>
          </p:nvPr>
        </p:nvSpPr>
        <p:spPr>
          <a:xfrm>
            <a:off x="457200" y="6375083"/>
            <a:ext cx="2166938" cy="182880"/>
          </a:xfrm>
        </p:spPr>
        <p:txBody>
          <a:bodyPr/>
          <a:lstStyle>
            <a:lvl1pPr marL="173038" marR="0" indent="-173038" algn="l" defTabSz="914400" rtl="0" eaLnBrk="1" fontAlgn="auto" latinLnBrk="0" hangingPunct="1">
              <a:lnSpc>
                <a:spcPct val="100000"/>
              </a:lnSpc>
              <a:spcBef>
                <a:spcPts val="1200"/>
              </a:spcBef>
              <a:spcAft>
                <a:spcPts val="0"/>
              </a:spcAft>
              <a:buClrTx/>
              <a:buSzTx/>
              <a:buFont typeface="Arial" pitchFamily="34" charset="0"/>
              <a:buNone/>
              <a:tabLst/>
              <a:defRPr sz="1500"/>
            </a:lvl1pPr>
          </a:lstStyle>
          <a:p>
            <a:pPr marL="173038" marR="0" lvl="0" indent="-173038" algn="l" defTabSz="914400" rtl="0" eaLnBrk="1" fontAlgn="auto" latinLnBrk="0" hangingPunct="1">
              <a:lnSpc>
                <a:spcPct val="100000"/>
              </a:lnSpc>
              <a:spcBef>
                <a:spcPts val="1200"/>
              </a:spcBef>
              <a:spcAft>
                <a:spcPts val="0"/>
              </a:spcAft>
              <a:buClrTx/>
              <a:buSzTx/>
              <a:buFont typeface="Arial" pitchFamily="34" charset="0"/>
              <a:buNone/>
              <a:tabLst/>
              <a:defRPr/>
            </a:pPr>
            <a:r>
              <a:rPr lang="en-US" dirty="0" smtClean="0"/>
              <a:t>Month Day, Year</a:t>
            </a:r>
          </a:p>
          <a:p>
            <a:pPr lvl="0"/>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ORANGE_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16050"/>
            <a:ext cx="8229600" cy="1603375"/>
          </a:xfrm>
        </p:spPr>
        <p:txBody>
          <a:bodyPr/>
          <a:lstStyle>
            <a:lvl1pPr>
              <a:lnSpc>
                <a:spcPts val="4000"/>
              </a:lnSpc>
              <a:defRPr sz="3600" b="0"/>
            </a:lvl1pPr>
          </a:lstStyle>
          <a:p>
            <a:r>
              <a:rPr lang="en-US" dirty="0" smtClean="0"/>
              <a:t>Click to edit Master title style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ORANGE-MAGENTA_Divider Slide">
    <p:spTree>
      <p:nvGrpSpPr>
        <p:cNvPr id="1" name=""/>
        <p:cNvGrpSpPr/>
        <p:nvPr/>
      </p:nvGrpSpPr>
      <p:grpSpPr>
        <a:xfrm>
          <a:off x="0" y="0"/>
          <a:ext cx="0" cy="0"/>
          <a:chOff x="0" y="0"/>
          <a:chExt cx="0" cy="0"/>
        </a:xfrm>
      </p:grpSpPr>
      <p:pic>
        <p:nvPicPr>
          <p:cNvPr id="5" name="Picture 4" descr="AECOM_Gradients_orange-purple.jpg"/>
          <p:cNvPicPr>
            <a:picLocks noChangeAspect="1"/>
          </p:cNvPicPr>
          <p:nvPr userDrawn="1"/>
        </p:nvPicPr>
        <p:blipFill>
          <a:blip r:embed="rId2" cstate="screen"/>
          <a:stretch>
            <a:fillRect/>
          </a:stretch>
        </p:blipFill>
        <p:spPr>
          <a:xfrm>
            <a:off x="0" y="0"/>
            <a:ext cx="9144000" cy="6858000"/>
          </a:xfrm>
          <a:prstGeom prst="rect">
            <a:avLst/>
          </a:prstGeom>
        </p:spPr>
      </p:pic>
      <p:sp>
        <p:nvSpPr>
          <p:cNvPr id="2" name="Title 1"/>
          <p:cNvSpPr>
            <a:spLocks noGrp="1"/>
          </p:cNvSpPr>
          <p:nvPr>
            <p:ph type="ctrTitle"/>
          </p:nvPr>
        </p:nvSpPr>
        <p:spPr>
          <a:xfrm>
            <a:off x="457200" y="1416050"/>
            <a:ext cx="8229600" cy="1603375"/>
          </a:xfrm>
        </p:spPr>
        <p:txBody>
          <a:bodyPr/>
          <a:lstStyle>
            <a:lvl1pPr>
              <a:lnSpc>
                <a:spcPts val="4000"/>
              </a:lnSpc>
              <a:defRPr sz="3600" b="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ORANG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350"/>
              </a:spcBef>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DF900F57-CD6F-45E2-8018-91FFE5D0CD30}" type="datetime4">
              <a:rPr lang="en-US" smtClean="0"/>
              <a:pPr/>
              <a:t>December 2, 2010</a:t>
            </a:fld>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ORANGE_Title and Content_Smaller Fo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Arial" pitchFamily="34" charset="0"/>
              <a:buNone/>
              <a:defRPr sz="2000" b="1"/>
            </a:lvl1pPr>
            <a:lvl2pPr marL="173038" indent="-173038">
              <a:buFont typeface="Arial" pitchFamily="34" charset="0"/>
              <a:buChar char="•"/>
              <a:defRPr/>
            </a:lvl2pPr>
            <a:lvl3pPr marL="401638" indent="-182563">
              <a:buFont typeface="Arial" pitchFamily="34" charset="0"/>
              <a:buChar char="–"/>
              <a:defRPr/>
            </a:lvl3pPr>
            <a:lvl4pPr marL="630238" indent="-173038">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A2E1E85C-06F5-481F-BCC2-032CF3FE58EF}" type="datetime4">
              <a:rPr lang="en-US" smtClean="0"/>
              <a:pPr/>
              <a:t>December 2, 2010</a:t>
            </a:fld>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ORANGE_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932238"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754563" y="1371600"/>
            <a:ext cx="3932236"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December 2, 2010</a:t>
            </a:fld>
            <a:endParaRPr lang="en-US" dirty="0"/>
          </a:p>
        </p:txBody>
      </p:sp>
      <p:sp>
        <p:nvSpPr>
          <p:cNvPr id="6" name="Footer Placeholder 5"/>
          <p:cNvSpPr>
            <a:spLocks noGrp="1"/>
          </p:cNvSpPr>
          <p:nvPr>
            <p:ph type="ftr" sz="quarter" idx="11"/>
          </p:nvPr>
        </p:nvSpPr>
        <p:spPr/>
        <p:txBody>
          <a:bodyPr/>
          <a:lstStyle/>
          <a:p>
            <a:r>
              <a:rPr lang="en-US" dirty="0" smtClean="0"/>
              <a:t>Presentation Title</a:t>
            </a:r>
            <a:endParaRPr lang="en-US" dirty="0"/>
          </a:p>
        </p:txBody>
      </p:sp>
      <p:sp>
        <p:nvSpPr>
          <p:cNvPr id="7" name="Slide Number Placeholder 6"/>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ACK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a:lvl1pPr>
            <a:lvl2pPr>
              <a:spcBef>
                <a:spcPts val="35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p>
            <a:fld id="{DF900F57-CD6F-45E2-8018-91FFE5D0CD30}" type="datetime4">
              <a:rPr lang="en-US" smtClean="0"/>
              <a:pPr/>
              <a:t>December 2, 2010</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R&amp;D Overview</a:t>
            </a:r>
            <a:endParaRPr lang="en-US" dirty="0"/>
          </a:p>
        </p:txBody>
      </p:sp>
      <p:sp>
        <p:nvSpPr>
          <p:cNvPr id="6" name="Slide Number Placeholder 5"/>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ORANGE_2-Column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17193"/>
            <a:ext cx="3932238" cy="25615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92224"/>
            <a:ext cx="3932238"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754563" y="1415365"/>
            <a:ext cx="3932237" cy="24884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4563" y="1792224"/>
            <a:ext cx="3932237"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Date Placeholder 6"/>
          <p:cNvSpPr>
            <a:spLocks noGrp="1"/>
          </p:cNvSpPr>
          <p:nvPr>
            <p:ph type="dt" sz="half" idx="10"/>
          </p:nvPr>
        </p:nvSpPr>
        <p:spPr/>
        <p:txBody>
          <a:bodyPr/>
          <a:lstStyle/>
          <a:p>
            <a:fld id="{609355C0-EC1B-43E5-853A-8A7C593E95FF}" type="datetime4">
              <a:rPr lang="en-US" smtClean="0"/>
              <a:pPr/>
              <a:t>December 2, 2010</a:t>
            </a:fld>
            <a:endParaRPr lang="en-US" dirty="0"/>
          </a:p>
        </p:txBody>
      </p:sp>
      <p:sp>
        <p:nvSpPr>
          <p:cNvPr id="8" name="Footer Placeholder 7"/>
          <p:cNvSpPr>
            <a:spLocks noGrp="1"/>
          </p:cNvSpPr>
          <p:nvPr>
            <p:ph type="ftr" sz="quarter" idx="11"/>
          </p:nvPr>
        </p:nvSpPr>
        <p:spPr/>
        <p:txBody>
          <a:bodyPr/>
          <a:lstStyle/>
          <a:p>
            <a:r>
              <a:rPr lang="en-US" dirty="0" smtClean="0"/>
              <a:t>Presentation Title</a:t>
            </a:r>
            <a:endParaRPr lang="en-US" dirty="0"/>
          </a:p>
        </p:txBody>
      </p:sp>
      <p:sp>
        <p:nvSpPr>
          <p:cNvPr id="9" name="Slide Number Placeholder 8"/>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ORANGE_2-Column Photo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754562"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December 2, 2010</a:t>
            </a:fld>
            <a:endParaRPr lang="en-US" dirty="0"/>
          </a:p>
        </p:txBody>
      </p:sp>
      <p:sp>
        <p:nvSpPr>
          <p:cNvPr id="6" name="Footer Placeholder 5"/>
          <p:cNvSpPr>
            <a:spLocks noGrp="1"/>
          </p:cNvSpPr>
          <p:nvPr>
            <p:ph type="ftr" sz="quarter" idx="11"/>
          </p:nvPr>
        </p:nvSpPr>
        <p:spPr/>
        <p:txBody>
          <a:bodyPr/>
          <a:lstStyle/>
          <a:p>
            <a:r>
              <a:rPr lang="en-US" dirty="0" smtClean="0"/>
              <a:t>Presentation Title</a:t>
            </a:r>
            <a:endParaRPr lang="en-US" dirty="0"/>
          </a:p>
        </p:txBody>
      </p:sp>
      <p:sp>
        <p:nvSpPr>
          <p:cNvPr id="7" name="Slide Number Placeholder 6"/>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ORANGE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3FFF9A-4F94-45D7-81D9-2697C981929B}" type="datetime4">
              <a:rPr lang="en-US" smtClean="0"/>
              <a:pPr/>
              <a:t>December 2, 2010</a:t>
            </a:fld>
            <a:endParaRPr lang="en-US" dirty="0"/>
          </a:p>
        </p:txBody>
      </p:sp>
      <p:sp>
        <p:nvSpPr>
          <p:cNvPr id="4" name="Footer Placeholder 3"/>
          <p:cNvSpPr>
            <a:spLocks noGrp="1"/>
          </p:cNvSpPr>
          <p:nvPr>
            <p:ph type="ftr" sz="quarter" idx="11"/>
          </p:nvPr>
        </p:nvSpPr>
        <p:spPr/>
        <p:txBody>
          <a:bodyPr/>
          <a:lstStyle/>
          <a:p>
            <a:r>
              <a:rPr lang="en-US" dirty="0" smtClean="0"/>
              <a:t>Presentation Title</a:t>
            </a:r>
            <a:endParaRPr lang="en-US" dirty="0"/>
          </a:p>
        </p:txBody>
      </p:sp>
      <p:sp>
        <p:nvSpPr>
          <p:cNvPr id="5" name="Slide Number Placeholder 4"/>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MAGENTA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16050"/>
            <a:ext cx="8229600" cy="1603375"/>
          </a:xfrm>
        </p:spPr>
        <p:txBody>
          <a:bodyPr/>
          <a:lstStyle>
            <a:lvl1pPr>
              <a:lnSpc>
                <a:spcPts val="4000"/>
              </a:lnSpc>
              <a:defRPr sz="3600" b="0">
                <a:solidFill>
                  <a:schemeClr val="accent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AECOM_Logo.jpg"/>
          <p:cNvPicPr>
            <a:picLocks noChangeAspect="1"/>
          </p:cNvPicPr>
          <p:nvPr userDrawn="1"/>
        </p:nvPicPr>
        <p:blipFill>
          <a:blip r:embed="rId2" cstate="screen"/>
          <a:stretch>
            <a:fillRect/>
          </a:stretch>
        </p:blipFill>
        <p:spPr>
          <a:xfrm>
            <a:off x="7579988" y="6253123"/>
            <a:ext cx="1135059" cy="340517"/>
          </a:xfrm>
          <a:prstGeom prst="rect">
            <a:avLst/>
          </a:prstGeom>
        </p:spPr>
      </p:pic>
      <p:sp>
        <p:nvSpPr>
          <p:cNvPr id="7" name="Text Placeholder 12"/>
          <p:cNvSpPr>
            <a:spLocks noGrp="1"/>
          </p:cNvSpPr>
          <p:nvPr>
            <p:ph type="body" sz="quarter" idx="10" hasCustomPrompt="1"/>
          </p:nvPr>
        </p:nvSpPr>
        <p:spPr>
          <a:xfrm>
            <a:off x="457200" y="6375083"/>
            <a:ext cx="2166938" cy="182880"/>
          </a:xfrm>
        </p:spPr>
        <p:txBody>
          <a:bodyPr/>
          <a:lstStyle>
            <a:lvl1pPr marL="173038" marR="0" indent="-173038" algn="l" defTabSz="914400" rtl="0" eaLnBrk="1" fontAlgn="auto" latinLnBrk="0" hangingPunct="1">
              <a:lnSpc>
                <a:spcPct val="100000"/>
              </a:lnSpc>
              <a:spcBef>
                <a:spcPts val="1200"/>
              </a:spcBef>
              <a:spcAft>
                <a:spcPts val="0"/>
              </a:spcAft>
              <a:buClrTx/>
              <a:buSzTx/>
              <a:buFont typeface="Arial" pitchFamily="34" charset="0"/>
              <a:buNone/>
              <a:tabLst/>
              <a:defRPr sz="1500"/>
            </a:lvl1pPr>
          </a:lstStyle>
          <a:p>
            <a:pPr marL="173038" marR="0" lvl="0" indent="-173038" algn="l" defTabSz="914400" rtl="0" eaLnBrk="1" fontAlgn="auto" latinLnBrk="0" hangingPunct="1">
              <a:lnSpc>
                <a:spcPct val="100000"/>
              </a:lnSpc>
              <a:spcBef>
                <a:spcPts val="1200"/>
              </a:spcBef>
              <a:spcAft>
                <a:spcPts val="0"/>
              </a:spcAft>
              <a:buClrTx/>
              <a:buSzTx/>
              <a:buFont typeface="Arial" pitchFamily="34" charset="0"/>
              <a:buNone/>
              <a:tabLst/>
              <a:defRPr/>
            </a:pPr>
            <a:r>
              <a:rPr lang="en-US" dirty="0" smtClean="0"/>
              <a:t>Month Day, Year</a:t>
            </a:r>
          </a:p>
          <a:p>
            <a:pPr lvl="0"/>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MAGENTA-BLUE_Title Slide">
    <p:spTree>
      <p:nvGrpSpPr>
        <p:cNvPr id="1" name=""/>
        <p:cNvGrpSpPr/>
        <p:nvPr/>
      </p:nvGrpSpPr>
      <p:grpSpPr>
        <a:xfrm>
          <a:off x="0" y="0"/>
          <a:ext cx="0" cy="0"/>
          <a:chOff x="0" y="0"/>
          <a:chExt cx="0" cy="0"/>
        </a:xfrm>
      </p:grpSpPr>
      <p:pic>
        <p:nvPicPr>
          <p:cNvPr id="11" name="Picture 10" descr="AECOM_Gradients_purple-blue.jpg"/>
          <p:cNvPicPr>
            <a:picLocks noChangeAspect="1"/>
          </p:cNvPicPr>
          <p:nvPr userDrawn="1"/>
        </p:nvPicPr>
        <p:blipFill>
          <a:blip r:embed="rId2" cstate="screen"/>
          <a:srcRect/>
          <a:stretch>
            <a:fillRect/>
          </a:stretch>
        </p:blipFill>
        <p:spPr>
          <a:xfrm>
            <a:off x="0" y="0"/>
            <a:ext cx="9144000" cy="6008688"/>
          </a:xfrm>
          <a:prstGeom prst="rect">
            <a:avLst/>
          </a:prstGeom>
        </p:spPr>
      </p:pic>
      <p:sp>
        <p:nvSpPr>
          <p:cNvPr id="2" name="Title 1"/>
          <p:cNvSpPr>
            <a:spLocks noGrp="1"/>
          </p:cNvSpPr>
          <p:nvPr>
            <p:ph type="ctrTitle"/>
          </p:nvPr>
        </p:nvSpPr>
        <p:spPr>
          <a:xfrm>
            <a:off x="457200" y="1416050"/>
            <a:ext cx="8229600" cy="1603375"/>
          </a:xfrm>
        </p:spPr>
        <p:txBody>
          <a:bodyPr/>
          <a:lstStyle>
            <a:lvl1pPr>
              <a:lnSpc>
                <a:spcPts val="4000"/>
              </a:lnSpc>
              <a:defRPr sz="3600" b="0">
                <a:solidFill>
                  <a:schemeClr val="bg1"/>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AECOM_Logo.jpg"/>
          <p:cNvPicPr>
            <a:picLocks noChangeAspect="1"/>
          </p:cNvPicPr>
          <p:nvPr userDrawn="1"/>
        </p:nvPicPr>
        <p:blipFill>
          <a:blip r:embed="rId3" cstate="screen"/>
          <a:stretch>
            <a:fillRect/>
          </a:stretch>
        </p:blipFill>
        <p:spPr>
          <a:xfrm>
            <a:off x="7579988" y="6253123"/>
            <a:ext cx="1135059" cy="340517"/>
          </a:xfrm>
          <a:prstGeom prst="rect">
            <a:avLst/>
          </a:prstGeom>
        </p:spPr>
      </p:pic>
      <p:sp>
        <p:nvSpPr>
          <p:cNvPr id="8" name="Text Placeholder 12"/>
          <p:cNvSpPr>
            <a:spLocks noGrp="1"/>
          </p:cNvSpPr>
          <p:nvPr>
            <p:ph type="body" sz="quarter" idx="10" hasCustomPrompt="1"/>
          </p:nvPr>
        </p:nvSpPr>
        <p:spPr>
          <a:xfrm>
            <a:off x="457200" y="6375083"/>
            <a:ext cx="2166938" cy="182880"/>
          </a:xfrm>
        </p:spPr>
        <p:txBody>
          <a:bodyPr/>
          <a:lstStyle>
            <a:lvl1pPr marL="173038" marR="0" indent="-173038" algn="l" defTabSz="914400" rtl="0" eaLnBrk="1" fontAlgn="auto" latinLnBrk="0" hangingPunct="1">
              <a:lnSpc>
                <a:spcPct val="100000"/>
              </a:lnSpc>
              <a:spcBef>
                <a:spcPts val="1200"/>
              </a:spcBef>
              <a:spcAft>
                <a:spcPts val="0"/>
              </a:spcAft>
              <a:buClrTx/>
              <a:buSzTx/>
              <a:buFont typeface="Arial" pitchFamily="34" charset="0"/>
              <a:buNone/>
              <a:tabLst/>
              <a:defRPr sz="1500"/>
            </a:lvl1pPr>
          </a:lstStyle>
          <a:p>
            <a:pPr marL="173038" marR="0" lvl="0" indent="-173038" algn="l" defTabSz="914400" rtl="0" eaLnBrk="1" fontAlgn="auto" latinLnBrk="0" hangingPunct="1">
              <a:lnSpc>
                <a:spcPct val="100000"/>
              </a:lnSpc>
              <a:spcBef>
                <a:spcPts val="1200"/>
              </a:spcBef>
              <a:spcAft>
                <a:spcPts val="0"/>
              </a:spcAft>
              <a:buClrTx/>
              <a:buSzTx/>
              <a:buFont typeface="Arial" pitchFamily="34" charset="0"/>
              <a:buNone/>
              <a:tabLst/>
              <a:defRPr/>
            </a:pPr>
            <a:r>
              <a:rPr lang="en-US" dirty="0" smtClean="0"/>
              <a:t>Month Day, Year</a:t>
            </a:r>
          </a:p>
          <a:p>
            <a:pPr lvl="0"/>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AGENTA_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16050"/>
            <a:ext cx="8229600" cy="1603375"/>
          </a:xfrm>
        </p:spPr>
        <p:txBody>
          <a:bodyPr/>
          <a:lstStyle>
            <a:lvl1pPr>
              <a:lnSpc>
                <a:spcPts val="4000"/>
              </a:lnSpc>
              <a:defRPr sz="3600" b="0"/>
            </a:lvl1pPr>
          </a:lstStyle>
          <a:p>
            <a:r>
              <a:rPr lang="en-US" dirty="0" smtClean="0"/>
              <a:t>Click to edit Master title style</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MAGENTA-BLUE_Divider Slide">
    <p:spTree>
      <p:nvGrpSpPr>
        <p:cNvPr id="1" name=""/>
        <p:cNvGrpSpPr/>
        <p:nvPr/>
      </p:nvGrpSpPr>
      <p:grpSpPr>
        <a:xfrm>
          <a:off x="0" y="0"/>
          <a:ext cx="0" cy="0"/>
          <a:chOff x="0" y="0"/>
          <a:chExt cx="0" cy="0"/>
        </a:xfrm>
      </p:grpSpPr>
      <p:pic>
        <p:nvPicPr>
          <p:cNvPr id="4" name="Picture 3" descr="AECOM_Gradients_purple-blue.jpg"/>
          <p:cNvPicPr>
            <a:picLocks noChangeAspect="1"/>
          </p:cNvPicPr>
          <p:nvPr userDrawn="1"/>
        </p:nvPicPr>
        <p:blipFill>
          <a:blip r:embed="rId2" cstate="screen"/>
          <a:stretch>
            <a:fillRect/>
          </a:stretch>
        </p:blipFill>
        <p:spPr>
          <a:xfrm>
            <a:off x="0" y="0"/>
            <a:ext cx="9144000" cy="6858000"/>
          </a:xfrm>
          <a:prstGeom prst="rect">
            <a:avLst/>
          </a:prstGeom>
        </p:spPr>
      </p:pic>
      <p:sp>
        <p:nvSpPr>
          <p:cNvPr id="2" name="Title 1"/>
          <p:cNvSpPr>
            <a:spLocks noGrp="1"/>
          </p:cNvSpPr>
          <p:nvPr>
            <p:ph type="ctrTitle"/>
          </p:nvPr>
        </p:nvSpPr>
        <p:spPr>
          <a:xfrm>
            <a:off x="457200" y="1416050"/>
            <a:ext cx="8229600" cy="1603375"/>
          </a:xfrm>
        </p:spPr>
        <p:txBody>
          <a:bodyPr/>
          <a:lstStyle>
            <a:lvl1pPr>
              <a:lnSpc>
                <a:spcPts val="4000"/>
              </a:lnSpc>
              <a:defRPr sz="3600" b="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MAGENTA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350"/>
              </a:spcBef>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DF900F57-CD6F-45E2-8018-91FFE5D0CD30}" type="datetime4">
              <a:rPr lang="en-US" smtClean="0"/>
              <a:pPr/>
              <a:t>December 2, 2010</a:t>
            </a:fld>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MAGENTA_Title and Content_Smaller Fo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Arial" pitchFamily="34" charset="0"/>
              <a:buNone/>
              <a:defRPr sz="2000" b="1"/>
            </a:lvl1pPr>
            <a:lvl2pPr marL="173038" indent="-173038">
              <a:buFont typeface="Arial" pitchFamily="34" charset="0"/>
              <a:buChar char="•"/>
              <a:defRPr/>
            </a:lvl2pPr>
            <a:lvl3pPr marL="401638" indent="-182563">
              <a:buFont typeface="Arial" pitchFamily="34" charset="0"/>
              <a:buChar char="–"/>
              <a:defRPr/>
            </a:lvl3pPr>
            <a:lvl4pPr marL="630238" indent="-173038">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A2E1E85C-06F5-481F-BCC2-032CF3FE58EF}" type="datetime4">
              <a:rPr lang="en-US" smtClean="0"/>
              <a:pPr/>
              <a:t>December 2, 2010</a:t>
            </a:fld>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MAGENTA_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932238"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754563" y="1371600"/>
            <a:ext cx="3932236"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December 2, 2010</a:t>
            </a:fld>
            <a:endParaRPr lang="en-US" dirty="0"/>
          </a:p>
        </p:txBody>
      </p:sp>
      <p:sp>
        <p:nvSpPr>
          <p:cNvPr id="6" name="Footer Placeholder 5"/>
          <p:cNvSpPr>
            <a:spLocks noGrp="1"/>
          </p:cNvSpPr>
          <p:nvPr>
            <p:ph type="ftr" sz="quarter" idx="11"/>
          </p:nvPr>
        </p:nvSpPr>
        <p:spPr/>
        <p:txBody>
          <a:bodyPr/>
          <a:lstStyle/>
          <a:p>
            <a:r>
              <a:rPr lang="en-US" dirty="0" smtClean="0"/>
              <a:t>Presentation Title</a:t>
            </a:r>
            <a:endParaRPr lang="en-US" dirty="0"/>
          </a:p>
        </p:txBody>
      </p:sp>
      <p:sp>
        <p:nvSpPr>
          <p:cNvPr id="7" name="Slide Number Placeholder 6"/>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CK_Title and Content_Smaller Fo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Arial" pitchFamily="34" charset="0"/>
              <a:buNone/>
              <a:defRPr sz="2000" b="1"/>
            </a:lvl1pPr>
            <a:lvl2pPr marL="173038" indent="-173038">
              <a:buFont typeface="Arial" pitchFamily="34" charset="0"/>
              <a:buChar char="•"/>
              <a:defRPr/>
            </a:lvl2pPr>
            <a:lvl3pPr marL="401638" indent="-182563">
              <a:buFont typeface="Arial" pitchFamily="34" charset="0"/>
              <a:buChar char="–"/>
              <a:defRPr/>
            </a:lvl3pPr>
            <a:lvl4pPr marL="630238" indent="-173038">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p>
            <a:fld id="{A2E1E85C-06F5-481F-BCC2-032CF3FE58EF}" type="datetime4">
              <a:rPr lang="en-US" smtClean="0"/>
              <a:pPr/>
              <a:t>December 2, 2010</a:t>
            </a:fld>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MAGENTA_2-Column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17193"/>
            <a:ext cx="3932238" cy="25615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92224"/>
            <a:ext cx="3932238"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754563" y="1415365"/>
            <a:ext cx="3932237" cy="24884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4563" y="1792224"/>
            <a:ext cx="3932237"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Date Placeholder 6"/>
          <p:cNvSpPr>
            <a:spLocks noGrp="1"/>
          </p:cNvSpPr>
          <p:nvPr>
            <p:ph type="dt" sz="half" idx="10"/>
          </p:nvPr>
        </p:nvSpPr>
        <p:spPr/>
        <p:txBody>
          <a:bodyPr/>
          <a:lstStyle/>
          <a:p>
            <a:fld id="{609355C0-EC1B-43E5-853A-8A7C593E95FF}" type="datetime4">
              <a:rPr lang="en-US" smtClean="0"/>
              <a:pPr/>
              <a:t>December 2, 2010</a:t>
            </a:fld>
            <a:endParaRPr lang="en-US" dirty="0"/>
          </a:p>
        </p:txBody>
      </p:sp>
      <p:sp>
        <p:nvSpPr>
          <p:cNvPr id="8" name="Footer Placeholder 7"/>
          <p:cNvSpPr>
            <a:spLocks noGrp="1"/>
          </p:cNvSpPr>
          <p:nvPr>
            <p:ph type="ftr" sz="quarter" idx="11"/>
          </p:nvPr>
        </p:nvSpPr>
        <p:spPr/>
        <p:txBody>
          <a:bodyPr/>
          <a:lstStyle/>
          <a:p>
            <a:r>
              <a:rPr lang="en-US" dirty="0" smtClean="0"/>
              <a:t>Presentation Title</a:t>
            </a:r>
            <a:endParaRPr lang="en-US" dirty="0"/>
          </a:p>
        </p:txBody>
      </p:sp>
      <p:sp>
        <p:nvSpPr>
          <p:cNvPr id="9" name="Slide Number Placeholder 8"/>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MAGENTA_2-Column Photo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754562"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December 2, 2010</a:t>
            </a:fld>
            <a:endParaRPr lang="en-US" dirty="0"/>
          </a:p>
        </p:txBody>
      </p:sp>
      <p:sp>
        <p:nvSpPr>
          <p:cNvPr id="6" name="Footer Placeholder 5"/>
          <p:cNvSpPr>
            <a:spLocks noGrp="1"/>
          </p:cNvSpPr>
          <p:nvPr>
            <p:ph type="ftr" sz="quarter" idx="11"/>
          </p:nvPr>
        </p:nvSpPr>
        <p:spPr/>
        <p:txBody>
          <a:bodyPr/>
          <a:lstStyle/>
          <a:p>
            <a:r>
              <a:rPr lang="en-US" dirty="0" smtClean="0"/>
              <a:t>Presentation Title</a:t>
            </a:r>
            <a:endParaRPr lang="en-US" dirty="0"/>
          </a:p>
        </p:txBody>
      </p:sp>
      <p:sp>
        <p:nvSpPr>
          <p:cNvPr id="7" name="Slide Number Placeholder 6"/>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MAGENTA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3FFF9A-4F94-45D7-81D9-2697C981929B}" type="datetime4">
              <a:rPr lang="en-US" smtClean="0"/>
              <a:pPr/>
              <a:t>December 2, 2010</a:t>
            </a:fld>
            <a:endParaRPr lang="en-US" dirty="0"/>
          </a:p>
        </p:txBody>
      </p:sp>
      <p:sp>
        <p:nvSpPr>
          <p:cNvPr id="4" name="Footer Placeholder 3"/>
          <p:cNvSpPr>
            <a:spLocks noGrp="1"/>
          </p:cNvSpPr>
          <p:nvPr>
            <p:ph type="ftr" sz="quarter" idx="11"/>
          </p:nvPr>
        </p:nvSpPr>
        <p:spPr/>
        <p:txBody>
          <a:bodyPr/>
          <a:lstStyle/>
          <a:p>
            <a:r>
              <a:rPr lang="en-US" dirty="0" smtClean="0"/>
              <a:t>Presentation Title</a:t>
            </a:r>
            <a:endParaRPr lang="en-US" dirty="0"/>
          </a:p>
        </p:txBody>
      </p:sp>
      <p:sp>
        <p:nvSpPr>
          <p:cNvPr id="5" name="Slide Number Placeholder 4"/>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200" name="Rectangle 8"/>
          <p:cNvSpPr>
            <a:spLocks noChangeArrowheads="1"/>
          </p:cNvSpPr>
          <p:nvPr userDrawn="1"/>
        </p:nvSpPr>
        <p:spPr bwMode="auto">
          <a:xfrm>
            <a:off x="0" y="5638800"/>
            <a:ext cx="6427788" cy="1219200"/>
          </a:xfrm>
          <a:prstGeom prst="rect">
            <a:avLst/>
          </a:prstGeom>
          <a:solidFill>
            <a:srgbClr val="EFEFF0"/>
          </a:solidFill>
          <a:ln w="9525">
            <a:no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8194" name="Rectangle 2"/>
          <p:cNvSpPr>
            <a:spLocks noChangeArrowheads="1"/>
          </p:cNvSpPr>
          <p:nvPr userDrawn="1"/>
        </p:nvSpPr>
        <p:spPr bwMode="auto">
          <a:xfrm>
            <a:off x="0" y="0"/>
            <a:ext cx="9144000" cy="3657600"/>
          </a:xfrm>
          <a:prstGeom prst="rect">
            <a:avLst/>
          </a:prstGeom>
          <a:solidFill>
            <a:srgbClr val="005288"/>
          </a:solidFill>
          <a:ln w="9525">
            <a:no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8196" name="Rectangle 4"/>
          <p:cNvSpPr>
            <a:spLocks noGrp="1" noChangeArrowheads="1"/>
          </p:cNvSpPr>
          <p:nvPr>
            <p:ph type="ctrTitle"/>
          </p:nvPr>
        </p:nvSpPr>
        <p:spPr>
          <a:xfrm>
            <a:off x="457200" y="990600"/>
            <a:ext cx="8229600" cy="2667000"/>
          </a:xfrm>
        </p:spPr>
        <p:txBody>
          <a:bodyPr bIns="228600"/>
          <a:lstStyle>
            <a:lvl1pPr>
              <a:defRPr sz="5800"/>
            </a:lvl1pPr>
          </a:lstStyle>
          <a:p>
            <a:r>
              <a:rPr lang="en-US"/>
              <a:t>Click to edit Master title style</a:t>
            </a:r>
          </a:p>
        </p:txBody>
      </p:sp>
      <p:sp>
        <p:nvSpPr>
          <p:cNvPr id="8197" name="Rectangle 5"/>
          <p:cNvSpPr>
            <a:spLocks noGrp="1" noChangeArrowheads="1"/>
          </p:cNvSpPr>
          <p:nvPr>
            <p:ph type="subTitle" idx="1"/>
          </p:nvPr>
        </p:nvSpPr>
        <p:spPr>
          <a:xfrm>
            <a:off x="457200" y="3657600"/>
            <a:ext cx="8229600" cy="1524000"/>
          </a:xfrm>
        </p:spPr>
        <p:txBody>
          <a:bodyPr lIns="100584" tIns="182880"/>
          <a:lstStyle>
            <a:lvl1pPr marL="0" indent="0">
              <a:lnSpc>
                <a:spcPct val="95000"/>
              </a:lnSpc>
              <a:spcBef>
                <a:spcPct val="0"/>
              </a:spcBef>
              <a:buFont typeface="Wingdings" pitchFamily="2" charset="2"/>
              <a:buNone/>
              <a:defRPr sz="3000">
                <a:solidFill>
                  <a:srgbClr val="5B5C5E"/>
                </a:solidFill>
              </a:defRPr>
            </a:lvl1pPr>
          </a:lstStyle>
          <a:p>
            <a:r>
              <a:rPr lang="en-US"/>
              <a:t>Click to edit Master subtitle style</a:t>
            </a:r>
          </a:p>
        </p:txBody>
      </p:sp>
      <p:pic>
        <p:nvPicPr>
          <p:cNvPr id="8195" name="Picture 3" descr="Fema logo RGB for Risk MAP reversed"/>
          <p:cNvPicPr>
            <a:picLocks noChangeAspect="1" noChangeArrowheads="1"/>
          </p:cNvPicPr>
          <p:nvPr userDrawn="1"/>
        </p:nvPicPr>
        <p:blipFill>
          <a:blip r:embed="rId2" cstate="print"/>
          <a:srcRect/>
          <a:stretch>
            <a:fillRect/>
          </a:stretch>
        </p:blipFill>
        <p:spPr bwMode="auto">
          <a:xfrm>
            <a:off x="527050" y="352425"/>
            <a:ext cx="1773238" cy="630238"/>
          </a:xfrm>
          <a:prstGeom prst="rect">
            <a:avLst/>
          </a:prstGeom>
          <a:noFill/>
        </p:spPr>
      </p:pic>
      <p:pic>
        <p:nvPicPr>
          <p:cNvPr id="8201" name="Picture 9" descr="RiskMap type RGB"/>
          <p:cNvPicPr>
            <a:picLocks noChangeAspect="1" noChangeArrowheads="1"/>
          </p:cNvPicPr>
          <p:nvPr userDrawn="1"/>
        </p:nvPicPr>
        <p:blipFill>
          <a:blip r:embed="rId3" cstate="print"/>
          <a:srcRect/>
          <a:stretch>
            <a:fillRect/>
          </a:stretch>
        </p:blipFill>
        <p:spPr bwMode="auto">
          <a:xfrm>
            <a:off x="547688" y="5943600"/>
            <a:ext cx="2047875" cy="611188"/>
          </a:xfrm>
          <a:prstGeom prst="rect">
            <a:avLst/>
          </a:prstGeom>
          <a:noFill/>
        </p:spPr>
      </p:pic>
      <p:grpSp>
        <p:nvGrpSpPr>
          <p:cNvPr id="2" name="Group 15"/>
          <p:cNvGrpSpPr>
            <a:grpSpLocks/>
          </p:cNvGrpSpPr>
          <p:nvPr userDrawn="1"/>
        </p:nvGrpSpPr>
        <p:grpSpPr bwMode="auto">
          <a:xfrm>
            <a:off x="6429375" y="5641975"/>
            <a:ext cx="2733675" cy="1216025"/>
            <a:chOff x="4050" y="3554"/>
            <a:chExt cx="1722" cy="766"/>
          </a:xfrm>
        </p:grpSpPr>
        <p:pic>
          <p:nvPicPr>
            <p:cNvPr id="8208" name="Picture 16" descr="Untitled-2"/>
            <p:cNvPicPr>
              <a:picLocks noChangeAspect="1" noChangeArrowheads="1"/>
            </p:cNvPicPr>
            <p:nvPr userDrawn="1"/>
          </p:nvPicPr>
          <p:blipFill>
            <a:blip r:embed="rId4" cstate="print"/>
            <a:srcRect/>
            <a:stretch>
              <a:fillRect/>
            </a:stretch>
          </p:blipFill>
          <p:spPr bwMode="auto">
            <a:xfrm>
              <a:off x="4050" y="3555"/>
              <a:ext cx="1722" cy="765"/>
            </a:xfrm>
            <a:prstGeom prst="rect">
              <a:avLst/>
            </a:prstGeom>
            <a:noFill/>
          </p:spPr>
        </p:pic>
        <p:sp>
          <p:nvSpPr>
            <p:cNvPr id="8209" name="Line 17"/>
            <p:cNvSpPr>
              <a:spLocks noChangeShapeType="1"/>
            </p:cNvSpPr>
            <p:nvPr userDrawn="1"/>
          </p:nvSpPr>
          <p:spPr bwMode="auto">
            <a:xfrm>
              <a:off x="4050" y="3554"/>
              <a:ext cx="0" cy="766"/>
            </a:xfrm>
            <a:prstGeom prst="line">
              <a:avLst/>
            </a:prstGeom>
            <a:noFill/>
            <a:ln w="22225">
              <a:solidFill>
                <a:srgbClr val="C41230"/>
              </a:solidFill>
              <a:round/>
              <a:headEnd/>
              <a:tailEnd/>
            </a:ln>
            <a:effectLst/>
          </p:spPr>
          <p:txBody>
            <a:bodyPr/>
            <a:lstStyle/>
            <a:p>
              <a:pPr fontAlgn="base">
                <a:spcBef>
                  <a:spcPct val="0"/>
                </a:spcBef>
                <a:spcAft>
                  <a:spcPct val="0"/>
                </a:spcAft>
              </a:pPr>
              <a:endParaRPr lang="en-US">
                <a:solidFill>
                  <a:srgbClr val="000000"/>
                </a:solidFill>
                <a:latin typeface="Arial" charset="0"/>
              </a:endParaRPr>
            </a:p>
          </p:txBody>
        </p:sp>
        <p:sp>
          <p:nvSpPr>
            <p:cNvPr id="8210" name="Line 18"/>
            <p:cNvSpPr>
              <a:spLocks noChangeShapeType="1"/>
            </p:cNvSpPr>
            <p:nvPr userDrawn="1"/>
          </p:nvSpPr>
          <p:spPr bwMode="auto">
            <a:xfrm>
              <a:off x="5772" y="3554"/>
              <a:ext cx="0" cy="766"/>
            </a:xfrm>
            <a:prstGeom prst="line">
              <a:avLst/>
            </a:prstGeom>
            <a:noFill/>
            <a:ln w="22225">
              <a:solidFill>
                <a:srgbClr val="C41230"/>
              </a:solidFill>
              <a:round/>
              <a:headEnd/>
              <a:tailEnd/>
            </a:ln>
            <a:effectLst/>
          </p:spPr>
          <p:txBody>
            <a:bodyPr/>
            <a:lstStyle/>
            <a:p>
              <a:pPr fontAlgn="base">
                <a:spcBef>
                  <a:spcPct val="0"/>
                </a:spcBef>
                <a:spcAft>
                  <a:spcPct val="0"/>
                </a:spcAft>
              </a:pPr>
              <a:endParaRPr lang="en-US">
                <a:solidFill>
                  <a:srgbClr val="000000"/>
                </a:solidFill>
                <a:latin typeface="Arial" charset="0"/>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3025"/>
            <a:ext cx="403860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3025"/>
            <a:ext cx="403860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BLACK_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932238"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754563" y="1371600"/>
            <a:ext cx="3932236"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December 2, 2010</a:t>
            </a:fld>
            <a:endParaRPr lang="en-US" dirty="0"/>
          </a:p>
        </p:txBody>
      </p:sp>
      <p:sp>
        <p:nvSpPr>
          <p:cNvPr id="6" name="Footer Placeholder 5"/>
          <p:cNvSpPr>
            <a:spLocks noGrp="1"/>
          </p:cNvSpPr>
          <p:nvPr>
            <p:ph type="ftr" sz="quarter" idx="11"/>
          </p:nvPr>
        </p:nvSpPr>
        <p:spPr/>
        <p:txBody>
          <a:bodyPr/>
          <a:lstStyle/>
          <a:p>
            <a:r>
              <a:rPr lang="en-US" dirty="0" smtClean="0"/>
              <a:t>Presentation Title</a:t>
            </a:r>
            <a:endParaRPr lang="en-US" dirty="0"/>
          </a:p>
        </p:txBody>
      </p:sp>
      <p:sp>
        <p:nvSpPr>
          <p:cNvPr id="7" name="Slide Number Placeholder 6"/>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8"/>
            <a:ext cx="2057400" cy="623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6038"/>
            <a:ext cx="6019800" cy="623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43025"/>
            <a:ext cx="8229600" cy="4938713"/>
          </a:xfrm>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BLACK_2-Column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17193"/>
            <a:ext cx="3932238" cy="25615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92224"/>
            <a:ext cx="3932238"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754563" y="1415365"/>
            <a:ext cx="3932237" cy="24884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563" y="1792224"/>
            <a:ext cx="3932237"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Date Placeholder 6"/>
          <p:cNvSpPr>
            <a:spLocks noGrp="1"/>
          </p:cNvSpPr>
          <p:nvPr>
            <p:ph type="dt" sz="half" idx="10"/>
          </p:nvPr>
        </p:nvSpPr>
        <p:spPr/>
        <p:txBody>
          <a:bodyPr/>
          <a:lstStyle/>
          <a:p>
            <a:fld id="{609355C0-EC1B-43E5-853A-8A7C593E95FF}" type="datetime4">
              <a:rPr lang="en-US" smtClean="0"/>
              <a:pPr/>
              <a:t>December 2, 2010</a:t>
            </a:fld>
            <a:endParaRPr lang="en-US" dirty="0"/>
          </a:p>
        </p:txBody>
      </p:sp>
      <p:sp>
        <p:nvSpPr>
          <p:cNvPr id="8" name="Footer Placeholder 7"/>
          <p:cNvSpPr>
            <a:spLocks noGrp="1"/>
          </p:cNvSpPr>
          <p:nvPr>
            <p:ph type="ftr" sz="quarter" idx="11"/>
          </p:nvPr>
        </p:nvSpPr>
        <p:spPr/>
        <p:txBody>
          <a:bodyPr/>
          <a:lstStyle/>
          <a:p>
            <a:r>
              <a:rPr lang="en-US" dirty="0" smtClean="0"/>
              <a:t>Presentation Title</a:t>
            </a:r>
            <a:endParaRPr lang="en-US" dirty="0"/>
          </a:p>
        </p:txBody>
      </p:sp>
      <p:sp>
        <p:nvSpPr>
          <p:cNvPr id="9" name="Slide Number Placeholder 8"/>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BLACK_2-Column Photo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754562"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December 2, 2010</a:t>
            </a:fld>
            <a:endParaRPr lang="en-US" dirty="0"/>
          </a:p>
        </p:txBody>
      </p:sp>
      <p:sp>
        <p:nvSpPr>
          <p:cNvPr id="6" name="Footer Placeholder 5"/>
          <p:cNvSpPr>
            <a:spLocks noGrp="1"/>
          </p:cNvSpPr>
          <p:nvPr>
            <p:ph type="ftr" sz="quarter" idx="11"/>
          </p:nvPr>
        </p:nvSpPr>
        <p:spPr/>
        <p:txBody>
          <a:bodyPr/>
          <a:lstStyle/>
          <a:p>
            <a:r>
              <a:rPr lang="en-US" dirty="0" smtClean="0"/>
              <a:t>Presentation Title</a:t>
            </a:r>
            <a:endParaRPr lang="en-US" dirty="0"/>
          </a:p>
        </p:txBody>
      </p:sp>
      <p:sp>
        <p:nvSpPr>
          <p:cNvPr id="7" name="Slide Number Placeholder 6"/>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BLACK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3FFF9A-4F94-45D7-81D9-2697C981929B}" type="datetime4">
              <a:rPr lang="en-US" smtClean="0"/>
              <a:pPr/>
              <a:t>December 2, 2010</a:t>
            </a:fld>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R&amp;D Overview</a:t>
            </a:r>
            <a:endParaRPr lang="en-US" dirty="0"/>
          </a:p>
        </p:txBody>
      </p:sp>
      <p:sp>
        <p:nvSpPr>
          <p:cNvPr id="5" name="Slide Number Placeholder 4"/>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jpe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13.png"/><Relationship Id="rId2" Type="http://schemas.openxmlformats.org/officeDocument/2006/relationships/slideLayout" Target="../slideLayouts/slideLayout54.xml"/><Relationship Id="rId16" Type="http://schemas.openxmlformats.org/officeDocument/2006/relationships/image" Target="../media/image12.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6.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8328"/>
            <a:ext cx="8229600" cy="804672"/>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68869"/>
            <a:ext cx="8229600" cy="463981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2614994" y="6430962"/>
            <a:ext cx="1765300" cy="155575"/>
          </a:xfrm>
          <a:prstGeom prst="rect">
            <a:avLst/>
          </a:prstGeom>
        </p:spPr>
        <p:txBody>
          <a:bodyPr vert="horz" lIns="0" tIns="0" rIns="0" bIns="0" rtlCol="0" anchor="ctr">
            <a:noAutofit/>
          </a:bodyPr>
          <a:lstStyle>
            <a:lvl1pPr algn="l">
              <a:defRPr sz="900">
                <a:solidFill>
                  <a:schemeClr val="tx1"/>
                </a:solidFill>
                <a:latin typeface="Arial" pitchFamily="34" charset="0"/>
                <a:cs typeface="Arial" pitchFamily="34" charset="0"/>
              </a:defRPr>
            </a:lvl1pPr>
          </a:lstStyle>
          <a:p>
            <a:fld id="{B6ECFDF4-243F-487D-9CE3-7672903C2519}" type="datetime4">
              <a:rPr lang="en-US" smtClean="0"/>
              <a:pPr/>
              <a:t>December 2, 2010</a:t>
            </a:fld>
            <a:endParaRPr lang="en-US" dirty="0"/>
          </a:p>
        </p:txBody>
      </p:sp>
      <p:sp>
        <p:nvSpPr>
          <p:cNvPr id="5" name="Footer Placeholder 4"/>
          <p:cNvSpPr>
            <a:spLocks noGrp="1"/>
          </p:cNvSpPr>
          <p:nvPr>
            <p:ph type="ftr" sz="quarter" idx="3"/>
          </p:nvPr>
        </p:nvSpPr>
        <p:spPr>
          <a:xfrm>
            <a:off x="457200" y="6430962"/>
            <a:ext cx="1792288" cy="155575"/>
          </a:xfrm>
          <a:prstGeom prst="rect">
            <a:avLst/>
          </a:prstGeom>
        </p:spPr>
        <p:txBody>
          <a:bodyPr vert="horz" lIns="0" tIns="0" rIns="0" bIns="0" rtlCol="0" anchor="ctr">
            <a:noAutofit/>
          </a:bodyPr>
          <a:lstStyle>
            <a:lvl1pPr algn="l">
              <a:defRPr sz="900">
                <a:solidFill>
                  <a:schemeClr val="tx1"/>
                </a:solidFill>
                <a:latin typeface="Arial" pitchFamily="34" charset="0"/>
                <a:cs typeface="Arial" pitchFamily="34" charset="0"/>
              </a:defRPr>
            </a:lvl1pPr>
          </a:lstStyle>
          <a:p>
            <a:r>
              <a:rPr lang="en-US" dirty="0" smtClean="0"/>
              <a:t>Presentation Title</a:t>
            </a:r>
            <a:endParaRPr lang="en-US" dirty="0"/>
          </a:p>
        </p:txBody>
      </p:sp>
      <p:sp>
        <p:nvSpPr>
          <p:cNvPr id="6" name="Slide Number Placeholder 5"/>
          <p:cNvSpPr>
            <a:spLocks noGrp="1"/>
          </p:cNvSpPr>
          <p:nvPr>
            <p:ph type="sldNum" sz="quarter" idx="4"/>
          </p:nvPr>
        </p:nvSpPr>
        <p:spPr>
          <a:xfrm>
            <a:off x="4754562" y="6430962"/>
            <a:ext cx="892772" cy="155576"/>
          </a:xfrm>
          <a:prstGeom prst="rect">
            <a:avLst/>
          </a:prstGeom>
        </p:spPr>
        <p:txBody>
          <a:bodyPr vert="horz" lIns="0" tIns="0" rIns="0" bIns="0" rtlCol="0" anchor="ctr">
            <a:noAutofit/>
          </a:bodyPr>
          <a:lstStyle>
            <a:lvl1pPr algn="l">
              <a:defRPr sz="900">
                <a:solidFill>
                  <a:schemeClr val="tx1"/>
                </a:solidFill>
                <a:latin typeface="Arial" pitchFamily="34" charset="0"/>
                <a:cs typeface="Arial" pitchFamily="34" charset="0"/>
              </a:defRPr>
            </a:lvl1pPr>
          </a:lstStyle>
          <a:p>
            <a:r>
              <a:rPr lang="en-US" dirty="0" smtClean="0"/>
              <a:t>Page </a:t>
            </a:r>
            <a:fld id="{292FEF09-04D1-447B-9F98-7000E0D5D333}" type="slidenum">
              <a:rPr lang="en-US" smtClean="0"/>
              <a:pPr/>
              <a:t>‹#›</a:t>
            </a:fld>
            <a:endParaRPr lang="en-US" dirty="0"/>
          </a:p>
        </p:txBody>
      </p:sp>
      <p:pic>
        <p:nvPicPr>
          <p:cNvPr id="8" name="Picture 7" descr="AECOM_Logo.jpg"/>
          <p:cNvPicPr>
            <a:picLocks noChangeAspect="1"/>
          </p:cNvPicPr>
          <p:nvPr/>
        </p:nvPicPr>
        <p:blipFill>
          <a:blip r:embed="rId14" cstate="screen"/>
          <a:stretch>
            <a:fillRect/>
          </a:stretch>
        </p:blipFill>
        <p:spPr>
          <a:xfrm>
            <a:off x="7937265" y="6351649"/>
            <a:ext cx="769269" cy="230781"/>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49" r:id="rId2"/>
    <p:sldLayoutId id="2147483656" r:id="rId3"/>
    <p:sldLayoutId id="2147483650" r:id="rId4"/>
    <p:sldLayoutId id="2147483657" r:id="rId5"/>
    <p:sldLayoutId id="2147483658" r:id="rId6"/>
    <p:sldLayoutId id="2147483653" r:id="rId7"/>
    <p:sldLayoutId id="2147483652" r:id="rId8"/>
    <p:sldLayoutId id="2147483654" r:id="rId9"/>
    <p:sldLayoutId id="2147483655" r:id="rId10"/>
    <p:sldLayoutId id="2147483705" r:id="rId11"/>
    <p:sldLayoutId id="2147483706" r:id="rId12"/>
  </p:sldLayoutIdLst>
  <p:hf hdr="0"/>
  <p:txStyles>
    <p:titleStyle>
      <a:lvl1pPr algn="l" defTabSz="914400" rtl="0" eaLnBrk="1" latinLnBrk="0" hangingPunct="1">
        <a:spcBef>
          <a:spcPct val="0"/>
        </a:spcBef>
        <a:buNone/>
        <a:defRPr sz="2400" b="1" kern="1200">
          <a:solidFill>
            <a:schemeClr val="tx1"/>
          </a:solidFill>
          <a:latin typeface="Arial" pitchFamily="34" charset="0"/>
          <a:ea typeface="+mj-ea"/>
          <a:cs typeface="Arial" pitchFamily="34" charset="0"/>
        </a:defRPr>
      </a:lvl1pPr>
    </p:titleStyle>
    <p:bodyStyle>
      <a:lvl1pPr marL="173038" indent="-173038"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1pPr>
      <a:lvl2pPr marL="457200" indent="-228600" algn="l" defTabSz="914400" rtl="0" eaLnBrk="1" latinLnBrk="0" hangingPunct="1">
        <a:spcBef>
          <a:spcPts val="400"/>
        </a:spcBef>
        <a:buFont typeface="Arial" pitchFamily="34" charset="0"/>
        <a:buChar char="–"/>
        <a:defRPr sz="2000" kern="1200">
          <a:solidFill>
            <a:schemeClr val="tx1"/>
          </a:solidFill>
          <a:latin typeface="Arial" pitchFamily="34" charset="0"/>
          <a:ea typeface="+mn-ea"/>
          <a:cs typeface="Arial" pitchFamily="34" charset="0"/>
        </a:defRPr>
      </a:lvl2pPr>
      <a:lvl3pPr marL="685800" indent="-173038"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8328"/>
            <a:ext cx="8229600" cy="804672"/>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68869"/>
            <a:ext cx="8229600" cy="463981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2614994" y="6430962"/>
            <a:ext cx="1765300" cy="155575"/>
          </a:xfrm>
          <a:prstGeom prst="rect">
            <a:avLst/>
          </a:prstGeom>
        </p:spPr>
        <p:txBody>
          <a:bodyPr vert="horz" lIns="0" tIns="0" rIns="0" bIns="0" rtlCol="0" anchor="ctr">
            <a:noAutofit/>
          </a:bodyPr>
          <a:lstStyle>
            <a:lvl1pPr algn="l">
              <a:defRPr sz="900">
                <a:solidFill>
                  <a:schemeClr val="tx1"/>
                </a:solidFill>
                <a:latin typeface="Arial" pitchFamily="34" charset="0"/>
                <a:cs typeface="Arial" pitchFamily="34" charset="0"/>
              </a:defRPr>
            </a:lvl1pPr>
          </a:lstStyle>
          <a:p>
            <a:fld id="{B6ECFDF4-243F-487D-9CE3-7672903C2519}" type="datetime4">
              <a:rPr lang="en-US" smtClean="0"/>
              <a:pPr/>
              <a:t>December 2, 2010</a:t>
            </a:fld>
            <a:endParaRPr lang="en-US" dirty="0"/>
          </a:p>
        </p:txBody>
      </p:sp>
      <p:sp>
        <p:nvSpPr>
          <p:cNvPr id="5" name="Footer Placeholder 4"/>
          <p:cNvSpPr>
            <a:spLocks noGrp="1"/>
          </p:cNvSpPr>
          <p:nvPr>
            <p:ph type="ftr" sz="quarter" idx="3"/>
          </p:nvPr>
        </p:nvSpPr>
        <p:spPr>
          <a:xfrm>
            <a:off x="457200" y="6430962"/>
            <a:ext cx="1792288" cy="155575"/>
          </a:xfrm>
          <a:prstGeom prst="rect">
            <a:avLst/>
          </a:prstGeom>
        </p:spPr>
        <p:txBody>
          <a:bodyPr vert="horz" lIns="0" tIns="0" rIns="0" bIns="0" rtlCol="0" anchor="ctr">
            <a:noAutofit/>
          </a:bodyPr>
          <a:lstStyle>
            <a:lvl1pPr algn="l">
              <a:defRPr sz="900">
                <a:solidFill>
                  <a:schemeClr val="tx1"/>
                </a:solidFill>
                <a:latin typeface="Arial" pitchFamily="34" charset="0"/>
                <a:cs typeface="Arial" pitchFamily="34" charset="0"/>
              </a:defRPr>
            </a:lvl1pPr>
          </a:lstStyle>
          <a:p>
            <a:r>
              <a:rPr lang="en-US" dirty="0" smtClean="0"/>
              <a:t>Presentation Title</a:t>
            </a:r>
            <a:endParaRPr lang="en-US" dirty="0"/>
          </a:p>
        </p:txBody>
      </p:sp>
      <p:sp>
        <p:nvSpPr>
          <p:cNvPr id="6" name="Slide Number Placeholder 5"/>
          <p:cNvSpPr>
            <a:spLocks noGrp="1"/>
          </p:cNvSpPr>
          <p:nvPr>
            <p:ph type="sldNum" sz="quarter" idx="4"/>
          </p:nvPr>
        </p:nvSpPr>
        <p:spPr>
          <a:xfrm>
            <a:off x="4754562" y="6430962"/>
            <a:ext cx="892772" cy="155576"/>
          </a:xfrm>
          <a:prstGeom prst="rect">
            <a:avLst/>
          </a:prstGeom>
        </p:spPr>
        <p:txBody>
          <a:bodyPr vert="horz" lIns="0" tIns="0" rIns="0" bIns="0" rtlCol="0" anchor="ctr">
            <a:noAutofit/>
          </a:bodyPr>
          <a:lstStyle>
            <a:lvl1pPr algn="l">
              <a:defRPr sz="900">
                <a:solidFill>
                  <a:schemeClr val="tx1"/>
                </a:solidFill>
                <a:latin typeface="Arial" pitchFamily="34" charset="0"/>
                <a:cs typeface="Arial" pitchFamily="34" charset="0"/>
              </a:defRPr>
            </a:lvl1pPr>
          </a:lstStyle>
          <a:p>
            <a:r>
              <a:rPr lang="en-US" dirty="0" smtClean="0"/>
              <a:t>Page </a:t>
            </a:r>
            <a:fld id="{292FEF09-04D1-447B-9F98-7000E0D5D333}" type="slidenum">
              <a:rPr lang="en-US" smtClean="0"/>
              <a:pPr/>
              <a:t>‹#›</a:t>
            </a:fld>
            <a:endParaRPr lang="en-US" dirty="0"/>
          </a:p>
        </p:txBody>
      </p:sp>
      <p:pic>
        <p:nvPicPr>
          <p:cNvPr id="8" name="Picture 7" descr="AECOM_Logo.jpg"/>
          <p:cNvPicPr>
            <a:picLocks noChangeAspect="1"/>
          </p:cNvPicPr>
          <p:nvPr/>
        </p:nvPicPr>
        <p:blipFill>
          <a:blip r:embed="rId12" cstate="screen"/>
          <a:stretch>
            <a:fillRect/>
          </a:stretch>
        </p:blipFill>
        <p:spPr>
          <a:xfrm>
            <a:off x="7937265" y="6351649"/>
            <a:ext cx="769269" cy="23078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0" r:id="rId4"/>
    <p:sldLayoutId id="2147483664" r:id="rId5"/>
    <p:sldLayoutId id="2147483665" r:id="rId6"/>
    <p:sldLayoutId id="2147483666" r:id="rId7"/>
    <p:sldLayoutId id="2147483667" r:id="rId8"/>
    <p:sldLayoutId id="2147483668" r:id="rId9"/>
    <p:sldLayoutId id="2147483669" r:id="rId10"/>
  </p:sldLayoutIdLst>
  <p:hf hdr="0"/>
  <p:txStyles>
    <p:titleStyle>
      <a:lvl1pPr algn="l" defTabSz="914400" rtl="0" eaLnBrk="1" latinLnBrk="0" hangingPunct="1">
        <a:spcBef>
          <a:spcPct val="0"/>
        </a:spcBef>
        <a:buNone/>
        <a:defRPr sz="2400" b="1" kern="1200">
          <a:solidFill>
            <a:schemeClr val="accent1"/>
          </a:solidFill>
          <a:latin typeface="Arial" pitchFamily="34" charset="0"/>
          <a:ea typeface="+mj-ea"/>
          <a:cs typeface="Arial" pitchFamily="34" charset="0"/>
        </a:defRPr>
      </a:lvl1pPr>
    </p:titleStyle>
    <p:bodyStyle>
      <a:lvl1pPr marL="173038" indent="-173038"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1pPr>
      <a:lvl2pPr marL="457200" indent="-228600" algn="l" defTabSz="914400" rtl="0" eaLnBrk="1" latinLnBrk="0" hangingPunct="1">
        <a:spcBef>
          <a:spcPts val="400"/>
        </a:spcBef>
        <a:buFont typeface="Arial" pitchFamily="34" charset="0"/>
        <a:buChar char="–"/>
        <a:defRPr sz="2000" kern="1200">
          <a:solidFill>
            <a:schemeClr val="tx1"/>
          </a:solidFill>
          <a:latin typeface="Arial" pitchFamily="34" charset="0"/>
          <a:ea typeface="+mn-ea"/>
          <a:cs typeface="Arial" pitchFamily="34" charset="0"/>
        </a:defRPr>
      </a:lvl2pPr>
      <a:lvl3pPr marL="685800" indent="-173038"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8328"/>
            <a:ext cx="8229600" cy="804672"/>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68869"/>
            <a:ext cx="8229600" cy="463981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2614994" y="6430962"/>
            <a:ext cx="1765300" cy="155575"/>
          </a:xfrm>
          <a:prstGeom prst="rect">
            <a:avLst/>
          </a:prstGeom>
        </p:spPr>
        <p:txBody>
          <a:bodyPr vert="horz" lIns="0" tIns="0" rIns="0" bIns="0" rtlCol="0" anchor="ctr">
            <a:noAutofit/>
          </a:bodyPr>
          <a:lstStyle>
            <a:lvl1pPr algn="l">
              <a:defRPr sz="900">
                <a:solidFill>
                  <a:schemeClr val="tx1"/>
                </a:solidFill>
                <a:latin typeface="Arial" pitchFamily="34" charset="0"/>
                <a:cs typeface="Arial" pitchFamily="34" charset="0"/>
              </a:defRPr>
            </a:lvl1pPr>
          </a:lstStyle>
          <a:p>
            <a:fld id="{B6ECFDF4-243F-487D-9CE3-7672903C2519}" type="datetime4">
              <a:rPr lang="en-US" smtClean="0"/>
              <a:pPr/>
              <a:t>December 2, 2010</a:t>
            </a:fld>
            <a:endParaRPr lang="en-US" dirty="0"/>
          </a:p>
        </p:txBody>
      </p:sp>
      <p:sp>
        <p:nvSpPr>
          <p:cNvPr id="5" name="Footer Placeholder 4"/>
          <p:cNvSpPr>
            <a:spLocks noGrp="1"/>
          </p:cNvSpPr>
          <p:nvPr>
            <p:ph type="ftr" sz="quarter" idx="3"/>
          </p:nvPr>
        </p:nvSpPr>
        <p:spPr>
          <a:xfrm>
            <a:off x="457200" y="6430962"/>
            <a:ext cx="1792288" cy="155575"/>
          </a:xfrm>
          <a:prstGeom prst="rect">
            <a:avLst/>
          </a:prstGeom>
        </p:spPr>
        <p:txBody>
          <a:bodyPr vert="horz" lIns="0" tIns="0" rIns="0" bIns="0" rtlCol="0" anchor="ctr">
            <a:noAutofit/>
          </a:bodyPr>
          <a:lstStyle>
            <a:lvl1pPr algn="l">
              <a:defRPr sz="900">
                <a:solidFill>
                  <a:schemeClr val="tx1"/>
                </a:solidFill>
                <a:latin typeface="Arial" pitchFamily="34" charset="0"/>
                <a:cs typeface="Arial" pitchFamily="34" charset="0"/>
              </a:defRPr>
            </a:lvl1pPr>
          </a:lstStyle>
          <a:p>
            <a:r>
              <a:rPr lang="en-US" dirty="0" smtClean="0"/>
              <a:t>Presentation Title</a:t>
            </a:r>
            <a:endParaRPr lang="en-US" dirty="0"/>
          </a:p>
        </p:txBody>
      </p:sp>
      <p:sp>
        <p:nvSpPr>
          <p:cNvPr id="6" name="Slide Number Placeholder 5"/>
          <p:cNvSpPr>
            <a:spLocks noGrp="1"/>
          </p:cNvSpPr>
          <p:nvPr>
            <p:ph type="sldNum" sz="quarter" idx="4"/>
          </p:nvPr>
        </p:nvSpPr>
        <p:spPr>
          <a:xfrm>
            <a:off x="4754562" y="6430962"/>
            <a:ext cx="892772" cy="155576"/>
          </a:xfrm>
          <a:prstGeom prst="rect">
            <a:avLst/>
          </a:prstGeom>
        </p:spPr>
        <p:txBody>
          <a:bodyPr vert="horz" lIns="0" tIns="0" rIns="0" bIns="0" rtlCol="0" anchor="ctr">
            <a:noAutofit/>
          </a:bodyPr>
          <a:lstStyle>
            <a:lvl1pPr algn="l">
              <a:defRPr sz="900">
                <a:solidFill>
                  <a:schemeClr val="tx1"/>
                </a:solidFill>
                <a:latin typeface="Arial" pitchFamily="34" charset="0"/>
                <a:cs typeface="Arial" pitchFamily="34" charset="0"/>
              </a:defRPr>
            </a:lvl1pPr>
          </a:lstStyle>
          <a:p>
            <a:r>
              <a:rPr lang="en-US" dirty="0" smtClean="0"/>
              <a:t>Page </a:t>
            </a:r>
            <a:fld id="{292FEF09-04D1-447B-9F98-7000E0D5D333}" type="slidenum">
              <a:rPr lang="en-US" smtClean="0"/>
              <a:pPr/>
              <a:t>‹#›</a:t>
            </a:fld>
            <a:endParaRPr lang="en-US" dirty="0"/>
          </a:p>
        </p:txBody>
      </p:sp>
      <p:pic>
        <p:nvPicPr>
          <p:cNvPr id="8" name="Picture 7" descr="AECOM_Logo.jpg"/>
          <p:cNvPicPr>
            <a:picLocks noChangeAspect="1"/>
          </p:cNvPicPr>
          <p:nvPr/>
        </p:nvPicPr>
        <p:blipFill>
          <a:blip r:embed="rId12" cstate="screen"/>
          <a:stretch>
            <a:fillRect/>
          </a:stretch>
        </p:blipFill>
        <p:spPr>
          <a:xfrm>
            <a:off x="7937265" y="6351649"/>
            <a:ext cx="769269" cy="23078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p:txStyles>
    <p:titleStyle>
      <a:lvl1pPr algn="l" defTabSz="914400" rtl="0" eaLnBrk="1" latinLnBrk="0" hangingPunct="1">
        <a:spcBef>
          <a:spcPct val="0"/>
        </a:spcBef>
        <a:buNone/>
        <a:defRPr sz="2400" b="1" kern="1200">
          <a:solidFill>
            <a:schemeClr val="accent2"/>
          </a:solidFill>
          <a:latin typeface="Arial" pitchFamily="34" charset="0"/>
          <a:ea typeface="+mj-ea"/>
          <a:cs typeface="Arial" pitchFamily="34" charset="0"/>
        </a:defRPr>
      </a:lvl1pPr>
    </p:titleStyle>
    <p:bodyStyle>
      <a:lvl1pPr marL="173038" indent="-173038"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1pPr>
      <a:lvl2pPr marL="457200" indent="-228600" algn="l" defTabSz="914400" rtl="0" eaLnBrk="1" latinLnBrk="0" hangingPunct="1">
        <a:spcBef>
          <a:spcPts val="400"/>
        </a:spcBef>
        <a:buFont typeface="Arial" pitchFamily="34" charset="0"/>
        <a:buChar char="–"/>
        <a:defRPr sz="2000" kern="1200">
          <a:solidFill>
            <a:schemeClr val="tx1"/>
          </a:solidFill>
          <a:latin typeface="Arial" pitchFamily="34" charset="0"/>
          <a:ea typeface="+mn-ea"/>
          <a:cs typeface="Arial" pitchFamily="34" charset="0"/>
        </a:defRPr>
      </a:lvl2pPr>
      <a:lvl3pPr marL="685800" indent="-173038"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8328"/>
            <a:ext cx="8229600" cy="804672"/>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68869"/>
            <a:ext cx="8229600" cy="463981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2614994" y="6430962"/>
            <a:ext cx="1765300" cy="155575"/>
          </a:xfrm>
          <a:prstGeom prst="rect">
            <a:avLst/>
          </a:prstGeom>
        </p:spPr>
        <p:txBody>
          <a:bodyPr vert="horz" lIns="0" tIns="0" rIns="0" bIns="0" rtlCol="0" anchor="ctr">
            <a:noAutofit/>
          </a:bodyPr>
          <a:lstStyle>
            <a:lvl1pPr algn="l">
              <a:defRPr sz="900">
                <a:solidFill>
                  <a:schemeClr val="tx1"/>
                </a:solidFill>
                <a:latin typeface="Arial" pitchFamily="34" charset="0"/>
                <a:cs typeface="Arial" pitchFamily="34" charset="0"/>
              </a:defRPr>
            </a:lvl1pPr>
          </a:lstStyle>
          <a:p>
            <a:fld id="{B6ECFDF4-243F-487D-9CE3-7672903C2519}" type="datetime4">
              <a:rPr lang="en-US" smtClean="0"/>
              <a:pPr/>
              <a:t>December 2, 2010</a:t>
            </a:fld>
            <a:endParaRPr lang="en-US" dirty="0"/>
          </a:p>
        </p:txBody>
      </p:sp>
      <p:sp>
        <p:nvSpPr>
          <p:cNvPr id="5" name="Footer Placeholder 4"/>
          <p:cNvSpPr>
            <a:spLocks noGrp="1"/>
          </p:cNvSpPr>
          <p:nvPr>
            <p:ph type="ftr" sz="quarter" idx="3"/>
          </p:nvPr>
        </p:nvSpPr>
        <p:spPr>
          <a:xfrm>
            <a:off x="457200" y="6430962"/>
            <a:ext cx="1792288" cy="155575"/>
          </a:xfrm>
          <a:prstGeom prst="rect">
            <a:avLst/>
          </a:prstGeom>
        </p:spPr>
        <p:txBody>
          <a:bodyPr vert="horz" lIns="0" tIns="0" rIns="0" bIns="0" rtlCol="0" anchor="ctr">
            <a:noAutofit/>
          </a:bodyPr>
          <a:lstStyle>
            <a:lvl1pPr algn="l">
              <a:defRPr sz="900">
                <a:solidFill>
                  <a:schemeClr val="tx1"/>
                </a:solidFill>
                <a:latin typeface="Arial" pitchFamily="34" charset="0"/>
                <a:cs typeface="Arial" pitchFamily="34" charset="0"/>
              </a:defRPr>
            </a:lvl1pPr>
          </a:lstStyle>
          <a:p>
            <a:r>
              <a:rPr lang="en-US" dirty="0" smtClean="0"/>
              <a:t>Presentation Title</a:t>
            </a:r>
            <a:endParaRPr lang="en-US" dirty="0"/>
          </a:p>
        </p:txBody>
      </p:sp>
      <p:sp>
        <p:nvSpPr>
          <p:cNvPr id="6" name="Slide Number Placeholder 5"/>
          <p:cNvSpPr>
            <a:spLocks noGrp="1"/>
          </p:cNvSpPr>
          <p:nvPr>
            <p:ph type="sldNum" sz="quarter" idx="4"/>
          </p:nvPr>
        </p:nvSpPr>
        <p:spPr>
          <a:xfrm>
            <a:off x="4754562" y="6430962"/>
            <a:ext cx="892772" cy="155576"/>
          </a:xfrm>
          <a:prstGeom prst="rect">
            <a:avLst/>
          </a:prstGeom>
        </p:spPr>
        <p:txBody>
          <a:bodyPr vert="horz" lIns="0" tIns="0" rIns="0" bIns="0" rtlCol="0" anchor="ctr">
            <a:noAutofit/>
          </a:bodyPr>
          <a:lstStyle>
            <a:lvl1pPr algn="l">
              <a:defRPr sz="900">
                <a:solidFill>
                  <a:schemeClr val="tx1"/>
                </a:solidFill>
                <a:latin typeface="Arial" pitchFamily="34" charset="0"/>
                <a:cs typeface="Arial" pitchFamily="34" charset="0"/>
              </a:defRPr>
            </a:lvl1pPr>
          </a:lstStyle>
          <a:p>
            <a:r>
              <a:rPr lang="en-US" dirty="0" smtClean="0"/>
              <a:t>Page </a:t>
            </a:r>
            <a:fld id="{292FEF09-04D1-447B-9F98-7000E0D5D333}" type="slidenum">
              <a:rPr lang="en-US" smtClean="0"/>
              <a:pPr/>
              <a:t>‹#›</a:t>
            </a:fld>
            <a:endParaRPr lang="en-US" dirty="0"/>
          </a:p>
        </p:txBody>
      </p:sp>
      <p:pic>
        <p:nvPicPr>
          <p:cNvPr id="8" name="Picture 7" descr="AECOM_Logo.jpg"/>
          <p:cNvPicPr>
            <a:picLocks noChangeAspect="1"/>
          </p:cNvPicPr>
          <p:nvPr/>
        </p:nvPicPr>
        <p:blipFill>
          <a:blip r:embed="rId12" cstate="screen"/>
          <a:stretch>
            <a:fillRect/>
          </a:stretch>
        </p:blipFill>
        <p:spPr>
          <a:xfrm>
            <a:off x="7937265" y="6351649"/>
            <a:ext cx="769269" cy="230781"/>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p:txStyles>
    <p:titleStyle>
      <a:lvl1pPr algn="l" defTabSz="914400" rtl="0" eaLnBrk="1" latinLnBrk="0" hangingPunct="1">
        <a:spcBef>
          <a:spcPct val="0"/>
        </a:spcBef>
        <a:buNone/>
        <a:defRPr sz="2400" b="1" kern="1200">
          <a:solidFill>
            <a:schemeClr val="accent3"/>
          </a:solidFill>
          <a:latin typeface="Arial" pitchFamily="34" charset="0"/>
          <a:ea typeface="+mj-ea"/>
          <a:cs typeface="Arial" pitchFamily="34" charset="0"/>
        </a:defRPr>
      </a:lvl1pPr>
    </p:titleStyle>
    <p:bodyStyle>
      <a:lvl1pPr marL="173038" indent="-173038"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1pPr>
      <a:lvl2pPr marL="457200" indent="-228600" algn="l" defTabSz="914400" rtl="0" eaLnBrk="1" latinLnBrk="0" hangingPunct="1">
        <a:spcBef>
          <a:spcPts val="400"/>
        </a:spcBef>
        <a:buFont typeface="Arial" pitchFamily="34" charset="0"/>
        <a:buChar char="–"/>
        <a:defRPr sz="2000" kern="1200">
          <a:solidFill>
            <a:schemeClr val="tx1"/>
          </a:solidFill>
          <a:latin typeface="Arial" pitchFamily="34" charset="0"/>
          <a:ea typeface="+mn-ea"/>
          <a:cs typeface="Arial" pitchFamily="34" charset="0"/>
        </a:defRPr>
      </a:lvl2pPr>
      <a:lvl3pPr marL="685800" indent="-173038"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8328"/>
            <a:ext cx="8229600" cy="804672"/>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68869"/>
            <a:ext cx="8229600" cy="463981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2614994" y="6430962"/>
            <a:ext cx="1765300" cy="155575"/>
          </a:xfrm>
          <a:prstGeom prst="rect">
            <a:avLst/>
          </a:prstGeom>
        </p:spPr>
        <p:txBody>
          <a:bodyPr vert="horz" lIns="0" tIns="0" rIns="0" bIns="0" rtlCol="0" anchor="ctr">
            <a:noAutofit/>
          </a:bodyPr>
          <a:lstStyle>
            <a:lvl1pPr algn="l">
              <a:defRPr sz="900">
                <a:solidFill>
                  <a:schemeClr val="tx1"/>
                </a:solidFill>
                <a:latin typeface="Arial" pitchFamily="34" charset="0"/>
                <a:cs typeface="Arial" pitchFamily="34" charset="0"/>
              </a:defRPr>
            </a:lvl1pPr>
          </a:lstStyle>
          <a:p>
            <a:fld id="{B6ECFDF4-243F-487D-9CE3-7672903C2519}" type="datetime4">
              <a:rPr lang="en-US" smtClean="0"/>
              <a:pPr/>
              <a:t>December 2, 2010</a:t>
            </a:fld>
            <a:endParaRPr lang="en-US" dirty="0"/>
          </a:p>
        </p:txBody>
      </p:sp>
      <p:sp>
        <p:nvSpPr>
          <p:cNvPr id="5" name="Footer Placeholder 4"/>
          <p:cNvSpPr>
            <a:spLocks noGrp="1"/>
          </p:cNvSpPr>
          <p:nvPr>
            <p:ph type="ftr" sz="quarter" idx="3"/>
          </p:nvPr>
        </p:nvSpPr>
        <p:spPr>
          <a:xfrm>
            <a:off x="457200" y="6430962"/>
            <a:ext cx="1792288" cy="155575"/>
          </a:xfrm>
          <a:prstGeom prst="rect">
            <a:avLst/>
          </a:prstGeom>
        </p:spPr>
        <p:txBody>
          <a:bodyPr vert="horz" lIns="0" tIns="0" rIns="0" bIns="0" rtlCol="0" anchor="ctr">
            <a:noAutofit/>
          </a:bodyPr>
          <a:lstStyle>
            <a:lvl1pPr algn="l">
              <a:defRPr sz="900">
                <a:solidFill>
                  <a:schemeClr val="tx1"/>
                </a:solidFill>
                <a:latin typeface="Arial" pitchFamily="34" charset="0"/>
                <a:cs typeface="Arial" pitchFamily="34" charset="0"/>
              </a:defRPr>
            </a:lvl1pPr>
          </a:lstStyle>
          <a:p>
            <a:r>
              <a:rPr lang="en-US" dirty="0" smtClean="0"/>
              <a:t>Presentation Title</a:t>
            </a:r>
            <a:endParaRPr lang="en-US" dirty="0"/>
          </a:p>
        </p:txBody>
      </p:sp>
      <p:sp>
        <p:nvSpPr>
          <p:cNvPr id="6" name="Slide Number Placeholder 5"/>
          <p:cNvSpPr>
            <a:spLocks noGrp="1"/>
          </p:cNvSpPr>
          <p:nvPr>
            <p:ph type="sldNum" sz="quarter" idx="4"/>
          </p:nvPr>
        </p:nvSpPr>
        <p:spPr>
          <a:xfrm>
            <a:off x="4754562" y="6430962"/>
            <a:ext cx="892772" cy="155576"/>
          </a:xfrm>
          <a:prstGeom prst="rect">
            <a:avLst/>
          </a:prstGeom>
        </p:spPr>
        <p:txBody>
          <a:bodyPr vert="horz" lIns="0" tIns="0" rIns="0" bIns="0" rtlCol="0" anchor="ctr">
            <a:noAutofit/>
          </a:bodyPr>
          <a:lstStyle>
            <a:lvl1pPr algn="l">
              <a:defRPr sz="900">
                <a:solidFill>
                  <a:schemeClr val="tx1"/>
                </a:solidFill>
                <a:latin typeface="Arial" pitchFamily="34" charset="0"/>
                <a:cs typeface="Arial" pitchFamily="34" charset="0"/>
              </a:defRPr>
            </a:lvl1pPr>
          </a:lstStyle>
          <a:p>
            <a:r>
              <a:rPr lang="en-US" dirty="0" smtClean="0"/>
              <a:t>Page </a:t>
            </a:r>
            <a:fld id="{292FEF09-04D1-447B-9F98-7000E0D5D333}" type="slidenum">
              <a:rPr lang="en-US" smtClean="0"/>
              <a:pPr/>
              <a:t>‹#›</a:t>
            </a:fld>
            <a:endParaRPr lang="en-US" dirty="0"/>
          </a:p>
        </p:txBody>
      </p:sp>
      <p:pic>
        <p:nvPicPr>
          <p:cNvPr id="8" name="Picture 7" descr="AECOM_Logo.jpg"/>
          <p:cNvPicPr>
            <a:picLocks noChangeAspect="1"/>
          </p:cNvPicPr>
          <p:nvPr/>
        </p:nvPicPr>
        <p:blipFill>
          <a:blip r:embed="rId12" cstate="screen"/>
          <a:stretch>
            <a:fillRect/>
          </a:stretch>
        </p:blipFill>
        <p:spPr>
          <a:xfrm>
            <a:off x="7937265" y="6351649"/>
            <a:ext cx="769269" cy="230781"/>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hf hdr="0"/>
  <p:txStyles>
    <p:titleStyle>
      <a:lvl1pPr algn="l" defTabSz="914400" rtl="0" eaLnBrk="1" latinLnBrk="0" hangingPunct="1">
        <a:spcBef>
          <a:spcPct val="0"/>
        </a:spcBef>
        <a:buNone/>
        <a:defRPr sz="2400" b="1" kern="1200">
          <a:solidFill>
            <a:schemeClr val="accent4"/>
          </a:solidFill>
          <a:latin typeface="Arial" pitchFamily="34" charset="0"/>
          <a:ea typeface="+mj-ea"/>
          <a:cs typeface="Arial" pitchFamily="34" charset="0"/>
        </a:defRPr>
      </a:lvl1pPr>
    </p:titleStyle>
    <p:bodyStyle>
      <a:lvl1pPr marL="173038" indent="-173038"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1pPr>
      <a:lvl2pPr marL="457200" indent="-228600" algn="l" defTabSz="914400" rtl="0" eaLnBrk="1" latinLnBrk="0" hangingPunct="1">
        <a:spcBef>
          <a:spcPts val="400"/>
        </a:spcBef>
        <a:buFont typeface="Arial" pitchFamily="34" charset="0"/>
        <a:buChar char="–"/>
        <a:defRPr sz="2000" kern="1200">
          <a:solidFill>
            <a:schemeClr val="tx1"/>
          </a:solidFill>
          <a:latin typeface="Arial" pitchFamily="34" charset="0"/>
          <a:ea typeface="+mn-ea"/>
          <a:cs typeface="Arial" pitchFamily="34" charset="0"/>
        </a:defRPr>
      </a:lvl2pPr>
      <a:lvl3pPr marL="685800" indent="-173038"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9" name="Rectangle 11"/>
          <p:cNvSpPr>
            <a:spLocks noChangeArrowheads="1"/>
          </p:cNvSpPr>
          <p:nvPr userDrawn="1"/>
        </p:nvSpPr>
        <p:spPr bwMode="auto">
          <a:xfrm>
            <a:off x="0" y="6386513"/>
            <a:ext cx="9144000" cy="471487"/>
          </a:xfrm>
          <a:prstGeom prst="rect">
            <a:avLst/>
          </a:prstGeom>
          <a:solidFill>
            <a:srgbClr val="DDDEDF"/>
          </a:solidFill>
          <a:ln w="9525">
            <a:no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pic>
        <p:nvPicPr>
          <p:cNvPr id="7180" name="Picture 12" descr="RiskMap type RGB"/>
          <p:cNvPicPr>
            <a:picLocks noChangeAspect="1" noChangeArrowheads="1"/>
          </p:cNvPicPr>
          <p:nvPr userDrawn="1"/>
        </p:nvPicPr>
        <p:blipFill>
          <a:blip r:embed="rId16" cstate="print"/>
          <a:srcRect/>
          <a:stretch>
            <a:fillRect/>
          </a:stretch>
        </p:blipFill>
        <p:spPr bwMode="auto">
          <a:xfrm>
            <a:off x="7708900" y="6472238"/>
            <a:ext cx="977900" cy="292100"/>
          </a:xfrm>
          <a:prstGeom prst="rect">
            <a:avLst/>
          </a:prstGeom>
          <a:noFill/>
        </p:spPr>
      </p:pic>
      <p:pic>
        <p:nvPicPr>
          <p:cNvPr id="7181" name="Picture 13" descr="Fema logo RGB for Risk MAP"/>
          <p:cNvPicPr>
            <a:picLocks noChangeAspect="1" noChangeArrowheads="1"/>
          </p:cNvPicPr>
          <p:nvPr userDrawn="1"/>
        </p:nvPicPr>
        <p:blipFill>
          <a:blip r:embed="rId17" cstate="print"/>
          <a:srcRect/>
          <a:stretch>
            <a:fillRect/>
          </a:stretch>
        </p:blipFill>
        <p:spPr bwMode="auto">
          <a:xfrm>
            <a:off x="433388" y="6442075"/>
            <a:ext cx="1004887" cy="357188"/>
          </a:xfrm>
          <a:prstGeom prst="rect">
            <a:avLst/>
          </a:prstGeom>
          <a:noFill/>
        </p:spPr>
      </p:pic>
      <p:sp>
        <p:nvSpPr>
          <p:cNvPr id="7182" name="Text Box 14"/>
          <p:cNvSpPr txBox="1">
            <a:spLocks noChangeArrowheads="1"/>
          </p:cNvSpPr>
          <p:nvPr userDrawn="1"/>
        </p:nvSpPr>
        <p:spPr bwMode="auto">
          <a:xfrm>
            <a:off x="3810000" y="6608763"/>
            <a:ext cx="1524000" cy="136525"/>
          </a:xfrm>
          <a:prstGeom prst="rect">
            <a:avLst/>
          </a:prstGeom>
          <a:noFill/>
          <a:ln w="9525">
            <a:noFill/>
            <a:miter lim="800000"/>
            <a:headEnd/>
            <a:tailEnd/>
          </a:ln>
          <a:effectLst/>
        </p:spPr>
        <p:txBody>
          <a:bodyPr lIns="0" tIns="0" rIns="0" bIns="0">
            <a:spAutoFit/>
          </a:bodyPr>
          <a:lstStyle/>
          <a:p>
            <a:pPr algn="ctr" fontAlgn="base">
              <a:spcBef>
                <a:spcPct val="50000"/>
              </a:spcBef>
              <a:spcAft>
                <a:spcPct val="0"/>
              </a:spcAft>
            </a:pPr>
            <a:fld id="{D94D2DE2-C543-47A7-8948-E28CA4E2DE89}" type="slidenum">
              <a:rPr lang="en-US" sz="900">
                <a:solidFill>
                  <a:srgbClr val="5B5C5E"/>
                </a:solidFill>
                <a:latin typeface="Franklin Gothic Demi" pitchFamily="34" charset="0"/>
              </a:rPr>
              <a:pPr algn="ctr" fontAlgn="base">
                <a:spcBef>
                  <a:spcPct val="50000"/>
                </a:spcBef>
                <a:spcAft>
                  <a:spcPct val="0"/>
                </a:spcAft>
              </a:pPr>
              <a:t>‹#›</a:t>
            </a:fld>
            <a:endParaRPr lang="en-US" sz="900">
              <a:solidFill>
                <a:srgbClr val="5B5C5E"/>
              </a:solidFill>
              <a:latin typeface="Franklin Gothic Demi" pitchFamily="34" charset="0"/>
            </a:endParaRPr>
          </a:p>
        </p:txBody>
      </p:sp>
      <p:sp>
        <p:nvSpPr>
          <p:cNvPr id="7175" name="Rectangle 7"/>
          <p:cNvSpPr>
            <a:spLocks noChangeArrowheads="1"/>
          </p:cNvSpPr>
          <p:nvPr userDrawn="1"/>
        </p:nvSpPr>
        <p:spPr bwMode="auto">
          <a:xfrm>
            <a:off x="0" y="0"/>
            <a:ext cx="9144000" cy="1219200"/>
          </a:xfrm>
          <a:prstGeom prst="rect">
            <a:avLst/>
          </a:prstGeom>
          <a:solidFill>
            <a:srgbClr val="005288"/>
          </a:solidFill>
          <a:ln w="9525">
            <a:no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7170" name="Rectangle 2"/>
          <p:cNvSpPr>
            <a:spLocks noGrp="1" noChangeArrowheads="1"/>
          </p:cNvSpPr>
          <p:nvPr>
            <p:ph type="title"/>
          </p:nvPr>
        </p:nvSpPr>
        <p:spPr bwMode="auto">
          <a:xfrm>
            <a:off x="457200" y="46038"/>
            <a:ext cx="8229600" cy="11541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a:t>
            </a:r>
            <a:br>
              <a:rPr lang="en-US" smtClean="0"/>
            </a:br>
            <a:r>
              <a:rPr lang="en-US" smtClean="0"/>
              <a:t>Master title style</a:t>
            </a:r>
          </a:p>
        </p:txBody>
      </p:sp>
      <p:sp>
        <p:nvSpPr>
          <p:cNvPr id="7171" name="Rectangle 3"/>
          <p:cNvSpPr>
            <a:spLocks noGrp="1" noChangeArrowheads="1"/>
          </p:cNvSpPr>
          <p:nvPr>
            <p:ph type="body" idx="1"/>
          </p:nvPr>
        </p:nvSpPr>
        <p:spPr bwMode="auto">
          <a:xfrm>
            <a:off x="457200" y="1343025"/>
            <a:ext cx="8229600" cy="4938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xStyles>
    <p:titleStyle>
      <a:lvl1pPr algn="l" rtl="0" fontAlgn="base">
        <a:lnSpc>
          <a:spcPct val="80000"/>
        </a:lnSpc>
        <a:spcBef>
          <a:spcPct val="0"/>
        </a:spcBef>
        <a:spcAft>
          <a:spcPct val="0"/>
        </a:spcAft>
        <a:defRPr sz="4000">
          <a:solidFill>
            <a:schemeClr val="bg1"/>
          </a:solidFill>
          <a:latin typeface="+mj-lt"/>
          <a:ea typeface="+mj-ea"/>
          <a:cs typeface="+mj-cs"/>
        </a:defRPr>
      </a:lvl1pPr>
      <a:lvl2pPr algn="l" rtl="0" fontAlgn="base">
        <a:lnSpc>
          <a:spcPct val="80000"/>
        </a:lnSpc>
        <a:spcBef>
          <a:spcPct val="0"/>
        </a:spcBef>
        <a:spcAft>
          <a:spcPct val="0"/>
        </a:spcAft>
        <a:defRPr sz="4000">
          <a:solidFill>
            <a:schemeClr val="bg1"/>
          </a:solidFill>
          <a:latin typeface="Joanna MT Std SemiBold" pitchFamily="18" charset="0"/>
        </a:defRPr>
      </a:lvl2pPr>
      <a:lvl3pPr algn="l" rtl="0" fontAlgn="base">
        <a:lnSpc>
          <a:spcPct val="80000"/>
        </a:lnSpc>
        <a:spcBef>
          <a:spcPct val="0"/>
        </a:spcBef>
        <a:spcAft>
          <a:spcPct val="0"/>
        </a:spcAft>
        <a:defRPr sz="4000">
          <a:solidFill>
            <a:schemeClr val="bg1"/>
          </a:solidFill>
          <a:latin typeface="Joanna MT Std SemiBold" pitchFamily="18" charset="0"/>
        </a:defRPr>
      </a:lvl3pPr>
      <a:lvl4pPr algn="l" rtl="0" fontAlgn="base">
        <a:lnSpc>
          <a:spcPct val="80000"/>
        </a:lnSpc>
        <a:spcBef>
          <a:spcPct val="0"/>
        </a:spcBef>
        <a:spcAft>
          <a:spcPct val="0"/>
        </a:spcAft>
        <a:defRPr sz="4000">
          <a:solidFill>
            <a:schemeClr val="bg1"/>
          </a:solidFill>
          <a:latin typeface="Joanna MT Std SemiBold" pitchFamily="18" charset="0"/>
        </a:defRPr>
      </a:lvl4pPr>
      <a:lvl5pPr algn="l" rtl="0" fontAlgn="base">
        <a:lnSpc>
          <a:spcPct val="80000"/>
        </a:lnSpc>
        <a:spcBef>
          <a:spcPct val="0"/>
        </a:spcBef>
        <a:spcAft>
          <a:spcPct val="0"/>
        </a:spcAft>
        <a:defRPr sz="4000">
          <a:solidFill>
            <a:schemeClr val="bg1"/>
          </a:solidFill>
          <a:latin typeface="Joanna MT Std SemiBold" pitchFamily="18" charset="0"/>
        </a:defRPr>
      </a:lvl5pPr>
      <a:lvl6pPr marL="457200" algn="l" rtl="0" fontAlgn="base">
        <a:lnSpc>
          <a:spcPct val="80000"/>
        </a:lnSpc>
        <a:spcBef>
          <a:spcPct val="0"/>
        </a:spcBef>
        <a:spcAft>
          <a:spcPct val="0"/>
        </a:spcAft>
        <a:defRPr sz="4000">
          <a:solidFill>
            <a:schemeClr val="bg1"/>
          </a:solidFill>
          <a:latin typeface="Joanna MT Std SemiBold" pitchFamily="18" charset="0"/>
        </a:defRPr>
      </a:lvl6pPr>
      <a:lvl7pPr marL="914400" algn="l" rtl="0" fontAlgn="base">
        <a:lnSpc>
          <a:spcPct val="80000"/>
        </a:lnSpc>
        <a:spcBef>
          <a:spcPct val="0"/>
        </a:spcBef>
        <a:spcAft>
          <a:spcPct val="0"/>
        </a:spcAft>
        <a:defRPr sz="4000">
          <a:solidFill>
            <a:schemeClr val="bg1"/>
          </a:solidFill>
          <a:latin typeface="Joanna MT Std SemiBold" pitchFamily="18" charset="0"/>
        </a:defRPr>
      </a:lvl7pPr>
      <a:lvl8pPr marL="1371600" algn="l" rtl="0" fontAlgn="base">
        <a:lnSpc>
          <a:spcPct val="80000"/>
        </a:lnSpc>
        <a:spcBef>
          <a:spcPct val="0"/>
        </a:spcBef>
        <a:spcAft>
          <a:spcPct val="0"/>
        </a:spcAft>
        <a:defRPr sz="4000">
          <a:solidFill>
            <a:schemeClr val="bg1"/>
          </a:solidFill>
          <a:latin typeface="Joanna MT Std SemiBold" pitchFamily="18" charset="0"/>
        </a:defRPr>
      </a:lvl8pPr>
      <a:lvl9pPr marL="1828800" algn="l" rtl="0" fontAlgn="base">
        <a:lnSpc>
          <a:spcPct val="80000"/>
        </a:lnSpc>
        <a:spcBef>
          <a:spcPct val="0"/>
        </a:spcBef>
        <a:spcAft>
          <a:spcPct val="0"/>
        </a:spcAft>
        <a:defRPr sz="4000">
          <a:solidFill>
            <a:schemeClr val="bg1"/>
          </a:solidFill>
          <a:latin typeface="Joanna MT Std SemiBold" pitchFamily="18" charset="0"/>
        </a:defRPr>
      </a:lvl9pPr>
    </p:titleStyle>
    <p:bodyStyle>
      <a:lvl1pPr marL="231775" indent="-231775" algn="l" rtl="0" fontAlgn="base">
        <a:spcBef>
          <a:spcPct val="35000"/>
        </a:spcBef>
        <a:spcAft>
          <a:spcPct val="0"/>
        </a:spcAft>
        <a:buClr>
          <a:srgbClr val="C41230"/>
        </a:buClr>
        <a:buSzPct val="90000"/>
        <a:buFont typeface="Wingdings" pitchFamily="2" charset="2"/>
        <a:buChar char="§"/>
        <a:defRPr sz="2000" b="1">
          <a:solidFill>
            <a:schemeClr val="tx1"/>
          </a:solidFill>
          <a:latin typeface="+mn-lt"/>
          <a:ea typeface="+mn-ea"/>
          <a:cs typeface="+mn-cs"/>
        </a:defRPr>
      </a:lvl1pPr>
      <a:lvl2pPr marL="568325" indent="-222250" algn="l" rtl="0" fontAlgn="base">
        <a:spcBef>
          <a:spcPct val="25000"/>
        </a:spcBef>
        <a:spcAft>
          <a:spcPct val="0"/>
        </a:spcAft>
        <a:buClr>
          <a:srgbClr val="5B5C5E"/>
        </a:buClr>
        <a:buSzPct val="90000"/>
        <a:buChar char="•"/>
        <a:defRPr>
          <a:solidFill>
            <a:schemeClr val="tx1"/>
          </a:solidFill>
          <a:latin typeface="+mn-lt"/>
        </a:defRPr>
      </a:lvl2pPr>
      <a:lvl3pPr marL="914400" indent="-231775" algn="l" rtl="0" fontAlgn="base">
        <a:spcBef>
          <a:spcPct val="25000"/>
        </a:spcBef>
        <a:spcAft>
          <a:spcPct val="0"/>
        </a:spcAft>
        <a:buClr>
          <a:srgbClr val="C1C2C4"/>
        </a:buClr>
        <a:buSzPct val="90000"/>
        <a:buFont typeface="Wingdings" pitchFamily="2" charset="2"/>
        <a:buChar char="§"/>
        <a:defRPr sz="1600">
          <a:solidFill>
            <a:schemeClr val="tx1"/>
          </a:solidFill>
          <a:latin typeface="+mn-lt"/>
        </a:defRPr>
      </a:lvl3pPr>
      <a:lvl4pPr marL="1260475" indent="-230188"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4pPr>
      <a:lvl5pPr marL="15446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5pPr>
      <a:lvl6pPr marL="20018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6pPr>
      <a:lvl7pPr marL="24590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7pPr>
      <a:lvl8pPr marL="29162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8pPr>
      <a:lvl9pPr marL="33734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54.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9.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4.xml"/><Relationship Id="rId6" Type="http://schemas.openxmlformats.org/officeDocument/2006/relationships/image" Target="../media/image40.png"/><Relationship Id="rId5" Type="http://schemas.openxmlformats.org/officeDocument/2006/relationships/image" Target="../media/image31.pn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48.wmf"/></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ctrTitle"/>
          </p:nvPr>
        </p:nvSpPr>
        <p:spPr/>
        <p:txBody>
          <a:bodyPr/>
          <a:lstStyle/>
          <a:p>
            <a:r>
              <a:rPr lang="en-US" sz="4800" dirty="0" smtClean="0"/>
              <a:t>Overview of FEMA’s Risk MAP Program &amp; </a:t>
            </a:r>
            <a:r>
              <a:rPr lang="en-US" sz="4800" dirty="0" smtClean="0"/>
              <a:t>Taming the Terrain Beast</a:t>
            </a:r>
            <a:endParaRPr lang="en-US" sz="4800" dirty="0" smtClean="0"/>
          </a:p>
        </p:txBody>
      </p:sp>
      <p:sp>
        <p:nvSpPr>
          <p:cNvPr id="64514" name="Rectangle 3"/>
          <p:cNvSpPr>
            <a:spLocks noGrp="1" noChangeArrowheads="1"/>
          </p:cNvSpPr>
          <p:nvPr>
            <p:ph type="subTitle" idx="1"/>
          </p:nvPr>
        </p:nvSpPr>
        <p:spPr/>
        <p:txBody>
          <a:bodyPr/>
          <a:lstStyle/>
          <a:p>
            <a:r>
              <a:rPr lang="en-US" dirty="0" smtClean="0"/>
              <a:t>Arc Hydro River Workshop</a:t>
            </a:r>
          </a:p>
          <a:p>
            <a:r>
              <a:rPr lang="en-US" dirty="0" smtClean="0"/>
              <a:t>Gray Minton &amp; Andy Bonner, AECOM</a:t>
            </a:r>
          </a:p>
          <a:p>
            <a:endParaRPr lang="en-US" dirty="0" smtClean="0"/>
          </a:p>
        </p:txBody>
      </p:sp>
      <p:sp>
        <p:nvSpPr>
          <p:cNvPr id="4" name="Text Placeholder 3"/>
          <p:cNvSpPr>
            <a:spLocks noGrp="1"/>
          </p:cNvSpPr>
          <p:nvPr>
            <p:ph type="body" sz="quarter" idx="10"/>
          </p:nvPr>
        </p:nvSpPr>
        <p:spPr/>
        <p:txBody>
          <a:bodyPr/>
          <a:lstStyle/>
          <a:p>
            <a:r>
              <a:rPr lang="en-US" dirty="0" smtClean="0"/>
              <a:t>December 2,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 Depth Grids</a:t>
            </a:r>
            <a:endParaRPr lang="en-US" dirty="0"/>
          </a:p>
        </p:txBody>
      </p:sp>
      <p:sp>
        <p:nvSpPr>
          <p:cNvPr id="3" name="Content Placeholder 2"/>
          <p:cNvSpPr>
            <a:spLocks noGrp="1"/>
          </p:cNvSpPr>
          <p:nvPr>
            <p:ph idx="1"/>
          </p:nvPr>
        </p:nvSpPr>
        <p:spPr/>
        <p:txBody>
          <a:bodyPr/>
          <a:lstStyle/>
          <a:p>
            <a:r>
              <a:rPr lang="en-US" dirty="0" smtClean="0"/>
              <a:t>Definition</a:t>
            </a:r>
          </a:p>
          <a:p>
            <a:pPr lvl="1"/>
            <a:r>
              <a:rPr lang="en-US" dirty="0" smtClean="0"/>
              <a:t>Digital dataset showing the flood depth at various location within the floodplain</a:t>
            </a:r>
          </a:p>
          <a:p>
            <a:r>
              <a:rPr lang="en-US" dirty="0" smtClean="0"/>
              <a:t>Purpose</a:t>
            </a:r>
          </a:p>
          <a:p>
            <a:pPr lvl="1"/>
            <a:r>
              <a:rPr lang="en-US" dirty="0" smtClean="0"/>
              <a:t>Communication of flood hazard in terms of depth (i.e. 4 feet of water means more to most people than a Base Flood Elevation of 734’)</a:t>
            </a:r>
          </a:p>
          <a:p>
            <a:pPr lvl="1"/>
            <a:r>
              <a:rPr lang="en-US" dirty="0" smtClean="0"/>
              <a:t>Key Input into Flood Risk Assessment tools (e.g. HAZUS, etc.)</a:t>
            </a:r>
          </a:p>
          <a:p>
            <a:pPr lvl="1"/>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447800" y="3774008"/>
            <a:ext cx="4191000" cy="2507730"/>
          </a:xfrm>
          <a:prstGeom prst="rect">
            <a:avLst/>
          </a:prstGeom>
          <a:noFill/>
          <a:ln w="9525">
            <a:noFill/>
            <a:miter lim="800000"/>
            <a:headEnd/>
            <a:tailEnd/>
          </a:ln>
        </p:spPr>
      </p:pic>
      <p:sp>
        <p:nvSpPr>
          <p:cNvPr id="6" name="TextBox 5"/>
          <p:cNvSpPr txBox="1"/>
          <p:nvPr/>
        </p:nvSpPr>
        <p:spPr>
          <a:xfrm>
            <a:off x="5715000" y="5820073"/>
            <a:ext cx="3352800" cy="461665"/>
          </a:xfrm>
          <a:prstGeom prst="rect">
            <a:avLst/>
          </a:prstGeom>
          <a:noFill/>
        </p:spPr>
        <p:txBody>
          <a:bodyPr wrap="square" rtlCol="0">
            <a:spAutoFit/>
          </a:bodyPr>
          <a:lstStyle/>
          <a:p>
            <a:pPr fontAlgn="base">
              <a:spcBef>
                <a:spcPct val="0"/>
              </a:spcBef>
              <a:spcAft>
                <a:spcPct val="0"/>
              </a:spcAft>
            </a:pPr>
            <a:r>
              <a:rPr lang="en-US" sz="1200" b="1" dirty="0" smtClean="0">
                <a:solidFill>
                  <a:srgbClr val="000000"/>
                </a:solidFill>
                <a:latin typeface="Arial" charset="0"/>
              </a:rPr>
              <a:t>Source</a:t>
            </a:r>
            <a:r>
              <a:rPr lang="en-US" sz="1200" dirty="0" smtClean="0">
                <a:solidFill>
                  <a:srgbClr val="000000"/>
                </a:solidFill>
                <a:latin typeface="Arial" charset="0"/>
              </a:rPr>
              <a:t>: USACE, </a:t>
            </a:r>
            <a:r>
              <a:rPr lang="en-US" sz="1200" i="1" dirty="0" smtClean="0">
                <a:solidFill>
                  <a:srgbClr val="000000"/>
                </a:solidFill>
                <a:latin typeface="Arial" charset="0"/>
              </a:rPr>
              <a:t>Economic Guidance Memo #04-01</a:t>
            </a:r>
            <a:r>
              <a:rPr lang="en-US" sz="1200" dirty="0" smtClean="0">
                <a:solidFill>
                  <a:srgbClr val="000000"/>
                </a:solidFill>
                <a:latin typeface="Arial" charset="0"/>
              </a:rPr>
              <a:t>, October 2003</a:t>
            </a:r>
            <a:endParaRPr lang="en-US" sz="1200" dirty="0">
              <a:solidFill>
                <a:srgbClr val="000000"/>
              </a:solidFill>
              <a:latin typeface="Arial" charset="0"/>
            </a:endParaRPr>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p:txBody>
          <a:bodyPr/>
          <a:lstStyle/>
          <a:p>
            <a:pPr eaLnBrk="1" hangingPunct="1"/>
            <a:r>
              <a:rPr lang="en-US" dirty="0" smtClean="0"/>
              <a:t>Flood Depth Grid Development</a:t>
            </a:r>
          </a:p>
        </p:txBody>
      </p:sp>
      <p:sp>
        <p:nvSpPr>
          <p:cNvPr id="167938" name="Content Placeholder 4"/>
          <p:cNvSpPr>
            <a:spLocks noGrp="1"/>
          </p:cNvSpPr>
          <p:nvPr>
            <p:ph idx="1"/>
          </p:nvPr>
        </p:nvSpPr>
        <p:spPr>
          <a:xfrm>
            <a:off x="457200" y="1343025"/>
            <a:ext cx="8229600" cy="485775"/>
          </a:xfrm>
        </p:spPr>
        <p:txBody>
          <a:bodyPr/>
          <a:lstStyle/>
          <a:p>
            <a:r>
              <a:rPr lang="en-US" dirty="0" smtClean="0"/>
              <a:t>Terrain Developed and Cross-Sections Placed</a:t>
            </a:r>
          </a:p>
        </p:txBody>
      </p:sp>
      <p:grpSp>
        <p:nvGrpSpPr>
          <p:cNvPr id="2" name="Group 9"/>
          <p:cNvGrpSpPr>
            <a:grpSpLocks/>
          </p:cNvGrpSpPr>
          <p:nvPr/>
        </p:nvGrpSpPr>
        <p:grpSpPr bwMode="auto">
          <a:xfrm>
            <a:off x="1033272" y="1828800"/>
            <a:ext cx="7077456" cy="4400550"/>
            <a:chOff x="1034257" y="1828800"/>
            <a:chExt cx="7075488" cy="4400550"/>
          </a:xfrm>
        </p:grpSpPr>
        <p:pic>
          <p:nvPicPr>
            <p:cNvPr id="167946" name="Picture 2"/>
            <p:cNvPicPr>
              <a:picLocks noChangeAspect="1" noChangeArrowheads="1"/>
            </p:cNvPicPr>
            <p:nvPr/>
          </p:nvPicPr>
          <p:blipFill>
            <a:blip r:embed="rId2" cstate="print"/>
            <a:srcRect/>
            <a:stretch>
              <a:fillRect/>
            </a:stretch>
          </p:blipFill>
          <p:spPr bwMode="auto">
            <a:xfrm>
              <a:off x="1034257" y="1828800"/>
              <a:ext cx="7075488" cy="4400550"/>
            </a:xfrm>
            <a:prstGeom prst="rect">
              <a:avLst/>
            </a:prstGeom>
            <a:noFill/>
            <a:ln w="9525">
              <a:noFill/>
              <a:miter lim="800000"/>
              <a:headEnd/>
              <a:tailEnd/>
            </a:ln>
          </p:spPr>
        </p:pic>
        <p:sp>
          <p:nvSpPr>
            <p:cNvPr id="8" name="Freeform 7"/>
            <p:cNvSpPr/>
            <p:nvPr/>
          </p:nvSpPr>
          <p:spPr>
            <a:xfrm>
              <a:off x="1904207" y="1828800"/>
              <a:ext cx="2846388" cy="3213100"/>
            </a:xfrm>
            <a:custGeom>
              <a:avLst/>
              <a:gdLst>
                <a:gd name="connsiteX0" fmla="*/ 784322 w 2563319"/>
                <a:gd name="connsiteY0" fmla="*/ 0 h 3380874"/>
                <a:gd name="connsiteX1" fmla="*/ 784322 w 2563319"/>
                <a:gd name="connsiteY1" fmla="*/ 0 h 3380874"/>
                <a:gd name="connsiteX2" fmla="*/ 796354 w 2563319"/>
                <a:gd name="connsiteY2" fmla="*/ 108284 h 3380874"/>
                <a:gd name="connsiteX3" fmla="*/ 832448 w 2563319"/>
                <a:gd name="connsiteY3" fmla="*/ 132347 h 3380874"/>
                <a:gd name="connsiteX4" fmla="*/ 844480 w 2563319"/>
                <a:gd name="connsiteY4" fmla="*/ 228600 h 3380874"/>
                <a:gd name="connsiteX5" fmla="*/ 856511 w 2563319"/>
                <a:gd name="connsiteY5" fmla="*/ 264695 h 3380874"/>
                <a:gd name="connsiteX6" fmla="*/ 916669 w 2563319"/>
                <a:gd name="connsiteY6" fmla="*/ 324853 h 3380874"/>
                <a:gd name="connsiteX7" fmla="*/ 940733 w 2563319"/>
                <a:gd name="connsiteY7" fmla="*/ 360947 h 3380874"/>
                <a:gd name="connsiteX8" fmla="*/ 1024954 w 2563319"/>
                <a:gd name="connsiteY8" fmla="*/ 409074 h 3380874"/>
                <a:gd name="connsiteX9" fmla="*/ 1133238 w 2563319"/>
                <a:gd name="connsiteY9" fmla="*/ 457200 h 3380874"/>
                <a:gd name="connsiteX10" fmla="*/ 1169333 w 2563319"/>
                <a:gd name="connsiteY10" fmla="*/ 469232 h 3380874"/>
                <a:gd name="connsiteX11" fmla="*/ 1434027 w 2563319"/>
                <a:gd name="connsiteY11" fmla="*/ 481263 h 3380874"/>
                <a:gd name="connsiteX12" fmla="*/ 1470122 w 2563319"/>
                <a:gd name="connsiteY12" fmla="*/ 493295 h 3380874"/>
                <a:gd name="connsiteX13" fmla="*/ 1530280 w 2563319"/>
                <a:gd name="connsiteY13" fmla="*/ 505326 h 3380874"/>
                <a:gd name="connsiteX14" fmla="*/ 1566375 w 2563319"/>
                <a:gd name="connsiteY14" fmla="*/ 529389 h 3380874"/>
                <a:gd name="connsiteX15" fmla="*/ 1662627 w 2563319"/>
                <a:gd name="connsiteY15" fmla="*/ 541421 h 3380874"/>
                <a:gd name="connsiteX16" fmla="*/ 1758880 w 2563319"/>
                <a:gd name="connsiteY16" fmla="*/ 565484 h 3380874"/>
                <a:gd name="connsiteX17" fmla="*/ 1843101 w 2563319"/>
                <a:gd name="connsiteY17" fmla="*/ 613611 h 3380874"/>
                <a:gd name="connsiteX18" fmla="*/ 1927322 w 2563319"/>
                <a:gd name="connsiteY18" fmla="*/ 661737 h 3380874"/>
                <a:gd name="connsiteX19" fmla="*/ 1975448 w 2563319"/>
                <a:gd name="connsiteY19" fmla="*/ 673768 h 3380874"/>
                <a:gd name="connsiteX20" fmla="*/ 2047638 w 2563319"/>
                <a:gd name="connsiteY20" fmla="*/ 697832 h 3380874"/>
                <a:gd name="connsiteX21" fmla="*/ 2083733 w 2563319"/>
                <a:gd name="connsiteY21" fmla="*/ 709863 h 3380874"/>
                <a:gd name="connsiteX22" fmla="*/ 2119827 w 2563319"/>
                <a:gd name="connsiteY22" fmla="*/ 733926 h 3380874"/>
                <a:gd name="connsiteX23" fmla="*/ 2240143 w 2563319"/>
                <a:gd name="connsiteY23" fmla="*/ 757989 h 3380874"/>
                <a:gd name="connsiteX24" fmla="*/ 2324364 w 2563319"/>
                <a:gd name="connsiteY24" fmla="*/ 782053 h 3380874"/>
                <a:gd name="connsiteX25" fmla="*/ 2324364 w 2563319"/>
                <a:gd name="connsiteY25" fmla="*/ 998621 h 3380874"/>
                <a:gd name="connsiteX26" fmla="*/ 2276238 w 2563319"/>
                <a:gd name="connsiteY26" fmla="*/ 1034716 h 3380874"/>
                <a:gd name="connsiteX27" fmla="*/ 2252175 w 2563319"/>
                <a:gd name="connsiteY27" fmla="*/ 1070811 h 3380874"/>
                <a:gd name="connsiteX28" fmla="*/ 2228111 w 2563319"/>
                <a:gd name="connsiteY28" fmla="*/ 1094874 h 3380874"/>
                <a:gd name="connsiteX29" fmla="*/ 2240143 w 2563319"/>
                <a:gd name="connsiteY29" fmla="*/ 1311442 h 3380874"/>
                <a:gd name="connsiteX30" fmla="*/ 2252175 w 2563319"/>
                <a:gd name="connsiteY30" fmla="*/ 1347537 h 3380874"/>
                <a:gd name="connsiteX31" fmla="*/ 2336396 w 2563319"/>
                <a:gd name="connsiteY31" fmla="*/ 1443789 h 3380874"/>
                <a:gd name="connsiteX32" fmla="*/ 2408585 w 2563319"/>
                <a:gd name="connsiteY32" fmla="*/ 1467853 h 3380874"/>
                <a:gd name="connsiteX33" fmla="*/ 2456711 w 2563319"/>
                <a:gd name="connsiteY33" fmla="*/ 1540042 h 3380874"/>
                <a:gd name="connsiteX34" fmla="*/ 2492806 w 2563319"/>
                <a:gd name="connsiteY34" fmla="*/ 1804737 h 3380874"/>
                <a:gd name="connsiteX35" fmla="*/ 2528901 w 2563319"/>
                <a:gd name="connsiteY35" fmla="*/ 1876926 h 3380874"/>
                <a:gd name="connsiteX36" fmla="*/ 2552964 w 2563319"/>
                <a:gd name="connsiteY36" fmla="*/ 1949116 h 3380874"/>
                <a:gd name="connsiteX37" fmla="*/ 2504838 w 2563319"/>
                <a:gd name="connsiteY37" fmla="*/ 2045368 h 3380874"/>
                <a:gd name="connsiteX38" fmla="*/ 2456711 w 2563319"/>
                <a:gd name="connsiteY38" fmla="*/ 2093495 h 3380874"/>
                <a:gd name="connsiteX39" fmla="*/ 2384522 w 2563319"/>
                <a:gd name="connsiteY39" fmla="*/ 2117558 h 3380874"/>
                <a:gd name="connsiteX40" fmla="*/ 2348427 w 2563319"/>
                <a:gd name="connsiteY40" fmla="*/ 2129589 h 3380874"/>
                <a:gd name="connsiteX41" fmla="*/ 2312333 w 2563319"/>
                <a:gd name="connsiteY41" fmla="*/ 2249905 h 3380874"/>
                <a:gd name="connsiteX42" fmla="*/ 2264206 w 2563319"/>
                <a:gd name="connsiteY42" fmla="*/ 2322095 h 3380874"/>
                <a:gd name="connsiteX43" fmla="*/ 2264206 w 2563319"/>
                <a:gd name="connsiteY43" fmla="*/ 2406316 h 3380874"/>
                <a:gd name="connsiteX44" fmla="*/ 2228111 w 2563319"/>
                <a:gd name="connsiteY44" fmla="*/ 2526632 h 3380874"/>
                <a:gd name="connsiteX45" fmla="*/ 2240143 w 2563319"/>
                <a:gd name="connsiteY45" fmla="*/ 2574758 h 3380874"/>
                <a:gd name="connsiteX46" fmla="*/ 2276238 w 2563319"/>
                <a:gd name="connsiteY46" fmla="*/ 2610853 h 3380874"/>
                <a:gd name="connsiteX47" fmla="*/ 2324364 w 2563319"/>
                <a:gd name="connsiteY47" fmla="*/ 2671011 h 3380874"/>
                <a:gd name="connsiteX48" fmla="*/ 2312333 w 2563319"/>
                <a:gd name="connsiteY48" fmla="*/ 2731168 h 3380874"/>
                <a:gd name="connsiteX49" fmla="*/ 2023575 w 2563319"/>
                <a:gd name="connsiteY49" fmla="*/ 2743200 h 3380874"/>
                <a:gd name="connsiteX50" fmla="*/ 1939354 w 2563319"/>
                <a:gd name="connsiteY50" fmla="*/ 2755232 h 3380874"/>
                <a:gd name="connsiteX51" fmla="*/ 1879196 w 2563319"/>
                <a:gd name="connsiteY51" fmla="*/ 2803358 h 3380874"/>
                <a:gd name="connsiteX52" fmla="*/ 1698722 w 2563319"/>
                <a:gd name="connsiteY52" fmla="*/ 2839453 h 3380874"/>
                <a:gd name="connsiteX53" fmla="*/ 1662627 w 2563319"/>
                <a:gd name="connsiteY53" fmla="*/ 2851484 h 3380874"/>
                <a:gd name="connsiteX54" fmla="*/ 1626533 w 2563319"/>
                <a:gd name="connsiteY54" fmla="*/ 2875547 h 3380874"/>
                <a:gd name="connsiteX55" fmla="*/ 1277617 w 2563319"/>
                <a:gd name="connsiteY55" fmla="*/ 2887579 h 3380874"/>
                <a:gd name="connsiteX56" fmla="*/ 1133238 w 2563319"/>
                <a:gd name="connsiteY56" fmla="*/ 2935705 h 3380874"/>
                <a:gd name="connsiteX57" fmla="*/ 1097143 w 2563319"/>
                <a:gd name="connsiteY57" fmla="*/ 2947737 h 3380874"/>
                <a:gd name="connsiteX58" fmla="*/ 820417 w 2563319"/>
                <a:gd name="connsiteY58" fmla="*/ 2959768 h 3380874"/>
                <a:gd name="connsiteX59" fmla="*/ 700101 w 2563319"/>
                <a:gd name="connsiteY59" fmla="*/ 2995863 h 3380874"/>
                <a:gd name="connsiteX60" fmla="*/ 664006 w 2563319"/>
                <a:gd name="connsiteY60" fmla="*/ 3019926 h 3380874"/>
                <a:gd name="connsiteX61" fmla="*/ 543690 w 2563319"/>
                <a:gd name="connsiteY61" fmla="*/ 3056021 h 3380874"/>
                <a:gd name="connsiteX62" fmla="*/ 278996 w 2563319"/>
                <a:gd name="connsiteY62" fmla="*/ 3068053 h 3380874"/>
                <a:gd name="connsiteX63" fmla="*/ 194775 w 2563319"/>
                <a:gd name="connsiteY63" fmla="*/ 3104147 h 3380874"/>
                <a:gd name="connsiteX64" fmla="*/ 134617 w 2563319"/>
                <a:gd name="connsiteY64" fmla="*/ 3164305 h 3380874"/>
                <a:gd name="connsiteX65" fmla="*/ 98522 w 2563319"/>
                <a:gd name="connsiteY65" fmla="*/ 3200400 h 3380874"/>
                <a:gd name="connsiteX66" fmla="*/ 62427 w 2563319"/>
                <a:gd name="connsiteY66" fmla="*/ 3212432 h 3380874"/>
                <a:gd name="connsiteX67" fmla="*/ 2269 w 2563319"/>
                <a:gd name="connsiteY67" fmla="*/ 3320716 h 3380874"/>
                <a:gd name="connsiteX68" fmla="*/ 2269 w 2563319"/>
                <a:gd name="connsiteY68" fmla="*/ 3368842 h 3380874"/>
                <a:gd name="connsiteX69" fmla="*/ 14301 w 2563319"/>
                <a:gd name="connsiteY69" fmla="*/ 3380874 h 3380874"/>
                <a:gd name="connsiteX0" fmla="*/ 784322 w 2563319"/>
                <a:gd name="connsiteY0" fmla="*/ 0 h 3368842"/>
                <a:gd name="connsiteX1" fmla="*/ 784322 w 2563319"/>
                <a:gd name="connsiteY1" fmla="*/ 0 h 3368842"/>
                <a:gd name="connsiteX2" fmla="*/ 796354 w 2563319"/>
                <a:gd name="connsiteY2" fmla="*/ 108284 h 3368842"/>
                <a:gd name="connsiteX3" fmla="*/ 832448 w 2563319"/>
                <a:gd name="connsiteY3" fmla="*/ 132347 h 3368842"/>
                <a:gd name="connsiteX4" fmla="*/ 844480 w 2563319"/>
                <a:gd name="connsiteY4" fmla="*/ 228600 h 3368842"/>
                <a:gd name="connsiteX5" fmla="*/ 856511 w 2563319"/>
                <a:gd name="connsiteY5" fmla="*/ 264695 h 3368842"/>
                <a:gd name="connsiteX6" fmla="*/ 916669 w 2563319"/>
                <a:gd name="connsiteY6" fmla="*/ 324853 h 3368842"/>
                <a:gd name="connsiteX7" fmla="*/ 940733 w 2563319"/>
                <a:gd name="connsiteY7" fmla="*/ 360947 h 3368842"/>
                <a:gd name="connsiteX8" fmla="*/ 1024954 w 2563319"/>
                <a:gd name="connsiteY8" fmla="*/ 409074 h 3368842"/>
                <a:gd name="connsiteX9" fmla="*/ 1133238 w 2563319"/>
                <a:gd name="connsiteY9" fmla="*/ 457200 h 3368842"/>
                <a:gd name="connsiteX10" fmla="*/ 1169333 w 2563319"/>
                <a:gd name="connsiteY10" fmla="*/ 469232 h 3368842"/>
                <a:gd name="connsiteX11" fmla="*/ 1434027 w 2563319"/>
                <a:gd name="connsiteY11" fmla="*/ 481263 h 3368842"/>
                <a:gd name="connsiteX12" fmla="*/ 1470122 w 2563319"/>
                <a:gd name="connsiteY12" fmla="*/ 493295 h 3368842"/>
                <a:gd name="connsiteX13" fmla="*/ 1530280 w 2563319"/>
                <a:gd name="connsiteY13" fmla="*/ 505326 h 3368842"/>
                <a:gd name="connsiteX14" fmla="*/ 1566375 w 2563319"/>
                <a:gd name="connsiteY14" fmla="*/ 529389 h 3368842"/>
                <a:gd name="connsiteX15" fmla="*/ 1662627 w 2563319"/>
                <a:gd name="connsiteY15" fmla="*/ 541421 h 3368842"/>
                <a:gd name="connsiteX16" fmla="*/ 1758880 w 2563319"/>
                <a:gd name="connsiteY16" fmla="*/ 565484 h 3368842"/>
                <a:gd name="connsiteX17" fmla="*/ 1843101 w 2563319"/>
                <a:gd name="connsiteY17" fmla="*/ 613611 h 3368842"/>
                <a:gd name="connsiteX18" fmla="*/ 1927322 w 2563319"/>
                <a:gd name="connsiteY18" fmla="*/ 661737 h 3368842"/>
                <a:gd name="connsiteX19" fmla="*/ 1975448 w 2563319"/>
                <a:gd name="connsiteY19" fmla="*/ 673768 h 3368842"/>
                <a:gd name="connsiteX20" fmla="*/ 2047638 w 2563319"/>
                <a:gd name="connsiteY20" fmla="*/ 697832 h 3368842"/>
                <a:gd name="connsiteX21" fmla="*/ 2083733 w 2563319"/>
                <a:gd name="connsiteY21" fmla="*/ 709863 h 3368842"/>
                <a:gd name="connsiteX22" fmla="*/ 2119827 w 2563319"/>
                <a:gd name="connsiteY22" fmla="*/ 733926 h 3368842"/>
                <a:gd name="connsiteX23" fmla="*/ 2240143 w 2563319"/>
                <a:gd name="connsiteY23" fmla="*/ 757989 h 3368842"/>
                <a:gd name="connsiteX24" fmla="*/ 2324364 w 2563319"/>
                <a:gd name="connsiteY24" fmla="*/ 782053 h 3368842"/>
                <a:gd name="connsiteX25" fmla="*/ 2324364 w 2563319"/>
                <a:gd name="connsiteY25" fmla="*/ 998621 h 3368842"/>
                <a:gd name="connsiteX26" fmla="*/ 2276238 w 2563319"/>
                <a:gd name="connsiteY26" fmla="*/ 1034716 h 3368842"/>
                <a:gd name="connsiteX27" fmla="*/ 2252175 w 2563319"/>
                <a:gd name="connsiteY27" fmla="*/ 1070811 h 3368842"/>
                <a:gd name="connsiteX28" fmla="*/ 2228111 w 2563319"/>
                <a:gd name="connsiteY28" fmla="*/ 1094874 h 3368842"/>
                <a:gd name="connsiteX29" fmla="*/ 2240143 w 2563319"/>
                <a:gd name="connsiteY29" fmla="*/ 1311442 h 3368842"/>
                <a:gd name="connsiteX30" fmla="*/ 2252175 w 2563319"/>
                <a:gd name="connsiteY30" fmla="*/ 1347537 h 3368842"/>
                <a:gd name="connsiteX31" fmla="*/ 2336396 w 2563319"/>
                <a:gd name="connsiteY31" fmla="*/ 1443789 h 3368842"/>
                <a:gd name="connsiteX32" fmla="*/ 2408585 w 2563319"/>
                <a:gd name="connsiteY32" fmla="*/ 1467853 h 3368842"/>
                <a:gd name="connsiteX33" fmla="*/ 2456711 w 2563319"/>
                <a:gd name="connsiteY33" fmla="*/ 1540042 h 3368842"/>
                <a:gd name="connsiteX34" fmla="*/ 2492806 w 2563319"/>
                <a:gd name="connsiteY34" fmla="*/ 1804737 h 3368842"/>
                <a:gd name="connsiteX35" fmla="*/ 2528901 w 2563319"/>
                <a:gd name="connsiteY35" fmla="*/ 1876926 h 3368842"/>
                <a:gd name="connsiteX36" fmla="*/ 2552964 w 2563319"/>
                <a:gd name="connsiteY36" fmla="*/ 1949116 h 3368842"/>
                <a:gd name="connsiteX37" fmla="*/ 2504838 w 2563319"/>
                <a:gd name="connsiteY37" fmla="*/ 2045368 h 3368842"/>
                <a:gd name="connsiteX38" fmla="*/ 2456711 w 2563319"/>
                <a:gd name="connsiteY38" fmla="*/ 2093495 h 3368842"/>
                <a:gd name="connsiteX39" fmla="*/ 2384522 w 2563319"/>
                <a:gd name="connsiteY39" fmla="*/ 2117558 h 3368842"/>
                <a:gd name="connsiteX40" fmla="*/ 2348427 w 2563319"/>
                <a:gd name="connsiteY40" fmla="*/ 2129589 h 3368842"/>
                <a:gd name="connsiteX41" fmla="*/ 2312333 w 2563319"/>
                <a:gd name="connsiteY41" fmla="*/ 2249905 h 3368842"/>
                <a:gd name="connsiteX42" fmla="*/ 2264206 w 2563319"/>
                <a:gd name="connsiteY42" fmla="*/ 2322095 h 3368842"/>
                <a:gd name="connsiteX43" fmla="*/ 2264206 w 2563319"/>
                <a:gd name="connsiteY43" fmla="*/ 2406316 h 3368842"/>
                <a:gd name="connsiteX44" fmla="*/ 2228111 w 2563319"/>
                <a:gd name="connsiteY44" fmla="*/ 2526632 h 3368842"/>
                <a:gd name="connsiteX45" fmla="*/ 2240143 w 2563319"/>
                <a:gd name="connsiteY45" fmla="*/ 2574758 h 3368842"/>
                <a:gd name="connsiteX46" fmla="*/ 2276238 w 2563319"/>
                <a:gd name="connsiteY46" fmla="*/ 2610853 h 3368842"/>
                <a:gd name="connsiteX47" fmla="*/ 2324364 w 2563319"/>
                <a:gd name="connsiteY47" fmla="*/ 2671011 h 3368842"/>
                <a:gd name="connsiteX48" fmla="*/ 2312333 w 2563319"/>
                <a:gd name="connsiteY48" fmla="*/ 2731168 h 3368842"/>
                <a:gd name="connsiteX49" fmla="*/ 2023575 w 2563319"/>
                <a:gd name="connsiteY49" fmla="*/ 2743200 h 3368842"/>
                <a:gd name="connsiteX50" fmla="*/ 1939354 w 2563319"/>
                <a:gd name="connsiteY50" fmla="*/ 2755232 h 3368842"/>
                <a:gd name="connsiteX51" fmla="*/ 1879196 w 2563319"/>
                <a:gd name="connsiteY51" fmla="*/ 2803358 h 3368842"/>
                <a:gd name="connsiteX52" fmla="*/ 1698722 w 2563319"/>
                <a:gd name="connsiteY52" fmla="*/ 2839453 h 3368842"/>
                <a:gd name="connsiteX53" fmla="*/ 1662627 w 2563319"/>
                <a:gd name="connsiteY53" fmla="*/ 2851484 h 3368842"/>
                <a:gd name="connsiteX54" fmla="*/ 1626533 w 2563319"/>
                <a:gd name="connsiteY54" fmla="*/ 2875547 h 3368842"/>
                <a:gd name="connsiteX55" fmla="*/ 1277617 w 2563319"/>
                <a:gd name="connsiteY55" fmla="*/ 2887579 h 3368842"/>
                <a:gd name="connsiteX56" fmla="*/ 1133238 w 2563319"/>
                <a:gd name="connsiteY56" fmla="*/ 2935705 h 3368842"/>
                <a:gd name="connsiteX57" fmla="*/ 1097143 w 2563319"/>
                <a:gd name="connsiteY57" fmla="*/ 2947737 h 3368842"/>
                <a:gd name="connsiteX58" fmla="*/ 820417 w 2563319"/>
                <a:gd name="connsiteY58" fmla="*/ 2959768 h 3368842"/>
                <a:gd name="connsiteX59" fmla="*/ 700101 w 2563319"/>
                <a:gd name="connsiteY59" fmla="*/ 2995863 h 3368842"/>
                <a:gd name="connsiteX60" fmla="*/ 664006 w 2563319"/>
                <a:gd name="connsiteY60" fmla="*/ 3019926 h 3368842"/>
                <a:gd name="connsiteX61" fmla="*/ 543690 w 2563319"/>
                <a:gd name="connsiteY61" fmla="*/ 3056021 h 3368842"/>
                <a:gd name="connsiteX62" fmla="*/ 278996 w 2563319"/>
                <a:gd name="connsiteY62" fmla="*/ 3068053 h 3368842"/>
                <a:gd name="connsiteX63" fmla="*/ 194775 w 2563319"/>
                <a:gd name="connsiteY63" fmla="*/ 3104147 h 3368842"/>
                <a:gd name="connsiteX64" fmla="*/ 134617 w 2563319"/>
                <a:gd name="connsiteY64" fmla="*/ 3164305 h 3368842"/>
                <a:gd name="connsiteX65" fmla="*/ 98522 w 2563319"/>
                <a:gd name="connsiteY65" fmla="*/ 3200400 h 3368842"/>
                <a:gd name="connsiteX66" fmla="*/ 62427 w 2563319"/>
                <a:gd name="connsiteY66" fmla="*/ 3212432 h 3368842"/>
                <a:gd name="connsiteX67" fmla="*/ 2269 w 2563319"/>
                <a:gd name="connsiteY67" fmla="*/ 3320716 h 3368842"/>
                <a:gd name="connsiteX68" fmla="*/ 2269 w 2563319"/>
                <a:gd name="connsiteY68" fmla="*/ 3368842 h 3368842"/>
                <a:gd name="connsiteX0" fmla="*/ 782053 w 2561050"/>
                <a:gd name="connsiteY0" fmla="*/ 0 h 3320716"/>
                <a:gd name="connsiteX1" fmla="*/ 782053 w 2561050"/>
                <a:gd name="connsiteY1" fmla="*/ 0 h 3320716"/>
                <a:gd name="connsiteX2" fmla="*/ 794085 w 2561050"/>
                <a:gd name="connsiteY2" fmla="*/ 108284 h 3320716"/>
                <a:gd name="connsiteX3" fmla="*/ 830179 w 2561050"/>
                <a:gd name="connsiteY3" fmla="*/ 132347 h 3320716"/>
                <a:gd name="connsiteX4" fmla="*/ 842211 w 2561050"/>
                <a:gd name="connsiteY4" fmla="*/ 228600 h 3320716"/>
                <a:gd name="connsiteX5" fmla="*/ 854242 w 2561050"/>
                <a:gd name="connsiteY5" fmla="*/ 264695 h 3320716"/>
                <a:gd name="connsiteX6" fmla="*/ 914400 w 2561050"/>
                <a:gd name="connsiteY6" fmla="*/ 324853 h 3320716"/>
                <a:gd name="connsiteX7" fmla="*/ 938464 w 2561050"/>
                <a:gd name="connsiteY7" fmla="*/ 360947 h 3320716"/>
                <a:gd name="connsiteX8" fmla="*/ 1022685 w 2561050"/>
                <a:gd name="connsiteY8" fmla="*/ 409074 h 3320716"/>
                <a:gd name="connsiteX9" fmla="*/ 1130969 w 2561050"/>
                <a:gd name="connsiteY9" fmla="*/ 457200 h 3320716"/>
                <a:gd name="connsiteX10" fmla="*/ 1167064 w 2561050"/>
                <a:gd name="connsiteY10" fmla="*/ 469232 h 3320716"/>
                <a:gd name="connsiteX11" fmla="*/ 1431758 w 2561050"/>
                <a:gd name="connsiteY11" fmla="*/ 481263 h 3320716"/>
                <a:gd name="connsiteX12" fmla="*/ 1467853 w 2561050"/>
                <a:gd name="connsiteY12" fmla="*/ 493295 h 3320716"/>
                <a:gd name="connsiteX13" fmla="*/ 1528011 w 2561050"/>
                <a:gd name="connsiteY13" fmla="*/ 505326 h 3320716"/>
                <a:gd name="connsiteX14" fmla="*/ 1564106 w 2561050"/>
                <a:gd name="connsiteY14" fmla="*/ 529389 h 3320716"/>
                <a:gd name="connsiteX15" fmla="*/ 1660358 w 2561050"/>
                <a:gd name="connsiteY15" fmla="*/ 541421 h 3320716"/>
                <a:gd name="connsiteX16" fmla="*/ 1756611 w 2561050"/>
                <a:gd name="connsiteY16" fmla="*/ 565484 h 3320716"/>
                <a:gd name="connsiteX17" fmla="*/ 1840832 w 2561050"/>
                <a:gd name="connsiteY17" fmla="*/ 613611 h 3320716"/>
                <a:gd name="connsiteX18" fmla="*/ 1925053 w 2561050"/>
                <a:gd name="connsiteY18" fmla="*/ 661737 h 3320716"/>
                <a:gd name="connsiteX19" fmla="*/ 1973179 w 2561050"/>
                <a:gd name="connsiteY19" fmla="*/ 673768 h 3320716"/>
                <a:gd name="connsiteX20" fmla="*/ 2045369 w 2561050"/>
                <a:gd name="connsiteY20" fmla="*/ 697832 h 3320716"/>
                <a:gd name="connsiteX21" fmla="*/ 2081464 w 2561050"/>
                <a:gd name="connsiteY21" fmla="*/ 709863 h 3320716"/>
                <a:gd name="connsiteX22" fmla="*/ 2117558 w 2561050"/>
                <a:gd name="connsiteY22" fmla="*/ 733926 h 3320716"/>
                <a:gd name="connsiteX23" fmla="*/ 2237874 w 2561050"/>
                <a:gd name="connsiteY23" fmla="*/ 757989 h 3320716"/>
                <a:gd name="connsiteX24" fmla="*/ 2322095 w 2561050"/>
                <a:gd name="connsiteY24" fmla="*/ 782053 h 3320716"/>
                <a:gd name="connsiteX25" fmla="*/ 2322095 w 2561050"/>
                <a:gd name="connsiteY25" fmla="*/ 998621 h 3320716"/>
                <a:gd name="connsiteX26" fmla="*/ 2273969 w 2561050"/>
                <a:gd name="connsiteY26" fmla="*/ 1034716 h 3320716"/>
                <a:gd name="connsiteX27" fmla="*/ 2249906 w 2561050"/>
                <a:gd name="connsiteY27" fmla="*/ 1070811 h 3320716"/>
                <a:gd name="connsiteX28" fmla="*/ 2225842 w 2561050"/>
                <a:gd name="connsiteY28" fmla="*/ 1094874 h 3320716"/>
                <a:gd name="connsiteX29" fmla="*/ 2237874 w 2561050"/>
                <a:gd name="connsiteY29" fmla="*/ 1311442 h 3320716"/>
                <a:gd name="connsiteX30" fmla="*/ 2249906 w 2561050"/>
                <a:gd name="connsiteY30" fmla="*/ 1347537 h 3320716"/>
                <a:gd name="connsiteX31" fmla="*/ 2334127 w 2561050"/>
                <a:gd name="connsiteY31" fmla="*/ 1443789 h 3320716"/>
                <a:gd name="connsiteX32" fmla="*/ 2406316 w 2561050"/>
                <a:gd name="connsiteY32" fmla="*/ 1467853 h 3320716"/>
                <a:gd name="connsiteX33" fmla="*/ 2454442 w 2561050"/>
                <a:gd name="connsiteY33" fmla="*/ 1540042 h 3320716"/>
                <a:gd name="connsiteX34" fmla="*/ 2490537 w 2561050"/>
                <a:gd name="connsiteY34" fmla="*/ 1804737 h 3320716"/>
                <a:gd name="connsiteX35" fmla="*/ 2526632 w 2561050"/>
                <a:gd name="connsiteY35" fmla="*/ 1876926 h 3320716"/>
                <a:gd name="connsiteX36" fmla="*/ 2550695 w 2561050"/>
                <a:gd name="connsiteY36" fmla="*/ 1949116 h 3320716"/>
                <a:gd name="connsiteX37" fmla="*/ 2502569 w 2561050"/>
                <a:gd name="connsiteY37" fmla="*/ 2045368 h 3320716"/>
                <a:gd name="connsiteX38" fmla="*/ 2454442 w 2561050"/>
                <a:gd name="connsiteY38" fmla="*/ 2093495 h 3320716"/>
                <a:gd name="connsiteX39" fmla="*/ 2382253 w 2561050"/>
                <a:gd name="connsiteY39" fmla="*/ 2117558 h 3320716"/>
                <a:gd name="connsiteX40" fmla="*/ 2346158 w 2561050"/>
                <a:gd name="connsiteY40" fmla="*/ 2129589 h 3320716"/>
                <a:gd name="connsiteX41" fmla="*/ 2310064 w 2561050"/>
                <a:gd name="connsiteY41" fmla="*/ 2249905 h 3320716"/>
                <a:gd name="connsiteX42" fmla="*/ 2261937 w 2561050"/>
                <a:gd name="connsiteY42" fmla="*/ 2322095 h 3320716"/>
                <a:gd name="connsiteX43" fmla="*/ 2261937 w 2561050"/>
                <a:gd name="connsiteY43" fmla="*/ 2406316 h 3320716"/>
                <a:gd name="connsiteX44" fmla="*/ 2225842 w 2561050"/>
                <a:gd name="connsiteY44" fmla="*/ 2526632 h 3320716"/>
                <a:gd name="connsiteX45" fmla="*/ 2237874 w 2561050"/>
                <a:gd name="connsiteY45" fmla="*/ 2574758 h 3320716"/>
                <a:gd name="connsiteX46" fmla="*/ 2273969 w 2561050"/>
                <a:gd name="connsiteY46" fmla="*/ 2610853 h 3320716"/>
                <a:gd name="connsiteX47" fmla="*/ 2322095 w 2561050"/>
                <a:gd name="connsiteY47" fmla="*/ 2671011 h 3320716"/>
                <a:gd name="connsiteX48" fmla="*/ 2310064 w 2561050"/>
                <a:gd name="connsiteY48" fmla="*/ 2731168 h 3320716"/>
                <a:gd name="connsiteX49" fmla="*/ 2021306 w 2561050"/>
                <a:gd name="connsiteY49" fmla="*/ 2743200 h 3320716"/>
                <a:gd name="connsiteX50" fmla="*/ 1937085 w 2561050"/>
                <a:gd name="connsiteY50" fmla="*/ 2755232 h 3320716"/>
                <a:gd name="connsiteX51" fmla="*/ 1876927 w 2561050"/>
                <a:gd name="connsiteY51" fmla="*/ 2803358 h 3320716"/>
                <a:gd name="connsiteX52" fmla="*/ 1696453 w 2561050"/>
                <a:gd name="connsiteY52" fmla="*/ 2839453 h 3320716"/>
                <a:gd name="connsiteX53" fmla="*/ 1660358 w 2561050"/>
                <a:gd name="connsiteY53" fmla="*/ 2851484 h 3320716"/>
                <a:gd name="connsiteX54" fmla="*/ 1624264 w 2561050"/>
                <a:gd name="connsiteY54" fmla="*/ 2875547 h 3320716"/>
                <a:gd name="connsiteX55" fmla="*/ 1275348 w 2561050"/>
                <a:gd name="connsiteY55" fmla="*/ 2887579 h 3320716"/>
                <a:gd name="connsiteX56" fmla="*/ 1130969 w 2561050"/>
                <a:gd name="connsiteY56" fmla="*/ 2935705 h 3320716"/>
                <a:gd name="connsiteX57" fmla="*/ 1094874 w 2561050"/>
                <a:gd name="connsiteY57" fmla="*/ 2947737 h 3320716"/>
                <a:gd name="connsiteX58" fmla="*/ 818148 w 2561050"/>
                <a:gd name="connsiteY58" fmla="*/ 2959768 h 3320716"/>
                <a:gd name="connsiteX59" fmla="*/ 697832 w 2561050"/>
                <a:gd name="connsiteY59" fmla="*/ 2995863 h 3320716"/>
                <a:gd name="connsiteX60" fmla="*/ 661737 w 2561050"/>
                <a:gd name="connsiteY60" fmla="*/ 3019926 h 3320716"/>
                <a:gd name="connsiteX61" fmla="*/ 541421 w 2561050"/>
                <a:gd name="connsiteY61" fmla="*/ 3056021 h 3320716"/>
                <a:gd name="connsiteX62" fmla="*/ 276727 w 2561050"/>
                <a:gd name="connsiteY62" fmla="*/ 3068053 h 3320716"/>
                <a:gd name="connsiteX63" fmla="*/ 192506 w 2561050"/>
                <a:gd name="connsiteY63" fmla="*/ 3104147 h 3320716"/>
                <a:gd name="connsiteX64" fmla="*/ 132348 w 2561050"/>
                <a:gd name="connsiteY64" fmla="*/ 3164305 h 3320716"/>
                <a:gd name="connsiteX65" fmla="*/ 96253 w 2561050"/>
                <a:gd name="connsiteY65" fmla="*/ 3200400 h 3320716"/>
                <a:gd name="connsiteX66" fmla="*/ 60158 w 2561050"/>
                <a:gd name="connsiteY66" fmla="*/ 3212432 h 3320716"/>
                <a:gd name="connsiteX67" fmla="*/ 0 w 2561050"/>
                <a:gd name="connsiteY67" fmla="*/ 3320716 h 3320716"/>
                <a:gd name="connsiteX0" fmla="*/ 721895 w 2500892"/>
                <a:gd name="connsiteY0" fmla="*/ 0 h 3212432"/>
                <a:gd name="connsiteX1" fmla="*/ 721895 w 2500892"/>
                <a:gd name="connsiteY1" fmla="*/ 0 h 3212432"/>
                <a:gd name="connsiteX2" fmla="*/ 733927 w 2500892"/>
                <a:gd name="connsiteY2" fmla="*/ 108284 h 3212432"/>
                <a:gd name="connsiteX3" fmla="*/ 770021 w 2500892"/>
                <a:gd name="connsiteY3" fmla="*/ 132347 h 3212432"/>
                <a:gd name="connsiteX4" fmla="*/ 782053 w 2500892"/>
                <a:gd name="connsiteY4" fmla="*/ 228600 h 3212432"/>
                <a:gd name="connsiteX5" fmla="*/ 794084 w 2500892"/>
                <a:gd name="connsiteY5" fmla="*/ 264695 h 3212432"/>
                <a:gd name="connsiteX6" fmla="*/ 854242 w 2500892"/>
                <a:gd name="connsiteY6" fmla="*/ 324853 h 3212432"/>
                <a:gd name="connsiteX7" fmla="*/ 878306 w 2500892"/>
                <a:gd name="connsiteY7" fmla="*/ 360947 h 3212432"/>
                <a:gd name="connsiteX8" fmla="*/ 962527 w 2500892"/>
                <a:gd name="connsiteY8" fmla="*/ 409074 h 3212432"/>
                <a:gd name="connsiteX9" fmla="*/ 1070811 w 2500892"/>
                <a:gd name="connsiteY9" fmla="*/ 457200 h 3212432"/>
                <a:gd name="connsiteX10" fmla="*/ 1106906 w 2500892"/>
                <a:gd name="connsiteY10" fmla="*/ 469232 h 3212432"/>
                <a:gd name="connsiteX11" fmla="*/ 1371600 w 2500892"/>
                <a:gd name="connsiteY11" fmla="*/ 481263 h 3212432"/>
                <a:gd name="connsiteX12" fmla="*/ 1407695 w 2500892"/>
                <a:gd name="connsiteY12" fmla="*/ 493295 h 3212432"/>
                <a:gd name="connsiteX13" fmla="*/ 1467853 w 2500892"/>
                <a:gd name="connsiteY13" fmla="*/ 505326 h 3212432"/>
                <a:gd name="connsiteX14" fmla="*/ 1503948 w 2500892"/>
                <a:gd name="connsiteY14" fmla="*/ 529389 h 3212432"/>
                <a:gd name="connsiteX15" fmla="*/ 1600200 w 2500892"/>
                <a:gd name="connsiteY15" fmla="*/ 541421 h 3212432"/>
                <a:gd name="connsiteX16" fmla="*/ 1696453 w 2500892"/>
                <a:gd name="connsiteY16" fmla="*/ 565484 h 3212432"/>
                <a:gd name="connsiteX17" fmla="*/ 1780674 w 2500892"/>
                <a:gd name="connsiteY17" fmla="*/ 613611 h 3212432"/>
                <a:gd name="connsiteX18" fmla="*/ 1864895 w 2500892"/>
                <a:gd name="connsiteY18" fmla="*/ 661737 h 3212432"/>
                <a:gd name="connsiteX19" fmla="*/ 1913021 w 2500892"/>
                <a:gd name="connsiteY19" fmla="*/ 673768 h 3212432"/>
                <a:gd name="connsiteX20" fmla="*/ 1985211 w 2500892"/>
                <a:gd name="connsiteY20" fmla="*/ 697832 h 3212432"/>
                <a:gd name="connsiteX21" fmla="*/ 2021306 w 2500892"/>
                <a:gd name="connsiteY21" fmla="*/ 709863 h 3212432"/>
                <a:gd name="connsiteX22" fmla="*/ 2057400 w 2500892"/>
                <a:gd name="connsiteY22" fmla="*/ 733926 h 3212432"/>
                <a:gd name="connsiteX23" fmla="*/ 2177716 w 2500892"/>
                <a:gd name="connsiteY23" fmla="*/ 757989 h 3212432"/>
                <a:gd name="connsiteX24" fmla="*/ 2261937 w 2500892"/>
                <a:gd name="connsiteY24" fmla="*/ 782053 h 3212432"/>
                <a:gd name="connsiteX25" fmla="*/ 2261937 w 2500892"/>
                <a:gd name="connsiteY25" fmla="*/ 998621 h 3212432"/>
                <a:gd name="connsiteX26" fmla="*/ 2213811 w 2500892"/>
                <a:gd name="connsiteY26" fmla="*/ 1034716 h 3212432"/>
                <a:gd name="connsiteX27" fmla="*/ 2189748 w 2500892"/>
                <a:gd name="connsiteY27" fmla="*/ 1070811 h 3212432"/>
                <a:gd name="connsiteX28" fmla="*/ 2165684 w 2500892"/>
                <a:gd name="connsiteY28" fmla="*/ 1094874 h 3212432"/>
                <a:gd name="connsiteX29" fmla="*/ 2177716 w 2500892"/>
                <a:gd name="connsiteY29" fmla="*/ 1311442 h 3212432"/>
                <a:gd name="connsiteX30" fmla="*/ 2189748 w 2500892"/>
                <a:gd name="connsiteY30" fmla="*/ 1347537 h 3212432"/>
                <a:gd name="connsiteX31" fmla="*/ 2273969 w 2500892"/>
                <a:gd name="connsiteY31" fmla="*/ 1443789 h 3212432"/>
                <a:gd name="connsiteX32" fmla="*/ 2346158 w 2500892"/>
                <a:gd name="connsiteY32" fmla="*/ 1467853 h 3212432"/>
                <a:gd name="connsiteX33" fmla="*/ 2394284 w 2500892"/>
                <a:gd name="connsiteY33" fmla="*/ 1540042 h 3212432"/>
                <a:gd name="connsiteX34" fmla="*/ 2430379 w 2500892"/>
                <a:gd name="connsiteY34" fmla="*/ 1804737 h 3212432"/>
                <a:gd name="connsiteX35" fmla="*/ 2466474 w 2500892"/>
                <a:gd name="connsiteY35" fmla="*/ 1876926 h 3212432"/>
                <a:gd name="connsiteX36" fmla="*/ 2490537 w 2500892"/>
                <a:gd name="connsiteY36" fmla="*/ 1949116 h 3212432"/>
                <a:gd name="connsiteX37" fmla="*/ 2442411 w 2500892"/>
                <a:gd name="connsiteY37" fmla="*/ 2045368 h 3212432"/>
                <a:gd name="connsiteX38" fmla="*/ 2394284 w 2500892"/>
                <a:gd name="connsiteY38" fmla="*/ 2093495 h 3212432"/>
                <a:gd name="connsiteX39" fmla="*/ 2322095 w 2500892"/>
                <a:gd name="connsiteY39" fmla="*/ 2117558 h 3212432"/>
                <a:gd name="connsiteX40" fmla="*/ 2286000 w 2500892"/>
                <a:gd name="connsiteY40" fmla="*/ 2129589 h 3212432"/>
                <a:gd name="connsiteX41" fmla="*/ 2249906 w 2500892"/>
                <a:gd name="connsiteY41" fmla="*/ 2249905 h 3212432"/>
                <a:gd name="connsiteX42" fmla="*/ 2201779 w 2500892"/>
                <a:gd name="connsiteY42" fmla="*/ 2322095 h 3212432"/>
                <a:gd name="connsiteX43" fmla="*/ 2201779 w 2500892"/>
                <a:gd name="connsiteY43" fmla="*/ 2406316 h 3212432"/>
                <a:gd name="connsiteX44" fmla="*/ 2165684 w 2500892"/>
                <a:gd name="connsiteY44" fmla="*/ 2526632 h 3212432"/>
                <a:gd name="connsiteX45" fmla="*/ 2177716 w 2500892"/>
                <a:gd name="connsiteY45" fmla="*/ 2574758 h 3212432"/>
                <a:gd name="connsiteX46" fmla="*/ 2213811 w 2500892"/>
                <a:gd name="connsiteY46" fmla="*/ 2610853 h 3212432"/>
                <a:gd name="connsiteX47" fmla="*/ 2261937 w 2500892"/>
                <a:gd name="connsiteY47" fmla="*/ 2671011 h 3212432"/>
                <a:gd name="connsiteX48" fmla="*/ 2249906 w 2500892"/>
                <a:gd name="connsiteY48" fmla="*/ 2731168 h 3212432"/>
                <a:gd name="connsiteX49" fmla="*/ 1961148 w 2500892"/>
                <a:gd name="connsiteY49" fmla="*/ 2743200 h 3212432"/>
                <a:gd name="connsiteX50" fmla="*/ 1876927 w 2500892"/>
                <a:gd name="connsiteY50" fmla="*/ 2755232 h 3212432"/>
                <a:gd name="connsiteX51" fmla="*/ 1816769 w 2500892"/>
                <a:gd name="connsiteY51" fmla="*/ 2803358 h 3212432"/>
                <a:gd name="connsiteX52" fmla="*/ 1636295 w 2500892"/>
                <a:gd name="connsiteY52" fmla="*/ 2839453 h 3212432"/>
                <a:gd name="connsiteX53" fmla="*/ 1600200 w 2500892"/>
                <a:gd name="connsiteY53" fmla="*/ 2851484 h 3212432"/>
                <a:gd name="connsiteX54" fmla="*/ 1564106 w 2500892"/>
                <a:gd name="connsiteY54" fmla="*/ 2875547 h 3212432"/>
                <a:gd name="connsiteX55" fmla="*/ 1215190 w 2500892"/>
                <a:gd name="connsiteY55" fmla="*/ 2887579 h 3212432"/>
                <a:gd name="connsiteX56" fmla="*/ 1070811 w 2500892"/>
                <a:gd name="connsiteY56" fmla="*/ 2935705 h 3212432"/>
                <a:gd name="connsiteX57" fmla="*/ 1034716 w 2500892"/>
                <a:gd name="connsiteY57" fmla="*/ 2947737 h 3212432"/>
                <a:gd name="connsiteX58" fmla="*/ 757990 w 2500892"/>
                <a:gd name="connsiteY58" fmla="*/ 2959768 h 3212432"/>
                <a:gd name="connsiteX59" fmla="*/ 637674 w 2500892"/>
                <a:gd name="connsiteY59" fmla="*/ 2995863 h 3212432"/>
                <a:gd name="connsiteX60" fmla="*/ 601579 w 2500892"/>
                <a:gd name="connsiteY60" fmla="*/ 3019926 h 3212432"/>
                <a:gd name="connsiteX61" fmla="*/ 481263 w 2500892"/>
                <a:gd name="connsiteY61" fmla="*/ 3056021 h 3212432"/>
                <a:gd name="connsiteX62" fmla="*/ 216569 w 2500892"/>
                <a:gd name="connsiteY62" fmla="*/ 3068053 h 3212432"/>
                <a:gd name="connsiteX63" fmla="*/ 132348 w 2500892"/>
                <a:gd name="connsiteY63" fmla="*/ 3104147 h 3212432"/>
                <a:gd name="connsiteX64" fmla="*/ 72190 w 2500892"/>
                <a:gd name="connsiteY64" fmla="*/ 3164305 h 3212432"/>
                <a:gd name="connsiteX65" fmla="*/ 36095 w 2500892"/>
                <a:gd name="connsiteY65" fmla="*/ 3200400 h 3212432"/>
                <a:gd name="connsiteX66" fmla="*/ 0 w 2500892"/>
                <a:gd name="connsiteY66" fmla="*/ 3212432 h 3212432"/>
                <a:gd name="connsiteX0" fmla="*/ 1066801 w 2845798"/>
                <a:gd name="connsiteY0" fmla="*/ 0 h 3212432"/>
                <a:gd name="connsiteX1" fmla="*/ 1066801 w 2845798"/>
                <a:gd name="connsiteY1" fmla="*/ 0 h 3212432"/>
                <a:gd name="connsiteX2" fmla="*/ 1078833 w 2845798"/>
                <a:gd name="connsiteY2" fmla="*/ 108284 h 3212432"/>
                <a:gd name="connsiteX3" fmla="*/ 1114927 w 2845798"/>
                <a:gd name="connsiteY3" fmla="*/ 132347 h 3212432"/>
                <a:gd name="connsiteX4" fmla="*/ 1126959 w 2845798"/>
                <a:gd name="connsiteY4" fmla="*/ 228600 h 3212432"/>
                <a:gd name="connsiteX5" fmla="*/ 1138990 w 2845798"/>
                <a:gd name="connsiteY5" fmla="*/ 264695 h 3212432"/>
                <a:gd name="connsiteX6" fmla="*/ 1199148 w 2845798"/>
                <a:gd name="connsiteY6" fmla="*/ 324853 h 3212432"/>
                <a:gd name="connsiteX7" fmla="*/ 1223212 w 2845798"/>
                <a:gd name="connsiteY7" fmla="*/ 360947 h 3212432"/>
                <a:gd name="connsiteX8" fmla="*/ 1307433 w 2845798"/>
                <a:gd name="connsiteY8" fmla="*/ 409074 h 3212432"/>
                <a:gd name="connsiteX9" fmla="*/ 1415717 w 2845798"/>
                <a:gd name="connsiteY9" fmla="*/ 457200 h 3212432"/>
                <a:gd name="connsiteX10" fmla="*/ 1451812 w 2845798"/>
                <a:gd name="connsiteY10" fmla="*/ 469232 h 3212432"/>
                <a:gd name="connsiteX11" fmla="*/ 1716506 w 2845798"/>
                <a:gd name="connsiteY11" fmla="*/ 481263 h 3212432"/>
                <a:gd name="connsiteX12" fmla="*/ 1752601 w 2845798"/>
                <a:gd name="connsiteY12" fmla="*/ 493295 h 3212432"/>
                <a:gd name="connsiteX13" fmla="*/ 1812759 w 2845798"/>
                <a:gd name="connsiteY13" fmla="*/ 505326 h 3212432"/>
                <a:gd name="connsiteX14" fmla="*/ 1848854 w 2845798"/>
                <a:gd name="connsiteY14" fmla="*/ 529389 h 3212432"/>
                <a:gd name="connsiteX15" fmla="*/ 1945106 w 2845798"/>
                <a:gd name="connsiteY15" fmla="*/ 541421 h 3212432"/>
                <a:gd name="connsiteX16" fmla="*/ 2041359 w 2845798"/>
                <a:gd name="connsiteY16" fmla="*/ 565484 h 3212432"/>
                <a:gd name="connsiteX17" fmla="*/ 2125580 w 2845798"/>
                <a:gd name="connsiteY17" fmla="*/ 613611 h 3212432"/>
                <a:gd name="connsiteX18" fmla="*/ 2209801 w 2845798"/>
                <a:gd name="connsiteY18" fmla="*/ 661737 h 3212432"/>
                <a:gd name="connsiteX19" fmla="*/ 2257927 w 2845798"/>
                <a:gd name="connsiteY19" fmla="*/ 673768 h 3212432"/>
                <a:gd name="connsiteX20" fmla="*/ 2330117 w 2845798"/>
                <a:gd name="connsiteY20" fmla="*/ 697832 h 3212432"/>
                <a:gd name="connsiteX21" fmla="*/ 2366212 w 2845798"/>
                <a:gd name="connsiteY21" fmla="*/ 709863 h 3212432"/>
                <a:gd name="connsiteX22" fmla="*/ 2402306 w 2845798"/>
                <a:gd name="connsiteY22" fmla="*/ 733926 h 3212432"/>
                <a:gd name="connsiteX23" fmla="*/ 2522622 w 2845798"/>
                <a:gd name="connsiteY23" fmla="*/ 757989 h 3212432"/>
                <a:gd name="connsiteX24" fmla="*/ 2606843 w 2845798"/>
                <a:gd name="connsiteY24" fmla="*/ 782053 h 3212432"/>
                <a:gd name="connsiteX25" fmla="*/ 2606843 w 2845798"/>
                <a:gd name="connsiteY25" fmla="*/ 998621 h 3212432"/>
                <a:gd name="connsiteX26" fmla="*/ 2558717 w 2845798"/>
                <a:gd name="connsiteY26" fmla="*/ 1034716 h 3212432"/>
                <a:gd name="connsiteX27" fmla="*/ 2534654 w 2845798"/>
                <a:gd name="connsiteY27" fmla="*/ 1070811 h 3212432"/>
                <a:gd name="connsiteX28" fmla="*/ 2510590 w 2845798"/>
                <a:gd name="connsiteY28" fmla="*/ 1094874 h 3212432"/>
                <a:gd name="connsiteX29" fmla="*/ 2522622 w 2845798"/>
                <a:gd name="connsiteY29" fmla="*/ 1311442 h 3212432"/>
                <a:gd name="connsiteX30" fmla="*/ 2534654 w 2845798"/>
                <a:gd name="connsiteY30" fmla="*/ 1347537 h 3212432"/>
                <a:gd name="connsiteX31" fmla="*/ 2618875 w 2845798"/>
                <a:gd name="connsiteY31" fmla="*/ 1443789 h 3212432"/>
                <a:gd name="connsiteX32" fmla="*/ 2691064 w 2845798"/>
                <a:gd name="connsiteY32" fmla="*/ 1467853 h 3212432"/>
                <a:gd name="connsiteX33" fmla="*/ 2739190 w 2845798"/>
                <a:gd name="connsiteY33" fmla="*/ 1540042 h 3212432"/>
                <a:gd name="connsiteX34" fmla="*/ 2775285 w 2845798"/>
                <a:gd name="connsiteY34" fmla="*/ 1804737 h 3212432"/>
                <a:gd name="connsiteX35" fmla="*/ 2811380 w 2845798"/>
                <a:gd name="connsiteY35" fmla="*/ 1876926 h 3212432"/>
                <a:gd name="connsiteX36" fmla="*/ 2835443 w 2845798"/>
                <a:gd name="connsiteY36" fmla="*/ 1949116 h 3212432"/>
                <a:gd name="connsiteX37" fmla="*/ 2787317 w 2845798"/>
                <a:gd name="connsiteY37" fmla="*/ 2045368 h 3212432"/>
                <a:gd name="connsiteX38" fmla="*/ 2739190 w 2845798"/>
                <a:gd name="connsiteY38" fmla="*/ 2093495 h 3212432"/>
                <a:gd name="connsiteX39" fmla="*/ 2667001 w 2845798"/>
                <a:gd name="connsiteY39" fmla="*/ 2117558 h 3212432"/>
                <a:gd name="connsiteX40" fmla="*/ 2630906 w 2845798"/>
                <a:gd name="connsiteY40" fmla="*/ 2129589 h 3212432"/>
                <a:gd name="connsiteX41" fmla="*/ 2594812 w 2845798"/>
                <a:gd name="connsiteY41" fmla="*/ 2249905 h 3212432"/>
                <a:gd name="connsiteX42" fmla="*/ 2546685 w 2845798"/>
                <a:gd name="connsiteY42" fmla="*/ 2322095 h 3212432"/>
                <a:gd name="connsiteX43" fmla="*/ 2546685 w 2845798"/>
                <a:gd name="connsiteY43" fmla="*/ 2406316 h 3212432"/>
                <a:gd name="connsiteX44" fmla="*/ 2510590 w 2845798"/>
                <a:gd name="connsiteY44" fmla="*/ 2526632 h 3212432"/>
                <a:gd name="connsiteX45" fmla="*/ 2522622 w 2845798"/>
                <a:gd name="connsiteY45" fmla="*/ 2574758 h 3212432"/>
                <a:gd name="connsiteX46" fmla="*/ 2558717 w 2845798"/>
                <a:gd name="connsiteY46" fmla="*/ 2610853 h 3212432"/>
                <a:gd name="connsiteX47" fmla="*/ 2606843 w 2845798"/>
                <a:gd name="connsiteY47" fmla="*/ 2671011 h 3212432"/>
                <a:gd name="connsiteX48" fmla="*/ 2594812 w 2845798"/>
                <a:gd name="connsiteY48" fmla="*/ 2731168 h 3212432"/>
                <a:gd name="connsiteX49" fmla="*/ 2306054 w 2845798"/>
                <a:gd name="connsiteY49" fmla="*/ 2743200 h 3212432"/>
                <a:gd name="connsiteX50" fmla="*/ 2221833 w 2845798"/>
                <a:gd name="connsiteY50" fmla="*/ 2755232 h 3212432"/>
                <a:gd name="connsiteX51" fmla="*/ 2161675 w 2845798"/>
                <a:gd name="connsiteY51" fmla="*/ 2803358 h 3212432"/>
                <a:gd name="connsiteX52" fmla="*/ 1981201 w 2845798"/>
                <a:gd name="connsiteY52" fmla="*/ 2839453 h 3212432"/>
                <a:gd name="connsiteX53" fmla="*/ 1945106 w 2845798"/>
                <a:gd name="connsiteY53" fmla="*/ 2851484 h 3212432"/>
                <a:gd name="connsiteX54" fmla="*/ 1909012 w 2845798"/>
                <a:gd name="connsiteY54" fmla="*/ 2875547 h 3212432"/>
                <a:gd name="connsiteX55" fmla="*/ 1560096 w 2845798"/>
                <a:gd name="connsiteY55" fmla="*/ 2887579 h 3212432"/>
                <a:gd name="connsiteX56" fmla="*/ 1415717 w 2845798"/>
                <a:gd name="connsiteY56" fmla="*/ 2935705 h 3212432"/>
                <a:gd name="connsiteX57" fmla="*/ 1379622 w 2845798"/>
                <a:gd name="connsiteY57" fmla="*/ 2947737 h 3212432"/>
                <a:gd name="connsiteX58" fmla="*/ 1102896 w 2845798"/>
                <a:gd name="connsiteY58" fmla="*/ 2959768 h 3212432"/>
                <a:gd name="connsiteX59" fmla="*/ 982580 w 2845798"/>
                <a:gd name="connsiteY59" fmla="*/ 2995863 h 3212432"/>
                <a:gd name="connsiteX60" fmla="*/ 946485 w 2845798"/>
                <a:gd name="connsiteY60" fmla="*/ 3019926 h 3212432"/>
                <a:gd name="connsiteX61" fmla="*/ 826169 w 2845798"/>
                <a:gd name="connsiteY61" fmla="*/ 3056021 h 3212432"/>
                <a:gd name="connsiteX62" fmla="*/ 561475 w 2845798"/>
                <a:gd name="connsiteY62" fmla="*/ 3068053 h 3212432"/>
                <a:gd name="connsiteX63" fmla="*/ 477254 w 2845798"/>
                <a:gd name="connsiteY63" fmla="*/ 3104147 h 3212432"/>
                <a:gd name="connsiteX64" fmla="*/ 417096 w 2845798"/>
                <a:gd name="connsiteY64" fmla="*/ 3164305 h 3212432"/>
                <a:gd name="connsiteX65" fmla="*/ 381001 w 2845798"/>
                <a:gd name="connsiteY65" fmla="*/ 3200400 h 3212432"/>
                <a:gd name="connsiteX66" fmla="*/ 0 w 2845798"/>
                <a:gd name="connsiteY66" fmla="*/ 3212432 h 3212432"/>
                <a:gd name="connsiteX0" fmla="*/ 1066801 w 2845798"/>
                <a:gd name="connsiteY0" fmla="*/ 0 h 3212432"/>
                <a:gd name="connsiteX1" fmla="*/ 1066801 w 2845798"/>
                <a:gd name="connsiteY1" fmla="*/ 0 h 3212432"/>
                <a:gd name="connsiteX2" fmla="*/ 1078833 w 2845798"/>
                <a:gd name="connsiteY2" fmla="*/ 108284 h 3212432"/>
                <a:gd name="connsiteX3" fmla="*/ 1114927 w 2845798"/>
                <a:gd name="connsiteY3" fmla="*/ 132347 h 3212432"/>
                <a:gd name="connsiteX4" fmla="*/ 1126959 w 2845798"/>
                <a:gd name="connsiteY4" fmla="*/ 228600 h 3212432"/>
                <a:gd name="connsiteX5" fmla="*/ 1138990 w 2845798"/>
                <a:gd name="connsiteY5" fmla="*/ 264695 h 3212432"/>
                <a:gd name="connsiteX6" fmla="*/ 1199148 w 2845798"/>
                <a:gd name="connsiteY6" fmla="*/ 324853 h 3212432"/>
                <a:gd name="connsiteX7" fmla="*/ 1223212 w 2845798"/>
                <a:gd name="connsiteY7" fmla="*/ 360947 h 3212432"/>
                <a:gd name="connsiteX8" fmla="*/ 1307433 w 2845798"/>
                <a:gd name="connsiteY8" fmla="*/ 409074 h 3212432"/>
                <a:gd name="connsiteX9" fmla="*/ 1415717 w 2845798"/>
                <a:gd name="connsiteY9" fmla="*/ 457200 h 3212432"/>
                <a:gd name="connsiteX10" fmla="*/ 1451812 w 2845798"/>
                <a:gd name="connsiteY10" fmla="*/ 469232 h 3212432"/>
                <a:gd name="connsiteX11" fmla="*/ 1716506 w 2845798"/>
                <a:gd name="connsiteY11" fmla="*/ 481263 h 3212432"/>
                <a:gd name="connsiteX12" fmla="*/ 1752601 w 2845798"/>
                <a:gd name="connsiteY12" fmla="*/ 493295 h 3212432"/>
                <a:gd name="connsiteX13" fmla="*/ 1812759 w 2845798"/>
                <a:gd name="connsiteY13" fmla="*/ 505326 h 3212432"/>
                <a:gd name="connsiteX14" fmla="*/ 1848854 w 2845798"/>
                <a:gd name="connsiteY14" fmla="*/ 529389 h 3212432"/>
                <a:gd name="connsiteX15" fmla="*/ 1945106 w 2845798"/>
                <a:gd name="connsiteY15" fmla="*/ 541421 h 3212432"/>
                <a:gd name="connsiteX16" fmla="*/ 2041359 w 2845798"/>
                <a:gd name="connsiteY16" fmla="*/ 565484 h 3212432"/>
                <a:gd name="connsiteX17" fmla="*/ 2125580 w 2845798"/>
                <a:gd name="connsiteY17" fmla="*/ 613611 h 3212432"/>
                <a:gd name="connsiteX18" fmla="*/ 2209801 w 2845798"/>
                <a:gd name="connsiteY18" fmla="*/ 661737 h 3212432"/>
                <a:gd name="connsiteX19" fmla="*/ 2257927 w 2845798"/>
                <a:gd name="connsiteY19" fmla="*/ 673768 h 3212432"/>
                <a:gd name="connsiteX20" fmla="*/ 2330117 w 2845798"/>
                <a:gd name="connsiteY20" fmla="*/ 697832 h 3212432"/>
                <a:gd name="connsiteX21" fmla="*/ 2366212 w 2845798"/>
                <a:gd name="connsiteY21" fmla="*/ 709863 h 3212432"/>
                <a:gd name="connsiteX22" fmla="*/ 2402306 w 2845798"/>
                <a:gd name="connsiteY22" fmla="*/ 733926 h 3212432"/>
                <a:gd name="connsiteX23" fmla="*/ 2522622 w 2845798"/>
                <a:gd name="connsiteY23" fmla="*/ 757989 h 3212432"/>
                <a:gd name="connsiteX24" fmla="*/ 2606843 w 2845798"/>
                <a:gd name="connsiteY24" fmla="*/ 782053 h 3212432"/>
                <a:gd name="connsiteX25" fmla="*/ 2606843 w 2845798"/>
                <a:gd name="connsiteY25" fmla="*/ 998621 h 3212432"/>
                <a:gd name="connsiteX26" fmla="*/ 2558717 w 2845798"/>
                <a:gd name="connsiteY26" fmla="*/ 1034716 h 3212432"/>
                <a:gd name="connsiteX27" fmla="*/ 2534654 w 2845798"/>
                <a:gd name="connsiteY27" fmla="*/ 1070811 h 3212432"/>
                <a:gd name="connsiteX28" fmla="*/ 2510590 w 2845798"/>
                <a:gd name="connsiteY28" fmla="*/ 1094874 h 3212432"/>
                <a:gd name="connsiteX29" fmla="*/ 2522622 w 2845798"/>
                <a:gd name="connsiteY29" fmla="*/ 1311442 h 3212432"/>
                <a:gd name="connsiteX30" fmla="*/ 2534654 w 2845798"/>
                <a:gd name="connsiteY30" fmla="*/ 1347537 h 3212432"/>
                <a:gd name="connsiteX31" fmla="*/ 2618875 w 2845798"/>
                <a:gd name="connsiteY31" fmla="*/ 1443789 h 3212432"/>
                <a:gd name="connsiteX32" fmla="*/ 2691064 w 2845798"/>
                <a:gd name="connsiteY32" fmla="*/ 1467853 h 3212432"/>
                <a:gd name="connsiteX33" fmla="*/ 2739190 w 2845798"/>
                <a:gd name="connsiteY33" fmla="*/ 1540042 h 3212432"/>
                <a:gd name="connsiteX34" fmla="*/ 2775285 w 2845798"/>
                <a:gd name="connsiteY34" fmla="*/ 1804737 h 3212432"/>
                <a:gd name="connsiteX35" fmla="*/ 2811380 w 2845798"/>
                <a:gd name="connsiteY35" fmla="*/ 1876926 h 3212432"/>
                <a:gd name="connsiteX36" fmla="*/ 2835443 w 2845798"/>
                <a:gd name="connsiteY36" fmla="*/ 1949116 h 3212432"/>
                <a:gd name="connsiteX37" fmla="*/ 2787317 w 2845798"/>
                <a:gd name="connsiteY37" fmla="*/ 2045368 h 3212432"/>
                <a:gd name="connsiteX38" fmla="*/ 2739190 w 2845798"/>
                <a:gd name="connsiteY38" fmla="*/ 2093495 h 3212432"/>
                <a:gd name="connsiteX39" fmla="*/ 2667001 w 2845798"/>
                <a:gd name="connsiteY39" fmla="*/ 2117558 h 3212432"/>
                <a:gd name="connsiteX40" fmla="*/ 2630906 w 2845798"/>
                <a:gd name="connsiteY40" fmla="*/ 2129589 h 3212432"/>
                <a:gd name="connsiteX41" fmla="*/ 2594812 w 2845798"/>
                <a:gd name="connsiteY41" fmla="*/ 2249905 h 3212432"/>
                <a:gd name="connsiteX42" fmla="*/ 2546685 w 2845798"/>
                <a:gd name="connsiteY42" fmla="*/ 2322095 h 3212432"/>
                <a:gd name="connsiteX43" fmla="*/ 2546685 w 2845798"/>
                <a:gd name="connsiteY43" fmla="*/ 2406316 h 3212432"/>
                <a:gd name="connsiteX44" fmla="*/ 2510590 w 2845798"/>
                <a:gd name="connsiteY44" fmla="*/ 2526632 h 3212432"/>
                <a:gd name="connsiteX45" fmla="*/ 2522622 w 2845798"/>
                <a:gd name="connsiteY45" fmla="*/ 2574758 h 3212432"/>
                <a:gd name="connsiteX46" fmla="*/ 2558717 w 2845798"/>
                <a:gd name="connsiteY46" fmla="*/ 2610853 h 3212432"/>
                <a:gd name="connsiteX47" fmla="*/ 2606843 w 2845798"/>
                <a:gd name="connsiteY47" fmla="*/ 2671011 h 3212432"/>
                <a:gd name="connsiteX48" fmla="*/ 2594812 w 2845798"/>
                <a:gd name="connsiteY48" fmla="*/ 2731168 h 3212432"/>
                <a:gd name="connsiteX49" fmla="*/ 2306054 w 2845798"/>
                <a:gd name="connsiteY49" fmla="*/ 2743200 h 3212432"/>
                <a:gd name="connsiteX50" fmla="*/ 2221833 w 2845798"/>
                <a:gd name="connsiteY50" fmla="*/ 2755232 h 3212432"/>
                <a:gd name="connsiteX51" fmla="*/ 2161675 w 2845798"/>
                <a:gd name="connsiteY51" fmla="*/ 2803358 h 3212432"/>
                <a:gd name="connsiteX52" fmla="*/ 1981201 w 2845798"/>
                <a:gd name="connsiteY52" fmla="*/ 2839453 h 3212432"/>
                <a:gd name="connsiteX53" fmla="*/ 1945106 w 2845798"/>
                <a:gd name="connsiteY53" fmla="*/ 2851484 h 3212432"/>
                <a:gd name="connsiteX54" fmla="*/ 1909012 w 2845798"/>
                <a:gd name="connsiteY54" fmla="*/ 2875547 h 3212432"/>
                <a:gd name="connsiteX55" fmla="*/ 1560096 w 2845798"/>
                <a:gd name="connsiteY55" fmla="*/ 2887579 h 3212432"/>
                <a:gd name="connsiteX56" fmla="*/ 1415717 w 2845798"/>
                <a:gd name="connsiteY56" fmla="*/ 2935705 h 3212432"/>
                <a:gd name="connsiteX57" fmla="*/ 1379622 w 2845798"/>
                <a:gd name="connsiteY57" fmla="*/ 2947737 h 3212432"/>
                <a:gd name="connsiteX58" fmla="*/ 1102896 w 2845798"/>
                <a:gd name="connsiteY58" fmla="*/ 2959768 h 3212432"/>
                <a:gd name="connsiteX59" fmla="*/ 982580 w 2845798"/>
                <a:gd name="connsiteY59" fmla="*/ 2995863 h 3212432"/>
                <a:gd name="connsiteX60" fmla="*/ 946485 w 2845798"/>
                <a:gd name="connsiteY60" fmla="*/ 3019926 h 3212432"/>
                <a:gd name="connsiteX61" fmla="*/ 826169 w 2845798"/>
                <a:gd name="connsiteY61" fmla="*/ 3056021 h 3212432"/>
                <a:gd name="connsiteX62" fmla="*/ 561475 w 2845798"/>
                <a:gd name="connsiteY62" fmla="*/ 3068053 h 3212432"/>
                <a:gd name="connsiteX63" fmla="*/ 477254 w 2845798"/>
                <a:gd name="connsiteY63" fmla="*/ 3104147 h 3212432"/>
                <a:gd name="connsiteX64" fmla="*/ 417096 w 2845798"/>
                <a:gd name="connsiteY64" fmla="*/ 3164305 h 3212432"/>
                <a:gd name="connsiteX65" fmla="*/ 304800 w 2845798"/>
                <a:gd name="connsiteY65" fmla="*/ 3212432 h 3212432"/>
                <a:gd name="connsiteX66" fmla="*/ 0 w 2845798"/>
                <a:gd name="connsiteY66" fmla="*/ 3212432 h 3212432"/>
                <a:gd name="connsiteX0" fmla="*/ 1066801 w 2845798"/>
                <a:gd name="connsiteY0" fmla="*/ 0 h 3212432"/>
                <a:gd name="connsiteX1" fmla="*/ 1066801 w 2845798"/>
                <a:gd name="connsiteY1" fmla="*/ 0 h 3212432"/>
                <a:gd name="connsiteX2" fmla="*/ 1078833 w 2845798"/>
                <a:gd name="connsiteY2" fmla="*/ 108284 h 3212432"/>
                <a:gd name="connsiteX3" fmla="*/ 1114927 w 2845798"/>
                <a:gd name="connsiteY3" fmla="*/ 132347 h 3212432"/>
                <a:gd name="connsiteX4" fmla="*/ 1126959 w 2845798"/>
                <a:gd name="connsiteY4" fmla="*/ 228600 h 3212432"/>
                <a:gd name="connsiteX5" fmla="*/ 1138990 w 2845798"/>
                <a:gd name="connsiteY5" fmla="*/ 264695 h 3212432"/>
                <a:gd name="connsiteX6" fmla="*/ 1199148 w 2845798"/>
                <a:gd name="connsiteY6" fmla="*/ 324853 h 3212432"/>
                <a:gd name="connsiteX7" fmla="*/ 1223212 w 2845798"/>
                <a:gd name="connsiteY7" fmla="*/ 360947 h 3212432"/>
                <a:gd name="connsiteX8" fmla="*/ 1307433 w 2845798"/>
                <a:gd name="connsiteY8" fmla="*/ 409074 h 3212432"/>
                <a:gd name="connsiteX9" fmla="*/ 1415717 w 2845798"/>
                <a:gd name="connsiteY9" fmla="*/ 457200 h 3212432"/>
                <a:gd name="connsiteX10" fmla="*/ 1451812 w 2845798"/>
                <a:gd name="connsiteY10" fmla="*/ 469232 h 3212432"/>
                <a:gd name="connsiteX11" fmla="*/ 1716506 w 2845798"/>
                <a:gd name="connsiteY11" fmla="*/ 481263 h 3212432"/>
                <a:gd name="connsiteX12" fmla="*/ 1752601 w 2845798"/>
                <a:gd name="connsiteY12" fmla="*/ 493295 h 3212432"/>
                <a:gd name="connsiteX13" fmla="*/ 1812759 w 2845798"/>
                <a:gd name="connsiteY13" fmla="*/ 505326 h 3212432"/>
                <a:gd name="connsiteX14" fmla="*/ 1848854 w 2845798"/>
                <a:gd name="connsiteY14" fmla="*/ 529389 h 3212432"/>
                <a:gd name="connsiteX15" fmla="*/ 1945106 w 2845798"/>
                <a:gd name="connsiteY15" fmla="*/ 541421 h 3212432"/>
                <a:gd name="connsiteX16" fmla="*/ 2041359 w 2845798"/>
                <a:gd name="connsiteY16" fmla="*/ 565484 h 3212432"/>
                <a:gd name="connsiteX17" fmla="*/ 2125580 w 2845798"/>
                <a:gd name="connsiteY17" fmla="*/ 613611 h 3212432"/>
                <a:gd name="connsiteX18" fmla="*/ 2209801 w 2845798"/>
                <a:gd name="connsiteY18" fmla="*/ 661737 h 3212432"/>
                <a:gd name="connsiteX19" fmla="*/ 2257927 w 2845798"/>
                <a:gd name="connsiteY19" fmla="*/ 673768 h 3212432"/>
                <a:gd name="connsiteX20" fmla="*/ 2330117 w 2845798"/>
                <a:gd name="connsiteY20" fmla="*/ 697832 h 3212432"/>
                <a:gd name="connsiteX21" fmla="*/ 2366212 w 2845798"/>
                <a:gd name="connsiteY21" fmla="*/ 709863 h 3212432"/>
                <a:gd name="connsiteX22" fmla="*/ 2402306 w 2845798"/>
                <a:gd name="connsiteY22" fmla="*/ 733926 h 3212432"/>
                <a:gd name="connsiteX23" fmla="*/ 2522622 w 2845798"/>
                <a:gd name="connsiteY23" fmla="*/ 757989 h 3212432"/>
                <a:gd name="connsiteX24" fmla="*/ 2606843 w 2845798"/>
                <a:gd name="connsiteY24" fmla="*/ 782053 h 3212432"/>
                <a:gd name="connsiteX25" fmla="*/ 2606843 w 2845798"/>
                <a:gd name="connsiteY25" fmla="*/ 998621 h 3212432"/>
                <a:gd name="connsiteX26" fmla="*/ 2558717 w 2845798"/>
                <a:gd name="connsiteY26" fmla="*/ 1034716 h 3212432"/>
                <a:gd name="connsiteX27" fmla="*/ 2534654 w 2845798"/>
                <a:gd name="connsiteY27" fmla="*/ 1070811 h 3212432"/>
                <a:gd name="connsiteX28" fmla="*/ 2510590 w 2845798"/>
                <a:gd name="connsiteY28" fmla="*/ 1094874 h 3212432"/>
                <a:gd name="connsiteX29" fmla="*/ 2522622 w 2845798"/>
                <a:gd name="connsiteY29" fmla="*/ 1311442 h 3212432"/>
                <a:gd name="connsiteX30" fmla="*/ 2534654 w 2845798"/>
                <a:gd name="connsiteY30" fmla="*/ 1347537 h 3212432"/>
                <a:gd name="connsiteX31" fmla="*/ 2618875 w 2845798"/>
                <a:gd name="connsiteY31" fmla="*/ 1443789 h 3212432"/>
                <a:gd name="connsiteX32" fmla="*/ 2691064 w 2845798"/>
                <a:gd name="connsiteY32" fmla="*/ 1467853 h 3212432"/>
                <a:gd name="connsiteX33" fmla="*/ 2739190 w 2845798"/>
                <a:gd name="connsiteY33" fmla="*/ 1540042 h 3212432"/>
                <a:gd name="connsiteX34" fmla="*/ 2775285 w 2845798"/>
                <a:gd name="connsiteY34" fmla="*/ 1804737 h 3212432"/>
                <a:gd name="connsiteX35" fmla="*/ 2811380 w 2845798"/>
                <a:gd name="connsiteY35" fmla="*/ 1876926 h 3212432"/>
                <a:gd name="connsiteX36" fmla="*/ 2835443 w 2845798"/>
                <a:gd name="connsiteY36" fmla="*/ 1949116 h 3212432"/>
                <a:gd name="connsiteX37" fmla="*/ 2787317 w 2845798"/>
                <a:gd name="connsiteY37" fmla="*/ 2045368 h 3212432"/>
                <a:gd name="connsiteX38" fmla="*/ 2739190 w 2845798"/>
                <a:gd name="connsiteY38" fmla="*/ 2093495 h 3212432"/>
                <a:gd name="connsiteX39" fmla="*/ 2667001 w 2845798"/>
                <a:gd name="connsiteY39" fmla="*/ 2117558 h 3212432"/>
                <a:gd name="connsiteX40" fmla="*/ 2630906 w 2845798"/>
                <a:gd name="connsiteY40" fmla="*/ 2129589 h 3212432"/>
                <a:gd name="connsiteX41" fmla="*/ 2594812 w 2845798"/>
                <a:gd name="connsiteY41" fmla="*/ 2249905 h 3212432"/>
                <a:gd name="connsiteX42" fmla="*/ 2546685 w 2845798"/>
                <a:gd name="connsiteY42" fmla="*/ 2322095 h 3212432"/>
                <a:gd name="connsiteX43" fmla="*/ 2546685 w 2845798"/>
                <a:gd name="connsiteY43" fmla="*/ 2406316 h 3212432"/>
                <a:gd name="connsiteX44" fmla="*/ 2510590 w 2845798"/>
                <a:gd name="connsiteY44" fmla="*/ 2526632 h 3212432"/>
                <a:gd name="connsiteX45" fmla="*/ 2522622 w 2845798"/>
                <a:gd name="connsiteY45" fmla="*/ 2574758 h 3212432"/>
                <a:gd name="connsiteX46" fmla="*/ 2558717 w 2845798"/>
                <a:gd name="connsiteY46" fmla="*/ 2610853 h 3212432"/>
                <a:gd name="connsiteX47" fmla="*/ 2606843 w 2845798"/>
                <a:gd name="connsiteY47" fmla="*/ 2671011 h 3212432"/>
                <a:gd name="connsiteX48" fmla="*/ 2594812 w 2845798"/>
                <a:gd name="connsiteY48" fmla="*/ 2731168 h 3212432"/>
                <a:gd name="connsiteX49" fmla="*/ 2306054 w 2845798"/>
                <a:gd name="connsiteY49" fmla="*/ 2743200 h 3212432"/>
                <a:gd name="connsiteX50" fmla="*/ 2221833 w 2845798"/>
                <a:gd name="connsiteY50" fmla="*/ 2755232 h 3212432"/>
                <a:gd name="connsiteX51" fmla="*/ 2161675 w 2845798"/>
                <a:gd name="connsiteY51" fmla="*/ 2803358 h 3212432"/>
                <a:gd name="connsiteX52" fmla="*/ 1981201 w 2845798"/>
                <a:gd name="connsiteY52" fmla="*/ 2839453 h 3212432"/>
                <a:gd name="connsiteX53" fmla="*/ 1945106 w 2845798"/>
                <a:gd name="connsiteY53" fmla="*/ 2851484 h 3212432"/>
                <a:gd name="connsiteX54" fmla="*/ 1909012 w 2845798"/>
                <a:gd name="connsiteY54" fmla="*/ 2875547 h 3212432"/>
                <a:gd name="connsiteX55" fmla="*/ 1560096 w 2845798"/>
                <a:gd name="connsiteY55" fmla="*/ 2887579 h 3212432"/>
                <a:gd name="connsiteX56" fmla="*/ 1415717 w 2845798"/>
                <a:gd name="connsiteY56" fmla="*/ 2935705 h 3212432"/>
                <a:gd name="connsiteX57" fmla="*/ 1379622 w 2845798"/>
                <a:gd name="connsiteY57" fmla="*/ 2947737 h 3212432"/>
                <a:gd name="connsiteX58" fmla="*/ 1102896 w 2845798"/>
                <a:gd name="connsiteY58" fmla="*/ 2959768 h 3212432"/>
                <a:gd name="connsiteX59" fmla="*/ 982580 w 2845798"/>
                <a:gd name="connsiteY59" fmla="*/ 2995863 h 3212432"/>
                <a:gd name="connsiteX60" fmla="*/ 946485 w 2845798"/>
                <a:gd name="connsiteY60" fmla="*/ 3019926 h 3212432"/>
                <a:gd name="connsiteX61" fmla="*/ 826169 w 2845798"/>
                <a:gd name="connsiteY61" fmla="*/ 3056021 h 3212432"/>
                <a:gd name="connsiteX62" fmla="*/ 561475 w 2845798"/>
                <a:gd name="connsiteY62" fmla="*/ 3068053 h 3212432"/>
                <a:gd name="connsiteX63" fmla="*/ 477254 w 2845798"/>
                <a:gd name="connsiteY63" fmla="*/ 3104147 h 3212432"/>
                <a:gd name="connsiteX64" fmla="*/ 417096 w 2845798"/>
                <a:gd name="connsiteY64" fmla="*/ 3164305 h 3212432"/>
                <a:gd name="connsiteX65" fmla="*/ 304800 w 2845798"/>
                <a:gd name="connsiteY65" fmla="*/ 3212432 h 3212432"/>
                <a:gd name="connsiteX66" fmla="*/ 0 w 2845798"/>
                <a:gd name="connsiteY66" fmla="*/ 3212432 h 321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5798" h="3212432">
                  <a:moveTo>
                    <a:pt x="1066801" y="0"/>
                  </a:moveTo>
                  <a:lnTo>
                    <a:pt x="1066801" y="0"/>
                  </a:lnTo>
                  <a:cubicBezTo>
                    <a:pt x="1070812" y="36095"/>
                    <a:pt x="1066422" y="74154"/>
                    <a:pt x="1078833" y="108284"/>
                  </a:cubicBezTo>
                  <a:cubicBezTo>
                    <a:pt x="1083775" y="121873"/>
                    <a:pt x="1109557" y="118921"/>
                    <a:pt x="1114927" y="132347"/>
                  </a:cubicBezTo>
                  <a:cubicBezTo>
                    <a:pt x="1126935" y="162368"/>
                    <a:pt x="1121175" y="196788"/>
                    <a:pt x="1126959" y="228600"/>
                  </a:cubicBezTo>
                  <a:cubicBezTo>
                    <a:pt x="1129228" y="241078"/>
                    <a:pt x="1131381" y="254549"/>
                    <a:pt x="1138990" y="264695"/>
                  </a:cubicBezTo>
                  <a:cubicBezTo>
                    <a:pt x="1156005" y="287382"/>
                    <a:pt x="1183417" y="301257"/>
                    <a:pt x="1199148" y="324853"/>
                  </a:cubicBezTo>
                  <a:cubicBezTo>
                    <a:pt x="1207169" y="336884"/>
                    <a:pt x="1212987" y="350722"/>
                    <a:pt x="1223212" y="360947"/>
                  </a:cubicBezTo>
                  <a:cubicBezTo>
                    <a:pt x="1242759" y="380494"/>
                    <a:pt x="1285407" y="396488"/>
                    <a:pt x="1307433" y="409074"/>
                  </a:cubicBezTo>
                  <a:cubicBezTo>
                    <a:pt x="1387516" y="454835"/>
                    <a:pt x="1289667" y="415183"/>
                    <a:pt x="1415717" y="457200"/>
                  </a:cubicBezTo>
                  <a:cubicBezTo>
                    <a:pt x="1427749" y="461211"/>
                    <a:pt x="1439143" y="468656"/>
                    <a:pt x="1451812" y="469232"/>
                  </a:cubicBezTo>
                  <a:lnTo>
                    <a:pt x="1716506" y="481263"/>
                  </a:lnTo>
                  <a:cubicBezTo>
                    <a:pt x="1728538" y="485274"/>
                    <a:pt x="1740297" y="490219"/>
                    <a:pt x="1752601" y="493295"/>
                  </a:cubicBezTo>
                  <a:cubicBezTo>
                    <a:pt x="1772440" y="498255"/>
                    <a:pt x="1793611" y="498146"/>
                    <a:pt x="1812759" y="505326"/>
                  </a:cubicBezTo>
                  <a:cubicBezTo>
                    <a:pt x="1826299" y="510403"/>
                    <a:pt x="1834903" y="525584"/>
                    <a:pt x="1848854" y="529389"/>
                  </a:cubicBezTo>
                  <a:cubicBezTo>
                    <a:pt x="1880048" y="537897"/>
                    <a:pt x="1913326" y="535462"/>
                    <a:pt x="1945106" y="541421"/>
                  </a:cubicBezTo>
                  <a:cubicBezTo>
                    <a:pt x="1977611" y="547516"/>
                    <a:pt x="2041359" y="565484"/>
                    <a:pt x="2041359" y="565484"/>
                  </a:cubicBezTo>
                  <a:cubicBezTo>
                    <a:pt x="2157725" y="652759"/>
                    <a:pt x="2033719" y="567681"/>
                    <a:pt x="2125580" y="613611"/>
                  </a:cubicBezTo>
                  <a:cubicBezTo>
                    <a:pt x="2195388" y="648515"/>
                    <a:pt x="2125436" y="630101"/>
                    <a:pt x="2209801" y="661737"/>
                  </a:cubicBezTo>
                  <a:cubicBezTo>
                    <a:pt x="2225284" y="667543"/>
                    <a:pt x="2242089" y="669016"/>
                    <a:pt x="2257927" y="673768"/>
                  </a:cubicBezTo>
                  <a:cubicBezTo>
                    <a:pt x="2282222" y="681057"/>
                    <a:pt x="2306054" y="689811"/>
                    <a:pt x="2330117" y="697832"/>
                  </a:cubicBezTo>
                  <a:lnTo>
                    <a:pt x="2366212" y="709863"/>
                  </a:lnTo>
                  <a:cubicBezTo>
                    <a:pt x="2378243" y="717884"/>
                    <a:pt x="2389373" y="727459"/>
                    <a:pt x="2402306" y="733926"/>
                  </a:cubicBezTo>
                  <a:cubicBezTo>
                    <a:pt x="2437607" y="751577"/>
                    <a:pt x="2487779" y="751654"/>
                    <a:pt x="2522622" y="757989"/>
                  </a:cubicBezTo>
                  <a:cubicBezTo>
                    <a:pt x="2555856" y="764031"/>
                    <a:pt x="2575920" y="771745"/>
                    <a:pt x="2606843" y="782053"/>
                  </a:cubicBezTo>
                  <a:cubicBezTo>
                    <a:pt x="2633264" y="861311"/>
                    <a:pt x="2641958" y="872207"/>
                    <a:pt x="2606843" y="998621"/>
                  </a:cubicBezTo>
                  <a:cubicBezTo>
                    <a:pt x="2601476" y="1017942"/>
                    <a:pt x="2572896" y="1020537"/>
                    <a:pt x="2558717" y="1034716"/>
                  </a:cubicBezTo>
                  <a:cubicBezTo>
                    <a:pt x="2548492" y="1044941"/>
                    <a:pt x="2543687" y="1059520"/>
                    <a:pt x="2534654" y="1070811"/>
                  </a:cubicBezTo>
                  <a:cubicBezTo>
                    <a:pt x="2527568" y="1079669"/>
                    <a:pt x="2518611" y="1086853"/>
                    <a:pt x="2510590" y="1094874"/>
                  </a:cubicBezTo>
                  <a:cubicBezTo>
                    <a:pt x="2514601" y="1167063"/>
                    <a:pt x="2515767" y="1239467"/>
                    <a:pt x="2522622" y="1311442"/>
                  </a:cubicBezTo>
                  <a:cubicBezTo>
                    <a:pt x="2523824" y="1324067"/>
                    <a:pt x="2528495" y="1336450"/>
                    <a:pt x="2534654" y="1347537"/>
                  </a:cubicBezTo>
                  <a:cubicBezTo>
                    <a:pt x="2558653" y="1390735"/>
                    <a:pt x="2574791" y="1424196"/>
                    <a:pt x="2618875" y="1443789"/>
                  </a:cubicBezTo>
                  <a:cubicBezTo>
                    <a:pt x="2642054" y="1454091"/>
                    <a:pt x="2691064" y="1467853"/>
                    <a:pt x="2691064" y="1467853"/>
                  </a:cubicBezTo>
                  <a:cubicBezTo>
                    <a:pt x="2707106" y="1491916"/>
                    <a:pt x="2737386" y="1511178"/>
                    <a:pt x="2739190" y="1540042"/>
                  </a:cubicBezTo>
                  <a:cubicBezTo>
                    <a:pt x="2752804" y="1757857"/>
                    <a:pt x="2730891" y="1671555"/>
                    <a:pt x="2775285" y="1804737"/>
                  </a:cubicBezTo>
                  <a:cubicBezTo>
                    <a:pt x="2819165" y="1936377"/>
                    <a:pt x="2749184" y="1736985"/>
                    <a:pt x="2811380" y="1876926"/>
                  </a:cubicBezTo>
                  <a:cubicBezTo>
                    <a:pt x="2821682" y="1900105"/>
                    <a:pt x="2835443" y="1949116"/>
                    <a:pt x="2835443" y="1949116"/>
                  </a:cubicBezTo>
                  <a:cubicBezTo>
                    <a:pt x="2817511" y="2056710"/>
                    <a:pt x="2845798" y="1995241"/>
                    <a:pt x="2787317" y="2045368"/>
                  </a:cubicBezTo>
                  <a:cubicBezTo>
                    <a:pt x="2770091" y="2060133"/>
                    <a:pt x="2760713" y="2086321"/>
                    <a:pt x="2739190" y="2093495"/>
                  </a:cubicBezTo>
                  <a:lnTo>
                    <a:pt x="2667001" y="2117558"/>
                  </a:lnTo>
                  <a:lnTo>
                    <a:pt x="2630906" y="2129589"/>
                  </a:lnTo>
                  <a:cubicBezTo>
                    <a:pt x="2570359" y="2190138"/>
                    <a:pt x="2647074" y="2103571"/>
                    <a:pt x="2594812" y="2249905"/>
                  </a:cubicBezTo>
                  <a:cubicBezTo>
                    <a:pt x="2585085" y="2277141"/>
                    <a:pt x="2546685" y="2322095"/>
                    <a:pt x="2546685" y="2322095"/>
                  </a:cubicBezTo>
                  <a:cubicBezTo>
                    <a:pt x="2517839" y="2408635"/>
                    <a:pt x="2546685" y="2300564"/>
                    <a:pt x="2546685" y="2406316"/>
                  </a:cubicBezTo>
                  <a:cubicBezTo>
                    <a:pt x="2546685" y="2483739"/>
                    <a:pt x="2543207" y="2477707"/>
                    <a:pt x="2510590" y="2526632"/>
                  </a:cubicBezTo>
                  <a:cubicBezTo>
                    <a:pt x="2514601" y="2542674"/>
                    <a:pt x="2514418" y="2560401"/>
                    <a:pt x="2522622" y="2574758"/>
                  </a:cubicBezTo>
                  <a:cubicBezTo>
                    <a:pt x="2531064" y="2589531"/>
                    <a:pt x="2547824" y="2597781"/>
                    <a:pt x="2558717" y="2610853"/>
                  </a:cubicBezTo>
                  <a:cubicBezTo>
                    <a:pt x="2634616" y="2701930"/>
                    <a:pt x="2536827" y="2600993"/>
                    <a:pt x="2606843" y="2671011"/>
                  </a:cubicBezTo>
                  <a:cubicBezTo>
                    <a:pt x="2602833" y="2691063"/>
                    <a:pt x="2614697" y="2726396"/>
                    <a:pt x="2594812" y="2731168"/>
                  </a:cubicBezTo>
                  <a:cubicBezTo>
                    <a:pt x="2501136" y="2753650"/>
                    <a:pt x="2402190" y="2736997"/>
                    <a:pt x="2306054" y="2743200"/>
                  </a:cubicBezTo>
                  <a:cubicBezTo>
                    <a:pt x="2277754" y="2745026"/>
                    <a:pt x="2249907" y="2751221"/>
                    <a:pt x="2221833" y="2755232"/>
                  </a:cubicBezTo>
                  <a:cubicBezTo>
                    <a:pt x="2090199" y="2799108"/>
                    <a:pt x="2286063" y="2725615"/>
                    <a:pt x="2161675" y="2803358"/>
                  </a:cubicBezTo>
                  <a:cubicBezTo>
                    <a:pt x="2115560" y="2832180"/>
                    <a:pt x="2028032" y="2834249"/>
                    <a:pt x="1981201" y="2839453"/>
                  </a:cubicBezTo>
                  <a:cubicBezTo>
                    <a:pt x="1969169" y="2843463"/>
                    <a:pt x="1956450" y="2845812"/>
                    <a:pt x="1945106" y="2851484"/>
                  </a:cubicBezTo>
                  <a:cubicBezTo>
                    <a:pt x="1932173" y="2857951"/>
                    <a:pt x="1923409" y="2874197"/>
                    <a:pt x="1909012" y="2875547"/>
                  </a:cubicBezTo>
                  <a:cubicBezTo>
                    <a:pt x="1793146" y="2886410"/>
                    <a:pt x="1676401" y="2883568"/>
                    <a:pt x="1560096" y="2887579"/>
                  </a:cubicBezTo>
                  <a:lnTo>
                    <a:pt x="1415717" y="2935705"/>
                  </a:lnTo>
                  <a:cubicBezTo>
                    <a:pt x="1403685" y="2939716"/>
                    <a:pt x="1392293" y="2947186"/>
                    <a:pt x="1379622" y="2947737"/>
                  </a:cubicBezTo>
                  <a:lnTo>
                    <a:pt x="1102896" y="2959768"/>
                  </a:lnTo>
                  <a:cubicBezTo>
                    <a:pt x="1015019" y="2989061"/>
                    <a:pt x="1055314" y="2977680"/>
                    <a:pt x="982580" y="2995863"/>
                  </a:cubicBezTo>
                  <a:cubicBezTo>
                    <a:pt x="970548" y="3003884"/>
                    <a:pt x="959699" y="3014053"/>
                    <a:pt x="946485" y="3019926"/>
                  </a:cubicBezTo>
                  <a:cubicBezTo>
                    <a:pt x="937717" y="3023823"/>
                    <a:pt x="847330" y="3054393"/>
                    <a:pt x="826169" y="3056021"/>
                  </a:cubicBezTo>
                  <a:cubicBezTo>
                    <a:pt x="738107" y="3062795"/>
                    <a:pt x="649706" y="3064042"/>
                    <a:pt x="561475" y="3068053"/>
                  </a:cubicBezTo>
                  <a:cubicBezTo>
                    <a:pt x="534646" y="3076996"/>
                    <a:pt x="499557" y="3086801"/>
                    <a:pt x="477254" y="3104147"/>
                  </a:cubicBezTo>
                  <a:cubicBezTo>
                    <a:pt x="454869" y="3121558"/>
                    <a:pt x="437149" y="3144252"/>
                    <a:pt x="417096" y="3164305"/>
                  </a:cubicBezTo>
                  <a:cubicBezTo>
                    <a:pt x="405064" y="3176337"/>
                    <a:pt x="320942" y="3207051"/>
                    <a:pt x="304800" y="3212432"/>
                  </a:cubicBezTo>
                  <a:lnTo>
                    <a:pt x="0" y="3212432"/>
                  </a:lnTo>
                </a:path>
              </a:pathLst>
            </a:custGeom>
            <a:ln w="28575">
              <a:solidFill>
                <a:srgbClr val="0000F2"/>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9" name="Freeform 8"/>
            <p:cNvSpPr/>
            <p:nvPr/>
          </p:nvSpPr>
          <p:spPr>
            <a:xfrm>
              <a:off x="6496845" y="1828800"/>
              <a:ext cx="1203325" cy="4391025"/>
            </a:xfrm>
            <a:custGeom>
              <a:avLst/>
              <a:gdLst>
                <a:gd name="connsiteX0" fmla="*/ 445168 w 1203158"/>
                <a:gd name="connsiteY0" fmla="*/ 0 h 4391526"/>
                <a:gd name="connsiteX1" fmla="*/ 409073 w 1203158"/>
                <a:gd name="connsiteY1" fmla="*/ 180474 h 4391526"/>
                <a:gd name="connsiteX2" fmla="*/ 348915 w 1203158"/>
                <a:gd name="connsiteY2" fmla="*/ 481263 h 4391526"/>
                <a:gd name="connsiteX3" fmla="*/ 288758 w 1203158"/>
                <a:gd name="connsiteY3" fmla="*/ 806116 h 4391526"/>
                <a:gd name="connsiteX4" fmla="*/ 276726 w 1203158"/>
                <a:gd name="connsiteY4" fmla="*/ 1106905 h 4391526"/>
                <a:gd name="connsiteX5" fmla="*/ 324852 w 1203158"/>
                <a:gd name="connsiteY5" fmla="*/ 1359568 h 4391526"/>
                <a:gd name="connsiteX6" fmla="*/ 409073 w 1203158"/>
                <a:gd name="connsiteY6" fmla="*/ 1684421 h 4391526"/>
                <a:gd name="connsiteX7" fmla="*/ 553452 w 1203158"/>
                <a:gd name="connsiteY7" fmla="*/ 1985211 h 4391526"/>
                <a:gd name="connsiteX8" fmla="*/ 685800 w 1203158"/>
                <a:gd name="connsiteY8" fmla="*/ 2201779 h 4391526"/>
                <a:gd name="connsiteX9" fmla="*/ 830179 w 1203158"/>
                <a:gd name="connsiteY9" fmla="*/ 2382253 h 4391526"/>
                <a:gd name="connsiteX10" fmla="*/ 1022684 w 1203158"/>
                <a:gd name="connsiteY10" fmla="*/ 2562726 h 4391526"/>
                <a:gd name="connsiteX11" fmla="*/ 1143000 w 1203158"/>
                <a:gd name="connsiteY11" fmla="*/ 2779295 h 4391526"/>
                <a:gd name="connsiteX12" fmla="*/ 1203158 w 1203158"/>
                <a:gd name="connsiteY12" fmla="*/ 3056021 h 4391526"/>
                <a:gd name="connsiteX13" fmla="*/ 1191126 w 1203158"/>
                <a:gd name="connsiteY13" fmla="*/ 3332747 h 4391526"/>
                <a:gd name="connsiteX14" fmla="*/ 1082842 w 1203158"/>
                <a:gd name="connsiteY14" fmla="*/ 3633537 h 4391526"/>
                <a:gd name="connsiteX15" fmla="*/ 938463 w 1203158"/>
                <a:gd name="connsiteY15" fmla="*/ 3850105 h 4391526"/>
                <a:gd name="connsiteX16" fmla="*/ 697831 w 1203158"/>
                <a:gd name="connsiteY16" fmla="*/ 4018547 h 4391526"/>
                <a:gd name="connsiteX17" fmla="*/ 0 w 1203158"/>
                <a:gd name="connsiteY17" fmla="*/ 4391526 h 439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3158" h="4391526">
                  <a:moveTo>
                    <a:pt x="445168" y="0"/>
                  </a:moveTo>
                  <a:lnTo>
                    <a:pt x="409073" y="180474"/>
                  </a:lnTo>
                  <a:lnTo>
                    <a:pt x="348915" y="481263"/>
                  </a:lnTo>
                  <a:lnTo>
                    <a:pt x="288758" y="806116"/>
                  </a:lnTo>
                  <a:lnTo>
                    <a:pt x="276726" y="1106905"/>
                  </a:lnTo>
                  <a:lnTo>
                    <a:pt x="324852" y="1359568"/>
                  </a:lnTo>
                  <a:lnTo>
                    <a:pt x="409073" y="1684421"/>
                  </a:lnTo>
                  <a:lnTo>
                    <a:pt x="553452" y="1985211"/>
                  </a:lnTo>
                  <a:lnTo>
                    <a:pt x="685800" y="2201779"/>
                  </a:lnTo>
                  <a:lnTo>
                    <a:pt x="830179" y="2382253"/>
                  </a:lnTo>
                  <a:lnTo>
                    <a:pt x="1022684" y="2562726"/>
                  </a:lnTo>
                  <a:lnTo>
                    <a:pt x="1143000" y="2779295"/>
                  </a:lnTo>
                  <a:lnTo>
                    <a:pt x="1203158" y="3056021"/>
                  </a:lnTo>
                  <a:lnTo>
                    <a:pt x="1191126" y="3332747"/>
                  </a:lnTo>
                  <a:lnTo>
                    <a:pt x="1082842" y="3633537"/>
                  </a:lnTo>
                  <a:lnTo>
                    <a:pt x="938463" y="3850105"/>
                  </a:lnTo>
                  <a:lnTo>
                    <a:pt x="697831" y="4018547"/>
                  </a:lnTo>
                  <a:lnTo>
                    <a:pt x="0" y="4391526"/>
                  </a:lnTo>
                </a:path>
              </a:pathLst>
            </a:custGeom>
            <a:ln w="19050">
              <a:solidFill>
                <a:srgbClr val="FFFF9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grpSp>
      <p:grpSp>
        <p:nvGrpSpPr>
          <p:cNvPr id="3" name="Group 17"/>
          <p:cNvGrpSpPr>
            <a:grpSpLocks/>
          </p:cNvGrpSpPr>
          <p:nvPr/>
        </p:nvGrpSpPr>
        <p:grpSpPr bwMode="auto">
          <a:xfrm>
            <a:off x="2743200" y="2374900"/>
            <a:ext cx="2836863" cy="536575"/>
            <a:chOff x="2743200" y="2375011"/>
            <a:chExt cx="2836718" cy="536456"/>
          </a:xfrm>
        </p:grpSpPr>
        <p:sp>
          <p:nvSpPr>
            <p:cNvPr id="11" name="Freeform 10"/>
            <p:cNvSpPr/>
            <p:nvPr/>
          </p:nvSpPr>
          <p:spPr>
            <a:xfrm>
              <a:off x="2982901" y="2375011"/>
              <a:ext cx="2597017" cy="536456"/>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97727" h="536455">
                  <a:moveTo>
                    <a:pt x="0" y="118807"/>
                  </a:moveTo>
                  <a:lnTo>
                    <a:pt x="0" y="118807"/>
                  </a:lnTo>
                  <a:cubicBezTo>
                    <a:pt x="110836" y="122271"/>
                    <a:pt x="221799" y="122872"/>
                    <a:pt x="332509" y="129198"/>
                  </a:cubicBezTo>
                  <a:cubicBezTo>
                    <a:pt x="343444" y="129823"/>
                    <a:pt x="353150" y="136580"/>
                    <a:pt x="363682" y="139589"/>
                  </a:cubicBezTo>
                  <a:cubicBezTo>
                    <a:pt x="403514" y="148248"/>
                    <a:pt x="526473" y="167299"/>
                    <a:pt x="571500" y="181153"/>
                  </a:cubicBezTo>
                  <a:cubicBezTo>
                    <a:pt x="595654" y="187509"/>
                    <a:pt x="610150" y="214818"/>
                    <a:pt x="633845" y="222716"/>
                  </a:cubicBezTo>
                  <a:lnTo>
                    <a:pt x="696191" y="243498"/>
                  </a:lnTo>
                  <a:lnTo>
                    <a:pt x="751609" y="368188"/>
                  </a:lnTo>
                  <a:lnTo>
                    <a:pt x="980209" y="444388"/>
                  </a:lnTo>
                  <a:lnTo>
                    <a:pt x="1285009" y="444387"/>
                  </a:lnTo>
                  <a:lnTo>
                    <a:pt x="1361209" y="461706"/>
                  </a:lnTo>
                  <a:lnTo>
                    <a:pt x="1437409" y="522808"/>
                  </a:lnTo>
                  <a:cubicBezTo>
                    <a:pt x="1475509" y="535301"/>
                    <a:pt x="1469159" y="536455"/>
                    <a:pt x="1513609" y="519344"/>
                  </a:cubicBezTo>
                  <a:lnTo>
                    <a:pt x="1600200" y="451315"/>
                  </a:lnTo>
                  <a:lnTo>
                    <a:pt x="1704109" y="420143"/>
                  </a:lnTo>
                  <a:cubicBezTo>
                    <a:pt x="1798204" y="414460"/>
                    <a:pt x="1982932" y="399939"/>
                    <a:pt x="2078182" y="378580"/>
                  </a:cubicBezTo>
                  <a:lnTo>
                    <a:pt x="2275609" y="291989"/>
                  </a:lnTo>
                  <a:cubicBezTo>
                    <a:pt x="2327564" y="269475"/>
                    <a:pt x="2370859" y="278134"/>
                    <a:pt x="2389909" y="243498"/>
                  </a:cubicBezTo>
                  <a:cubicBezTo>
                    <a:pt x="2406103" y="205712"/>
                    <a:pt x="2400152" y="197404"/>
                    <a:pt x="2410691" y="149980"/>
                  </a:cubicBezTo>
                  <a:cubicBezTo>
                    <a:pt x="2417861" y="117714"/>
                    <a:pt x="2423181" y="115658"/>
                    <a:pt x="2441864" y="87634"/>
                  </a:cubicBezTo>
                  <a:cubicBezTo>
                    <a:pt x="2459182" y="63388"/>
                    <a:pt x="2488623" y="13166"/>
                    <a:pt x="2514600" y="4507"/>
                  </a:cubicBezTo>
                  <a:cubicBezTo>
                    <a:pt x="2586608" y="16509"/>
                    <a:pt x="2562047" y="0"/>
                    <a:pt x="2597727" y="35680"/>
                  </a:cubicBezTo>
                  <a:lnTo>
                    <a:pt x="2597727" y="35680"/>
                  </a:ln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12" name="Hexagon 11"/>
            <p:cNvSpPr/>
            <p:nvPr/>
          </p:nvSpPr>
          <p:spPr>
            <a:xfrm>
              <a:off x="2743200" y="2375011"/>
              <a:ext cx="239701" cy="215852"/>
            </a:xfrm>
            <a:prstGeom prst="hexagon">
              <a:avLst/>
            </a:prstGeom>
            <a:solidFill>
              <a:schemeClr val="bg1"/>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r>
                <a:rPr lang="en-US" sz="900" b="1" dirty="0">
                  <a:solidFill>
                    <a:srgbClr val="000000"/>
                  </a:solidFill>
                </a:rPr>
                <a:t>XS</a:t>
              </a:r>
            </a:p>
          </p:txBody>
        </p:sp>
      </p:grpSp>
      <p:grpSp>
        <p:nvGrpSpPr>
          <p:cNvPr id="4" name="Group 34"/>
          <p:cNvGrpSpPr>
            <a:grpSpLocks/>
          </p:cNvGrpSpPr>
          <p:nvPr/>
        </p:nvGrpSpPr>
        <p:grpSpPr bwMode="auto">
          <a:xfrm>
            <a:off x="5918200" y="4876800"/>
            <a:ext cx="2082800" cy="1219200"/>
            <a:chOff x="5918385" y="4876800"/>
            <a:chExt cx="2082615" cy="1219201"/>
          </a:xfrm>
        </p:grpSpPr>
        <p:sp>
          <p:nvSpPr>
            <p:cNvPr id="36" name="Rectangle 35"/>
            <p:cNvSpPr/>
            <p:nvPr/>
          </p:nvSpPr>
          <p:spPr>
            <a:xfrm>
              <a:off x="5943783" y="4876800"/>
              <a:ext cx="2057217" cy="12192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base">
                <a:spcBef>
                  <a:spcPct val="0"/>
                </a:spcBef>
                <a:spcAft>
                  <a:spcPct val="0"/>
                </a:spcAft>
                <a:defRPr/>
              </a:pPr>
              <a:r>
                <a:rPr lang="en-US" sz="1600" dirty="0">
                  <a:solidFill>
                    <a:srgbClr val="000000"/>
                  </a:solidFill>
                  <a:effectLst>
                    <a:outerShdw blurRad="38100" dist="38100" dir="2700000" algn="tl">
                      <a:srgbClr val="000000">
                        <a:alpha val="43137"/>
                      </a:srgbClr>
                    </a:outerShdw>
                  </a:effectLst>
                </a:rPr>
                <a:t>XS</a:t>
              </a:r>
            </a:p>
            <a:p>
              <a:pPr fontAlgn="base">
                <a:spcBef>
                  <a:spcPct val="0"/>
                </a:spcBef>
                <a:spcAft>
                  <a:spcPct val="0"/>
                </a:spcAft>
                <a:defRPr/>
              </a:pPr>
              <a:endParaRPr lang="en-US" sz="1000" b="1" dirty="0">
                <a:solidFill>
                  <a:srgbClr val="000000"/>
                </a:solidFill>
              </a:endParaRPr>
            </a:p>
            <a:p>
              <a:pPr fontAlgn="base">
                <a:spcBef>
                  <a:spcPct val="0"/>
                </a:spcBef>
                <a:spcAft>
                  <a:spcPct val="0"/>
                </a:spcAft>
                <a:defRPr/>
              </a:pPr>
              <a:endParaRPr lang="en-US" sz="1600" b="1" dirty="0">
                <a:solidFill>
                  <a:srgbClr val="000000"/>
                </a:solidFill>
              </a:endParaRPr>
            </a:p>
            <a:p>
              <a:pPr fontAlgn="base">
                <a:spcBef>
                  <a:spcPct val="0"/>
                </a:spcBef>
                <a:spcAft>
                  <a:spcPct val="0"/>
                </a:spcAft>
                <a:defRPr/>
              </a:pPr>
              <a:endParaRPr lang="en-US" dirty="0">
                <a:solidFill>
                  <a:srgbClr val="FFFFFF"/>
                </a:solidFill>
              </a:endParaRPr>
            </a:p>
            <a:p>
              <a:pPr fontAlgn="base">
                <a:spcBef>
                  <a:spcPct val="0"/>
                </a:spcBef>
                <a:spcAft>
                  <a:spcPct val="0"/>
                </a:spcAft>
                <a:defRPr/>
              </a:pPr>
              <a:endParaRPr lang="en-US" dirty="0">
                <a:solidFill>
                  <a:srgbClr val="FFFFFF"/>
                </a:solidFill>
              </a:endParaRPr>
            </a:p>
          </p:txBody>
        </p:sp>
        <p:sp>
          <p:nvSpPr>
            <p:cNvPr id="37" name="Freeform 36"/>
            <p:cNvSpPr/>
            <p:nvPr/>
          </p:nvSpPr>
          <p:spPr>
            <a:xfrm rot="285202">
              <a:off x="5918385" y="5159375"/>
              <a:ext cx="2034994" cy="868364"/>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600200 w 2597727"/>
                <a:gd name="connsiteY13" fmla="*/ 415635 h 500775"/>
                <a:gd name="connsiteX14" fmla="*/ 1704109 w 2597727"/>
                <a:gd name="connsiteY14" fmla="*/ 384463 h 500775"/>
                <a:gd name="connsiteX15" fmla="*/ 2078182 w 2597727"/>
                <a:gd name="connsiteY15" fmla="*/ 342900 h 500775"/>
                <a:gd name="connsiteX16" fmla="*/ 2275609 w 2597727"/>
                <a:gd name="connsiteY16" fmla="*/ 256309 h 500775"/>
                <a:gd name="connsiteX17" fmla="*/ 2389909 w 2597727"/>
                <a:gd name="connsiteY17" fmla="*/ 207818 h 500775"/>
                <a:gd name="connsiteX18" fmla="*/ 2597727 w 2597727"/>
                <a:gd name="connsiteY18" fmla="*/ 0 h 500775"/>
                <a:gd name="connsiteX19" fmla="*/ 2597727 w 2597727"/>
                <a:gd name="connsiteY19" fmla="*/ 0 h 50077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600200 w 2597727"/>
                <a:gd name="connsiteY13" fmla="*/ 415635 h 500775"/>
                <a:gd name="connsiteX14" fmla="*/ 1704109 w 2597727"/>
                <a:gd name="connsiteY14" fmla="*/ 384463 h 500775"/>
                <a:gd name="connsiteX15" fmla="*/ 2078182 w 2597727"/>
                <a:gd name="connsiteY15" fmla="*/ 342900 h 500775"/>
                <a:gd name="connsiteX16" fmla="*/ 2275609 w 2597727"/>
                <a:gd name="connsiteY16" fmla="*/ 256309 h 500775"/>
                <a:gd name="connsiteX17" fmla="*/ 2389909 w 2597727"/>
                <a:gd name="connsiteY17" fmla="*/ 207818 h 500775"/>
                <a:gd name="connsiteX18" fmla="*/ 2597727 w 2597727"/>
                <a:gd name="connsiteY18" fmla="*/ 0 h 500775"/>
                <a:gd name="connsiteX0" fmla="*/ 0 w 2389909"/>
                <a:gd name="connsiteY0" fmla="*/ 0 h 417648"/>
                <a:gd name="connsiteX1" fmla="*/ 0 w 2389909"/>
                <a:gd name="connsiteY1" fmla="*/ 0 h 417648"/>
                <a:gd name="connsiteX2" fmla="*/ 332509 w 2389909"/>
                <a:gd name="connsiteY2" fmla="*/ 10391 h 417648"/>
                <a:gd name="connsiteX3" fmla="*/ 363682 w 2389909"/>
                <a:gd name="connsiteY3" fmla="*/ 20782 h 417648"/>
                <a:gd name="connsiteX4" fmla="*/ 571500 w 2389909"/>
                <a:gd name="connsiteY4" fmla="*/ 62346 h 417648"/>
                <a:gd name="connsiteX5" fmla="*/ 633845 w 2389909"/>
                <a:gd name="connsiteY5" fmla="*/ 103909 h 417648"/>
                <a:gd name="connsiteX6" fmla="*/ 696191 w 2389909"/>
                <a:gd name="connsiteY6" fmla="*/ 124691 h 417648"/>
                <a:gd name="connsiteX7" fmla="*/ 751609 w 2389909"/>
                <a:gd name="connsiteY7" fmla="*/ 249381 h 417648"/>
                <a:gd name="connsiteX8" fmla="*/ 980209 w 2389909"/>
                <a:gd name="connsiteY8" fmla="*/ 325581 h 417648"/>
                <a:gd name="connsiteX9" fmla="*/ 1285009 w 2389909"/>
                <a:gd name="connsiteY9" fmla="*/ 325580 h 417648"/>
                <a:gd name="connsiteX10" fmla="*/ 1361209 w 2389909"/>
                <a:gd name="connsiteY10" fmla="*/ 342899 h 417648"/>
                <a:gd name="connsiteX11" fmla="*/ 1437409 w 2389909"/>
                <a:gd name="connsiteY11" fmla="*/ 404001 h 417648"/>
                <a:gd name="connsiteX12" fmla="*/ 1513609 w 2389909"/>
                <a:gd name="connsiteY12" fmla="*/ 400537 h 417648"/>
                <a:gd name="connsiteX13" fmla="*/ 1600200 w 2389909"/>
                <a:gd name="connsiteY13" fmla="*/ 332508 h 417648"/>
                <a:gd name="connsiteX14" fmla="*/ 1704109 w 2389909"/>
                <a:gd name="connsiteY14" fmla="*/ 301336 h 417648"/>
                <a:gd name="connsiteX15" fmla="*/ 2078182 w 2389909"/>
                <a:gd name="connsiteY15" fmla="*/ 259773 h 417648"/>
                <a:gd name="connsiteX16" fmla="*/ 2275609 w 2389909"/>
                <a:gd name="connsiteY16" fmla="*/ 173182 h 417648"/>
                <a:gd name="connsiteX17" fmla="*/ 2389909 w 2389909"/>
                <a:gd name="connsiteY17" fmla="*/ 124691 h 417648"/>
                <a:gd name="connsiteX0" fmla="*/ 0 w 2389909"/>
                <a:gd name="connsiteY0" fmla="*/ 0 h 417648"/>
                <a:gd name="connsiteX1" fmla="*/ 0 w 2389909"/>
                <a:gd name="connsiteY1" fmla="*/ 0 h 417648"/>
                <a:gd name="connsiteX2" fmla="*/ 332509 w 2389909"/>
                <a:gd name="connsiteY2" fmla="*/ 10391 h 417648"/>
                <a:gd name="connsiteX3" fmla="*/ 363682 w 2389909"/>
                <a:gd name="connsiteY3" fmla="*/ 20782 h 417648"/>
                <a:gd name="connsiteX4" fmla="*/ 633845 w 2389909"/>
                <a:gd name="connsiteY4" fmla="*/ 103909 h 417648"/>
                <a:gd name="connsiteX5" fmla="*/ 696191 w 2389909"/>
                <a:gd name="connsiteY5" fmla="*/ 124691 h 417648"/>
                <a:gd name="connsiteX6" fmla="*/ 751609 w 2389909"/>
                <a:gd name="connsiteY6" fmla="*/ 249381 h 417648"/>
                <a:gd name="connsiteX7" fmla="*/ 980209 w 2389909"/>
                <a:gd name="connsiteY7" fmla="*/ 325581 h 417648"/>
                <a:gd name="connsiteX8" fmla="*/ 1285009 w 2389909"/>
                <a:gd name="connsiteY8" fmla="*/ 325580 h 417648"/>
                <a:gd name="connsiteX9" fmla="*/ 1361209 w 2389909"/>
                <a:gd name="connsiteY9" fmla="*/ 342899 h 417648"/>
                <a:gd name="connsiteX10" fmla="*/ 1437409 w 2389909"/>
                <a:gd name="connsiteY10" fmla="*/ 404001 h 417648"/>
                <a:gd name="connsiteX11" fmla="*/ 1513609 w 2389909"/>
                <a:gd name="connsiteY11" fmla="*/ 400537 h 417648"/>
                <a:gd name="connsiteX12" fmla="*/ 1600200 w 2389909"/>
                <a:gd name="connsiteY12" fmla="*/ 332508 h 417648"/>
                <a:gd name="connsiteX13" fmla="*/ 1704109 w 2389909"/>
                <a:gd name="connsiteY13" fmla="*/ 301336 h 417648"/>
                <a:gd name="connsiteX14" fmla="*/ 2078182 w 2389909"/>
                <a:gd name="connsiteY14" fmla="*/ 259773 h 417648"/>
                <a:gd name="connsiteX15" fmla="*/ 2275609 w 2389909"/>
                <a:gd name="connsiteY15" fmla="*/ 173182 h 417648"/>
                <a:gd name="connsiteX16" fmla="*/ 2389909 w 2389909"/>
                <a:gd name="connsiteY16" fmla="*/ 124691 h 417648"/>
                <a:gd name="connsiteX0" fmla="*/ 0 w 2389909"/>
                <a:gd name="connsiteY0" fmla="*/ 0 h 417648"/>
                <a:gd name="connsiteX1" fmla="*/ 0 w 2389909"/>
                <a:gd name="connsiteY1" fmla="*/ 0 h 417648"/>
                <a:gd name="connsiteX2" fmla="*/ 332509 w 2389909"/>
                <a:gd name="connsiteY2" fmla="*/ 10391 h 417648"/>
                <a:gd name="connsiteX3" fmla="*/ 633845 w 2389909"/>
                <a:gd name="connsiteY3" fmla="*/ 103909 h 417648"/>
                <a:gd name="connsiteX4" fmla="*/ 696191 w 2389909"/>
                <a:gd name="connsiteY4" fmla="*/ 124691 h 417648"/>
                <a:gd name="connsiteX5" fmla="*/ 751609 w 2389909"/>
                <a:gd name="connsiteY5" fmla="*/ 249381 h 417648"/>
                <a:gd name="connsiteX6" fmla="*/ 980209 w 2389909"/>
                <a:gd name="connsiteY6" fmla="*/ 325581 h 417648"/>
                <a:gd name="connsiteX7" fmla="*/ 1285009 w 2389909"/>
                <a:gd name="connsiteY7" fmla="*/ 325580 h 417648"/>
                <a:gd name="connsiteX8" fmla="*/ 1361209 w 2389909"/>
                <a:gd name="connsiteY8" fmla="*/ 342899 h 417648"/>
                <a:gd name="connsiteX9" fmla="*/ 1437409 w 2389909"/>
                <a:gd name="connsiteY9" fmla="*/ 404001 h 417648"/>
                <a:gd name="connsiteX10" fmla="*/ 1513609 w 2389909"/>
                <a:gd name="connsiteY10" fmla="*/ 400537 h 417648"/>
                <a:gd name="connsiteX11" fmla="*/ 1600200 w 2389909"/>
                <a:gd name="connsiteY11" fmla="*/ 332508 h 417648"/>
                <a:gd name="connsiteX12" fmla="*/ 1704109 w 2389909"/>
                <a:gd name="connsiteY12" fmla="*/ 301336 h 417648"/>
                <a:gd name="connsiteX13" fmla="*/ 2078182 w 2389909"/>
                <a:gd name="connsiteY13" fmla="*/ 259773 h 417648"/>
                <a:gd name="connsiteX14" fmla="*/ 2275609 w 2389909"/>
                <a:gd name="connsiteY14" fmla="*/ 173182 h 417648"/>
                <a:gd name="connsiteX15" fmla="*/ 2389909 w 2389909"/>
                <a:gd name="connsiteY15" fmla="*/ 124691 h 417648"/>
                <a:gd name="connsiteX0" fmla="*/ 0 w 2389909"/>
                <a:gd name="connsiteY0" fmla="*/ 0 h 417648"/>
                <a:gd name="connsiteX1" fmla="*/ 0 w 2389909"/>
                <a:gd name="connsiteY1" fmla="*/ 0 h 417648"/>
                <a:gd name="connsiteX2" fmla="*/ 633845 w 2389909"/>
                <a:gd name="connsiteY2" fmla="*/ 103909 h 417648"/>
                <a:gd name="connsiteX3" fmla="*/ 696191 w 2389909"/>
                <a:gd name="connsiteY3" fmla="*/ 124691 h 417648"/>
                <a:gd name="connsiteX4" fmla="*/ 751609 w 2389909"/>
                <a:gd name="connsiteY4" fmla="*/ 249381 h 417648"/>
                <a:gd name="connsiteX5" fmla="*/ 980209 w 2389909"/>
                <a:gd name="connsiteY5" fmla="*/ 325581 h 417648"/>
                <a:gd name="connsiteX6" fmla="*/ 1285009 w 2389909"/>
                <a:gd name="connsiteY6" fmla="*/ 325580 h 417648"/>
                <a:gd name="connsiteX7" fmla="*/ 1361209 w 2389909"/>
                <a:gd name="connsiteY7" fmla="*/ 342899 h 417648"/>
                <a:gd name="connsiteX8" fmla="*/ 1437409 w 2389909"/>
                <a:gd name="connsiteY8" fmla="*/ 404001 h 417648"/>
                <a:gd name="connsiteX9" fmla="*/ 1513609 w 2389909"/>
                <a:gd name="connsiteY9" fmla="*/ 400537 h 417648"/>
                <a:gd name="connsiteX10" fmla="*/ 1600200 w 2389909"/>
                <a:gd name="connsiteY10" fmla="*/ 332508 h 417648"/>
                <a:gd name="connsiteX11" fmla="*/ 1704109 w 2389909"/>
                <a:gd name="connsiteY11" fmla="*/ 301336 h 417648"/>
                <a:gd name="connsiteX12" fmla="*/ 2078182 w 2389909"/>
                <a:gd name="connsiteY12" fmla="*/ 259773 h 417648"/>
                <a:gd name="connsiteX13" fmla="*/ 2275609 w 2389909"/>
                <a:gd name="connsiteY13" fmla="*/ 173182 h 417648"/>
                <a:gd name="connsiteX14" fmla="*/ 2389909 w 2389909"/>
                <a:gd name="connsiteY14" fmla="*/ 124691 h 417648"/>
                <a:gd name="connsiteX0" fmla="*/ 0 w 2389909"/>
                <a:gd name="connsiteY0" fmla="*/ 0 h 417648"/>
                <a:gd name="connsiteX1" fmla="*/ 633845 w 2389909"/>
                <a:gd name="connsiteY1" fmla="*/ 103909 h 417648"/>
                <a:gd name="connsiteX2" fmla="*/ 696191 w 2389909"/>
                <a:gd name="connsiteY2" fmla="*/ 124691 h 417648"/>
                <a:gd name="connsiteX3" fmla="*/ 751609 w 2389909"/>
                <a:gd name="connsiteY3" fmla="*/ 249381 h 417648"/>
                <a:gd name="connsiteX4" fmla="*/ 980209 w 2389909"/>
                <a:gd name="connsiteY4" fmla="*/ 325581 h 417648"/>
                <a:gd name="connsiteX5" fmla="*/ 1285009 w 2389909"/>
                <a:gd name="connsiteY5" fmla="*/ 325580 h 417648"/>
                <a:gd name="connsiteX6" fmla="*/ 1361209 w 2389909"/>
                <a:gd name="connsiteY6" fmla="*/ 342899 h 417648"/>
                <a:gd name="connsiteX7" fmla="*/ 1437409 w 2389909"/>
                <a:gd name="connsiteY7" fmla="*/ 404001 h 417648"/>
                <a:gd name="connsiteX8" fmla="*/ 1513609 w 2389909"/>
                <a:gd name="connsiteY8" fmla="*/ 400537 h 417648"/>
                <a:gd name="connsiteX9" fmla="*/ 1600200 w 2389909"/>
                <a:gd name="connsiteY9" fmla="*/ 332508 h 417648"/>
                <a:gd name="connsiteX10" fmla="*/ 1704109 w 2389909"/>
                <a:gd name="connsiteY10" fmla="*/ 301336 h 417648"/>
                <a:gd name="connsiteX11" fmla="*/ 2078182 w 2389909"/>
                <a:gd name="connsiteY11" fmla="*/ 259773 h 417648"/>
                <a:gd name="connsiteX12" fmla="*/ 2275609 w 2389909"/>
                <a:gd name="connsiteY12" fmla="*/ 173182 h 417648"/>
                <a:gd name="connsiteX13" fmla="*/ 2389909 w 2389909"/>
                <a:gd name="connsiteY13" fmla="*/ 124691 h 417648"/>
                <a:gd name="connsiteX0" fmla="*/ 0 w 1756064"/>
                <a:gd name="connsiteY0" fmla="*/ 0 h 313739"/>
                <a:gd name="connsiteX1" fmla="*/ 62346 w 1756064"/>
                <a:gd name="connsiteY1" fmla="*/ 20782 h 313739"/>
                <a:gd name="connsiteX2" fmla="*/ 117764 w 1756064"/>
                <a:gd name="connsiteY2" fmla="*/ 145472 h 313739"/>
                <a:gd name="connsiteX3" fmla="*/ 346364 w 1756064"/>
                <a:gd name="connsiteY3" fmla="*/ 221672 h 313739"/>
                <a:gd name="connsiteX4" fmla="*/ 651164 w 1756064"/>
                <a:gd name="connsiteY4" fmla="*/ 221671 h 313739"/>
                <a:gd name="connsiteX5" fmla="*/ 727364 w 1756064"/>
                <a:gd name="connsiteY5" fmla="*/ 238990 h 313739"/>
                <a:gd name="connsiteX6" fmla="*/ 803564 w 1756064"/>
                <a:gd name="connsiteY6" fmla="*/ 300092 h 313739"/>
                <a:gd name="connsiteX7" fmla="*/ 879764 w 1756064"/>
                <a:gd name="connsiteY7" fmla="*/ 296628 h 313739"/>
                <a:gd name="connsiteX8" fmla="*/ 966355 w 1756064"/>
                <a:gd name="connsiteY8" fmla="*/ 228599 h 313739"/>
                <a:gd name="connsiteX9" fmla="*/ 1070264 w 1756064"/>
                <a:gd name="connsiteY9" fmla="*/ 197427 h 313739"/>
                <a:gd name="connsiteX10" fmla="*/ 1444337 w 1756064"/>
                <a:gd name="connsiteY10" fmla="*/ 155864 h 313739"/>
                <a:gd name="connsiteX11" fmla="*/ 1641764 w 1756064"/>
                <a:gd name="connsiteY11" fmla="*/ 69273 h 313739"/>
                <a:gd name="connsiteX12" fmla="*/ 1756064 w 1756064"/>
                <a:gd name="connsiteY12" fmla="*/ 20782 h 31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6064" h="313739">
                  <a:moveTo>
                    <a:pt x="0" y="0"/>
                  </a:moveTo>
                  <a:lnTo>
                    <a:pt x="62346" y="20782"/>
                  </a:lnTo>
                  <a:lnTo>
                    <a:pt x="117764" y="145472"/>
                  </a:lnTo>
                  <a:lnTo>
                    <a:pt x="346364" y="221672"/>
                  </a:lnTo>
                  <a:lnTo>
                    <a:pt x="651164" y="221671"/>
                  </a:lnTo>
                  <a:lnTo>
                    <a:pt x="727364" y="238990"/>
                  </a:lnTo>
                  <a:lnTo>
                    <a:pt x="803564" y="300092"/>
                  </a:lnTo>
                  <a:cubicBezTo>
                    <a:pt x="841664" y="312585"/>
                    <a:pt x="835314" y="313739"/>
                    <a:pt x="879764" y="296628"/>
                  </a:cubicBezTo>
                  <a:lnTo>
                    <a:pt x="966355" y="228599"/>
                  </a:lnTo>
                  <a:lnTo>
                    <a:pt x="1070264" y="197427"/>
                  </a:lnTo>
                  <a:cubicBezTo>
                    <a:pt x="1164359" y="191744"/>
                    <a:pt x="1349087" y="177223"/>
                    <a:pt x="1444337" y="155864"/>
                  </a:cubicBezTo>
                  <a:lnTo>
                    <a:pt x="1641764" y="69273"/>
                  </a:lnTo>
                  <a:cubicBezTo>
                    <a:pt x="1693719" y="46759"/>
                    <a:pt x="1737014" y="55418"/>
                    <a:pt x="1756064" y="20782"/>
                  </a:cubicBez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p:txBody>
          <a:bodyPr/>
          <a:lstStyle/>
          <a:p>
            <a:pPr eaLnBrk="1" hangingPunct="1"/>
            <a:r>
              <a:rPr lang="en-US" dirty="0" smtClean="0"/>
              <a:t>Flood Depth Grid Development</a:t>
            </a:r>
          </a:p>
        </p:txBody>
      </p:sp>
      <p:sp>
        <p:nvSpPr>
          <p:cNvPr id="167938" name="Content Placeholder 4"/>
          <p:cNvSpPr>
            <a:spLocks noGrp="1"/>
          </p:cNvSpPr>
          <p:nvPr>
            <p:ph idx="1"/>
          </p:nvPr>
        </p:nvSpPr>
        <p:spPr>
          <a:xfrm>
            <a:off x="457200" y="1343025"/>
            <a:ext cx="8229600" cy="485775"/>
          </a:xfrm>
        </p:spPr>
        <p:txBody>
          <a:bodyPr/>
          <a:lstStyle/>
          <a:p>
            <a:r>
              <a:rPr lang="en-US" dirty="0" smtClean="0"/>
              <a:t>Hydraulic Models Created</a:t>
            </a:r>
          </a:p>
        </p:txBody>
      </p:sp>
      <p:grpSp>
        <p:nvGrpSpPr>
          <p:cNvPr id="2" name="Group 9"/>
          <p:cNvGrpSpPr>
            <a:grpSpLocks/>
          </p:cNvGrpSpPr>
          <p:nvPr/>
        </p:nvGrpSpPr>
        <p:grpSpPr bwMode="auto">
          <a:xfrm>
            <a:off x="1033272" y="1828800"/>
            <a:ext cx="7077456" cy="4400550"/>
            <a:chOff x="1034257" y="1828800"/>
            <a:chExt cx="7075488" cy="4400550"/>
          </a:xfrm>
        </p:grpSpPr>
        <p:pic>
          <p:nvPicPr>
            <p:cNvPr id="167946" name="Picture 2"/>
            <p:cNvPicPr>
              <a:picLocks noChangeAspect="1" noChangeArrowheads="1"/>
            </p:cNvPicPr>
            <p:nvPr/>
          </p:nvPicPr>
          <p:blipFill>
            <a:blip r:embed="rId2" cstate="print"/>
            <a:srcRect/>
            <a:stretch>
              <a:fillRect/>
            </a:stretch>
          </p:blipFill>
          <p:spPr bwMode="auto">
            <a:xfrm>
              <a:off x="1034257" y="1828800"/>
              <a:ext cx="7075488" cy="4400550"/>
            </a:xfrm>
            <a:prstGeom prst="rect">
              <a:avLst/>
            </a:prstGeom>
            <a:noFill/>
            <a:ln w="9525">
              <a:noFill/>
              <a:miter lim="800000"/>
              <a:headEnd/>
              <a:tailEnd/>
            </a:ln>
          </p:spPr>
        </p:pic>
        <p:sp>
          <p:nvSpPr>
            <p:cNvPr id="8" name="Freeform 7"/>
            <p:cNvSpPr/>
            <p:nvPr/>
          </p:nvSpPr>
          <p:spPr>
            <a:xfrm>
              <a:off x="1904207" y="1828800"/>
              <a:ext cx="2846388" cy="3213100"/>
            </a:xfrm>
            <a:custGeom>
              <a:avLst/>
              <a:gdLst>
                <a:gd name="connsiteX0" fmla="*/ 784322 w 2563319"/>
                <a:gd name="connsiteY0" fmla="*/ 0 h 3380874"/>
                <a:gd name="connsiteX1" fmla="*/ 784322 w 2563319"/>
                <a:gd name="connsiteY1" fmla="*/ 0 h 3380874"/>
                <a:gd name="connsiteX2" fmla="*/ 796354 w 2563319"/>
                <a:gd name="connsiteY2" fmla="*/ 108284 h 3380874"/>
                <a:gd name="connsiteX3" fmla="*/ 832448 w 2563319"/>
                <a:gd name="connsiteY3" fmla="*/ 132347 h 3380874"/>
                <a:gd name="connsiteX4" fmla="*/ 844480 w 2563319"/>
                <a:gd name="connsiteY4" fmla="*/ 228600 h 3380874"/>
                <a:gd name="connsiteX5" fmla="*/ 856511 w 2563319"/>
                <a:gd name="connsiteY5" fmla="*/ 264695 h 3380874"/>
                <a:gd name="connsiteX6" fmla="*/ 916669 w 2563319"/>
                <a:gd name="connsiteY6" fmla="*/ 324853 h 3380874"/>
                <a:gd name="connsiteX7" fmla="*/ 940733 w 2563319"/>
                <a:gd name="connsiteY7" fmla="*/ 360947 h 3380874"/>
                <a:gd name="connsiteX8" fmla="*/ 1024954 w 2563319"/>
                <a:gd name="connsiteY8" fmla="*/ 409074 h 3380874"/>
                <a:gd name="connsiteX9" fmla="*/ 1133238 w 2563319"/>
                <a:gd name="connsiteY9" fmla="*/ 457200 h 3380874"/>
                <a:gd name="connsiteX10" fmla="*/ 1169333 w 2563319"/>
                <a:gd name="connsiteY10" fmla="*/ 469232 h 3380874"/>
                <a:gd name="connsiteX11" fmla="*/ 1434027 w 2563319"/>
                <a:gd name="connsiteY11" fmla="*/ 481263 h 3380874"/>
                <a:gd name="connsiteX12" fmla="*/ 1470122 w 2563319"/>
                <a:gd name="connsiteY12" fmla="*/ 493295 h 3380874"/>
                <a:gd name="connsiteX13" fmla="*/ 1530280 w 2563319"/>
                <a:gd name="connsiteY13" fmla="*/ 505326 h 3380874"/>
                <a:gd name="connsiteX14" fmla="*/ 1566375 w 2563319"/>
                <a:gd name="connsiteY14" fmla="*/ 529389 h 3380874"/>
                <a:gd name="connsiteX15" fmla="*/ 1662627 w 2563319"/>
                <a:gd name="connsiteY15" fmla="*/ 541421 h 3380874"/>
                <a:gd name="connsiteX16" fmla="*/ 1758880 w 2563319"/>
                <a:gd name="connsiteY16" fmla="*/ 565484 h 3380874"/>
                <a:gd name="connsiteX17" fmla="*/ 1843101 w 2563319"/>
                <a:gd name="connsiteY17" fmla="*/ 613611 h 3380874"/>
                <a:gd name="connsiteX18" fmla="*/ 1927322 w 2563319"/>
                <a:gd name="connsiteY18" fmla="*/ 661737 h 3380874"/>
                <a:gd name="connsiteX19" fmla="*/ 1975448 w 2563319"/>
                <a:gd name="connsiteY19" fmla="*/ 673768 h 3380874"/>
                <a:gd name="connsiteX20" fmla="*/ 2047638 w 2563319"/>
                <a:gd name="connsiteY20" fmla="*/ 697832 h 3380874"/>
                <a:gd name="connsiteX21" fmla="*/ 2083733 w 2563319"/>
                <a:gd name="connsiteY21" fmla="*/ 709863 h 3380874"/>
                <a:gd name="connsiteX22" fmla="*/ 2119827 w 2563319"/>
                <a:gd name="connsiteY22" fmla="*/ 733926 h 3380874"/>
                <a:gd name="connsiteX23" fmla="*/ 2240143 w 2563319"/>
                <a:gd name="connsiteY23" fmla="*/ 757989 h 3380874"/>
                <a:gd name="connsiteX24" fmla="*/ 2324364 w 2563319"/>
                <a:gd name="connsiteY24" fmla="*/ 782053 h 3380874"/>
                <a:gd name="connsiteX25" fmla="*/ 2324364 w 2563319"/>
                <a:gd name="connsiteY25" fmla="*/ 998621 h 3380874"/>
                <a:gd name="connsiteX26" fmla="*/ 2276238 w 2563319"/>
                <a:gd name="connsiteY26" fmla="*/ 1034716 h 3380874"/>
                <a:gd name="connsiteX27" fmla="*/ 2252175 w 2563319"/>
                <a:gd name="connsiteY27" fmla="*/ 1070811 h 3380874"/>
                <a:gd name="connsiteX28" fmla="*/ 2228111 w 2563319"/>
                <a:gd name="connsiteY28" fmla="*/ 1094874 h 3380874"/>
                <a:gd name="connsiteX29" fmla="*/ 2240143 w 2563319"/>
                <a:gd name="connsiteY29" fmla="*/ 1311442 h 3380874"/>
                <a:gd name="connsiteX30" fmla="*/ 2252175 w 2563319"/>
                <a:gd name="connsiteY30" fmla="*/ 1347537 h 3380874"/>
                <a:gd name="connsiteX31" fmla="*/ 2336396 w 2563319"/>
                <a:gd name="connsiteY31" fmla="*/ 1443789 h 3380874"/>
                <a:gd name="connsiteX32" fmla="*/ 2408585 w 2563319"/>
                <a:gd name="connsiteY32" fmla="*/ 1467853 h 3380874"/>
                <a:gd name="connsiteX33" fmla="*/ 2456711 w 2563319"/>
                <a:gd name="connsiteY33" fmla="*/ 1540042 h 3380874"/>
                <a:gd name="connsiteX34" fmla="*/ 2492806 w 2563319"/>
                <a:gd name="connsiteY34" fmla="*/ 1804737 h 3380874"/>
                <a:gd name="connsiteX35" fmla="*/ 2528901 w 2563319"/>
                <a:gd name="connsiteY35" fmla="*/ 1876926 h 3380874"/>
                <a:gd name="connsiteX36" fmla="*/ 2552964 w 2563319"/>
                <a:gd name="connsiteY36" fmla="*/ 1949116 h 3380874"/>
                <a:gd name="connsiteX37" fmla="*/ 2504838 w 2563319"/>
                <a:gd name="connsiteY37" fmla="*/ 2045368 h 3380874"/>
                <a:gd name="connsiteX38" fmla="*/ 2456711 w 2563319"/>
                <a:gd name="connsiteY38" fmla="*/ 2093495 h 3380874"/>
                <a:gd name="connsiteX39" fmla="*/ 2384522 w 2563319"/>
                <a:gd name="connsiteY39" fmla="*/ 2117558 h 3380874"/>
                <a:gd name="connsiteX40" fmla="*/ 2348427 w 2563319"/>
                <a:gd name="connsiteY40" fmla="*/ 2129589 h 3380874"/>
                <a:gd name="connsiteX41" fmla="*/ 2312333 w 2563319"/>
                <a:gd name="connsiteY41" fmla="*/ 2249905 h 3380874"/>
                <a:gd name="connsiteX42" fmla="*/ 2264206 w 2563319"/>
                <a:gd name="connsiteY42" fmla="*/ 2322095 h 3380874"/>
                <a:gd name="connsiteX43" fmla="*/ 2264206 w 2563319"/>
                <a:gd name="connsiteY43" fmla="*/ 2406316 h 3380874"/>
                <a:gd name="connsiteX44" fmla="*/ 2228111 w 2563319"/>
                <a:gd name="connsiteY44" fmla="*/ 2526632 h 3380874"/>
                <a:gd name="connsiteX45" fmla="*/ 2240143 w 2563319"/>
                <a:gd name="connsiteY45" fmla="*/ 2574758 h 3380874"/>
                <a:gd name="connsiteX46" fmla="*/ 2276238 w 2563319"/>
                <a:gd name="connsiteY46" fmla="*/ 2610853 h 3380874"/>
                <a:gd name="connsiteX47" fmla="*/ 2324364 w 2563319"/>
                <a:gd name="connsiteY47" fmla="*/ 2671011 h 3380874"/>
                <a:gd name="connsiteX48" fmla="*/ 2312333 w 2563319"/>
                <a:gd name="connsiteY48" fmla="*/ 2731168 h 3380874"/>
                <a:gd name="connsiteX49" fmla="*/ 2023575 w 2563319"/>
                <a:gd name="connsiteY49" fmla="*/ 2743200 h 3380874"/>
                <a:gd name="connsiteX50" fmla="*/ 1939354 w 2563319"/>
                <a:gd name="connsiteY50" fmla="*/ 2755232 h 3380874"/>
                <a:gd name="connsiteX51" fmla="*/ 1879196 w 2563319"/>
                <a:gd name="connsiteY51" fmla="*/ 2803358 h 3380874"/>
                <a:gd name="connsiteX52" fmla="*/ 1698722 w 2563319"/>
                <a:gd name="connsiteY52" fmla="*/ 2839453 h 3380874"/>
                <a:gd name="connsiteX53" fmla="*/ 1662627 w 2563319"/>
                <a:gd name="connsiteY53" fmla="*/ 2851484 h 3380874"/>
                <a:gd name="connsiteX54" fmla="*/ 1626533 w 2563319"/>
                <a:gd name="connsiteY54" fmla="*/ 2875547 h 3380874"/>
                <a:gd name="connsiteX55" fmla="*/ 1277617 w 2563319"/>
                <a:gd name="connsiteY55" fmla="*/ 2887579 h 3380874"/>
                <a:gd name="connsiteX56" fmla="*/ 1133238 w 2563319"/>
                <a:gd name="connsiteY56" fmla="*/ 2935705 h 3380874"/>
                <a:gd name="connsiteX57" fmla="*/ 1097143 w 2563319"/>
                <a:gd name="connsiteY57" fmla="*/ 2947737 h 3380874"/>
                <a:gd name="connsiteX58" fmla="*/ 820417 w 2563319"/>
                <a:gd name="connsiteY58" fmla="*/ 2959768 h 3380874"/>
                <a:gd name="connsiteX59" fmla="*/ 700101 w 2563319"/>
                <a:gd name="connsiteY59" fmla="*/ 2995863 h 3380874"/>
                <a:gd name="connsiteX60" fmla="*/ 664006 w 2563319"/>
                <a:gd name="connsiteY60" fmla="*/ 3019926 h 3380874"/>
                <a:gd name="connsiteX61" fmla="*/ 543690 w 2563319"/>
                <a:gd name="connsiteY61" fmla="*/ 3056021 h 3380874"/>
                <a:gd name="connsiteX62" fmla="*/ 278996 w 2563319"/>
                <a:gd name="connsiteY62" fmla="*/ 3068053 h 3380874"/>
                <a:gd name="connsiteX63" fmla="*/ 194775 w 2563319"/>
                <a:gd name="connsiteY63" fmla="*/ 3104147 h 3380874"/>
                <a:gd name="connsiteX64" fmla="*/ 134617 w 2563319"/>
                <a:gd name="connsiteY64" fmla="*/ 3164305 h 3380874"/>
                <a:gd name="connsiteX65" fmla="*/ 98522 w 2563319"/>
                <a:gd name="connsiteY65" fmla="*/ 3200400 h 3380874"/>
                <a:gd name="connsiteX66" fmla="*/ 62427 w 2563319"/>
                <a:gd name="connsiteY66" fmla="*/ 3212432 h 3380874"/>
                <a:gd name="connsiteX67" fmla="*/ 2269 w 2563319"/>
                <a:gd name="connsiteY67" fmla="*/ 3320716 h 3380874"/>
                <a:gd name="connsiteX68" fmla="*/ 2269 w 2563319"/>
                <a:gd name="connsiteY68" fmla="*/ 3368842 h 3380874"/>
                <a:gd name="connsiteX69" fmla="*/ 14301 w 2563319"/>
                <a:gd name="connsiteY69" fmla="*/ 3380874 h 3380874"/>
                <a:gd name="connsiteX0" fmla="*/ 784322 w 2563319"/>
                <a:gd name="connsiteY0" fmla="*/ 0 h 3368842"/>
                <a:gd name="connsiteX1" fmla="*/ 784322 w 2563319"/>
                <a:gd name="connsiteY1" fmla="*/ 0 h 3368842"/>
                <a:gd name="connsiteX2" fmla="*/ 796354 w 2563319"/>
                <a:gd name="connsiteY2" fmla="*/ 108284 h 3368842"/>
                <a:gd name="connsiteX3" fmla="*/ 832448 w 2563319"/>
                <a:gd name="connsiteY3" fmla="*/ 132347 h 3368842"/>
                <a:gd name="connsiteX4" fmla="*/ 844480 w 2563319"/>
                <a:gd name="connsiteY4" fmla="*/ 228600 h 3368842"/>
                <a:gd name="connsiteX5" fmla="*/ 856511 w 2563319"/>
                <a:gd name="connsiteY5" fmla="*/ 264695 h 3368842"/>
                <a:gd name="connsiteX6" fmla="*/ 916669 w 2563319"/>
                <a:gd name="connsiteY6" fmla="*/ 324853 h 3368842"/>
                <a:gd name="connsiteX7" fmla="*/ 940733 w 2563319"/>
                <a:gd name="connsiteY7" fmla="*/ 360947 h 3368842"/>
                <a:gd name="connsiteX8" fmla="*/ 1024954 w 2563319"/>
                <a:gd name="connsiteY8" fmla="*/ 409074 h 3368842"/>
                <a:gd name="connsiteX9" fmla="*/ 1133238 w 2563319"/>
                <a:gd name="connsiteY9" fmla="*/ 457200 h 3368842"/>
                <a:gd name="connsiteX10" fmla="*/ 1169333 w 2563319"/>
                <a:gd name="connsiteY10" fmla="*/ 469232 h 3368842"/>
                <a:gd name="connsiteX11" fmla="*/ 1434027 w 2563319"/>
                <a:gd name="connsiteY11" fmla="*/ 481263 h 3368842"/>
                <a:gd name="connsiteX12" fmla="*/ 1470122 w 2563319"/>
                <a:gd name="connsiteY12" fmla="*/ 493295 h 3368842"/>
                <a:gd name="connsiteX13" fmla="*/ 1530280 w 2563319"/>
                <a:gd name="connsiteY13" fmla="*/ 505326 h 3368842"/>
                <a:gd name="connsiteX14" fmla="*/ 1566375 w 2563319"/>
                <a:gd name="connsiteY14" fmla="*/ 529389 h 3368842"/>
                <a:gd name="connsiteX15" fmla="*/ 1662627 w 2563319"/>
                <a:gd name="connsiteY15" fmla="*/ 541421 h 3368842"/>
                <a:gd name="connsiteX16" fmla="*/ 1758880 w 2563319"/>
                <a:gd name="connsiteY16" fmla="*/ 565484 h 3368842"/>
                <a:gd name="connsiteX17" fmla="*/ 1843101 w 2563319"/>
                <a:gd name="connsiteY17" fmla="*/ 613611 h 3368842"/>
                <a:gd name="connsiteX18" fmla="*/ 1927322 w 2563319"/>
                <a:gd name="connsiteY18" fmla="*/ 661737 h 3368842"/>
                <a:gd name="connsiteX19" fmla="*/ 1975448 w 2563319"/>
                <a:gd name="connsiteY19" fmla="*/ 673768 h 3368842"/>
                <a:gd name="connsiteX20" fmla="*/ 2047638 w 2563319"/>
                <a:gd name="connsiteY20" fmla="*/ 697832 h 3368842"/>
                <a:gd name="connsiteX21" fmla="*/ 2083733 w 2563319"/>
                <a:gd name="connsiteY21" fmla="*/ 709863 h 3368842"/>
                <a:gd name="connsiteX22" fmla="*/ 2119827 w 2563319"/>
                <a:gd name="connsiteY22" fmla="*/ 733926 h 3368842"/>
                <a:gd name="connsiteX23" fmla="*/ 2240143 w 2563319"/>
                <a:gd name="connsiteY23" fmla="*/ 757989 h 3368842"/>
                <a:gd name="connsiteX24" fmla="*/ 2324364 w 2563319"/>
                <a:gd name="connsiteY24" fmla="*/ 782053 h 3368842"/>
                <a:gd name="connsiteX25" fmla="*/ 2324364 w 2563319"/>
                <a:gd name="connsiteY25" fmla="*/ 998621 h 3368842"/>
                <a:gd name="connsiteX26" fmla="*/ 2276238 w 2563319"/>
                <a:gd name="connsiteY26" fmla="*/ 1034716 h 3368842"/>
                <a:gd name="connsiteX27" fmla="*/ 2252175 w 2563319"/>
                <a:gd name="connsiteY27" fmla="*/ 1070811 h 3368842"/>
                <a:gd name="connsiteX28" fmla="*/ 2228111 w 2563319"/>
                <a:gd name="connsiteY28" fmla="*/ 1094874 h 3368842"/>
                <a:gd name="connsiteX29" fmla="*/ 2240143 w 2563319"/>
                <a:gd name="connsiteY29" fmla="*/ 1311442 h 3368842"/>
                <a:gd name="connsiteX30" fmla="*/ 2252175 w 2563319"/>
                <a:gd name="connsiteY30" fmla="*/ 1347537 h 3368842"/>
                <a:gd name="connsiteX31" fmla="*/ 2336396 w 2563319"/>
                <a:gd name="connsiteY31" fmla="*/ 1443789 h 3368842"/>
                <a:gd name="connsiteX32" fmla="*/ 2408585 w 2563319"/>
                <a:gd name="connsiteY32" fmla="*/ 1467853 h 3368842"/>
                <a:gd name="connsiteX33" fmla="*/ 2456711 w 2563319"/>
                <a:gd name="connsiteY33" fmla="*/ 1540042 h 3368842"/>
                <a:gd name="connsiteX34" fmla="*/ 2492806 w 2563319"/>
                <a:gd name="connsiteY34" fmla="*/ 1804737 h 3368842"/>
                <a:gd name="connsiteX35" fmla="*/ 2528901 w 2563319"/>
                <a:gd name="connsiteY35" fmla="*/ 1876926 h 3368842"/>
                <a:gd name="connsiteX36" fmla="*/ 2552964 w 2563319"/>
                <a:gd name="connsiteY36" fmla="*/ 1949116 h 3368842"/>
                <a:gd name="connsiteX37" fmla="*/ 2504838 w 2563319"/>
                <a:gd name="connsiteY37" fmla="*/ 2045368 h 3368842"/>
                <a:gd name="connsiteX38" fmla="*/ 2456711 w 2563319"/>
                <a:gd name="connsiteY38" fmla="*/ 2093495 h 3368842"/>
                <a:gd name="connsiteX39" fmla="*/ 2384522 w 2563319"/>
                <a:gd name="connsiteY39" fmla="*/ 2117558 h 3368842"/>
                <a:gd name="connsiteX40" fmla="*/ 2348427 w 2563319"/>
                <a:gd name="connsiteY40" fmla="*/ 2129589 h 3368842"/>
                <a:gd name="connsiteX41" fmla="*/ 2312333 w 2563319"/>
                <a:gd name="connsiteY41" fmla="*/ 2249905 h 3368842"/>
                <a:gd name="connsiteX42" fmla="*/ 2264206 w 2563319"/>
                <a:gd name="connsiteY42" fmla="*/ 2322095 h 3368842"/>
                <a:gd name="connsiteX43" fmla="*/ 2264206 w 2563319"/>
                <a:gd name="connsiteY43" fmla="*/ 2406316 h 3368842"/>
                <a:gd name="connsiteX44" fmla="*/ 2228111 w 2563319"/>
                <a:gd name="connsiteY44" fmla="*/ 2526632 h 3368842"/>
                <a:gd name="connsiteX45" fmla="*/ 2240143 w 2563319"/>
                <a:gd name="connsiteY45" fmla="*/ 2574758 h 3368842"/>
                <a:gd name="connsiteX46" fmla="*/ 2276238 w 2563319"/>
                <a:gd name="connsiteY46" fmla="*/ 2610853 h 3368842"/>
                <a:gd name="connsiteX47" fmla="*/ 2324364 w 2563319"/>
                <a:gd name="connsiteY47" fmla="*/ 2671011 h 3368842"/>
                <a:gd name="connsiteX48" fmla="*/ 2312333 w 2563319"/>
                <a:gd name="connsiteY48" fmla="*/ 2731168 h 3368842"/>
                <a:gd name="connsiteX49" fmla="*/ 2023575 w 2563319"/>
                <a:gd name="connsiteY49" fmla="*/ 2743200 h 3368842"/>
                <a:gd name="connsiteX50" fmla="*/ 1939354 w 2563319"/>
                <a:gd name="connsiteY50" fmla="*/ 2755232 h 3368842"/>
                <a:gd name="connsiteX51" fmla="*/ 1879196 w 2563319"/>
                <a:gd name="connsiteY51" fmla="*/ 2803358 h 3368842"/>
                <a:gd name="connsiteX52" fmla="*/ 1698722 w 2563319"/>
                <a:gd name="connsiteY52" fmla="*/ 2839453 h 3368842"/>
                <a:gd name="connsiteX53" fmla="*/ 1662627 w 2563319"/>
                <a:gd name="connsiteY53" fmla="*/ 2851484 h 3368842"/>
                <a:gd name="connsiteX54" fmla="*/ 1626533 w 2563319"/>
                <a:gd name="connsiteY54" fmla="*/ 2875547 h 3368842"/>
                <a:gd name="connsiteX55" fmla="*/ 1277617 w 2563319"/>
                <a:gd name="connsiteY55" fmla="*/ 2887579 h 3368842"/>
                <a:gd name="connsiteX56" fmla="*/ 1133238 w 2563319"/>
                <a:gd name="connsiteY56" fmla="*/ 2935705 h 3368842"/>
                <a:gd name="connsiteX57" fmla="*/ 1097143 w 2563319"/>
                <a:gd name="connsiteY57" fmla="*/ 2947737 h 3368842"/>
                <a:gd name="connsiteX58" fmla="*/ 820417 w 2563319"/>
                <a:gd name="connsiteY58" fmla="*/ 2959768 h 3368842"/>
                <a:gd name="connsiteX59" fmla="*/ 700101 w 2563319"/>
                <a:gd name="connsiteY59" fmla="*/ 2995863 h 3368842"/>
                <a:gd name="connsiteX60" fmla="*/ 664006 w 2563319"/>
                <a:gd name="connsiteY60" fmla="*/ 3019926 h 3368842"/>
                <a:gd name="connsiteX61" fmla="*/ 543690 w 2563319"/>
                <a:gd name="connsiteY61" fmla="*/ 3056021 h 3368842"/>
                <a:gd name="connsiteX62" fmla="*/ 278996 w 2563319"/>
                <a:gd name="connsiteY62" fmla="*/ 3068053 h 3368842"/>
                <a:gd name="connsiteX63" fmla="*/ 194775 w 2563319"/>
                <a:gd name="connsiteY63" fmla="*/ 3104147 h 3368842"/>
                <a:gd name="connsiteX64" fmla="*/ 134617 w 2563319"/>
                <a:gd name="connsiteY64" fmla="*/ 3164305 h 3368842"/>
                <a:gd name="connsiteX65" fmla="*/ 98522 w 2563319"/>
                <a:gd name="connsiteY65" fmla="*/ 3200400 h 3368842"/>
                <a:gd name="connsiteX66" fmla="*/ 62427 w 2563319"/>
                <a:gd name="connsiteY66" fmla="*/ 3212432 h 3368842"/>
                <a:gd name="connsiteX67" fmla="*/ 2269 w 2563319"/>
                <a:gd name="connsiteY67" fmla="*/ 3320716 h 3368842"/>
                <a:gd name="connsiteX68" fmla="*/ 2269 w 2563319"/>
                <a:gd name="connsiteY68" fmla="*/ 3368842 h 3368842"/>
                <a:gd name="connsiteX0" fmla="*/ 782053 w 2561050"/>
                <a:gd name="connsiteY0" fmla="*/ 0 h 3320716"/>
                <a:gd name="connsiteX1" fmla="*/ 782053 w 2561050"/>
                <a:gd name="connsiteY1" fmla="*/ 0 h 3320716"/>
                <a:gd name="connsiteX2" fmla="*/ 794085 w 2561050"/>
                <a:gd name="connsiteY2" fmla="*/ 108284 h 3320716"/>
                <a:gd name="connsiteX3" fmla="*/ 830179 w 2561050"/>
                <a:gd name="connsiteY3" fmla="*/ 132347 h 3320716"/>
                <a:gd name="connsiteX4" fmla="*/ 842211 w 2561050"/>
                <a:gd name="connsiteY4" fmla="*/ 228600 h 3320716"/>
                <a:gd name="connsiteX5" fmla="*/ 854242 w 2561050"/>
                <a:gd name="connsiteY5" fmla="*/ 264695 h 3320716"/>
                <a:gd name="connsiteX6" fmla="*/ 914400 w 2561050"/>
                <a:gd name="connsiteY6" fmla="*/ 324853 h 3320716"/>
                <a:gd name="connsiteX7" fmla="*/ 938464 w 2561050"/>
                <a:gd name="connsiteY7" fmla="*/ 360947 h 3320716"/>
                <a:gd name="connsiteX8" fmla="*/ 1022685 w 2561050"/>
                <a:gd name="connsiteY8" fmla="*/ 409074 h 3320716"/>
                <a:gd name="connsiteX9" fmla="*/ 1130969 w 2561050"/>
                <a:gd name="connsiteY9" fmla="*/ 457200 h 3320716"/>
                <a:gd name="connsiteX10" fmla="*/ 1167064 w 2561050"/>
                <a:gd name="connsiteY10" fmla="*/ 469232 h 3320716"/>
                <a:gd name="connsiteX11" fmla="*/ 1431758 w 2561050"/>
                <a:gd name="connsiteY11" fmla="*/ 481263 h 3320716"/>
                <a:gd name="connsiteX12" fmla="*/ 1467853 w 2561050"/>
                <a:gd name="connsiteY12" fmla="*/ 493295 h 3320716"/>
                <a:gd name="connsiteX13" fmla="*/ 1528011 w 2561050"/>
                <a:gd name="connsiteY13" fmla="*/ 505326 h 3320716"/>
                <a:gd name="connsiteX14" fmla="*/ 1564106 w 2561050"/>
                <a:gd name="connsiteY14" fmla="*/ 529389 h 3320716"/>
                <a:gd name="connsiteX15" fmla="*/ 1660358 w 2561050"/>
                <a:gd name="connsiteY15" fmla="*/ 541421 h 3320716"/>
                <a:gd name="connsiteX16" fmla="*/ 1756611 w 2561050"/>
                <a:gd name="connsiteY16" fmla="*/ 565484 h 3320716"/>
                <a:gd name="connsiteX17" fmla="*/ 1840832 w 2561050"/>
                <a:gd name="connsiteY17" fmla="*/ 613611 h 3320716"/>
                <a:gd name="connsiteX18" fmla="*/ 1925053 w 2561050"/>
                <a:gd name="connsiteY18" fmla="*/ 661737 h 3320716"/>
                <a:gd name="connsiteX19" fmla="*/ 1973179 w 2561050"/>
                <a:gd name="connsiteY19" fmla="*/ 673768 h 3320716"/>
                <a:gd name="connsiteX20" fmla="*/ 2045369 w 2561050"/>
                <a:gd name="connsiteY20" fmla="*/ 697832 h 3320716"/>
                <a:gd name="connsiteX21" fmla="*/ 2081464 w 2561050"/>
                <a:gd name="connsiteY21" fmla="*/ 709863 h 3320716"/>
                <a:gd name="connsiteX22" fmla="*/ 2117558 w 2561050"/>
                <a:gd name="connsiteY22" fmla="*/ 733926 h 3320716"/>
                <a:gd name="connsiteX23" fmla="*/ 2237874 w 2561050"/>
                <a:gd name="connsiteY23" fmla="*/ 757989 h 3320716"/>
                <a:gd name="connsiteX24" fmla="*/ 2322095 w 2561050"/>
                <a:gd name="connsiteY24" fmla="*/ 782053 h 3320716"/>
                <a:gd name="connsiteX25" fmla="*/ 2322095 w 2561050"/>
                <a:gd name="connsiteY25" fmla="*/ 998621 h 3320716"/>
                <a:gd name="connsiteX26" fmla="*/ 2273969 w 2561050"/>
                <a:gd name="connsiteY26" fmla="*/ 1034716 h 3320716"/>
                <a:gd name="connsiteX27" fmla="*/ 2249906 w 2561050"/>
                <a:gd name="connsiteY27" fmla="*/ 1070811 h 3320716"/>
                <a:gd name="connsiteX28" fmla="*/ 2225842 w 2561050"/>
                <a:gd name="connsiteY28" fmla="*/ 1094874 h 3320716"/>
                <a:gd name="connsiteX29" fmla="*/ 2237874 w 2561050"/>
                <a:gd name="connsiteY29" fmla="*/ 1311442 h 3320716"/>
                <a:gd name="connsiteX30" fmla="*/ 2249906 w 2561050"/>
                <a:gd name="connsiteY30" fmla="*/ 1347537 h 3320716"/>
                <a:gd name="connsiteX31" fmla="*/ 2334127 w 2561050"/>
                <a:gd name="connsiteY31" fmla="*/ 1443789 h 3320716"/>
                <a:gd name="connsiteX32" fmla="*/ 2406316 w 2561050"/>
                <a:gd name="connsiteY32" fmla="*/ 1467853 h 3320716"/>
                <a:gd name="connsiteX33" fmla="*/ 2454442 w 2561050"/>
                <a:gd name="connsiteY33" fmla="*/ 1540042 h 3320716"/>
                <a:gd name="connsiteX34" fmla="*/ 2490537 w 2561050"/>
                <a:gd name="connsiteY34" fmla="*/ 1804737 h 3320716"/>
                <a:gd name="connsiteX35" fmla="*/ 2526632 w 2561050"/>
                <a:gd name="connsiteY35" fmla="*/ 1876926 h 3320716"/>
                <a:gd name="connsiteX36" fmla="*/ 2550695 w 2561050"/>
                <a:gd name="connsiteY36" fmla="*/ 1949116 h 3320716"/>
                <a:gd name="connsiteX37" fmla="*/ 2502569 w 2561050"/>
                <a:gd name="connsiteY37" fmla="*/ 2045368 h 3320716"/>
                <a:gd name="connsiteX38" fmla="*/ 2454442 w 2561050"/>
                <a:gd name="connsiteY38" fmla="*/ 2093495 h 3320716"/>
                <a:gd name="connsiteX39" fmla="*/ 2382253 w 2561050"/>
                <a:gd name="connsiteY39" fmla="*/ 2117558 h 3320716"/>
                <a:gd name="connsiteX40" fmla="*/ 2346158 w 2561050"/>
                <a:gd name="connsiteY40" fmla="*/ 2129589 h 3320716"/>
                <a:gd name="connsiteX41" fmla="*/ 2310064 w 2561050"/>
                <a:gd name="connsiteY41" fmla="*/ 2249905 h 3320716"/>
                <a:gd name="connsiteX42" fmla="*/ 2261937 w 2561050"/>
                <a:gd name="connsiteY42" fmla="*/ 2322095 h 3320716"/>
                <a:gd name="connsiteX43" fmla="*/ 2261937 w 2561050"/>
                <a:gd name="connsiteY43" fmla="*/ 2406316 h 3320716"/>
                <a:gd name="connsiteX44" fmla="*/ 2225842 w 2561050"/>
                <a:gd name="connsiteY44" fmla="*/ 2526632 h 3320716"/>
                <a:gd name="connsiteX45" fmla="*/ 2237874 w 2561050"/>
                <a:gd name="connsiteY45" fmla="*/ 2574758 h 3320716"/>
                <a:gd name="connsiteX46" fmla="*/ 2273969 w 2561050"/>
                <a:gd name="connsiteY46" fmla="*/ 2610853 h 3320716"/>
                <a:gd name="connsiteX47" fmla="*/ 2322095 w 2561050"/>
                <a:gd name="connsiteY47" fmla="*/ 2671011 h 3320716"/>
                <a:gd name="connsiteX48" fmla="*/ 2310064 w 2561050"/>
                <a:gd name="connsiteY48" fmla="*/ 2731168 h 3320716"/>
                <a:gd name="connsiteX49" fmla="*/ 2021306 w 2561050"/>
                <a:gd name="connsiteY49" fmla="*/ 2743200 h 3320716"/>
                <a:gd name="connsiteX50" fmla="*/ 1937085 w 2561050"/>
                <a:gd name="connsiteY50" fmla="*/ 2755232 h 3320716"/>
                <a:gd name="connsiteX51" fmla="*/ 1876927 w 2561050"/>
                <a:gd name="connsiteY51" fmla="*/ 2803358 h 3320716"/>
                <a:gd name="connsiteX52" fmla="*/ 1696453 w 2561050"/>
                <a:gd name="connsiteY52" fmla="*/ 2839453 h 3320716"/>
                <a:gd name="connsiteX53" fmla="*/ 1660358 w 2561050"/>
                <a:gd name="connsiteY53" fmla="*/ 2851484 h 3320716"/>
                <a:gd name="connsiteX54" fmla="*/ 1624264 w 2561050"/>
                <a:gd name="connsiteY54" fmla="*/ 2875547 h 3320716"/>
                <a:gd name="connsiteX55" fmla="*/ 1275348 w 2561050"/>
                <a:gd name="connsiteY55" fmla="*/ 2887579 h 3320716"/>
                <a:gd name="connsiteX56" fmla="*/ 1130969 w 2561050"/>
                <a:gd name="connsiteY56" fmla="*/ 2935705 h 3320716"/>
                <a:gd name="connsiteX57" fmla="*/ 1094874 w 2561050"/>
                <a:gd name="connsiteY57" fmla="*/ 2947737 h 3320716"/>
                <a:gd name="connsiteX58" fmla="*/ 818148 w 2561050"/>
                <a:gd name="connsiteY58" fmla="*/ 2959768 h 3320716"/>
                <a:gd name="connsiteX59" fmla="*/ 697832 w 2561050"/>
                <a:gd name="connsiteY59" fmla="*/ 2995863 h 3320716"/>
                <a:gd name="connsiteX60" fmla="*/ 661737 w 2561050"/>
                <a:gd name="connsiteY60" fmla="*/ 3019926 h 3320716"/>
                <a:gd name="connsiteX61" fmla="*/ 541421 w 2561050"/>
                <a:gd name="connsiteY61" fmla="*/ 3056021 h 3320716"/>
                <a:gd name="connsiteX62" fmla="*/ 276727 w 2561050"/>
                <a:gd name="connsiteY62" fmla="*/ 3068053 h 3320716"/>
                <a:gd name="connsiteX63" fmla="*/ 192506 w 2561050"/>
                <a:gd name="connsiteY63" fmla="*/ 3104147 h 3320716"/>
                <a:gd name="connsiteX64" fmla="*/ 132348 w 2561050"/>
                <a:gd name="connsiteY64" fmla="*/ 3164305 h 3320716"/>
                <a:gd name="connsiteX65" fmla="*/ 96253 w 2561050"/>
                <a:gd name="connsiteY65" fmla="*/ 3200400 h 3320716"/>
                <a:gd name="connsiteX66" fmla="*/ 60158 w 2561050"/>
                <a:gd name="connsiteY66" fmla="*/ 3212432 h 3320716"/>
                <a:gd name="connsiteX67" fmla="*/ 0 w 2561050"/>
                <a:gd name="connsiteY67" fmla="*/ 3320716 h 3320716"/>
                <a:gd name="connsiteX0" fmla="*/ 721895 w 2500892"/>
                <a:gd name="connsiteY0" fmla="*/ 0 h 3212432"/>
                <a:gd name="connsiteX1" fmla="*/ 721895 w 2500892"/>
                <a:gd name="connsiteY1" fmla="*/ 0 h 3212432"/>
                <a:gd name="connsiteX2" fmla="*/ 733927 w 2500892"/>
                <a:gd name="connsiteY2" fmla="*/ 108284 h 3212432"/>
                <a:gd name="connsiteX3" fmla="*/ 770021 w 2500892"/>
                <a:gd name="connsiteY3" fmla="*/ 132347 h 3212432"/>
                <a:gd name="connsiteX4" fmla="*/ 782053 w 2500892"/>
                <a:gd name="connsiteY4" fmla="*/ 228600 h 3212432"/>
                <a:gd name="connsiteX5" fmla="*/ 794084 w 2500892"/>
                <a:gd name="connsiteY5" fmla="*/ 264695 h 3212432"/>
                <a:gd name="connsiteX6" fmla="*/ 854242 w 2500892"/>
                <a:gd name="connsiteY6" fmla="*/ 324853 h 3212432"/>
                <a:gd name="connsiteX7" fmla="*/ 878306 w 2500892"/>
                <a:gd name="connsiteY7" fmla="*/ 360947 h 3212432"/>
                <a:gd name="connsiteX8" fmla="*/ 962527 w 2500892"/>
                <a:gd name="connsiteY8" fmla="*/ 409074 h 3212432"/>
                <a:gd name="connsiteX9" fmla="*/ 1070811 w 2500892"/>
                <a:gd name="connsiteY9" fmla="*/ 457200 h 3212432"/>
                <a:gd name="connsiteX10" fmla="*/ 1106906 w 2500892"/>
                <a:gd name="connsiteY10" fmla="*/ 469232 h 3212432"/>
                <a:gd name="connsiteX11" fmla="*/ 1371600 w 2500892"/>
                <a:gd name="connsiteY11" fmla="*/ 481263 h 3212432"/>
                <a:gd name="connsiteX12" fmla="*/ 1407695 w 2500892"/>
                <a:gd name="connsiteY12" fmla="*/ 493295 h 3212432"/>
                <a:gd name="connsiteX13" fmla="*/ 1467853 w 2500892"/>
                <a:gd name="connsiteY13" fmla="*/ 505326 h 3212432"/>
                <a:gd name="connsiteX14" fmla="*/ 1503948 w 2500892"/>
                <a:gd name="connsiteY14" fmla="*/ 529389 h 3212432"/>
                <a:gd name="connsiteX15" fmla="*/ 1600200 w 2500892"/>
                <a:gd name="connsiteY15" fmla="*/ 541421 h 3212432"/>
                <a:gd name="connsiteX16" fmla="*/ 1696453 w 2500892"/>
                <a:gd name="connsiteY16" fmla="*/ 565484 h 3212432"/>
                <a:gd name="connsiteX17" fmla="*/ 1780674 w 2500892"/>
                <a:gd name="connsiteY17" fmla="*/ 613611 h 3212432"/>
                <a:gd name="connsiteX18" fmla="*/ 1864895 w 2500892"/>
                <a:gd name="connsiteY18" fmla="*/ 661737 h 3212432"/>
                <a:gd name="connsiteX19" fmla="*/ 1913021 w 2500892"/>
                <a:gd name="connsiteY19" fmla="*/ 673768 h 3212432"/>
                <a:gd name="connsiteX20" fmla="*/ 1985211 w 2500892"/>
                <a:gd name="connsiteY20" fmla="*/ 697832 h 3212432"/>
                <a:gd name="connsiteX21" fmla="*/ 2021306 w 2500892"/>
                <a:gd name="connsiteY21" fmla="*/ 709863 h 3212432"/>
                <a:gd name="connsiteX22" fmla="*/ 2057400 w 2500892"/>
                <a:gd name="connsiteY22" fmla="*/ 733926 h 3212432"/>
                <a:gd name="connsiteX23" fmla="*/ 2177716 w 2500892"/>
                <a:gd name="connsiteY23" fmla="*/ 757989 h 3212432"/>
                <a:gd name="connsiteX24" fmla="*/ 2261937 w 2500892"/>
                <a:gd name="connsiteY24" fmla="*/ 782053 h 3212432"/>
                <a:gd name="connsiteX25" fmla="*/ 2261937 w 2500892"/>
                <a:gd name="connsiteY25" fmla="*/ 998621 h 3212432"/>
                <a:gd name="connsiteX26" fmla="*/ 2213811 w 2500892"/>
                <a:gd name="connsiteY26" fmla="*/ 1034716 h 3212432"/>
                <a:gd name="connsiteX27" fmla="*/ 2189748 w 2500892"/>
                <a:gd name="connsiteY27" fmla="*/ 1070811 h 3212432"/>
                <a:gd name="connsiteX28" fmla="*/ 2165684 w 2500892"/>
                <a:gd name="connsiteY28" fmla="*/ 1094874 h 3212432"/>
                <a:gd name="connsiteX29" fmla="*/ 2177716 w 2500892"/>
                <a:gd name="connsiteY29" fmla="*/ 1311442 h 3212432"/>
                <a:gd name="connsiteX30" fmla="*/ 2189748 w 2500892"/>
                <a:gd name="connsiteY30" fmla="*/ 1347537 h 3212432"/>
                <a:gd name="connsiteX31" fmla="*/ 2273969 w 2500892"/>
                <a:gd name="connsiteY31" fmla="*/ 1443789 h 3212432"/>
                <a:gd name="connsiteX32" fmla="*/ 2346158 w 2500892"/>
                <a:gd name="connsiteY32" fmla="*/ 1467853 h 3212432"/>
                <a:gd name="connsiteX33" fmla="*/ 2394284 w 2500892"/>
                <a:gd name="connsiteY33" fmla="*/ 1540042 h 3212432"/>
                <a:gd name="connsiteX34" fmla="*/ 2430379 w 2500892"/>
                <a:gd name="connsiteY34" fmla="*/ 1804737 h 3212432"/>
                <a:gd name="connsiteX35" fmla="*/ 2466474 w 2500892"/>
                <a:gd name="connsiteY35" fmla="*/ 1876926 h 3212432"/>
                <a:gd name="connsiteX36" fmla="*/ 2490537 w 2500892"/>
                <a:gd name="connsiteY36" fmla="*/ 1949116 h 3212432"/>
                <a:gd name="connsiteX37" fmla="*/ 2442411 w 2500892"/>
                <a:gd name="connsiteY37" fmla="*/ 2045368 h 3212432"/>
                <a:gd name="connsiteX38" fmla="*/ 2394284 w 2500892"/>
                <a:gd name="connsiteY38" fmla="*/ 2093495 h 3212432"/>
                <a:gd name="connsiteX39" fmla="*/ 2322095 w 2500892"/>
                <a:gd name="connsiteY39" fmla="*/ 2117558 h 3212432"/>
                <a:gd name="connsiteX40" fmla="*/ 2286000 w 2500892"/>
                <a:gd name="connsiteY40" fmla="*/ 2129589 h 3212432"/>
                <a:gd name="connsiteX41" fmla="*/ 2249906 w 2500892"/>
                <a:gd name="connsiteY41" fmla="*/ 2249905 h 3212432"/>
                <a:gd name="connsiteX42" fmla="*/ 2201779 w 2500892"/>
                <a:gd name="connsiteY42" fmla="*/ 2322095 h 3212432"/>
                <a:gd name="connsiteX43" fmla="*/ 2201779 w 2500892"/>
                <a:gd name="connsiteY43" fmla="*/ 2406316 h 3212432"/>
                <a:gd name="connsiteX44" fmla="*/ 2165684 w 2500892"/>
                <a:gd name="connsiteY44" fmla="*/ 2526632 h 3212432"/>
                <a:gd name="connsiteX45" fmla="*/ 2177716 w 2500892"/>
                <a:gd name="connsiteY45" fmla="*/ 2574758 h 3212432"/>
                <a:gd name="connsiteX46" fmla="*/ 2213811 w 2500892"/>
                <a:gd name="connsiteY46" fmla="*/ 2610853 h 3212432"/>
                <a:gd name="connsiteX47" fmla="*/ 2261937 w 2500892"/>
                <a:gd name="connsiteY47" fmla="*/ 2671011 h 3212432"/>
                <a:gd name="connsiteX48" fmla="*/ 2249906 w 2500892"/>
                <a:gd name="connsiteY48" fmla="*/ 2731168 h 3212432"/>
                <a:gd name="connsiteX49" fmla="*/ 1961148 w 2500892"/>
                <a:gd name="connsiteY49" fmla="*/ 2743200 h 3212432"/>
                <a:gd name="connsiteX50" fmla="*/ 1876927 w 2500892"/>
                <a:gd name="connsiteY50" fmla="*/ 2755232 h 3212432"/>
                <a:gd name="connsiteX51" fmla="*/ 1816769 w 2500892"/>
                <a:gd name="connsiteY51" fmla="*/ 2803358 h 3212432"/>
                <a:gd name="connsiteX52" fmla="*/ 1636295 w 2500892"/>
                <a:gd name="connsiteY52" fmla="*/ 2839453 h 3212432"/>
                <a:gd name="connsiteX53" fmla="*/ 1600200 w 2500892"/>
                <a:gd name="connsiteY53" fmla="*/ 2851484 h 3212432"/>
                <a:gd name="connsiteX54" fmla="*/ 1564106 w 2500892"/>
                <a:gd name="connsiteY54" fmla="*/ 2875547 h 3212432"/>
                <a:gd name="connsiteX55" fmla="*/ 1215190 w 2500892"/>
                <a:gd name="connsiteY55" fmla="*/ 2887579 h 3212432"/>
                <a:gd name="connsiteX56" fmla="*/ 1070811 w 2500892"/>
                <a:gd name="connsiteY56" fmla="*/ 2935705 h 3212432"/>
                <a:gd name="connsiteX57" fmla="*/ 1034716 w 2500892"/>
                <a:gd name="connsiteY57" fmla="*/ 2947737 h 3212432"/>
                <a:gd name="connsiteX58" fmla="*/ 757990 w 2500892"/>
                <a:gd name="connsiteY58" fmla="*/ 2959768 h 3212432"/>
                <a:gd name="connsiteX59" fmla="*/ 637674 w 2500892"/>
                <a:gd name="connsiteY59" fmla="*/ 2995863 h 3212432"/>
                <a:gd name="connsiteX60" fmla="*/ 601579 w 2500892"/>
                <a:gd name="connsiteY60" fmla="*/ 3019926 h 3212432"/>
                <a:gd name="connsiteX61" fmla="*/ 481263 w 2500892"/>
                <a:gd name="connsiteY61" fmla="*/ 3056021 h 3212432"/>
                <a:gd name="connsiteX62" fmla="*/ 216569 w 2500892"/>
                <a:gd name="connsiteY62" fmla="*/ 3068053 h 3212432"/>
                <a:gd name="connsiteX63" fmla="*/ 132348 w 2500892"/>
                <a:gd name="connsiteY63" fmla="*/ 3104147 h 3212432"/>
                <a:gd name="connsiteX64" fmla="*/ 72190 w 2500892"/>
                <a:gd name="connsiteY64" fmla="*/ 3164305 h 3212432"/>
                <a:gd name="connsiteX65" fmla="*/ 36095 w 2500892"/>
                <a:gd name="connsiteY65" fmla="*/ 3200400 h 3212432"/>
                <a:gd name="connsiteX66" fmla="*/ 0 w 2500892"/>
                <a:gd name="connsiteY66" fmla="*/ 3212432 h 3212432"/>
                <a:gd name="connsiteX0" fmla="*/ 1066801 w 2845798"/>
                <a:gd name="connsiteY0" fmla="*/ 0 h 3212432"/>
                <a:gd name="connsiteX1" fmla="*/ 1066801 w 2845798"/>
                <a:gd name="connsiteY1" fmla="*/ 0 h 3212432"/>
                <a:gd name="connsiteX2" fmla="*/ 1078833 w 2845798"/>
                <a:gd name="connsiteY2" fmla="*/ 108284 h 3212432"/>
                <a:gd name="connsiteX3" fmla="*/ 1114927 w 2845798"/>
                <a:gd name="connsiteY3" fmla="*/ 132347 h 3212432"/>
                <a:gd name="connsiteX4" fmla="*/ 1126959 w 2845798"/>
                <a:gd name="connsiteY4" fmla="*/ 228600 h 3212432"/>
                <a:gd name="connsiteX5" fmla="*/ 1138990 w 2845798"/>
                <a:gd name="connsiteY5" fmla="*/ 264695 h 3212432"/>
                <a:gd name="connsiteX6" fmla="*/ 1199148 w 2845798"/>
                <a:gd name="connsiteY6" fmla="*/ 324853 h 3212432"/>
                <a:gd name="connsiteX7" fmla="*/ 1223212 w 2845798"/>
                <a:gd name="connsiteY7" fmla="*/ 360947 h 3212432"/>
                <a:gd name="connsiteX8" fmla="*/ 1307433 w 2845798"/>
                <a:gd name="connsiteY8" fmla="*/ 409074 h 3212432"/>
                <a:gd name="connsiteX9" fmla="*/ 1415717 w 2845798"/>
                <a:gd name="connsiteY9" fmla="*/ 457200 h 3212432"/>
                <a:gd name="connsiteX10" fmla="*/ 1451812 w 2845798"/>
                <a:gd name="connsiteY10" fmla="*/ 469232 h 3212432"/>
                <a:gd name="connsiteX11" fmla="*/ 1716506 w 2845798"/>
                <a:gd name="connsiteY11" fmla="*/ 481263 h 3212432"/>
                <a:gd name="connsiteX12" fmla="*/ 1752601 w 2845798"/>
                <a:gd name="connsiteY12" fmla="*/ 493295 h 3212432"/>
                <a:gd name="connsiteX13" fmla="*/ 1812759 w 2845798"/>
                <a:gd name="connsiteY13" fmla="*/ 505326 h 3212432"/>
                <a:gd name="connsiteX14" fmla="*/ 1848854 w 2845798"/>
                <a:gd name="connsiteY14" fmla="*/ 529389 h 3212432"/>
                <a:gd name="connsiteX15" fmla="*/ 1945106 w 2845798"/>
                <a:gd name="connsiteY15" fmla="*/ 541421 h 3212432"/>
                <a:gd name="connsiteX16" fmla="*/ 2041359 w 2845798"/>
                <a:gd name="connsiteY16" fmla="*/ 565484 h 3212432"/>
                <a:gd name="connsiteX17" fmla="*/ 2125580 w 2845798"/>
                <a:gd name="connsiteY17" fmla="*/ 613611 h 3212432"/>
                <a:gd name="connsiteX18" fmla="*/ 2209801 w 2845798"/>
                <a:gd name="connsiteY18" fmla="*/ 661737 h 3212432"/>
                <a:gd name="connsiteX19" fmla="*/ 2257927 w 2845798"/>
                <a:gd name="connsiteY19" fmla="*/ 673768 h 3212432"/>
                <a:gd name="connsiteX20" fmla="*/ 2330117 w 2845798"/>
                <a:gd name="connsiteY20" fmla="*/ 697832 h 3212432"/>
                <a:gd name="connsiteX21" fmla="*/ 2366212 w 2845798"/>
                <a:gd name="connsiteY21" fmla="*/ 709863 h 3212432"/>
                <a:gd name="connsiteX22" fmla="*/ 2402306 w 2845798"/>
                <a:gd name="connsiteY22" fmla="*/ 733926 h 3212432"/>
                <a:gd name="connsiteX23" fmla="*/ 2522622 w 2845798"/>
                <a:gd name="connsiteY23" fmla="*/ 757989 h 3212432"/>
                <a:gd name="connsiteX24" fmla="*/ 2606843 w 2845798"/>
                <a:gd name="connsiteY24" fmla="*/ 782053 h 3212432"/>
                <a:gd name="connsiteX25" fmla="*/ 2606843 w 2845798"/>
                <a:gd name="connsiteY25" fmla="*/ 998621 h 3212432"/>
                <a:gd name="connsiteX26" fmla="*/ 2558717 w 2845798"/>
                <a:gd name="connsiteY26" fmla="*/ 1034716 h 3212432"/>
                <a:gd name="connsiteX27" fmla="*/ 2534654 w 2845798"/>
                <a:gd name="connsiteY27" fmla="*/ 1070811 h 3212432"/>
                <a:gd name="connsiteX28" fmla="*/ 2510590 w 2845798"/>
                <a:gd name="connsiteY28" fmla="*/ 1094874 h 3212432"/>
                <a:gd name="connsiteX29" fmla="*/ 2522622 w 2845798"/>
                <a:gd name="connsiteY29" fmla="*/ 1311442 h 3212432"/>
                <a:gd name="connsiteX30" fmla="*/ 2534654 w 2845798"/>
                <a:gd name="connsiteY30" fmla="*/ 1347537 h 3212432"/>
                <a:gd name="connsiteX31" fmla="*/ 2618875 w 2845798"/>
                <a:gd name="connsiteY31" fmla="*/ 1443789 h 3212432"/>
                <a:gd name="connsiteX32" fmla="*/ 2691064 w 2845798"/>
                <a:gd name="connsiteY32" fmla="*/ 1467853 h 3212432"/>
                <a:gd name="connsiteX33" fmla="*/ 2739190 w 2845798"/>
                <a:gd name="connsiteY33" fmla="*/ 1540042 h 3212432"/>
                <a:gd name="connsiteX34" fmla="*/ 2775285 w 2845798"/>
                <a:gd name="connsiteY34" fmla="*/ 1804737 h 3212432"/>
                <a:gd name="connsiteX35" fmla="*/ 2811380 w 2845798"/>
                <a:gd name="connsiteY35" fmla="*/ 1876926 h 3212432"/>
                <a:gd name="connsiteX36" fmla="*/ 2835443 w 2845798"/>
                <a:gd name="connsiteY36" fmla="*/ 1949116 h 3212432"/>
                <a:gd name="connsiteX37" fmla="*/ 2787317 w 2845798"/>
                <a:gd name="connsiteY37" fmla="*/ 2045368 h 3212432"/>
                <a:gd name="connsiteX38" fmla="*/ 2739190 w 2845798"/>
                <a:gd name="connsiteY38" fmla="*/ 2093495 h 3212432"/>
                <a:gd name="connsiteX39" fmla="*/ 2667001 w 2845798"/>
                <a:gd name="connsiteY39" fmla="*/ 2117558 h 3212432"/>
                <a:gd name="connsiteX40" fmla="*/ 2630906 w 2845798"/>
                <a:gd name="connsiteY40" fmla="*/ 2129589 h 3212432"/>
                <a:gd name="connsiteX41" fmla="*/ 2594812 w 2845798"/>
                <a:gd name="connsiteY41" fmla="*/ 2249905 h 3212432"/>
                <a:gd name="connsiteX42" fmla="*/ 2546685 w 2845798"/>
                <a:gd name="connsiteY42" fmla="*/ 2322095 h 3212432"/>
                <a:gd name="connsiteX43" fmla="*/ 2546685 w 2845798"/>
                <a:gd name="connsiteY43" fmla="*/ 2406316 h 3212432"/>
                <a:gd name="connsiteX44" fmla="*/ 2510590 w 2845798"/>
                <a:gd name="connsiteY44" fmla="*/ 2526632 h 3212432"/>
                <a:gd name="connsiteX45" fmla="*/ 2522622 w 2845798"/>
                <a:gd name="connsiteY45" fmla="*/ 2574758 h 3212432"/>
                <a:gd name="connsiteX46" fmla="*/ 2558717 w 2845798"/>
                <a:gd name="connsiteY46" fmla="*/ 2610853 h 3212432"/>
                <a:gd name="connsiteX47" fmla="*/ 2606843 w 2845798"/>
                <a:gd name="connsiteY47" fmla="*/ 2671011 h 3212432"/>
                <a:gd name="connsiteX48" fmla="*/ 2594812 w 2845798"/>
                <a:gd name="connsiteY48" fmla="*/ 2731168 h 3212432"/>
                <a:gd name="connsiteX49" fmla="*/ 2306054 w 2845798"/>
                <a:gd name="connsiteY49" fmla="*/ 2743200 h 3212432"/>
                <a:gd name="connsiteX50" fmla="*/ 2221833 w 2845798"/>
                <a:gd name="connsiteY50" fmla="*/ 2755232 h 3212432"/>
                <a:gd name="connsiteX51" fmla="*/ 2161675 w 2845798"/>
                <a:gd name="connsiteY51" fmla="*/ 2803358 h 3212432"/>
                <a:gd name="connsiteX52" fmla="*/ 1981201 w 2845798"/>
                <a:gd name="connsiteY52" fmla="*/ 2839453 h 3212432"/>
                <a:gd name="connsiteX53" fmla="*/ 1945106 w 2845798"/>
                <a:gd name="connsiteY53" fmla="*/ 2851484 h 3212432"/>
                <a:gd name="connsiteX54" fmla="*/ 1909012 w 2845798"/>
                <a:gd name="connsiteY54" fmla="*/ 2875547 h 3212432"/>
                <a:gd name="connsiteX55" fmla="*/ 1560096 w 2845798"/>
                <a:gd name="connsiteY55" fmla="*/ 2887579 h 3212432"/>
                <a:gd name="connsiteX56" fmla="*/ 1415717 w 2845798"/>
                <a:gd name="connsiteY56" fmla="*/ 2935705 h 3212432"/>
                <a:gd name="connsiteX57" fmla="*/ 1379622 w 2845798"/>
                <a:gd name="connsiteY57" fmla="*/ 2947737 h 3212432"/>
                <a:gd name="connsiteX58" fmla="*/ 1102896 w 2845798"/>
                <a:gd name="connsiteY58" fmla="*/ 2959768 h 3212432"/>
                <a:gd name="connsiteX59" fmla="*/ 982580 w 2845798"/>
                <a:gd name="connsiteY59" fmla="*/ 2995863 h 3212432"/>
                <a:gd name="connsiteX60" fmla="*/ 946485 w 2845798"/>
                <a:gd name="connsiteY60" fmla="*/ 3019926 h 3212432"/>
                <a:gd name="connsiteX61" fmla="*/ 826169 w 2845798"/>
                <a:gd name="connsiteY61" fmla="*/ 3056021 h 3212432"/>
                <a:gd name="connsiteX62" fmla="*/ 561475 w 2845798"/>
                <a:gd name="connsiteY62" fmla="*/ 3068053 h 3212432"/>
                <a:gd name="connsiteX63" fmla="*/ 477254 w 2845798"/>
                <a:gd name="connsiteY63" fmla="*/ 3104147 h 3212432"/>
                <a:gd name="connsiteX64" fmla="*/ 417096 w 2845798"/>
                <a:gd name="connsiteY64" fmla="*/ 3164305 h 3212432"/>
                <a:gd name="connsiteX65" fmla="*/ 381001 w 2845798"/>
                <a:gd name="connsiteY65" fmla="*/ 3200400 h 3212432"/>
                <a:gd name="connsiteX66" fmla="*/ 0 w 2845798"/>
                <a:gd name="connsiteY66" fmla="*/ 3212432 h 3212432"/>
                <a:gd name="connsiteX0" fmla="*/ 1066801 w 2845798"/>
                <a:gd name="connsiteY0" fmla="*/ 0 h 3212432"/>
                <a:gd name="connsiteX1" fmla="*/ 1066801 w 2845798"/>
                <a:gd name="connsiteY1" fmla="*/ 0 h 3212432"/>
                <a:gd name="connsiteX2" fmla="*/ 1078833 w 2845798"/>
                <a:gd name="connsiteY2" fmla="*/ 108284 h 3212432"/>
                <a:gd name="connsiteX3" fmla="*/ 1114927 w 2845798"/>
                <a:gd name="connsiteY3" fmla="*/ 132347 h 3212432"/>
                <a:gd name="connsiteX4" fmla="*/ 1126959 w 2845798"/>
                <a:gd name="connsiteY4" fmla="*/ 228600 h 3212432"/>
                <a:gd name="connsiteX5" fmla="*/ 1138990 w 2845798"/>
                <a:gd name="connsiteY5" fmla="*/ 264695 h 3212432"/>
                <a:gd name="connsiteX6" fmla="*/ 1199148 w 2845798"/>
                <a:gd name="connsiteY6" fmla="*/ 324853 h 3212432"/>
                <a:gd name="connsiteX7" fmla="*/ 1223212 w 2845798"/>
                <a:gd name="connsiteY7" fmla="*/ 360947 h 3212432"/>
                <a:gd name="connsiteX8" fmla="*/ 1307433 w 2845798"/>
                <a:gd name="connsiteY8" fmla="*/ 409074 h 3212432"/>
                <a:gd name="connsiteX9" fmla="*/ 1415717 w 2845798"/>
                <a:gd name="connsiteY9" fmla="*/ 457200 h 3212432"/>
                <a:gd name="connsiteX10" fmla="*/ 1451812 w 2845798"/>
                <a:gd name="connsiteY10" fmla="*/ 469232 h 3212432"/>
                <a:gd name="connsiteX11" fmla="*/ 1716506 w 2845798"/>
                <a:gd name="connsiteY11" fmla="*/ 481263 h 3212432"/>
                <a:gd name="connsiteX12" fmla="*/ 1752601 w 2845798"/>
                <a:gd name="connsiteY12" fmla="*/ 493295 h 3212432"/>
                <a:gd name="connsiteX13" fmla="*/ 1812759 w 2845798"/>
                <a:gd name="connsiteY13" fmla="*/ 505326 h 3212432"/>
                <a:gd name="connsiteX14" fmla="*/ 1848854 w 2845798"/>
                <a:gd name="connsiteY14" fmla="*/ 529389 h 3212432"/>
                <a:gd name="connsiteX15" fmla="*/ 1945106 w 2845798"/>
                <a:gd name="connsiteY15" fmla="*/ 541421 h 3212432"/>
                <a:gd name="connsiteX16" fmla="*/ 2041359 w 2845798"/>
                <a:gd name="connsiteY16" fmla="*/ 565484 h 3212432"/>
                <a:gd name="connsiteX17" fmla="*/ 2125580 w 2845798"/>
                <a:gd name="connsiteY17" fmla="*/ 613611 h 3212432"/>
                <a:gd name="connsiteX18" fmla="*/ 2209801 w 2845798"/>
                <a:gd name="connsiteY18" fmla="*/ 661737 h 3212432"/>
                <a:gd name="connsiteX19" fmla="*/ 2257927 w 2845798"/>
                <a:gd name="connsiteY19" fmla="*/ 673768 h 3212432"/>
                <a:gd name="connsiteX20" fmla="*/ 2330117 w 2845798"/>
                <a:gd name="connsiteY20" fmla="*/ 697832 h 3212432"/>
                <a:gd name="connsiteX21" fmla="*/ 2366212 w 2845798"/>
                <a:gd name="connsiteY21" fmla="*/ 709863 h 3212432"/>
                <a:gd name="connsiteX22" fmla="*/ 2402306 w 2845798"/>
                <a:gd name="connsiteY22" fmla="*/ 733926 h 3212432"/>
                <a:gd name="connsiteX23" fmla="*/ 2522622 w 2845798"/>
                <a:gd name="connsiteY23" fmla="*/ 757989 h 3212432"/>
                <a:gd name="connsiteX24" fmla="*/ 2606843 w 2845798"/>
                <a:gd name="connsiteY24" fmla="*/ 782053 h 3212432"/>
                <a:gd name="connsiteX25" fmla="*/ 2606843 w 2845798"/>
                <a:gd name="connsiteY25" fmla="*/ 998621 h 3212432"/>
                <a:gd name="connsiteX26" fmla="*/ 2558717 w 2845798"/>
                <a:gd name="connsiteY26" fmla="*/ 1034716 h 3212432"/>
                <a:gd name="connsiteX27" fmla="*/ 2534654 w 2845798"/>
                <a:gd name="connsiteY27" fmla="*/ 1070811 h 3212432"/>
                <a:gd name="connsiteX28" fmla="*/ 2510590 w 2845798"/>
                <a:gd name="connsiteY28" fmla="*/ 1094874 h 3212432"/>
                <a:gd name="connsiteX29" fmla="*/ 2522622 w 2845798"/>
                <a:gd name="connsiteY29" fmla="*/ 1311442 h 3212432"/>
                <a:gd name="connsiteX30" fmla="*/ 2534654 w 2845798"/>
                <a:gd name="connsiteY30" fmla="*/ 1347537 h 3212432"/>
                <a:gd name="connsiteX31" fmla="*/ 2618875 w 2845798"/>
                <a:gd name="connsiteY31" fmla="*/ 1443789 h 3212432"/>
                <a:gd name="connsiteX32" fmla="*/ 2691064 w 2845798"/>
                <a:gd name="connsiteY32" fmla="*/ 1467853 h 3212432"/>
                <a:gd name="connsiteX33" fmla="*/ 2739190 w 2845798"/>
                <a:gd name="connsiteY33" fmla="*/ 1540042 h 3212432"/>
                <a:gd name="connsiteX34" fmla="*/ 2775285 w 2845798"/>
                <a:gd name="connsiteY34" fmla="*/ 1804737 h 3212432"/>
                <a:gd name="connsiteX35" fmla="*/ 2811380 w 2845798"/>
                <a:gd name="connsiteY35" fmla="*/ 1876926 h 3212432"/>
                <a:gd name="connsiteX36" fmla="*/ 2835443 w 2845798"/>
                <a:gd name="connsiteY36" fmla="*/ 1949116 h 3212432"/>
                <a:gd name="connsiteX37" fmla="*/ 2787317 w 2845798"/>
                <a:gd name="connsiteY37" fmla="*/ 2045368 h 3212432"/>
                <a:gd name="connsiteX38" fmla="*/ 2739190 w 2845798"/>
                <a:gd name="connsiteY38" fmla="*/ 2093495 h 3212432"/>
                <a:gd name="connsiteX39" fmla="*/ 2667001 w 2845798"/>
                <a:gd name="connsiteY39" fmla="*/ 2117558 h 3212432"/>
                <a:gd name="connsiteX40" fmla="*/ 2630906 w 2845798"/>
                <a:gd name="connsiteY40" fmla="*/ 2129589 h 3212432"/>
                <a:gd name="connsiteX41" fmla="*/ 2594812 w 2845798"/>
                <a:gd name="connsiteY41" fmla="*/ 2249905 h 3212432"/>
                <a:gd name="connsiteX42" fmla="*/ 2546685 w 2845798"/>
                <a:gd name="connsiteY42" fmla="*/ 2322095 h 3212432"/>
                <a:gd name="connsiteX43" fmla="*/ 2546685 w 2845798"/>
                <a:gd name="connsiteY43" fmla="*/ 2406316 h 3212432"/>
                <a:gd name="connsiteX44" fmla="*/ 2510590 w 2845798"/>
                <a:gd name="connsiteY44" fmla="*/ 2526632 h 3212432"/>
                <a:gd name="connsiteX45" fmla="*/ 2522622 w 2845798"/>
                <a:gd name="connsiteY45" fmla="*/ 2574758 h 3212432"/>
                <a:gd name="connsiteX46" fmla="*/ 2558717 w 2845798"/>
                <a:gd name="connsiteY46" fmla="*/ 2610853 h 3212432"/>
                <a:gd name="connsiteX47" fmla="*/ 2606843 w 2845798"/>
                <a:gd name="connsiteY47" fmla="*/ 2671011 h 3212432"/>
                <a:gd name="connsiteX48" fmla="*/ 2594812 w 2845798"/>
                <a:gd name="connsiteY48" fmla="*/ 2731168 h 3212432"/>
                <a:gd name="connsiteX49" fmla="*/ 2306054 w 2845798"/>
                <a:gd name="connsiteY49" fmla="*/ 2743200 h 3212432"/>
                <a:gd name="connsiteX50" fmla="*/ 2221833 w 2845798"/>
                <a:gd name="connsiteY50" fmla="*/ 2755232 h 3212432"/>
                <a:gd name="connsiteX51" fmla="*/ 2161675 w 2845798"/>
                <a:gd name="connsiteY51" fmla="*/ 2803358 h 3212432"/>
                <a:gd name="connsiteX52" fmla="*/ 1981201 w 2845798"/>
                <a:gd name="connsiteY52" fmla="*/ 2839453 h 3212432"/>
                <a:gd name="connsiteX53" fmla="*/ 1945106 w 2845798"/>
                <a:gd name="connsiteY53" fmla="*/ 2851484 h 3212432"/>
                <a:gd name="connsiteX54" fmla="*/ 1909012 w 2845798"/>
                <a:gd name="connsiteY54" fmla="*/ 2875547 h 3212432"/>
                <a:gd name="connsiteX55" fmla="*/ 1560096 w 2845798"/>
                <a:gd name="connsiteY55" fmla="*/ 2887579 h 3212432"/>
                <a:gd name="connsiteX56" fmla="*/ 1415717 w 2845798"/>
                <a:gd name="connsiteY56" fmla="*/ 2935705 h 3212432"/>
                <a:gd name="connsiteX57" fmla="*/ 1379622 w 2845798"/>
                <a:gd name="connsiteY57" fmla="*/ 2947737 h 3212432"/>
                <a:gd name="connsiteX58" fmla="*/ 1102896 w 2845798"/>
                <a:gd name="connsiteY58" fmla="*/ 2959768 h 3212432"/>
                <a:gd name="connsiteX59" fmla="*/ 982580 w 2845798"/>
                <a:gd name="connsiteY59" fmla="*/ 2995863 h 3212432"/>
                <a:gd name="connsiteX60" fmla="*/ 946485 w 2845798"/>
                <a:gd name="connsiteY60" fmla="*/ 3019926 h 3212432"/>
                <a:gd name="connsiteX61" fmla="*/ 826169 w 2845798"/>
                <a:gd name="connsiteY61" fmla="*/ 3056021 h 3212432"/>
                <a:gd name="connsiteX62" fmla="*/ 561475 w 2845798"/>
                <a:gd name="connsiteY62" fmla="*/ 3068053 h 3212432"/>
                <a:gd name="connsiteX63" fmla="*/ 477254 w 2845798"/>
                <a:gd name="connsiteY63" fmla="*/ 3104147 h 3212432"/>
                <a:gd name="connsiteX64" fmla="*/ 417096 w 2845798"/>
                <a:gd name="connsiteY64" fmla="*/ 3164305 h 3212432"/>
                <a:gd name="connsiteX65" fmla="*/ 304800 w 2845798"/>
                <a:gd name="connsiteY65" fmla="*/ 3212432 h 3212432"/>
                <a:gd name="connsiteX66" fmla="*/ 0 w 2845798"/>
                <a:gd name="connsiteY66" fmla="*/ 3212432 h 3212432"/>
                <a:gd name="connsiteX0" fmla="*/ 1066801 w 2845798"/>
                <a:gd name="connsiteY0" fmla="*/ 0 h 3212432"/>
                <a:gd name="connsiteX1" fmla="*/ 1066801 w 2845798"/>
                <a:gd name="connsiteY1" fmla="*/ 0 h 3212432"/>
                <a:gd name="connsiteX2" fmla="*/ 1078833 w 2845798"/>
                <a:gd name="connsiteY2" fmla="*/ 108284 h 3212432"/>
                <a:gd name="connsiteX3" fmla="*/ 1114927 w 2845798"/>
                <a:gd name="connsiteY3" fmla="*/ 132347 h 3212432"/>
                <a:gd name="connsiteX4" fmla="*/ 1126959 w 2845798"/>
                <a:gd name="connsiteY4" fmla="*/ 228600 h 3212432"/>
                <a:gd name="connsiteX5" fmla="*/ 1138990 w 2845798"/>
                <a:gd name="connsiteY5" fmla="*/ 264695 h 3212432"/>
                <a:gd name="connsiteX6" fmla="*/ 1199148 w 2845798"/>
                <a:gd name="connsiteY6" fmla="*/ 324853 h 3212432"/>
                <a:gd name="connsiteX7" fmla="*/ 1223212 w 2845798"/>
                <a:gd name="connsiteY7" fmla="*/ 360947 h 3212432"/>
                <a:gd name="connsiteX8" fmla="*/ 1307433 w 2845798"/>
                <a:gd name="connsiteY8" fmla="*/ 409074 h 3212432"/>
                <a:gd name="connsiteX9" fmla="*/ 1415717 w 2845798"/>
                <a:gd name="connsiteY9" fmla="*/ 457200 h 3212432"/>
                <a:gd name="connsiteX10" fmla="*/ 1451812 w 2845798"/>
                <a:gd name="connsiteY10" fmla="*/ 469232 h 3212432"/>
                <a:gd name="connsiteX11" fmla="*/ 1716506 w 2845798"/>
                <a:gd name="connsiteY11" fmla="*/ 481263 h 3212432"/>
                <a:gd name="connsiteX12" fmla="*/ 1752601 w 2845798"/>
                <a:gd name="connsiteY12" fmla="*/ 493295 h 3212432"/>
                <a:gd name="connsiteX13" fmla="*/ 1812759 w 2845798"/>
                <a:gd name="connsiteY13" fmla="*/ 505326 h 3212432"/>
                <a:gd name="connsiteX14" fmla="*/ 1848854 w 2845798"/>
                <a:gd name="connsiteY14" fmla="*/ 529389 h 3212432"/>
                <a:gd name="connsiteX15" fmla="*/ 1945106 w 2845798"/>
                <a:gd name="connsiteY15" fmla="*/ 541421 h 3212432"/>
                <a:gd name="connsiteX16" fmla="*/ 2041359 w 2845798"/>
                <a:gd name="connsiteY16" fmla="*/ 565484 h 3212432"/>
                <a:gd name="connsiteX17" fmla="*/ 2125580 w 2845798"/>
                <a:gd name="connsiteY17" fmla="*/ 613611 h 3212432"/>
                <a:gd name="connsiteX18" fmla="*/ 2209801 w 2845798"/>
                <a:gd name="connsiteY18" fmla="*/ 661737 h 3212432"/>
                <a:gd name="connsiteX19" fmla="*/ 2257927 w 2845798"/>
                <a:gd name="connsiteY19" fmla="*/ 673768 h 3212432"/>
                <a:gd name="connsiteX20" fmla="*/ 2330117 w 2845798"/>
                <a:gd name="connsiteY20" fmla="*/ 697832 h 3212432"/>
                <a:gd name="connsiteX21" fmla="*/ 2366212 w 2845798"/>
                <a:gd name="connsiteY21" fmla="*/ 709863 h 3212432"/>
                <a:gd name="connsiteX22" fmla="*/ 2402306 w 2845798"/>
                <a:gd name="connsiteY22" fmla="*/ 733926 h 3212432"/>
                <a:gd name="connsiteX23" fmla="*/ 2522622 w 2845798"/>
                <a:gd name="connsiteY23" fmla="*/ 757989 h 3212432"/>
                <a:gd name="connsiteX24" fmla="*/ 2606843 w 2845798"/>
                <a:gd name="connsiteY24" fmla="*/ 782053 h 3212432"/>
                <a:gd name="connsiteX25" fmla="*/ 2606843 w 2845798"/>
                <a:gd name="connsiteY25" fmla="*/ 998621 h 3212432"/>
                <a:gd name="connsiteX26" fmla="*/ 2558717 w 2845798"/>
                <a:gd name="connsiteY26" fmla="*/ 1034716 h 3212432"/>
                <a:gd name="connsiteX27" fmla="*/ 2534654 w 2845798"/>
                <a:gd name="connsiteY27" fmla="*/ 1070811 h 3212432"/>
                <a:gd name="connsiteX28" fmla="*/ 2510590 w 2845798"/>
                <a:gd name="connsiteY28" fmla="*/ 1094874 h 3212432"/>
                <a:gd name="connsiteX29" fmla="*/ 2522622 w 2845798"/>
                <a:gd name="connsiteY29" fmla="*/ 1311442 h 3212432"/>
                <a:gd name="connsiteX30" fmla="*/ 2534654 w 2845798"/>
                <a:gd name="connsiteY30" fmla="*/ 1347537 h 3212432"/>
                <a:gd name="connsiteX31" fmla="*/ 2618875 w 2845798"/>
                <a:gd name="connsiteY31" fmla="*/ 1443789 h 3212432"/>
                <a:gd name="connsiteX32" fmla="*/ 2691064 w 2845798"/>
                <a:gd name="connsiteY32" fmla="*/ 1467853 h 3212432"/>
                <a:gd name="connsiteX33" fmla="*/ 2739190 w 2845798"/>
                <a:gd name="connsiteY33" fmla="*/ 1540042 h 3212432"/>
                <a:gd name="connsiteX34" fmla="*/ 2775285 w 2845798"/>
                <a:gd name="connsiteY34" fmla="*/ 1804737 h 3212432"/>
                <a:gd name="connsiteX35" fmla="*/ 2811380 w 2845798"/>
                <a:gd name="connsiteY35" fmla="*/ 1876926 h 3212432"/>
                <a:gd name="connsiteX36" fmla="*/ 2835443 w 2845798"/>
                <a:gd name="connsiteY36" fmla="*/ 1949116 h 3212432"/>
                <a:gd name="connsiteX37" fmla="*/ 2787317 w 2845798"/>
                <a:gd name="connsiteY37" fmla="*/ 2045368 h 3212432"/>
                <a:gd name="connsiteX38" fmla="*/ 2739190 w 2845798"/>
                <a:gd name="connsiteY38" fmla="*/ 2093495 h 3212432"/>
                <a:gd name="connsiteX39" fmla="*/ 2667001 w 2845798"/>
                <a:gd name="connsiteY39" fmla="*/ 2117558 h 3212432"/>
                <a:gd name="connsiteX40" fmla="*/ 2630906 w 2845798"/>
                <a:gd name="connsiteY40" fmla="*/ 2129589 h 3212432"/>
                <a:gd name="connsiteX41" fmla="*/ 2594812 w 2845798"/>
                <a:gd name="connsiteY41" fmla="*/ 2249905 h 3212432"/>
                <a:gd name="connsiteX42" fmla="*/ 2546685 w 2845798"/>
                <a:gd name="connsiteY42" fmla="*/ 2322095 h 3212432"/>
                <a:gd name="connsiteX43" fmla="*/ 2546685 w 2845798"/>
                <a:gd name="connsiteY43" fmla="*/ 2406316 h 3212432"/>
                <a:gd name="connsiteX44" fmla="*/ 2510590 w 2845798"/>
                <a:gd name="connsiteY44" fmla="*/ 2526632 h 3212432"/>
                <a:gd name="connsiteX45" fmla="*/ 2522622 w 2845798"/>
                <a:gd name="connsiteY45" fmla="*/ 2574758 h 3212432"/>
                <a:gd name="connsiteX46" fmla="*/ 2558717 w 2845798"/>
                <a:gd name="connsiteY46" fmla="*/ 2610853 h 3212432"/>
                <a:gd name="connsiteX47" fmla="*/ 2606843 w 2845798"/>
                <a:gd name="connsiteY47" fmla="*/ 2671011 h 3212432"/>
                <a:gd name="connsiteX48" fmla="*/ 2594812 w 2845798"/>
                <a:gd name="connsiteY48" fmla="*/ 2731168 h 3212432"/>
                <a:gd name="connsiteX49" fmla="*/ 2306054 w 2845798"/>
                <a:gd name="connsiteY49" fmla="*/ 2743200 h 3212432"/>
                <a:gd name="connsiteX50" fmla="*/ 2221833 w 2845798"/>
                <a:gd name="connsiteY50" fmla="*/ 2755232 h 3212432"/>
                <a:gd name="connsiteX51" fmla="*/ 2161675 w 2845798"/>
                <a:gd name="connsiteY51" fmla="*/ 2803358 h 3212432"/>
                <a:gd name="connsiteX52" fmla="*/ 1981201 w 2845798"/>
                <a:gd name="connsiteY52" fmla="*/ 2839453 h 3212432"/>
                <a:gd name="connsiteX53" fmla="*/ 1945106 w 2845798"/>
                <a:gd name="connsiteY53" fmla="*/ 2851484 h 3212432"/>
                <a:gd name="connsiteX54" fmla="*/ 1909012 w 2845798"/>
                <a:gd name="connsiteY54" fmla="*/ 2875547 h 3212432"/>
                <a:gd name="connsiteX55" fmla="*/ 1560096 w 2845798"/>
                <a:gd name="connsiteY55" fmla="*/ 2887579 h 3212432"/>
                <a:gd name="connsiteX56" fmla="*/ 1415717 w 2845798"/>
                <a:gd name="connsiteY56" fmla="*/ 2935705 h 3212432"/>
                <a:gd name="connsiteX57" fmla="*/ 1379622 w 2845798"/>
                <a:gd name="connsiteY57" fmla="*/ 2947737 h 3212432"/>
                <a:gd name="connsiteX58" fmla="*/ 1102896 w 2845798"/>
                <a:gd name="connsiteY58" fmla="*/ 2959768 h 3212432"/>
                <a:gd name="connsiteX59" fmla="*/ 982580 w 2845798"/>
                <a:gd name="connsiteY59" fmla="*/ 2995863 h 3212432"/>
                <a:gd name="connsiteX60" fmla="*/ 946485 w 2845798"/>
                <a:gd name="connsiteY60" fmla="*/ 3019926 h 3212432"/>
                <a:gd name="connsiteX61" fmla="*/ 826169 w 2845798"/>
                <a:gd name="connsiteY61" fmla="*/ 3056021 h 3212432"/>
                <a:gd name="connsiteX62" fmla="*/ 561475 w 2845798"/>
                <a:gd name="connsiteY62" fmla="*/ 3068053 h 3212432"/>
                <a:gd name="connsiteX63" fmla="*/ 477254 w 2845798"/>
                <a:gd name="connsiteY63" fmla="*/ 3104147 h 3212432"/>
                <a:gd name="connsiteX64" fmla="*/ 417096 w 2845798"/>
                <a:gd name="connsiteY64" fmla="*/ 3164305 h 3212432"/>
                <a:gd name="connsiteX65" fmla="*/ 304800 w 2845798"/>
                <a:gd name="connsiteY65" fmla="*/ 3212432 h 3212432"/>
                <a:gd name="connsiteX66" fmla="*/ 0 w 2845798"/>
                <a:gd name="connsiteY66" fmla="*/ 3212432 h 321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5798" h="3212432">
                  <a:moveTo>
                    <a:pt x="1066801" y="0"/>
                  </a:moveTo>
                  <a:lnTo>
                    <a:pt x="1066801" y="0"/>
                  </a:lnTo>
                  <a:cubicBezTo>
                    <a:pt x="1070812" y="36095"/>
                    <a:pt x="1066422" y="74154"/>
                    <a:pt x="1078833" y="108284"/>
                  </a:cubicBezTo>
                  <a:cubicBezTo>
                    <a:pt x="1083775" y="121873"/>
                    <a:pt x="1109557" y="118921"/>
                    <a:pt x="1114927" y="132347"/>
                  </a:cubicBezTo>
                  <a:cubicBezTo>
                    <a:pt x="1126935" y="162368"/>
                    <a:pt x="1121175" y="196788"/>
                    <a:pt x="1126959" y="228600"/>
                  </a:cubicBezTo>
                  <a:cubicBezTo>
                    <a:pt x="1129228" y="241078"/>
                    <a:pt x="1131381" y="254549"/>
                    <a:pt x="1138990" y="264695"/>
                  </a:cubicBezTo>
                  <a:cubicBezTo>
                    <a:pt x="1156005" y="287382"/>
                    <a:pt x="1183417" y="301257"/>
                    <a:pt x="1199148" y="324853"/>
                  </a:cubicBezTo>
                  <a:cubicBezTo>
                    <a:pt x="1207169" y="336884"/>
                    <a:pt x="1212987" y="350722"/>
                    <a:pt x="1223212" y="360947"/>
                  </a:cubicBezTo>
                  <a:cubicBezTo>
                    <a:pt x="1242759" y="380494"/>
                    <a:pt x="1285407" y="396488"/>
                    <a:pt x="1307433" y="409074"/>
                  </a:cubicBezTo>
                  <a:cubicBezTo>
                    <a:pt x="1387516" y="454835"/>
                    <a:pt x="1289667" y="415183"/>
                    <a:pt x="1415717" y="457200"/>
                  </a:cubicBezTo>
                  <a:cubicBezTo>
                    <a:pt x="1427749" y="461211"/>
                    <a:pt x="1439143" y="468656"/>
                    <a:pt x="1451812" y="469232"/>
                  </a:cubicBezTo>
                  <a:lnTo>
                    <a:pt x="1716506" y="481263"/>
                  </a:lnTo>
                  <a:cubicBezTo>
                    <a:pt x="1728538" y="485274"/>
                    <a:pt x="1740297" y="490219"/>
                    <a:pt x="1752601" y="493295"/>
                  </a:cubicBezTo>
                  <a:cubicBezTo>
                    <a:pt x="1772440" y="498255"/>
                    <a:pt x="1793611" y="498146"/>
                    <a:pt x="1812759" y="505326"/>
                  </a:cubicBezTo>
                  <a:cubicBezTo>
                    <a:pt x="1826299" y="510403"/>
                    <a:pt x="1834903" y="525584"/>
                    <a:pt x="1848854" y="529389"/>
                  </a:cubicBezTo>
                  <a:cubicBezTo>
                    <a:pt x="1880048" y="537897"/>
                    <a:pt x="1913326" y="535462"/>
                    <a:pt x="1945106" y="541421"/>
                  </a:cubicBezTo>
                  <a:cubicBezTo>
                    <a:pt x="1977611" y="547516"/>
                    <a:pt x="2041359" y="565484"/>
                    <a:pt x="2041359" y="565484"/>
                  </a:cubicBezTo>
                  <a:cubicBezTo>
                    <a:pt x="2157725" y="652759"/>
                    <a:pt x="2033719" y="567681"/>
                    <a:pt x="2125580" y="613611"/>
                  </a:cubicBezTo>
                  <a:cubicBezTo>
                    <a:pt x="2195388" y="648515"/>
                    <a:pt x="2125436" y="630101"/>
                    <a:pt x="2209801" y="661737"/>
                  </a:cubicBezTo>
                  <a:cubicBezTo>
                    <a:pt x="2225284" y="667543"/>
                    <a:pt x="2242089" y="669016"/>
                    <a:pt x="2257927" y="673768"/>
                  </a:cubicBezTo>
                  <a:cubicBezTo>
                    <a:pt x="2282222" y="681057"/>
                    <a:pt x="2306054" y="689811"/>
                    <a:pt x="2330117" y="697832"/>
                  </a:cubicBezTo>
                  <a:lnTo>
                    <a:pt x="2366212" y="709863"/>
                  </a:lnTo>
                  <a:cubicBezTo>
                    <a:pt x="2378243" y="717884"/>
                    <a:pt x="2389373" y="727459"/>
                    <a:pt x="2402306" y="733926"/>
                  </a:cubicBezTo>
                  <a:cubicBezTo>
                    <a:pt x="2437607" y="751577"/>
                    <a:pt x="2487779" y="751654"/>
                    <a:pt x="2522622" y="757989"/>
                  </a:cubicBezTo>
                  <a:cubicBezTo>
                    <a:pt x="2555856" y="764031"/>
                    <a:pt x="2575920" y="771745"/>
                    <a:pt x="2606843" y="782053"/>
                  </a:cubicBezTo>
                  <a:cubicBezTo>
                    <a:pt x="2633264" y="861311"/>
                    <a:pt x="2641958" y="872207"/>
                    <a:pt x="2606843" y="998621"/>
                  </a:cubicBezTo>
                  <a:cubicBezTo>
                    <a:pt x="2601476" y="1017942"/>
                    <a:pt x="2572896" y="1020537"/>
                    <a:pt x="2558717" y="1034716"/>
                  </a:cubicBezTo>
                  <a:cubicBezTo>
                    <a:pt x="2548492" y="1044941"/>
                    <a:pt x="2543687" y="1059520"/>
                    <a:pt x="2534654" y="1070811"/>
                  </a:cubicBezTo>
                  <a:cubicBezTo>
                    <a:pt x="2527568" y="1079669"/>
                    <a:pt x="2518611" y="1086853"/>
                    <a:pt x="2510590" y="1094874"/>
                  </a:cubicBezTo>
                  <a:cubicBezTo>
                    <a:pt x="2514601" y="1167063"/>
                    <a:pt x="2515767" y="1239467"/>
                    <a:pt x="2522622" y="1311442"/>
                  </a:cubicBezTo>
                  <a:cubicBezTo>
                    <a:pt x="2523824" y="1324067"/>
                    <a:pt x="2528495" y="1336450"/>
                    <a:pt x="2534654" y="1347537"/>
                  </a:cubicBezTo>
                  <a:cubicBezTo>
                    <a:pt x="2558653" y="1390735"/>
                    <a:pt x="2574791" y="1424196"/>
                    <a:pt x="2618875" y="1443789"/>
                  </a:cubicBezTo>
                  <a:cubicBezTo>
                    <a:pt x="2642054" y="1454091"/>
                    <a:pt x="2691064" y="1467853"/>
                    <a:pt x="2691064" y="1467853"/>
                  </a:cubicBezTo>
                  <a:cubicBezTo>
                    <a:pt x="2707106" y="1491916"/>
                    <a:pt x="2737386" y="1511178"/>
                    <a:pt x="2739190" y="1540042"/>
                  </a:cubicBezTo>
                  <a:cubicBezTo>
                    <a:pt x="2752804" y="1757857"/>
                    <a:pt x="2730891" y="1671555"/>
                    <a:pt x="2775285" y="1804737"/>
                  </a:cubicBezTo>
                  <a:cubicBezTo>
                    <a:pt x="2819165" y="1936377"/>
                    <a:pt x="2749184" y="1736985"/>
                    <a:pt x="2811380" y="1876926"/>
                  </a:cubicBezTo>
                  <a:cubicBezTo>
                    <a:pt x="2821682" y="1900105"/>
                    <a:pt x="2835443" y="1949116"/>
                    <a:pt x="2835443" y="1949116"/>
                  </a:cubicBezTo>
                  <a:cubicBezTo>
                    <a:pt x="2817511" y="2056710"/>
                    <a:pt x="2845798" y="1995241"/>
                    <a:pt x="2787317" y="2045368"/>
                  </a:cubicBezTo>
                  <a:cubicBezTo>
                    <a:pt x="2770091" y="2060133"/>
                    <a:pt x="2760713" y="2086321"/>
                    <a:pt x="2739190" y="2093495"/>
                  </a:cubicBezTo>
                  <a:lnTo>
                    <a:pt x="2667001" y="2117558"/>
                  </a:lnTo>
                  <a:lnTo>
                    <a:pt x="2630906" y="2129589"/>
                  </a:lnTo>
                  <a:cubicBezTo>
                    <a:pt x="2570359" y="2190138"/>
                    <a:pt x="2647074" y="2103571"/>
                    <a:pt x="2594812" y="2249905"/>
                  </a:cubicBezTo>
                  <a:cubicBezTo>
                    <a:pt x="2585085" y="2277141"/>
                    <a:pt x="2546685" y="2322095"/>
                    <a:pt x="2546685" y="2322095"/>
                  </a:cubicBezTo>
                  <a:cubicBezTo>
                    <a:pt x="2517839" y="2408635"/>
                    <a:pt x="2546685" y="2300564"/>
                    <a:pt x="2546685" y="2406316"/>
                  </a:cubicBezTo>
                  <a:cubicBezTo>
                    <a:pt x="2546685" y="2483739"/>
                    <a:pt x="2543207" y="2477707"/>
                    <a:pt x="2510590" y="2526632"/>
                  </a:cubicBezTo>
                  <a:cubicBezTo>
                    <a:pt x="2514601" y="2542674"/>
                    <a:pt x="2514418" y="2560401"/>
                    <a:pt x="2522622" y="2574758"/>
                  </a:cubicBezTo>
                  <a:cubicBezTo>
                    <a:pt x="2531064" y="2589531"/>
                    <a:pt x="2547824" y="2597781"/>
                    <a:pt x="2558717" y="2610853"/>
                  </a:cubicBezTo>
                  <a:cubicBezTo>
                    <a:pt x="2634616" y="2701930"/>
                    <a:pt x="2536827" y="2600993"/>
                    <a:pt x="2606843" y="2671011"/>
                  </a:cubicBezTo>
                  <a:cubicBezTo>
                    <a:pt x="2602833" y="2691063"/>
                    <a:pt x="2614697" y="2726396"/>
                    <a:pt x="2594812" y="2731168"/>
                  </a:cubicBezTo>
                  <a:cubicBezTo>
                    <a:pt x="2501136" y="2753650"/>
                    <a:pt x="2402190" y="2736997"/>
                    <a:pt x="2306054" y="2743200"/>
                  </a:cubicBezTo>
                  <a:cubicBezTo>
                    <a:pt x="2277754" y="2745026"/>
                    <a:pt x="2249907" y="2751221"/>
                    <a:pt x="2221833" y="2755232"/>
                  </a:cubicBezTo>
                  <a:cubicBezTo>
                    <a:pt x="2090199" y="2799108"/>
                    <a:pt x="2286063" y="2725615"/>
                    <a:pt x="2161675" y="2803358"/>
                  </a:cubicBezTo>
                  <a:cubicBezTo>
                    <a:pt x="2115560" y="2832180"/>
                    <a:pt x="2028032" y="2834249"/>
                    <a:pt x="1981201" y="2839453"/>
                  </a:cubicBezTo>
                  <a:cubicBezTo>
                    <a:pt x="1969169" y="2843463"/>
                    <a:pt x="1956450" y="2845812"/>
                    <a:pt x="1945106" y="2851484"/>
                  </a:cubicBezTo>
                  <a:cubicBezTo>
                    <a:pt x="1932173" y="2857951"/>
                    <a:pt x="1923409" y="2874197"/>
                    <a:pt x="1909012" y="2875547"/>
                  </a:cubicBezTo>
                  <a:cubicBezTo>
                    <a:pt x="1793146" y="2886410"/>
                    <a:pt x="1676401" y="2883568"/>
                    <a:pt x="1560096" y="2887579"/>
                  </a:cubicBezTo>
                  <a:lnTo>
                    <a:pt x="1415717" y="2935705"/>
                  </a:lnTo>
                  <a:cubicBezTo>
                    <a:pt x="1403685" y="2939716"/>
                    <a:pt x="1392293" y="2947186"/>
                    <a:pt x="1379622" y="2947737"/>
                  </a:cubicBezTo>
                  <a:lnTo>
                    <a:pt x="1102896" y="2959768"/>
                  </a:lnTo>
                  <a:cubicBezTo>
                    <a:pt x="1015019" y="2989061"/>
                    <a:pt x="1055314" y="2977680"/>
                    <a:pt x="982580" y="2995863"/>
                  </a:cubicBezTo>
                  <a:cubicBezTo>
                    <a:pt x="970548" y="3003884"/>
                    <a:pt x="959699" y="3014053"/>
                    <a:pt x="946485" y="3019926"/>
                  </a:cubicBezTo>
                  <a:cubicBezTo>
                    <a:pt x="937717" y="3023823"/>
                    <a:pt x="847330" y="3054393"/>
                    <a:pt x="826169" y="3056021"/>
                  </a:cubicBezTo>
                  <a:cubicBezTo>
                    <a:pt x="738107" y="3062795"/>
                    <a:pt x="649706" y="3064042"/>
                    <a:pt x="561475" y="3068053"/>
                  </a:cubicBezTo>
                  <a:cubicBezTo>
                    <a:pt x="534646" y="3076996"/>
                    <a:pt x="499557" y="3086801"/>
                    <a:pt x="477254" y="3104147"/>
                  </a:cubicBezTo>
                  <a:cubicBezTo>
                    <a:pt x="454869" y="3121558"/>
                    <a:pt x="437149" y="3144252"/>
                    <a:pt x="417096" y="3164305"/>
                  </a:cubicBezTo>
                  <a:cubicBezTo>
                    <a:pt x="405064" y="3176337"/>
                    <a:pt x="320942" y="3207051"/>
                    <a:pt x="304800" y="3212432"/>
                  </a:cubicBezTo>
                  <a:lnTo>
                    <a:pt x="0" y="3212432"/>
                  </a:lnTo>
                </a:path>
              </a:pathLst>
            </a:custGeom>
            <a:ln w="28575">
              <a:solidFill>
                <a:srgbClr val="0000F2"/>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9" name="Freeform 8"/>
            <p:cNvSpPr/>
            <p:nvPr/>
          </p:nvSpPr>
          <p:spPr>
            <a:xfrm>
              <a:off x="6496845" y="1828800"/>
              <a:ext cx="1203325" cy="4391025"/>
            </a:xfrm>
            <a:custGeom>
              <a:avLst/>
              <a:gdLst>
                <a:gd name="connsiteX0" fmla="*/ 445168 w 1203158"/>
                <a:gd name="connsiteY0" fmla="*/ 0 h 4391526"/>
                <a:gd name="connsiteX1" fmla="*/ 409073 w 1203158"/>
                <a:gd name="connsiteY1" fmla="*/ 180474 h 4391526"/>
                <a:gd name="connsiteX2" fmla="*/ 348915 w 1203158"/>
                <a:gd name="connsiteY2" fmla="*/ 481263 h 4391526"/>
                <a:gd name="connsiteX3" fmla="*/ 288758 w 1203158"/>
                <a:gd name="connsiteY3" fmla="*/ 806116 h 4391526"/>
                <a:gd name="connsiteX4" fmla="*/ 276726 w 1203158"/>
                <a:gd name="connsiteY4" fmla="*/ 1106905 h 4391526"/>
                <a:gd name="connsiteX5" fmla="*/ 324852 w 1203158"/>
                <a:gd name="connsiteY5" fmla="*/ 1359568 h 4391526"/>
                <a:gd name="connsiteX6" fmla="*/ 409073 w 1203158"/>
                <a:gd name="connsiteY6" fmla="*/ 1684421 h 4391526"/>
                <a:gd name="connsiteX7" fmla="*/ 553452 w 1203158"/>
                <a:gd name="connsiteY7" fmla="*/ 1985211 h 4391526"/>
                <a:gd name="connsiteX8" fmla="*/ 685800 w 1203158"/>
                <a:gd name="connsiteY8" fmla="*/ 2201779 h 4391526"/>
                <a:gd name="connsiteX9" fmla="*/ 830179 w 1203158"/>
                <a:gd name="connsiteY9" fmla="*/ 2382253 h 4391526"/>
                <a:gd name="connsiteX10" fmla="*/ 1022684 w 1203158"/>
                <a:gd name="connsiteY10" fmla="*/ 2562726 h 4391526"/>
                <a:gd name="connsiteX11" fmla="*/ 1143000 w 1203158"/>
                <a:gd name="connsiteY11" fmla="*/ 2779295 h 4391526"/>
                <a:gd name="connsiteX12" fmla="*/ 1203158 w 1203158"/>
                <a:gd name="connsiteY12" fmla="*/ 3056021 h 4391526"/>
                <a:gd name="connsiteX13" fmla="*/ 1191126 w 1203158"/>
                <a:gd name="connsiteY13" fmla="*/ 3332747 h 4391526"/>
                <a:gd name="connsiteX14" fmla="*/ 1082842 w 1203158"/>
                <a:gd name="connsiteY14" fmla="*/ 3633537 h 4391526"/>
                <a:gd name="connsiteX15" fmla="*/ 938463 w 1203158"/>
                <a:gd name="connsiteY15" fmla="*/ 3850105 h 4391526"/>
                <a:gd name="connsiteX16" fmla="*/ 697831 w 1203158"/>
                <a:gd name="connsiteY16" fmla="*/ 4018547 h 4391526"/>
                <a:gd name="connsiteX17" fmla="*/ 0 w 1203158"/>
                <a:gd name="connsiteY17" fmla="*/ 4391526 h 439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3158" h="4391526">
                  <a:moveTo>
                    <a:pt x="445168" y="0"/>
                  </a:moveTo>
                  <a:lnTo>
                    <a:pt x="409073" y="180474"/>
                  </a:lnTo>
                  <a:lnTo>
                    <a:pt x="348915" y="481263"/>
                  </a:lnTo>
                  <a:lnTo>
                    <a:pt x="288758" y="806116"/>
                  </a:lnTo>
                  <a:lnTo>
                    <a:pt x="276726" y="1106905"/>
                  </a:lnTo>
                  <a:lnTo>
                    <a:pt x="324852" y="1359568"/>
                  </a:lnTo>
                  <a:lnTo>
                    <a:pt x="409073" y="1684421"/>
                  </a:lnTo>
                  <a:lnTo>
                    <a:pt x="553452" y="1985211"/>
                  </a:lnTo>
                  <a:lnTo>
                    <a:pt x="685800" y="2201779"/>
                  </a:lnTo>
                  <a:lnTo>
                    <a:pt x="830179" y="2382253"/>
                  </a:lnTo>
                  <a:lnTo>
                    <a:pt x="1022684" y="2562726"/>
                  </a:lnTo>
                  <a:lnTo>
                    <a:pt x="1143000" y="2779295"/>
                  </a:lnTo>
                  <a:lnTo>
                    <a:pt x="1203158" y="3056021"/>
                  </a:lnTo>
                  <a:lnTo>
                    <a:pt x="1191126" y="3332747"/>
                  </a:lnTo>
                  <a:lnTo>
                    <a:pt x="1082842" y="3633537"/>
                  </a:lnTo>
                  <a:lnTo>
                    <a:pt x="938463" y="3850105"/>
                  </a:lnTo>
                  <a:lnTo>
                    <a:pt x="697831" y="4018547"/>
                  </a:lnTo>
                  <a:lnTo>
                    <a:pt x="0" y="4391526"/>
                  </a:lnTo>
                </a:path>
              </a:pathLst>
            </a:custGeom>
            <a:ln w="19050">
              <a:solidFill>
                <a:srgbClr val="FFFF9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grpSp>
      <p:grpSp>
        <p:nvGrpSpPr>
          <p:cNvPr id="3" name="Group 22"/>
          <p:cNvGrpSpPr/>
          <p:nvPr/>
        </p:nvGrpSpPr>
        <p:grpSpPr>
          <a:xfrm>
            <a:off x="1663837" y="2374900"/>
            <a:ext cx="4017281" cy="2670034"/>
            <a:chOff x="1663837" y="2374900"/>
            <a:chExt cx="4017281" cy="2670034"/>
          </a:xfrm>
        </p:grpSpPr>
        <p:grpSp>
          <p:nvGrpSpPr>
            <p:cNvPr id="4" name="Group 17"/>
            <p:cNvGrpSpPr>
              <a:grpSpLocks/>
            </p:cNvGrpSpPr>
            <p:nvPr/>
          </p:nvGrpSpPr>
          <p:grpSpPr bwMode="auto">
            <a:xfrm>
              <a:off x="2743200" y="2374900"/>
              <a:ext cx="2836863" cy="536575"/>
              <a:chOff x="2743200" y="2375011"/>
              <a:chExt cx="2836718" cy="536456"/>
            </a:xfrm>
          </p:grpSpPr>
          <p:sp>
            <p:nvSpPr>
              <p:cNvPr id="11" name="Freeform 10"/>
              <p:cNvSpPr/>
              <p:nvPr/>
            </p:nvSpPr>
            <p:spPr>
              <a:xfrm>
                <a:off x="2982901" y="2375011"/>
                <a:ext cx="2597017" cy="536456"/>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97727" h="536455">
                    <a:moveTo>
                      <a:pt x="0" y="118807"/>
                    </a:moveTo>
                    <a:lnTo>
                      <a:pt x="0" y="118807"/>
                    </a:lnTo>
                    <a:cubicBezTo>
                      <a:pt x="110836" y="122271"/>
                      <a:pt x="221799" y="122872"/>
                      <a:pt x="332509" y="129198"/>
                    </a:cubicBezTo>
                    <a:cubicBezTo>
                      <a:pt x="343444" y="129823"/>
                      <a:pt x="353150" y="136580"/>
                      <a:pt x="363682" y="139589"/>
                    </a:cubicBezTo>
                    <a:cubicBezTo>
                      <a:pt x="403514" y="148248"/>
                      <a:pt x="526473" y="167299"/>
                      <a:pt x="571500" y="181153"/>
                    </a:cubicBezTo>
                    <a:cubicBezTo>
                      <a:pt x="595654" y="187509"/>
                      <a:pt x="610150" y="214818"/>
                      <a:pt x="633845" y="222716"/>
                    </a:cubicBezTo>
                    <a:lnTo>
                      <a:pt x="696191" y="243498"/>
                    </a:lnTo>
                    <a:lnTo>
                      <a:pt x="751609" y="368188"/>
                    </a:lnTo>
                    <a:lnTo>
                      <a:pt x="980209" y="444388"/>
                    </a:lnTo>
                    <a:lnTo>
                      <a:pt x="1285009" y="444387"/>
                    </a:lnTo>
                    <a:lnTo>
                      <a:pt x="1361209" y="461706"/>
                    </a:lnTo>
                    <a:lnTo>
                      <a:pt x="1437409" y="522808"/>
                    </a:lnTo>
                    <a:cubicBezTo>
                      <a:pt x="1475509" y="535301"/>
                      <a:pt x="1469159" y="536455"/>
                      <a:pt x="1513609" y="519344"/>
                    </a:cubicBezTo>
                    <a:lnTo>
                      <a:pt x="1600200" y="451315"/>
                    </a:lnTo>
                    <a:lnTo>
                      <a:pt x="1704109" y="420143"/>
                    </a:lnTo>
                    <a:cubicBezTo>
                      <a:pt x="1798204" y="414460"/>
                      <a:pt x="1982932" y="399939"/>
                      <a:pt x="2078182" y="378580"/>
                    </a:cubicBezTo>
                    <a:lnTo>
                      <a:pt x="2275609" y="291989"/>
                    </a:lnTo>
                    <a:cubicBezTo>
                      <a:pt x="2327564" y="269475"/>
                      <a:pt x="2370859" y="278134"/>
                      <a:pt x="2389909" y="243498"/>
                    </a:cubicBezTo>
                    <a:cubicBezTo>
                      <a:pt x="2406103" y="205712"/>
                      <a:pt x="2400152" y="197404"/>
                      <a:pt x="2410691" y="149980"/>
                    </a:cubicBezTo>
                    <a:cubicBezTo>
                      <a:pt x="2417861" y="117714"/>
                      <a:pt x="2423181" y="115658"/>
                      <a:pt x="2441864" y="87634"/>
                    </a:cubicBezTo>
                    <a:cubicBezTo>
                      <a:pt x="2459182" y="63388"/>
                      <a:pt x="2488623" y="13166"/>
                      <a:pt x="2514600" y="4507"/>
                    </a:cubicBezTo>
                    <a:cubicBezTo>
                      <a:pt x="2586608" y="16509"/>
                      <a:pt x="2562047" y="0"/>
                      <a:pt x="2597727" y="35680"/>
                    </a:cubicBezTo>
                    <a:lnTo>
                      <a:pt x="2597727" y="35680"/>
                    </a:ln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12" name="Hexagon 11"/>
              <p:cNvSpPr/>
              <p:nvPr/>
            </p:nvSpPr>
            <p:spPr>
              <a:xfrm>
                <a:off x="2743200" y="2375011"/>
                <a:ext cx="239701" cy="215852"/>
              </a:xfrm>
              <a:prstGeom prst="hexagon">
                <a:avLst/>
              </a:prstGeom>
              <a:solidFill>
                <a:schemeClr val="bg1"/>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r>
                  <a:rPr lang="en-US" sz="900" b="1" dirty="0">
                    <a:solidFill>
                      <a:srgbClr val="000000"/>
                    </a:solidFill>
                  </a:rPr>
                  <a:t>XS</a:t>
                </a:r>
              </a:p>
            </p:txBody>
          </p:sp>
        </p:grpSp>
        <p:sp>
          <p:nvSpPr>
            <p:cNvPr id="15" name="Freeform 14"/>
            <p:cNvSpPr/>
            <p:nvPr/>
          </p:nvSpPr>
          <p:spPr bwMode="auto">
            <a:xfrm rot="387218">
              <a:off x="3259644" y="3184167"/>
              <a:ext cx="2421474" cy="448921"/>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809106 w 2597727"/>
                <a:gd name="connsiteY13" fmla="*/ 460909 h 500775"/>
                <a:gd name="connsiteX14" fmla="*/ 2097250 w 2597727"/>
                <a:gd name="connsiteY14" fmla="*/ 275255 h 500775"/>
                <a:gd name="connsiteX15" fmla="*/ 2088614 w 2597727"/>
                <a:gd name="connsiteY15" fmla="*/ 199555 h 500775"/>
                <a:gd name="connsiteX16" fmla="*/ 2441864 w 2597727"/>
                <a:gd name="connsiteY16" fmla="*/ 51954 h 500775"/>
                <a:gd name="connsiteX17" fmla="*/ 2597727 w 2597727"/>
                <a:gd name="connsiteY17" fmla="*/ 0 h 500775"/>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088614 w 2441864"/>
                <a:gd name="connsiteY15" fmla="*/ 147601 h 448821"/>
                <a:gd name="connsiteX16" fmla="*/ 2441864 w 2441864"/>
                <a:gd name="connsiteY16"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164968 w 2441864"/>
                <a:gd name="connsiteY15" fmla="*/ 139038 h 448821"/>
                <a:gd name="connsiteX16" fmla="*/ 2441864 w 2441864"/>
                <a:gd name="connsiteY16" fmla="*/ 0 h 44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41864" h="448821">
                  <a:moveTo>
                    <a:pt x="0" y="31173"/>
                  </a:moveTo>
                  <a:lnTo>
                    <a:pt x="0" y="31173"/>
                  </a:lnTo>
                  <a:cubicBezTo>
                    <a:pt x="110836" y="34637"/>
                    <a:pt x="221799" y="35238"/>
                    <a:pt x="332509" y="41564"/>
                  </a:cubicBezTo>
                  <a:cubicBezTo>
                    <a:pt x="343444" y="42189"/>
                    <a:pt x="353150" y="48946"/>
                    <a:pt x="363682" y="51955"/>
                  </a:cubicBezTo>
                  <a:cubicBezTo>
                    <a:pt x="403514" y="60614"/>
                    <a:pt x="526473" y="79665"/>
                    <a:pt x="571500" y="93519"/>
                  </a:cubicBezTo>
                  <a:cubicBezTo>
                    <a:pt x="595654" y="99875"/>
                    <a:pt x="610150" y="127184"/>
                    <a:pt x="633845" y="135082"/>
                  </a:cubicBezTo>
                  <a:lnTo>
                    <a:pt x="696191" y="155864"/>
                  </a:lnTo>
                  <a:lnTo>
                    <a:pt x="751609" y="280554"/>
                  </a:lnTo>
                  <a:lnTo>
                    <a:pt x="980209" y="356754"/>
                  </a:lnTo>
                  <a:lnTo>
                    <a:pt x="1285009" y="356753"/>
                  </a:lnTo>
                  <a:lnTo>
                    <a:pt x="1361209" y="374072"/>
                  </a:lnTo>
                  <a:lnTo>
                    <a:pt x="1437409" y="435174"/>
                  </a:lnTo>
                  <a:cubicBezTo>
                    <a:pt x="1475509" y="447667"/>
                    <a:pt x="1469159" y="448821"/>
                    <a:pt x="1513609" y="431710"/>
                  </a:cubicBezTo>
                  <a:lnTo>
                    <a:pt x="1809106" y="408955"/>
                  </a:lnTo>
                  <a:lnTo>
                    <a:pt x="2097250" y="223301"/>
                  </a:lnTo>
                  <a:lnTo>
                    <a:pt x="2164968" y="139038"/>
                  </a:lnTo>
                  <a:cubicBezTo>
                    <a:pt x="2222404" y="101821"/>
                    <a:pt x="2370866" y="38455"/>
                    <a:pt x="2441864" y="0"/>
                  </a:cubicBez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16" name="Hexagon 15"/>
            <p:cNvSpPr/>
            <p:nvPr/>
          </p:nvSpPr>
          <p:spPr bwMode="auto">
            <a:xfrm rot="387218">
              <a:off x="3053253" y="2948359"/>
              <a:ext cx="237765" cy="215900"/>
            </a:xfrm>
            <a:prstGeom prst="hexagon">
              <a:avLst/>
            </a:prstGeom>
            <a:solidFill>
              <a:schemeClr val="bg1"/>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endParaRPr lang="en-US" sz="900" b="1" dirty="0">
                <a:solidFill>
                  <a:srgbClr val="000000"/>
                </a:solidFill>
              </a:endParaRPr>
            </a:p>
          </p:txBody>
        </p:sp>
        <p:sp>
          <p:nvSpPr>
            <p:cNvPr id="17" name="Freeform 16"/>
            <p:cNvSpPr/>
            <p:nvPr/>
          </p:nvSpPr>
          <p:spPr bwMode="auto">
            <a:xfrm rot="387218">
              <a:off x="3040354" y="3871030"/>
              <a:ext cx="2421474" cy="457283"/>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809106 w 2597727"/>
                <a:gd name="connsiteY13" fmla="*/ 460909 h 500775"/>
                <a:gd name="connsiteX14" fmla="*/ 2097250 w 2597727"/>
                <a:gd name="connsiteY14" fmla="*/ 275255 h 500775"/>
                <a:gd name="connsiteX15" fmla="*/ 2088614 w 2597727"/>
                <a:gd name="connsiteY15" fmla="*/ 199555 h 500775"/>
                <a:gd name="connsiteX16" fmla="*/ 2441864 w 2597727"/>
                <a:gd name="connsiteY16" fmla="*/ 51954 h 500775"/>
                <a:gd name="connsiteX17" fmla="*/ 2597727 w 2597727"/>
                <a:gd name="connsiteY17" fmla="*/ 0 h 500775"/>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088614 w 2441864"/>
                <a:gd name="connsiteY15" fmla="*/ 147601 h 448821"/>
                <a:gd name="connsiteX16" fmla="*/ 2441864 w 2441864"/>
                <a:gd name="connsiteY16"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164968 w 2441864"/>
                <a:gd name="connsiteY15" fmla="*/ 139038 h 448821"/>
                <a:gd name="connsiteX16" fmla="*/ 2441864 w 2441864"/>
                <a:gd name="connsiteY16"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661101 w 2441864"/>
                <a:gd name="connsiteY13" fmla="*/ 337331 h 448821"/>
                <a:gd name="connsiteX14" fmla="*/ 2097250 w 2441864"/>
                <a:gd name="connsiteY14" fmla="*/ 223301 h 448821"/>
                <a:gd name="connsiteX15" fmla="*/ 2164968 w 2441864"/>
                <a:gd name="connsiteY15" fmla="*/ 139038 h 448821"/>
                <a:gd name="connsiteX16" fmla="*/ 2441864 w 2441864"/>
                <a:gd name="connsiteY16"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661101 w 2441864"/>
                <a:gd name="connsiteY13" fmla="*/ 337331 h 448821"/>
                <a:gd name="connsiteX14" fmla="*/ 1882613 w 2441864"/>
                <a:gd name="connsiteY14" fmla="*/ 276733 h 448821"/>
                <a:gd name="connsiteX15" fmla="*/ 2097250 w 2441864"/>
                <a:gd name="connsiteY15" fmla="*/ 223301 h 448821"/>
                <a:gd name="connsiteX16" fmla="*/ 2164968 w 2441864"/>
                <a:gd name="connsiteY16" fmla="*/ 139038 h 448821"/>
                <a:gd name="connsiteX17" fmla="*/ 2441864 w 2441864"/>
                <a:gd name="connsiteY17"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661101 w 2441864"/>
                <a:gd name="connsiteY13" fmla="*/ 337331 h 448821"/>
                <a:gd name="connsiteX14" fmla="*/ 1843766 w 2441864"/>
                <a:gd name="connsiteY14" fmla="*/ 381914 h 448821"/>
                <a:gd name="connsiteX15" fmla="*/ 2097250 w 2441864"/>
                <a:gd name="connsiteY15" fmla="*/ 223301 h 448821"/>
                <a:gd name="connsiteX16" fmla="*/ 2164968 w 2441864"/>
                <a:gd name="connsiteY16" fmla="*/ 139038 h 448821"/>
                <a:gd name="connsiteX17" fmla="*/ 2441864 w 2441864"/>
                <a:gd name="connsiteY17"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661101 w 2441864"/>
                <a:gd name="connsiteY13" fmla="*/ 337331 h 448821"/>
                <a:gd name="connsiteX14" fmla="*/ 1843766 w 2441864"/>
                <a:gd name="connsiteY14" fmla="*/ 381914 h 448821"/>
                <a:gd name="connsiteX15" fmla="*/ 2044203 w 2441864"/>
                <a:gd name="connsiteY15" fmla="*/ 204043 h 448821"/>
                <a:gd name="connsiteX16" fmla="*/ 2164968 w 2441864"/>
                <a:gd name="connsiteY16" fmla="*/ 139038 h 448821"/>
                <a:gd name="connsiteX17" fmla="*/ 2441864 w 2441864"/>
                <a:gd name="connsiteY17"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165174 w 2441864"/>
                <a:gd name="connsiteY9" fmla="*/ 420604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661101 w 2441864"/>
                <a:gd name="connsiteY13" fmla="*/ 337331 h 448821"/>
                <a:gd name="connsiteX14" fmla="*/ 1843766 w 2441864"/>
                <a:gd name="connsiteY14" fmla="*/ 381914 h 448821"/>
                <a:gd name="connsiteX15" fmla="*/ 2044203 w 2441864"/>
                <a:gd name="connsiteY15" fmla="*/ 204043 h 448821"/>
                <a:gd name="connsiteX16" fmla="*/ 2164968 w 2441864"/>
                <a:gd name="connsiteY16" fmla="*/ 139038 h 448821"/>
                <a:gd name="connsiteX17" fmla="*/ 2441864 w 2441864"/>
                <a:gd name="connsiteY17" fmla="*/ 0 h 448821"/>
                <a:gd name="connsiteX0" fmla="*/ 0 w 2441864"/>
                <a:gd name="connsiteY0" fmla="*/ 31173 h 457181"/>
                <a:gd name="connsiteX1" fmla="*/ 0 w 2441864"/>
                <a:gd name="connsiteY1" fmla="*/ 31173 h 457181"/>
                <a:gd name="connsiteX2" fmla="*/ 332509 w 2441864"/>
                <a:gd name="connsiteY2" fmla="*/ 41564 h 457181"/>
                <a:gd name="connsiteX3" fmla="*/ 363682 w 2441864"/>
                <a:gd name="connsiteY3" fmla="*/ 51955 h 457181"/>
                <a:gd name="connsiteX4" fmla="*/ 571500 w 2441864"/>
                <a:gd name="connsiteY4" fmla="*/ 93519 h 457181"/>
                <a:gd name="connsiteX5" fmla="*/ 633845 w 2441864"/>
                <a:gd name="connsiteY5" fmla="*/ 135082 h 457181"/>
                <a:gd name="connsiteX6" fmla="*/ 696191 w 2441864"/>
                <a:gd name="connsiteY6" fmla="*/ 155864 h 457181"/>
                <a:gd name="connsiteX7" fmla="*/ 751609 w 2441864"/>
                <a:gd name="connsiteY7" fmla="*/ 280554 h 457181"/>
                <a:gd name="connsiteX8" fmla="*/ 980209 w 2441864"/>
                <a:gd name="connsiteY8" fmla="*/ 356754 h 457181"/>
                <a:gd name="connsiteX9" fmla="*/ 1165174 w 2441864"/>
                <a:gd name="connsiteY9" fmla="*/ 420604 h 457181"/>
                <a:gd name="connsiteX10" fmla="*/ 1294418 w 2441864"/>
                <a:gd name="connsiteY10" fmla="*/ 457181 h 457181"/>
                <a:gd name="connsiteX11" fmla="*/ 1437409 w 2441864"/>
                <a:gd name="connsiteY11" fmla="*/ 435174 h 457181"/>
                <a:gd name="connsiteX12" fmla="*/ 1513609 w 2441864"/>
                <a:gd name="connsiteY12" fmla="*/ 431710 h 457181"/>
                <a:gd name="connsiteX13" fmla="*/ 1661101 w 2441864"/>
                <a:gd name="connsiteY13" fmla="*/ 337331 h 457181"/>
                <a:gd name="connsiteX14" fmla="*/ 1843766 w 2441864"/>
                <a:gd name="connsiteY14" fmla="*/ 381914 h 457181"/>
                <a:gd name="connsiteX15" fmla="*/ 2044203 w 2441864"/>
                <a:gd name="connsiteY15" fmla="*/ 204043 h 457181"/>
                <a:gd name="connsiteX16" fmla="*/ 2164968 w 2441864"/>
                <a:gd name="connsiteY16" fmla="*/ 139038 h 457181"/>
                <a:gd name="connsiteX17" fmla="*/ 2441864 w 2441864"/>
                <a:gd name="connsiteY17" fmla="*/ 0 h 457181"/>
                <a:gd name="connsiteX0" fmla="*/ 0 w 2441864"/>
                <a:gd name="connsiteY0" fmla="*/ 31173 h 457181"/>
                <a:gd name="connsiteX1" fmla="*/ 0 w 2441864"/>
                <a:gd name="connsiteY1" fmla="*/ 31173 h 457181"/>
                <a:gd name="connsiteX2" fmla="*/ 332509 w 2441864"/>
                <a:gd name="connsiteY2" fmla="*/ 41564 h 457181"/>
                <a:gd name="connsiteX3" fmla="*/ 363682 w 2441864"/>
                <a:gd name="connsiteY3" fmla="*/ 51955 h 457181"/>
                <a:gd name="connsiteX4" fmla="*/ 571500 w 2441864"/>
                <a:gd name="connsiteY4" fmla="*/ 93519 h 457181"/>
                <a:gd name="connsiteX5" fmla="*/ 633845 w 2441864"/>
                <a:gd name="connsiteY5" fmla="*/ 135082 h 457181"/>
                <a:gd name="connsiteX6" fmla="*/ 696191 w 2441864"/>
                <a:gd name="connsiteY6" fmla="*/ 155864 h 457181"/>
                <a:gd name="connsiteX7" fmla="*/ 852020 w 2441864"/>
                <a:gd name="connsiteY7" fmla="*/ 269294 h 457181"/>
                <a:gd name="connsiteX8" fmla="*/ 980209 w 2441864"/>
                <a:gd name="connsiteY8" fmla="*/ 356754 h 457181"/>
                <a:gd name="connsiteX9" fmla="*/ 1165174 w 2441864"/>
                <a:gd name="connsiteY9" fmla="*/ 420604 h 457181"/>
                <a:gd name="connsiteX10" fmla="*/ 1294418 w 2441864"/>
                <a:gd name="connsiteY10" fmla="*/ 457181 h 457181"/>
                <a:gd name="connsiteX11" fmla="*/ 1437409 w 2441864"/>
                <a:gd name="connsiteY11" fmla="*/ 435174 h 457181"/>
                <a:gd name="connsiteX12" fmla="*/ 1513609 w 2441864"/>
                <a:gd name="connsiteY12" fmla="*/ 431710 h 457181"/>
                <a:gd name="connsiteX13" fmla="*/ 1661101 w 2441864"/>
                <a:gd name="connsiteY13" fmla="*/ 337331 h 457181"/>
                <a:gd name="connsiteX14" fmla="*/ 1843766 w 2441864"/>
                <a:gd name="connsiteY14" fmla="*/ 381914 h 457181"/>
                <a:gd name="connsiteX15" fmla="*/ 2044203 w 2441864"/>
                <a:gd name="connsiteY15" fmla="*/ 204043 h 457181"/>
                <a:gd name="connsiteX16" fmla="*/ 2164968 w 2441864"/>
                <a:gd name="connsiteY16" fmla="*/ 139038 h 457181"/>
                <a:gd name="connsiteX17" fmla="*/ 2441864 w 2441864"/>
                <a:gd name="connsiteY17" fmla="*/ 0 h 4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41864" h="457181">
                  <a:moveTo>
                    <a:pt x="0" y="31173"/>
                  </a:moveTo>
                  <a:lnTo>
                    <a:pt x="0" y="31173"/>
                  </a:lnTo>
                  <a:cubicBezTo>
                    <a:pt x="110836" y="34637"/>
                    <a:pt x="221799" y="35238"/>
                    <a:pt x="332509" y="41564"/>
                  </a:cubicBezTo>
                  <a:cubicBezTo>
                    <a:pt x="343444" y="42189"/>
                    <a:pt x="353150" y="48946"/>
                    <a:pt x="363682" y="51955"/>
                  </a:cubicBezTo>
                  <a:cubicBezTo>
                    <a:pt x="403514" y="60614"/>
                    <a:pt x="526473" y="79665"/>
                    <a:pt x="571500" y="93519"/>
                  </a:cubicBezTo>
                  <a:cubicBezTo>
                    <a:pt x="595654" y="99875"/>
                    <a:pt x="610150" y="127184"/>
                    <a:pt x="633845" y="135082"/>
                  </a:cubicBezTo>
                  <a:lnTo>
                    <a:pt x="696191" y="155864"/>
                  </a:lnTo>
                  <a:lnTo>
                    <a:pt x="852020" y="269294"/>
                  </a:lnTo>
                  <a:lnTo>
                    <a:pt x="980209" y="356754"/>
                  </a:lnTo>
                  <a:lnTo>
                    <a:pt x="1165174" y="420604"/>
                  </a:lnTo>
                  <a:lnTo>
                    <a:pt x="1294418" y="457181"/>
                  </a:lnTo>
                  <a:lnTo>
                    <a:pt x="1437409" y="435174"/>
                  </a:lnTo>
                  <a:cubicBezTo>
                    <a:pt x="1475509" y="447667"/>
                    <a:pt x="1469159" y="448821"/>
                    <a:pt x="1513609" y="431710"/>
                  </a:cubicBezTo>
                  <a:lnTo>
                    <a:pt x="1661101" y="337331"/>
                  </a:lnTo>
                  <a:lnTo>
                    <a:pt x="1843766" y="381914"/>
                  </a:lnTo>
                  <a:lnTo>
                    <a:pt x="2044203" y="204043"/>
                  </a:lnTo>
                  <a:lnTo>
                    <a:pt x="2164968" y="139038"/>
                  </a:lnTo>
                  <a:cubicBezTo>
                    <a:pt x="2222404" y="101821"/>
                    <a:pt x="2370866" y="38455"/>
                    <a:pt x="2441864" y="0"/>
                  </a:cubicBez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18" name="Freeform 17"/>
            <p:cNvSpPr/>
            <p:nvPr/>
          </p:nvSpPr>
          <p:spPr bwMode="auto">
            <a:xfrm rot="999774">
              <a:off x="2214371" y="4195904"/>
              <a:ext cx="1583662" cy="562966"/>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809106 w 2597727"/>
                <a:gd name="connsiteY13" fmla="*/ 460909 h 500775"/>
                <a:gd name="connsiteX14" fmla="*/ 2097250 w 2597727"/>
                <a:gd name="connsiteY14" fmla="*/ 275255 h 500775"/>
                <a:gd name="connsiteX15" fmla="*/ 2088614 w 2597727"/>
                <a:gd name="connsiteY15" fmla="*/ 199555 h 500775"/>
                <a:gd name="connsiteX16" fmla="*/ 2441864 w 2597727"/>
                <a:gd name="connsiteY16" fmla="*/ 51954 h 500775"/>
                <a:gd name="connsiteX17" fmla="*/ 2597727 w 2597727"/>
                <a:gd name="connsiteY17" fmla="*/ 0 h 500775"/>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088614 w 2441864"/>
                <a:gd name="connsiteY15" fmla="*/ 147601 h 448821"/>
                <a:gd name="connsiteX16" fmla="*/ 2441864 w 2441864"/>
                <a:gd name="connsiteY16"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164968 w 2441864"/>
                <a:gd name="connsiteY15" fmla="*/ 139038 h 448821"/>
                <a:gd name="connsiteX16" fmla="*/ 2441864 w 2441864"/>
                <a:gd name="connsiteY16" fmla="*/ 0 h 448821"/>
                <a:gd name="connsiteX0" fmla="*/ 0 w 2441864"/>
                <a:gd name="connsiteY0" fmla="*/ 31173 h 610642"/>
                <a:gd name="connsiteX1" fmla="*/ 0 w 2441864"/>
                <a:gd name="connsiteY1" fmla="*/ 31173 h 610642"/>
                <a:gd name="connsiteX2" fmla="*/ 332509 w 2441864"/>
                <a:gd name="connsiteY2" fmla="*/ 41564 h 610642"/>
                <a:gd name="connsiteX3" fmla="*/ 363682 w 2441864"/>
                <a:gd name="connsiteY3" fmla="*/ 51955 h 610642"/>
                <a:gd name="connsiteX4" fmla="*/ 571500 w 2441864"/>
                <a:gd name="connsiteY4" fmla="*/ 93519 h 610642"/>
                <a:gd name="connsiteX5" fmla="*/ 633845 w 2441864"/>
                <a:gd name="connsiteY5" fmla="*/ 135082 h 610642"/>
                <a:gd name="connsiteX6" fmla="*/ 696191 w 2441864"/>
                <a:gd name="connsiteY6" fmla="*/ 155864 h 610642"/>
                <a:gd name="connsiteX7" fmla="*/ 751609 w 2441864"/>
                <a:gd name="connsiteY7" fmla="*/ 280554 h 610642"/>
                <a:gd name="connsiteX8" fmla="*/ 980209 w 2441864"/>
                <a:gd name="connsiteY8" fmla="*/ 356754 h 610642"/>
                <a:gd name="connsiteX9" fmla="*/ 1285009 w 2441864"/>
                <a:gd name="connsiteY9" fmla="*/ 356753 h 610642"/>
                <a:gd name="connsiteX10" fmla="*/ 1361209 w 2441864"/>
                <a:gd name="connsiteY10" fmla="*/ 374072 h 610642"/>
                <a:gd name="connsiteX11" fmla="*/ 1437409 w 2441864"/>
                <a:gd name="connsiteY11" fmla="*/ 435174 h 610642"/>
                <a:gd name="connsiteX12" fmla="*/ 1513609 w 2441864"/>
                <a:gd name="connsiteY12" fmla="*/ 431710 h 610642"/>
                <a:gd name="connsiteX13" fmla="*/ 1809106 w 2441864"/>
                <a:gd name="connsiteY13" fmla="*/ 408955 h 610642"/>
                <a:gd name="connsiteX14" fmla="*/ 1937300 w 2441864"/>
                <a:gd name="connsiteY14" fmla="*/ 610642 h 610642"/>
                <a:gd name="connsiteX15" fmla="*/ 2164968 w 2441864"/>
                <a:gd name="connsiteY15" fmla="*/ 139038 h 610642"/>
                <a:gd name="connsiteX16" fmla="*/ 2441864 w 2441864"/>
                <a:gd name="connsiteY16" fmla="*/ 0 h 610642"/>
                <a:gd name="connsiteX0" fmla="*/ 0 w 2441864"/>
                <a:gd name="connsiteY0" fmla="*/ 31173 h 610642"/>
                <a:gd name="connsiteX1" fmla="*/ 0 w 2441864"/>
                <a:gd name="connsiteY1" fmla="*/ 31173 h 610642"/>
                <a:gd name="connsiteX2" fmla="*/ 332509 w 2441864"/>
                <a:gd name="connsiteY2" fmla="*/ 41564 h 610642"/>
                <a:gd name="connsiteX3" fmla="*/ 363682 w 2441864"/>
                <a:gd name="connsiteY3" fmla="*/ 51955 h 610642"/>
                <a:gd name="connsiteX4" fmla="*/ 571500 w 2441864"/>
                <a:gd name="connsiteY4" fmla="*/ 93519 h 610642"/>
                <a:gd name="connsiteX5" fmla="*/ 633845 w 2441864"/>
                <a:gd name="connsiteY5" fmla="*/ 135082 h 610642"/>
                <a:gd name="connsiteX6" fmla="*/ 696191 w 2441864"/>
                <a:gd name="connsiteY6" fmla="*/ 155864 h 610642"/>
                <a:gd name="connsiteX7" fmla="*/ 751609 w 2441864"/>
                <a:gd name="connsiteY7" fmla="*/ 280554 h 610642"/>
                <a:gd name="connsiteX8" fmla="*/ 980209 w 2441864"/>
                <a:gd name="connsiteY8" fmla="*/ 356754 h 610642"/>
                <a:gd name="connsiteX9" fmla="*/ 1285009 w 2441864"/>
                <a:gd name="connsiteY9" fmla="*/ 356753 h 610642"/>
                <a:gd name="connsiteX10" fmla="*/ 1361209 w 2441864"/>
                <a:gd name="connsiteY10" fmla="*/ 374072 h 610642"/>
                <a:gd name="connsiteX11" fmla="*/ 1437409 w 2441864"/>
                <a:gd name="connsiteY11" fmla="*/ 435174 h 610642"/>
                <a:gd name="connsiteX12" fmla="*/ 1513609 w 2441864"/>
                <a:gd name="connsiteY12" fmla="*/ 431710 h 610642"/>
                <a:gd name="connsiteX13" fmla="*/ 1809106 w 2441864"/>
                <a:gd name="connsiteY13" fmla="*/ 408955 h 610642"/>
                <a:gd name="connsiteX14" fmla="*/ 1937300 w 2441864"/>
                <a:gd name="connsiteY14" fmla="*/ 610642 h 610642"/>
                <a:gd name="connsiteX15" fmla="*/ 2111455 w 2441864"/>
                <a:gd name="connsiteY15" fmla="*/ 573227 h 610642"/>
                <a:gd name="connsiteX16" fmla="*/ 2441864 w 2441864"/>
                <a:gd name="connsiteY16" fmla="*/ 0 h 610642"/>
                <a:gd name="connsiteX0" fmla="*/ 0 w 2441864"/>
                <a:gd name="connsiteY0" fmla="*/ 31173 h 573227"/>
                <a:gd name="connsiteX1" fmla="*/ 0 w 2441864"/>
                <a:gd name="connsiteY1" fmla="*/ 31173 h 573227"/>
                <a:gd name="connsiteX2" fmla="*/ 332509 w 2441864"/>
                <a:gd name="connsiteY2" fmla="*/ 41564 h 573227"/>
                <a:gd name="connsiteX3" fmla="*/ 363682 w 2441864"/>
                <a:gd name="connsiteY3" fmla="*/ 51955 h 573227"/>
                <a:gd name="connsiteX4" fmla="*/ 571500 w 2441864"/>
                <a:gd name="connsiteY4" fmla="*/ 93519 h 573227"/>
                <a:gd name="connsiteX5" fmla="*/ 633845 w 2441864"/>
                <a:gd name="connsiteY5" fmla="*/ 135082 h 573227"/>
                <a:gd name="connsiteX6" fmla="*/ 696191 w 2441864"/>
                <a:gd name="connsiteY6" fmla="*/ 155864 h 573227"/>
                <a:gd name="connsiteX7" fmla="*/ 751609 w 2441864"/>
                <a:gd name="connsiteY7" fmla="*/ 280554 h 573227"/>
                <a:gd name="connsiteX8" fmla="*/ 980209 w 2441864"/>
                <a:gd name="connsiteY8" fmla="*/ 356754 h 573227"/>
                <a:gd name="connsiteX9" fmla="*/ 1285009 w 2441864"/>
                <a:gd name="connsiteY9" fmla="*/ 356753 h 573227"/>
                <a:gd name="connsiteX10" fmla="*/ 1361209 w 2441864"/>
                <a:gd name="connsiteY10" fmla="*/ 374072 h 573227"/>
                <a:gd name="connsiteX11" fmla="*/ 1437409 w 2441864"/>
                <a:gd name="connsiteY11" fmla="*/ 435174 h 573227"/>
                <a:gd name="connsiteX12" fmla="*/ 1513609 w 2441864"/>
                <a:gd name="connsiteY12" fmla="*/ 431710 h 573227"/>
                <a:gd name="connsiteX13" fmla="*/ 1809106 w 2441864"/>
                <a:gd name="connsiteY13" fmla="*/ 408955 h 573227"/>
                <a:gd name="connsiteX14" fmla="*/ 1943393 w 2441864"/>
                <a:gd name="connsiteY14" fmla="*/ 543474 h 573227"/>
                <a:gd name="connsiteX15" fmla="*/ 2111455 w 2441864"/>
                <a:gd name="connsiteY15" fmla="*/ 573227 h 573227"/>
                <a:gd name="connsiteX16" fmla="*/ 2441864 w 2441864"/>
                <a:gd name="connsiteY16" fmla="*/ 0 h 573227"/>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85009 w 2111455"/>
                <a:gd name="connsiteY9" fmla="*/ 325580 h 542054"/>
                <a:gd name="connsiteX10" fmla="*/ 1361209 w 2111455"/>
                <a:gd name="connsiteY10" fmla="*/ 342899 h 542054"/>
                <a:gd name="connsiteX11" fmla="*/ 1437409 w 2111455"/>
                <a:gd name="connsiteY11" fmla="*/ 404001 h 542054"/>
                <a:gd name="connsiteX12" fmla="*/ 1513609 w 2111455"/>
                <a:gd name="connsiteY12" fmla="*/ 400537 h 542054"/>
                <a:gd name="connsiteX13" fmla="*/ 1809106 w 2111455"/>
                <a:gd name="connsiteY13" fmla="*/ 377782 h 542054"/>
                <a:gd name="connsiteX14" fmla="*/ 1943393 w 2111455"/>
                <a:gd name="connsiteY14" fmla="*/ 512301 h 542054"/>
                <a:gd name="connsiteX15" fmla="*/ 2111455 w 2111455"/>
                <a:gd name="connsiteY15"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85009 w 2111455"/>
                <a:gd name="connsiteY9" fmla="*/ 325580 h 542054"/>
                <a:gd name="connsiteX10" fmla="*/ 1361209 w 2111455"/>
                <a:gd name="connsiteY10" fmla="*/ 342899 h 542054"/>
                <a:gd name="connsiteX11" fmla="*/ 1437409 w 2111455"/>
                <a:gd name="connsiteY11" fmla="*/ 404001 h 542054"/>
                <a:gd name="connsiteX12" fmla="*/ 1513609 w 2111455"/>
                <a:gd name="connsiteY12" fmla="*/ 400537 h 542054"/>
                <a:gd name="connsiteX13" fmla="*/ 1794535 w 2111455"/>
                <a:gd name="connsiteY13" fmla="*/ 460538 h 542054"/>
                <a:gd name="connsiteX14" fmla="*/ 1943393 w 2111455"/>
                <a:gd name="connsiteY14" fmla="*/ 512301 h 542054"/>
                <a:gd name="connsiteX15" fmla="*/ 2111455 w 2111455"/>
                <a:gd name="connsiteY15"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85009 w 2111455"/>
                <a:gd name="connsiteY9" fmla="*/ 325580 h 542054"/>
                <a:gd name="connsiteX10" fmla="*/ 1437409 w 2111455"/>
                <a:gd name="connsiteY10" fmla="*/ 404001 h 542054"/>
                <a:gd name="connsiteX11" fmla="*/ 1513609 w 2111455"/>
                <a:gd name="connsiteY11" fmla="*/ 400537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42612 w 2111455"/>
                <a:gd name="connsiteY9" fmla="*/ 403522 h 542054"/>
                <a:gd name="connsiteX10" fmla="*/ 1437409 w 2111455"/>
                <a:gd name="connsiteY10" fmla="*/ 404001 h 542054"/>
                <a:gd name="connsiteX11" fmla="*/ 1513609 w 2111455"/>
                <a:gd name="connsiteY11" fmla="*/ 400537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42612 w 2111455"/>
                <a:gd name="connsiteY9" fmla="*/ 403522 h 542054"/>
                <a:gd name="connsiteX10" fmla="*/ 1437409 w 2111455"/>
                <a:gd name="connsiteY10" fmla="*/ 404001 h 542054"/>
                <a:gd name="connsiteX11" fmla="*/ 1461582 w 2111455"/>
                <a:gd name="connsiteY11" fmla="*/ 402903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42612 w 2111455"/>
                <a:gd name="connsiteY9" fmla="*/ 403522 h 542054"/>
                <a:gd name="connsiteX10" fmla="*/ 1437409 w 2111455"/>
                <a:gd name="connsiteY10" fmla="*/ 404001 h 542054"/>
                <a:gd name="connsiteX11" fmla="*/ 1555921 w 2111455"/>
                <a:gd name="connsiteY11" fmla="*/ 453342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77738 w 2111455"/>
                <a:gd name="connsiteY8" fmla="*/ 404748 h 542054"/>
                <a:gd name="connsiteX9" fmla="*/ 1242612 w 2111455"/>
                <a:gd name="connsiteY9" fmla="*/ 403522 h 542054"/>
                <a:gd name="connsiteX10" fmla="*/ 1437409 w 2111455"/>
                <a:gd name="connsiteY10" fmla="*/ 404001 h 542054"/>
                <a:gd name="connsiteX11" fmla="*/ 1555921 w 2111455"/>
                <a:gd name="connsiteY11" fmla="*/ 453342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18729 w 2111455"/>
                <a:gd name="connsiteY6" fmla="*/ 173822 h 542054"/>
                <a:gd name="connsiteX7" fmla="*/ 751609 w 2111455"/>
                <a:gd name="connsiteY7" fmla="*/ 249381 h 542054"/>
                <a:gd name="connsiteX8" fmla="*/ 977738 w 2111455"/>
                <a:gd name="connsiteY8" fmla="*/ 404748 h 542054"/>
                <a:gd name="connsiteX9" fmla="*/ 1242612 w 2111455"/>
                <a:gd name="connsiteY9" fmla="*/ 403522 h 542054"/>
                <a:gd name="connsiteX10" fmla="*/ 1437409 w 2111455"/>
                <a:gd name="connsiteY10" fmla="*/ 404001 h 542054"/>
                <a:gd name="connsiteX11" fmla="*/ 1555921 w 2111455"/>
                <a:gd name="connsiteY11" fmla="*/ 453342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37409 w 2111455"/>
                <a:gd name="connsiteY9" fmla="*/ 404001 h 542054"/>
                <a:gd name="connsiteX10" fmla="*/ 1555921 w 2111455"/>
                <a:gd name="connsiteY10" fmla="*/ 453342 h 542054"/>
                <a:gd name="connsiteX11" fmla="*/ 1794535 w 2111455"/>
                <a:gd name="connsiteY11" fmla="*/ 460538 h 542054"/>
                <a:gd name="connsiteX12" fmla="*/ 1943393 w 2111455"/>
                <a:gd name="connsiteY12" fmla="*/ 512301 h 542054"/>
                <a:gd name="connsiteX13" fmla="*/ 2111455 w 2111455"/>
                <a:gd name="connsiteY13"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04727 w 2111455"/>
                <a:gd name="connsiteY9" fmla="*/ 426770 h 542054"/>
                <a:gd name="connsiteX10" fmla="*/ 1555921 w 2111455"/>
                <a:gd name="connsiteY10" fmla="*/ 453342 h 542054"/>
                <a:gd name="connsiteX11" fmla="*/ 1794535 w 2111455"/>
                <a:gd name="connsiteY11" fmla="*/ 460538 h 542054"/>
                <a:gd name="connsiteX12" fmla="*/ 1943393 w 2111455"/>
                <a:gd name="connsiteY12" fmla="*/ 512301 h 542054"/>
                <a:gd name="connsiteX13" fmla="*/ 2111455 w 2111455"/>
                <a:gd name="connsiteY13"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04727 w 2111455"/>
                <a:gd name="connsiteY9" fmla="*/ 426770 h 542054"/>
                <a:gd name="connsiteX10" fmla="*/ 1555921 w 2111455"/>
                <a:gd name="connsiteY10" fmla="*/ 453342 h 542054"/>
                <a:gd name="connsiteX11" fmla="*/ 1943393 w 2111455"/>
                <a:gd name="connsiteY11" fmla="*/ 512301 h 542054"/>
                <a:gd name="connsiteX12" fmla="*/ 2111455 w 2111455"/>
                <a:gd name="connsiteY12"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04727 w 2111455"/>
                <a:gd name="connsiteY9" fmla="*/ 426770 h 542054"/>
                <a:gd name="connsiteX10" fmla="*/ 1555921 w 2111455"/>
                <a:gd name="connsiteY10" fmla="*/ 453342 h 542054"/>
                <a:gd name="connsiteX11" fmla="*/ 2111455 w 2111455"/>
                <a:gd name="connsiteY11" fmla="*/ 542054 h 542054"/>
                <a:gd name="connsiteX0" fmla="*/ 0 w 1555921"/>
                <a:gd name="connsiteY0" fmla="*/ 0 h 470453"/>
                <a:gd name="connsiteX1" fmla="*/ 0 w 1555921"/>
                <a:gd name="connsiteY1" fmla="*/ 0 h 470453"/>
                <a:gd name="connsiteX2" fmla="*/ 332509 w 1555921"/>
                <a:gd name="connsiteY2" fmla="*/ 10391 h 470453"/>
                <a:gd name="connsiteX3" fmla="*/ 363682 w 1555921"/>
                <a:gd name="connsiteY3" fmla="*/ 20782 h 470453"/>
                <a:gd name="connsiteX4" fmla="*/ 571500 w 1555921"/>
                <a:gd name="connsiteY4" fmla="*/ 62346 h 470453"/>
                <a:gd name="connsiteX5" fmla="*/ 618729 w 1555921"/>
                <a:gd name="connsiteY5" fmla="*/ 173822 h 470453"/>
                <a:gd name="connsiteX6" fmla="*/ 751609 w 1555921"/>
                <a:gd name="connsiteY6" fmla="*/ 249381 h 470453"/>
                <a:gd name="connsiteX7" fmla="*/ 977738 w 1555921"/>
                <a:gd name="connsiteY7" fmla="*/ 404748 h 470453"/>
                <a:gd name="connsiteX8" fmla="*/ 1242612 w 1555921"/>
                <a:gd name="connsiteY8" fmla="*/ 403522 h 470453"/>
                <a:gd name="connsiteX9" fmla="*/ 1404727 w 1555921"/>
                <a:gd name="connsiteY9" fmla="*/ 426770 h 470453"/>
                <a:gd name="connsiteX10" fmla="*/ 1555921 w 1555921"/>
                <a:gd name="connsiteY10" fmla="*/ 453342 h 470453"/>
                <a:gd name="connsiteX0" fmla="*/ 0 w 1596997"/>
                <a:gd name="connsiteY0" fmla="*/ 0 h 562840"/>
                <a:gd name="connsiteX1" fmla="*/ 0 w 1596997"/>
                <a:gd name="connsiteY1" fmla="*/ 0 h 562840"/>
                <a:gd name="connsiteX2" fmla="*/ 332509 w 1596997"/>
                <a:gd name="connsiteY2" fmla="*/ 10391 h 562840"/>
                <a:gd name="connsiteX3" fmla="*/ 363682 w 1596997"/>
                <a:gd name="connsiteY3" fmla="*/ 20782 h 562840"/>
                <a:gd name="connsiteX4" fmla="*/ 571500 w 1596997"/>
                <a:gd name="connsiteY4" fmla="*/ 62346 h 562840"/>
                <a:gd name="connsiteX5" fmla="*/ 618729 w 1596997"/>
                <a:gd name="connsiteY5" fmla="*/ 173822 h 562840"/>
                <a:gd name="connsiteX6" fmla="*/ 751609 w 1596997"/>
                <a:gd name="connsiteY6" fmla="*/ 249381 h 562840"/>
                <a:gd name="connsiteX7" fmla="*/ 977738 w 1596997"/>
                <a:gd name="connsiteY7" fmla="*/ 404748 h 562840"/>
                <a:gd name="connsiteX8" fmla="*/ 1242612 w 1596997"/>
                <a:gd name="connsiteY8" fmla="*/ 403522 h 562840"/>
                <a:gd name="connsiteX9" fmla="*/ 1404727 w 1596997"/>
                <a:gd name="connsiteY9" fmla="*/ 426770 h 562840"/>
                <a:gd name="connsiteX10" fmla="*/ 1596997 w 1596997"/>
                <a:gd name="connsiteY10" fmla="*/ 545729 h 56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6997" h="562840">
                  <a:moveTo>
                    <a:pt x="0" y="0"/>
                  </a:moveTo>
                  <a:lnTo>
                    <a:pt x="0" y="0"/>
                  </a:lnTo>
                  <a:cubicBezTo>
                    <a:pt x="110836" y="3464"/>
                    <a:pt x="221799" y="4065"/>
                    <a:pt x="332509" y="10391"/>
                  </a:cubicBezTo>
                  <a:cubicBezTo>
                    <a:pt x="343444" y="11016"/>
                    <a:pt x="353150" y="17773"/>
                    <a:pt x="363682" y="20782"/>
                  </a:cubicBezTo>
                  <a:cubicBezTo>
                    <a:pt x="403514" y="29441"/>
                    <a:pt x="526473" y="48492"/>
                    <a:pt x="571500" y="62346"/>
                  </a:cubicBezTo>
                  <a:cubicBezTo>
                    <a:pt x="614008" y="87853"/>
                    <a:pt x="588711" y="142650"/>
                    <a:pt x="618729" y="173822"/>
                  </a:cubicBezTo>
                  <a:lnTo>
                    <a:pt x="751609" y="249381"/>
                  </a:lnTo>
                  <a:lnTo>
                    <a:pt x="977738" y="404748"/>
                  </a:lnTo>
                  <a:lnTo>
                    <a:pt x="1242612" y="403522"/>
                  </a:lnTo>
                  <a:lnTo>
                    <a:pt x="1404727" y="426770"/>
                  </a:lnTo>
                  <a:cubicBezTo>
                    <a:pt x="1442827" y="439263"/>
                    <a:pt x="1552547" y="562840"/>
                    <a:pt x="1596997" y="545729"/>
                  </a:cubicBez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19" name="Freeform 18"/>
            <p:cNvSpPr/>
            <p:nvPr/>
          </p:nvSpPr>
          <p:spPr bwMode="auto">
            <a:xfrm rot="1614993">
              <a:off x="1663837" y="4347490"/>
              <a:ext cx="1280208" cy="697444"/>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809106 w 2597727"/>
                <a:gd name="connsiteY13" fmla="*/ 460909 h 500775"/>
                <a:gd name="connsiteX14" fmla="*/ 2097250 w 2597727"/>
                <a:gd name="connsiteY14" fmla="*/ 275255 h 500775"/>
                <a:gd name="connsiteX15" fmla="*/ 2088614 w 2597727"/>
                <a:gd name="connsiteY15" fmla="*/ 199555 h 500775"/>
                <a:gd name="connsiteX16" fmla="*/ 2441864 w 2597727"/>
                <a:gd name="connsiteY16" fmla="*/ 51954 h 500775"/>
                <a:gd name="connsiteX17" fmla="*/ 2597727 w 2597727"/>
                <a:gd name="connsiteY17" fmla="*/ 0 h 500775"/>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088614 w 2441864"/>
                <a:gd name="connsiteY15" fmla="*/ 147601 h 448821"/>
                <a:gd name="connsiteX16" fmla="*/ 2441864 w 2441864"/>
                <a:gd name="connsiteY16"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164968 w 2441864"/>
                <a:gd name="connsiteY15" fmla="*/ 139038 h 448821"/>
                <a:gd name="connsiteX16" fmla="*/ 2441864 w 2441864"/>
                <a:gd name="connsiteY16" fmla="*/ 0 h 448821"/>
                <a:gd name="connsiteX0" fmla="*/ 0 w 2441864"/>
                <a:gd name="connsiteY0" fmla="*/ 31173 h 610642"/>
                <a:gd name="connsiteX1" fmla="*/ 0 w 2441864"/>
                <a:gd name="connsiteY1" fmla="*/ 31173 h 610642"/>
                <a:gd name="connsiteX2" fmla="*/ 332509 w 2441864"/>
                <a:gd name="connsiteY2" fmla="*/ 41564 h 610642"/>
                <a:gd name="connsiteX3" fmla="*/ 363682 w 2441864"/>
                <a:gd name="connsiteY3" fmla="*/ 51955 h 610642"/>
                <a:gd name="connsiteX4" fmla="*/ 571500 w 2441864"/>
                <a:gd name="connsiteY4" fmla="*/ 93519 h 610642"/>
                <a:gd name="connsiteX5" fmla="*/ 633845 w 2441864"/>
                <a:gd name="connsiteY5" fmla="*/ 135082 h 610642"/>
                <a:gd name="connsiteX6" fmla="*/ 696191 w 2441864"/>
                <a:gd name="connsiteY6" fmla="*/ 155864 h 610642"/>
                <a:gd name="connsiteX7" fmla="*/ 751609 w 2441864"/>
                <a:gd name="connsiteY7" fmla="*/ 280554 h 610642"/>
                <a:gd name="connsiteX8" fmla="*/ 980209 w 2441864"/>
                <a:gd name="connsiteY8" fmla="*/ 356754 h 610642"/>
                <a:gd name="connsiteX9" fmla="*/ 1285009 w 2441864"/>
                <a:gd name="connsiteY9" fmla="*/ 356753 h 610642"/>
                <a:gd name="connsiteX10" fmla="*/ 1361209 w 2441864"/>
                <a:gd name="connsiteY10" fmla="*/ 374072 h 610642"/>
                <a:gd name="connsiteX11" fmla="*/ 1437409 w 2441864"/>
                <a:gd name="connsiteY11" fmla="*/ 435174 h 610642"/>
                <a:gd name="connsiteX12" fmla="*/ 1513609 w 2441864"/>
                <a:gd name="connsiteY12" fmla="*/ 431710 h 610642"/>
                <a:gd name="connsiteX13" fmla="*/ 1809106 w 2441864"/>
                <a:gd name="connsiteY13" fmla="*/ 408955 h 610642"/>
                <a:gd name="connsiteX14" fmla="*/ 1937300 w 2441864"/>
                <a:gd name="connsiteY14" fmla="*/ 610642 h 610642"/>
                <a:gd name="connsiteX15" fmla="*/ 2164968 w 2441864"/>
                <a:gd name="connsiteY15" fmla="*/ 139038 h 610642"/>
                <a:gd name="connsiteX16" fmla="*/ 2441864 w 2441864"/>
                <a:gd name="connsiteY16" fmla="*/ 0 h 610642"/>
                <a:gd name="connsiteX0" fmla="*/ 0 w 2441864"/>
                <a:gd name="connsiteY0" fmla="*/ 31173 h 610642"/>
                <a:gd name="connsiteX1" fmla="*/ 0 w 2441864"/>
                <a:gd name="connsiteY1" fmla="*/ 31173 h 610642"/>
                <a:gd name="connsiteX2" fmla="*/ 332509 w 2441864"/>
                <a:gd name="connsiteY2" fmla="*/ 41564 h 610642"/>
                <a:gd name="connsiteX3" fmla="*/ 363682 w 2441864"/>
                <a:gd name="connsiteY3" fmla="*/ 51955 h 610642"/>
                <a:gd name="connsiteX4" fmla="*/ 571500 w 2441864"/>
                <a:gd name="connsiteY4" fmla="*/ 93519 h 610642"/>
                <a:gd name="connsiteX5" fmla="*/ 633845 w 2441864"/>
                <a:gd name="connsiteY5" fmla="*/ 135082 h 610642"/>
                <a:gd name="connsiteX6" fmla="*/ 696191 w 2441864"/>
                <a:gd name="connsiteY6" fmla="*/ 155864 h 610642"/>
                <a:gd name="connsiteX7" fmla="*/ 751609 w 2441864"/>
                <a:gd name="connsiteY7" fmla="*/ 280554 h 610642"/>
                <a:gd name="connsiteX8" fmla="*/ 980209 w 2441864"/>
                <a:gd name="connsiteY8" fmla="*/ 356754 h 610642"/>
                <a:gd name="connsiteX9" fmla="*/ 1285009 w 2441864"/>
                <a:gd name="connsiteY9" fmla="*/ 356753 h 610642"/>
                <a:gd name="connsiteX10" fmla="*/ 1361209 w 2441864"/>
                <a:gd name="connsiteY10" fmla="*/ 374072 h 610642"/>
                <a:gd name="connsiteX11" fmla="*/ 1437409 w 2441864"/>
                <a:gd name="connsiteY11" fmla="*/ 435174 h 610642"/>
                <a:gd name="connsiteX12" fmla="*/ 1513609 w 2441864"/>
                <a:gd name="connsiteY12" fmla="*/ 431710 h 610642"/>
                <a:gd name="connsiteX13" fmla="*/ 1809106 w 2441864"/>
                <a:gd name="connsiteY13" fmla="*/ 408955 h 610642"/>
                <a:gd name="connsiteX14" fmla="*/ 1937300 w 2441864"/>
                <a:gd name="connsiteY14" fmla="*/ 610642 h 610642"/>
                <a:gd name="connsiteX15" fmla="*/ 2111455 w 2441864"/>
                <a:gd name="connsiteY15" fmla="*/ 573227 h 610642"/>
                <a:gd name="connsiteX16" fmla="*/ 2441864 w 2441864"/>
                <a:gd name="connsiteY16" fmla="*/ 0 h 610642"/>
                <a:gd name="connsiteX0" fmla="*/ 0 w 2441864"/>
                <a:gd name="connsiteY0" fmla="*/ 31173 h 573227"/>
                <a:gd name="connsiteX1" fmla="*/ 0 w 2441864"/>
                <a:gd name="connsiteY1" fmla="*/ 31173 h 573227"/>
                <a:gd name="connsiteX2" fmla="*/ 332509 w 2441864"/>
                <a:gd name="connsiteY2" fmla="*/ 41564 h 573227"/>
                <a:gd name="connsiteX3" fmla="*/ 363682 w 2441864"/>
                <a:gd name="connsiteY3" fmla="*/ 51955 h 573227"/>
                <a:gd name="connsiteX4" fmla="*/ 571500 w 2441864"/>
                <a:gd name="connsiteY4" fmla="*/ 93519 h 573227"/>
                <a:gd name="connsiteX5" fmla="*/ 633845 w 2441864"/>
                <a:gd name="connsiteY5" fmla="*/ 135082 h 573227"/>
                <a:gd name="connsiteX6" fmla="*/ 696191 w 2441864"/>
                <a:gd name="connsiteY6" fmla="*/ 155864 h 573227"/>
                <a:gd name="connsiteX7" fmla="*/ 751609 w 2441864"/>
                <a:gd name="connsiteY7" fmla="*/ 280554 h 573227"/>
                <a:gd name="connsiteX8" fmla="*/ 980209 w 2441864"/>
                <a:gd name="connsiteY8" fmla="*/ 356754 h 573227"/>
                <a:gd name="connsiteX9" fmla="*/ 1285009 w 2441864"/>
                <a:gd name="connsiteY9" fmla="*/ 356753 h 573227"/>
                <a:gd name="connsiteX10" fmla="*/ 1361209 w 2441864"/>
                <a:gd name="connsiteY10" fmla="*/ 374072 h 573227"/>
                <a:gd name="connsiteX11" fmla="*/ 1437409 w 2441864"/>
                <a:gd name="connsiteY11" fmla="*/ 435174 h 573227"/>
                <a:gd name="connsiteX12" fmla="*/ 1513609 w 2441864"/>
                <a:gd name="connsiteY12" fmla="*/ 431710 h 573227"/>
                <a:gd name="connsiteX13" fmla="*/ 1809106 w 2441864"/>
                <a:gd name="connsiteY13" fmla="*/ 408955 h 573227"/>
                <a:gd name="connsiteX14" fmla="*/ 1943393 w 2441864"/>
                <a:gd name="connsiteY14" fmla="*/ 543474 h 573227"/>
                <a:gd name="connsiteX15" fmla="*/ 2111455 w 2441864"/>
                <a:gd name="connsiteY15" fmla="*/ 573227 h 573227"/>
                <a:gd name="connsiteX16" fmla="*/ 2441864 w 2441864"/>
                <a:gd name="connsiteY16" fmla="*/ 0 h 573227"/>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85009 w 2111455"/>
                <a:gd name="connsiteY9" fmla="*/ 325580 h 542054"/>
                <a:gd name="connsiteX10" fmla="*/ 1361209 w 2111455"/>
                <a:gd name="connsiteY10" fmla="*/ 342899 h 542054"/>
                <a:gd name="connsiteX11" fmla="*/ 1437409 w 2111455"/>
                <a:gd name="connsiteY11" fmla="*/ 404001 h 542054"/>
                <a:gd name="connsiteX12" fmla="*/ 1513609 w 2111455"/>
                <a:gd name="connsiteY12" fmla="*/ 400537 h 542054"/>
                <a:gd name="connsiteX13" fmla="*/ 1809106 w 2111455"/>
                <a:gd name="connsiteY13" fmla="*/ 377782 h 542054"/>
                <a:gd name="connsiteX14" fmla="*/ 1943393 w 2111455"/>
                <a:gd name="connsiteY14" fmla="*/ 512301 h 542054"/>
                <a:gd name="connsiteX15" fmla="*/ 2111455 w 2111455"/>
                <a:gd name="connsiteY15"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85009 w 2111455"/>
                <a:gd name="connsiteY9" fmla="*/ 325580 h 542054"/>
                <a:gd name="connsiteX10" fmla="*/ 1361209 w 2111455"/>
                <a:gd name="connsiteY10" fmla="*/ 342899 h 542054"/>
                <a:gd name="connsiteX11" fmla="*/ 1437409 w 2111455"/>
                <a:gd name="connsiteY11" fmla="*/ 404001 h 542054"/>
                <a:gd name="connsiteX12" fmla="*/ 1513609 w 2111455"/>
                <a:gd name="connsiteY12" fmla="*/ 400537 h 542054"/>
                <a:gd name="connsiteX13" fmla="*/ 1794535 w 2111455"/>
                <a:gd name="connsiteY13" fmla="*/ 460538 h 542054"/>
                <a:gd name="connsiteX14" fmla="*/ 1943393 w 2111455"/>
                <a:gd name="connsiteY14" fmla="*/ 512301 h 542054"/>
                <a:gd name="connsiteX15" fmla="*/ 2111455 w 2111455"/>
                <a:gd name="connsiteY15"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85009 w 2111455"/>
                <a:gd name="connsiteY9" fmla="*/ 325580 h 542054"/>
                <a:gd name="connsiteX10" fmla="*/ 1437409 w 2111455"/>
                <a:gd name="connsiteY10" fmla="*/ 404001 h 542054"/>
                <a:gd name="connsiteX11" fmla="*/ 1513609 w 2111455"/>
                <a:gd name="connsiteY11" fmla="*/ 400537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42612 w 2111455"/>
                <a:gd name="connsiteY9" fmla="*/ 403522 h 542054"/>
                <a:gd name="connsiteX10" fmla="*/ 1437409 w 2111455"/>
                <a:gd name="connsiteY10" fmla="*/ 404001 h 542054"/>
                <a:gd name="connsiteX11" fmla="*/ 1513609 w 2111455"/>
                <a:gd name="connsiteY11" fmla="*/ 400537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42612 w 2111455"/>
                <a:gd name="connsiteY9" fmla="*/ 403522 h 542054"/>
                <a:gd name="connsiteX10" fmla="*/ 1437409 w 2111455"/>
                <a:gd name="connsiteY10" fmla="*/ 404001 h 542054"/>
                <a:gd name="connsiteX11" fmla="*/ 1461582 w 2111455"/>
                <a:gd name="connsiteY11" fmla="*/ 402903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42612 w 2111455"/>
                <a:gd name="connsiteY9" fmla="*/ 403522 h 542054"/>
                <a:gd name="connsiteX10" fmla="*/ 1437409 w 2111455"/>
                <a:gd name="connsiteY10" fmla="*/ 404001 h 542054"/>
                <a:gd name="connsiteX11" fmla="*/ 1555921 w 2111455"/>
                <a:gd name="connsiteY11" fmla="*/ 453342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77738 w 2111455"/>
                <a:gd name="connsiteY8" fmla="*/ 404748 h 542054"/>
                <a:gd name="connsiteX9" fmla="*/ 1242612 w 2111455"/>
                <a:gd name="connsiteY9" fmla="*/ 403522 h 542054"/>
                <a:gd name="connsiteX10" fmla="*/ 1437409 w 2111455"/>
                <a:gd name="connsiteY10" fmla="*/ 404001 h 542054"/>
                <a:gd name="connsiteX11" fmla="*/ 1555921 w 2111455"/>
                <a:gd name="connsiteY11" fmla="*/ 453342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18729 w 2111455"/>
                <a:gd name="connsiteY6" fmla="*/ 173822 h 542054"/>
                <a:gd name="connsiteX7" fmla="*/ 751609 w 2111455"/>
                <a:gd name="connsiteY7" fmla="*/ 249381 h 542054"/>
                <a:gd name="connsiteX8" fmla="*/ 977738 w 2111455"/>
                <a:gd name="connsiteY8" fmla="*/ 404748 h 542054"/>
                <a:gd name="connsiteX9" fmla="*/ 1242612 w 2111455"/>
                <a:gd name="connsiteY9" fmla="*/ 403522 h 542054"/>
                <a:gd name="connsiteX10" fmla="*/ 1437409 w 2111455"/>
                <a:gd name="connsiteY10" fmla="*/ 404001 h 542054"/>
                <a:gd name="connsiteX11" fmla="*/ 1555921 w 2111455"/>
                <a:gd name="connsiteY11" fmla="*/ 453342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37409 w 2111455"/>
                <a:gd name="connsiteY9" fmla="*/ 404001 h 542054"/>
                <a:gd name="connsiteX10" fmla="*/ 1555921 w 2111455"/>
                <a:gd name="connsiteY10" fmla="*/ 453342 h 542054"/>
                <a:gd name="connsiteX11" fmla="*/ 1794535 w 2111455"/>
                <a:gd name="connsiteY11" fmla="*/ 460538 h 542054"/>
                <a:gd name="connsiteX12" fmla="*/ 1943393 w 2111455"/>
                <a:gd name="connsiteY12" fmla="*/ 512301 h 542054"/>
                <a:gd name="connsiteX13" fmla="*/ 2111455 w 2111455"/>
                <a:gd name="connsiteY13"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04727 w 2111455"/>
                <a:gd name="connsiteY9" fmla="*/ 426770 h 542054"/>
                <a:gd name="connsiteX10" fmla="*/ 1555921 w 2111455"/>
                <a:gd name="connsiteY10" fmla="*/ 453342 h 542054"/>
                <a:gd name="connsiteX11" fmla="*/ 1794535 w 2111455"/>
                <a:gd name="connsiteY11" fmla="*/ 460538 h 542054"/>
                <a:gd name="connsiteX12" fmla="*/ 1943393 w 2111455"/>
                <a:gd name="connsiteY12" fmla="*/ 512301 h 542054"/>
                <a:gd name="connsiteX13" fmla="*/ 2111455 w 2111455"/>
                <a:gd name="connsiteY13"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04727 w 2111455"/>
                <a:gd name="connsiteY9" fmla="*/ 426770 h 542054"/>
                <a:gd name="connsiteX10" fmla="*/ 1555921 w 2111455"/>
                <a:gd name="connsiteY10" fmla="*/ 453342 h 542054"/>
                <a:gd name="connsiteX11" fmla="*/ 1943393 w 2111455"/>
                <a:gd name="connsiteY11" fmla="*/ 512301 h 542054"/>
                <a:gd name="connsiteX12" fmla="*/ 2111455 w 2111455"/>
                <a:gd name="connsiteY12"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04727 w 2111455"/>
                <a:gd name="connsiteY9" fmla="*/ 426770 h 542054"/>
                <a:gd name="connsiteX10" fmla="*/ 1555921 w 2111455"/>
                <a:gd name="connsiteY10" fmla="*/ 453342 h 542054"/>
                <a:gd name="connsiteX11" fmla="*/ 2111455 w 2111455"/>
                <a:gd name="connsiteY11" fmla="*/ 542054 h 542054"/>
                <a:gd name="connsiteX0" fmla="*/ 0 w 1555921"/>
                <a:gd name="connsiteY0" fmla="*/ 0 h 470453"/>
                <a:gd name="connsiteX1" fmla="*/ 0 w 1555921"/>
                <a:gd name="connsiteY1" fmla="*/ 0 h 470453"/>
                <a:gd name="connsiteX2" fmla="*/ 332509 w 1555921"/>
                <a:gd name="connsiteY2" fmla="*/ 10391 h 470453"/>
                <a:gd name="connsiteX3" fmla="*/ 363682 w 1555921"/>
                <a:gd name="connsiteY3" fmla="*/ 20782 h 470453"/>
                <a:gd name="connsiteX4" fmla="*/ 571500 w 1555921"/>
                <a:gd name="connsiteY4" fmla="*/ 62346 h 470453"/>
                <a:gd name="connsiteX5" fmla="*/ 618729 w 1555921"/>
                <a:gd name="connsiteY5" fmla="*/ 173822 h 470453"/>
                <a:gd name="connsiteX6" fmla="*/ 751609 w 1555921"/>
                <a:gd name="connsiteY6" fmla="*/ 249381 h 470453"/>
                <a:gd name="connsiteX7" fmla="*/ 977738 w 1555921"/>
                <a:gd name="connsiteY7" fmla="*/ 404748 h 470453"/>
                <a:gd name="connsiteX8" fmla="*/ 1242612 w 1555921"/>
                <a:gd name="connsiteY8" fmla="*/ 403522 h 470453"/>
                <a:gd name="connsiteX9" fmla="*/ 1404727 w 1555921"/>
                <a:gd name="connsiteY9" fmla="*/ 426770 h 470453"/>
                <a:gd name="connsiteX10" fmla="*/ 1555921 w 1555921"/>
                <a:gd name="connsiteY10" fmla="*/ 453342 h 470453"/>
                <a:gd name="connsiteX0" fmla="*/ 0 w 1596997"/>
                <a:gd name="connsiteY0" fmla="*/ 0 h 562840"/>
                <a:gd name="connsiteX1" fmla="*/ 0 w 1596997"/>
                <a:gd name="connsiteY1" fmla="*/ 0 h 562840"/>
                <a:gd name="connsiteX2" fmla="*/ 332509 w 1596997"/>
                <a:gd name="connsiteY2" fmla="*/ 10391 h 562840"/>
                <a:gd name="connsiteX3" fmla="*/ 363682 w 1596997"/>
                <a:gd name="connsiteY3" fmla="*/ 20782 h 562840"/>
                <a:gd name="connsiteX4" fmla="*/ 571500 w 1596997"/>
                <a:gd name="connsiteY4" fmla="*/ 62346 h 562840"/>
                <a:gd name="connsiteX5" fmla="*/ 618729 w 1596997"/>
                <a:gd name="connsiteY5" fmla="*/ 173822 h 562840"/>
                <a:gd name="connsiteX6" fmla="*/ 751609 w 1596997"/>
                <a:gd name="connsiteY6" fmla="*/ 249381 h 562840"/>
                <a:gd name="connsiteX7" fmla="*/ 977738 w 1596997"/>
                <a:gd name="connsiteY7" fmla="*/ 404748 h 562840"/>
                <a:gd name="connsiteX8" fmla="*/ 1242612 w 1596997"/>
                <a:gd name="connsiteY8" fmla="*/ 403522 h 562840"/>
                <a:gd name="connsiteX9" fmla="*/ 1404727 w 1596997"/>
                <a:gd name="connsiteY9" fmla="*/ 426770 h 562840"/>
                <a:gd name="connsiteX10" fmla="*/ 1596997 w 1596997"/>
                <a:gd name="connsiteY10" fmla="*/ 545729 h 562840"/>
                <a:gd name="connsiteX0" fmla="*/ 0 w 1596997"/>
                <a:gd name="connsiteY0" fmla="*/ 46041 h 608881"/>
                <a:gd name="connsiteX1" fmla="*/ 203082 w 1596997"/>
                <a:gd name="connsiteY1" fmla="*/ 0 h 608881"/>
                <a:gd name="connsiteX2" fmla="*/ 332509 w 1596997"/>
                <a:gd name="connsiteY2" fmla="*/ 56432 h 608881"/>
                <a:gd name="connsiteX3" fmla="*/ 363682 w 1596997"/>
                <a:gd name="connsiteY3" fmla="*/ 66823 h 608881"/>
                <a:gd name="connsiteX4" fmla="*/ 571500 w 1596997"/>
                <a:gd name="connsiteY4" fmla="*/ 108387 h 608881"/>
                <a:gd name="connsiteX5" fmla="*/ 618729 w 1596997"/>
                <a:gd name="connsiteY5" fmla="*/ 219863 h 608881"/>
                <a:gd name="connsiteX6" fmla="*/ 751609 w 1596997"/>
                <a:gd name="connsiteY6" fmla="*/ 295422 h 608881"/>
                <a:gd name="connsiteX7" fmla="*/ 977738 w 1596997"/>
                <a:gd name="connsiteY7" fmla="*/ 450789 h 608881"/>
                <a:gd name="connsiteX8" fmla="*/ 1242612 w 1596997"/>
                <a:gd name="connsiteY8" fmla="*/ 449563 h 608881"/>
                <a:gd name="connsiteX9" fmla="*/ 1404727 w 1596997"/>
                <a:gd name="connsiteY9" fmla="*/ 472811 h 608881"/>
                <a:gd name="connsiteX10" fmla="*/ 1596997 w 1596997"/>
                <a:gd name="connsiteY10" fmla="*/ 591770 h 608881"/>
                <a:gd name="connsiteX0" fmla="*/ 0 w 1596997"/>
                <a:gd name="connsiteY0" fmla="*/ 46041 h 608881"/>
                <a:gd name="connsiteX1" fmla="*/ 203082 w 1596997"/>
                <a:gd name="connsiteY1" fmla="*/ 0 h 608881"/>
                <a:gd name="connsiteX2" fmla="*/ 332509 w 1596997"/>
                <a:gd name="connsiteY2" fmla="*/ 56432 h 608881"/>
                <a:gd name="connsiteX3" fmla="*/ 571500 w 1596997"/>
                <a:gd name="connsiteY3" fmla="*/ 108387 h 608881"/>
                <a:gd name="connsiteX4" fmla="*/ 618729 w 1596997"/>
                <a:gd name="connsiteY4" fmla="*/ 219863 h 608881"/>
                <a:gd name="connsiteX5" fmla="*/ 751609 w 1596997"/>
                <a:gd name="connsiteY5" fmla="*/ 295422 h 608881"/>
                <a:gd name="connsiteX6" fmla="*/ 977738 w 1596997"/>
                <a:gd name="connsiteY6" fmla="*/ 450789 h 608881"/>
                <a:gd name="connsiteX7" fmla="*/ 1242612 w 1596997"/>
                <a:gd name="connsiteY7" fmla="*/ 449563 h 608881"/>
                <a:gd name="connsiteX8" fmla="*/ 1404727 w 1596997"/>
                <a:gd name="connsiteY8" fmla="*/ 472811 h 608881"/>
                <a:gd name="connsiteX9" fmla="*/ 1596997 w 1596997"/>
                <a:gd name="connsiteY9" fmla="*/ 591770 h 608881"/>
                <a:gd name="connsiteX0" fmla="*/ 0 w 1393915"/>
                <a:gd name="connsiteY0" fmla="*/ 0 h 608881"/>
                <a:gd name="connsiteX1" fmla="*/ 129427 w 1393915"/>
                <a:gd name="connsiteY1" fmla="*/ 56432 h 608881"/>
                <a:gd name="connsiteX2" fmla="*/ 368418 w 1393915"/>
                <a:gd name="connsiteY2" fmla="*/ 108387 h 608881"/>
                <a:gd name="connsiteX3" fmla="*/ 415647 w 1393915"/>
                <a:gd name="connsiteY3" fmla="*/ 219863 h 608881"/>
                <a:gd name="connsiteX4" fmla="*/ 548527 w 1393915"/>
                <a:gd name="connsiteY4" fmla="*/ 295422 h 608881"/>
                <a:gd name="connsiteX5" fmla="*/ 774656 w 1393915"/>
                <a:gd name="connsiteY5" fmla="*/ 450789 h 608881"/>
                <a:gd name="connsiteX6" fmla="*/ 1039530 w 1393915"/>
                <a:gd name="connsiteY6" fmla="*/ 449563 h 608881"/>
                <a:gd name="connsiteX7" fmla="*/ 1201645 w 1393915"/>
                <a:gd name="connsiteY7" fmla="*/ 472811 h 608881"/>
                <a:gd name="connsiteX8" fmla="*/ 1393915 w 1393915"/>
                <a:gd name="connsiteY8" fmla="*/ 591770 h 608881"/>
                <a:gd name="connsiteX0" fmla="*/ 0 w 1393915"/>
                <a:gd name="connsiteY0" fmla="*/ 0 h 608881"/>
                <a:gd name="connsiteX1" fmla="*/ 129427 w 1393915"/>
                <a:gd name="connsiteY1" fmla="*/ 56432 h 608881"/>
                <a:gd name="connsiteX2" fmla="*/ 312277 w 1393915"/>
                <a:gd name="connsiteY2" fmla="*/ 164736 h 608881"/>
                <a:gd name="connsiteX3" fmla="*/ 415647 w 1393915"/>
                <a:gd name="connsiteY3" fmla="*/ 219863 h 608881"/>
                <a:gd name="connsiteX4" fmla="*/ 548527 w 1393915"/>
                <a:gd name="connsiteY4" fmla="*/ 295422 h 608881"/>
                <a:gd name="connsiteX5" fmla="*/ 774656 w 1393915"/>
                <a:gd name="connsiteY5" fmla="*/ 450789 h 608881"/>
                <a:gd name="connsiteX6" fmla="*/ 1039530 w 1393915"/>
                <a:gd name="connsiteY6" fmla="*/ 449563 h 608881"/>
                <a:gd name="connsiteX7" fmla="*/ 1201645 w 1393915"/>
                <a:gd name="connsiteY7" fmla="*/ 472811 h 608881"/>
                <a:gd name="connsiteX8" fmla="*/ 1393915 w 1393915"/>
                <a:gd name="connsiteY8" fmla="*/ 591770 h 608881"/>
                <a:gd name="connsiteX0" fmla="*/ 0 w 1393915"/>
                <a:gd name="connsiteY0" fmla="*/ 0 h 608881"/>
                <a:gd name="connsiteX1" fmla="*/ 129427 w 1393915"/>
                <a:gd name="connsiteY1" fmla="*/ 56432 h 608881"/>
                <a:gd name="connsiteX2" fmla="*/ 312277 w 1393915"/>
                <a:gd name="connsiteY2" fmla="*/ 164736 h 608881"/>
                <a:gd name="connsiteX3" fmla="*/ 415647 w 1393915"/>
                <a:gd name="connsiteY3" fmla="*/ 219863 h 608881"/>
                <a:gd name="connsiteX4" fmla="*/ 515084 w 1393915"/>
                <a:gd name="connsiteY4" fmla="*/ 368434 h 608881"/>
                <a:gd name="connsiteX5" fmla="*/ 774656 w 1393915"/>
                <a:gd name="connsiteY5" fmla="*/ 450789 h 608881"/>
                <a:gd name="connsiteX6" fmla="*/ 1039530 w 1393915"/>
                <a:gd name="connsiteY6" fmla="*/ 449563 h 608881"/>
                <a:gd name="connsiteX7" fmla="*/ 1201645 w 1393915"/>
                <a:gd name="connsiteY7" fmla="*/ 472811 h 608881"/>
                <a:gd name="connsiteX8" fmla="*/ 1393915 w 1393915"/>
                <a:gd name="connsiteY8" fmla="*/ 591770 h 608881"/>
                <a:gd name="connsiteX0" fmla="*/ 0 w 1393915"/>
                <a:gd name="connsiteY0" fmla="*/ 0 h 608881"/>
                <a:gd name="connsiteX1" fmla="*/ 129427 w 1393915"/>
                <a:gd name="connsiteY1" fmla="*/ 56432 h 608881"/>
                <a:gd name="connsiteX2" fmla="*/ 312277 w 1393915"/>
                <a:gd name="connsiteY2" fmla="*/ 164736 h 608881"/>
                <a:gd name="connsiteX3" fmla="*/ 415647 w 1393915"/>
                <a:gd name="connsiteY3" fmla="*/ 219863 h 608881"/>
                <a:gd name="connsiteX4" fmla="*/ 515084 w 1393915"/>
                <a:gd name="connsiteY4" fmla="*/ 368434 h 608881"/>
                <a:gd name="connsiteX5" fmla="*/ 696509 w 1393915"/>
                <a:gd name="connsiteY5" fmla="*/ 602483 h 608881"/>
                <a:gd name="connsiteX6" fmla="*/ 1039530 w 1393915"/>
                <a:gd name="connsiteY6" fmla="*/ 449563 h 608881"/>
                <a:gd name="connsiteX7" fmla="*/ 1201645 w 1393915"/>
                <a:gd name="connsiteY7" fmla="*/ 472811 h 608881"/>
                <a:gd name="connsiteX8" fmla="*/ 1393915 w 1393915"/>
                <a:gd name="connsiteY8" fmla="*/ 591770 h 608881"/>
                <a:gd name="connsiteX0" fmla="*/ 0 w 1393915"/>
                <a:gd name="connsiteY0" fmla="*/ 0 h 697288"/>
                <a:gd name="connsiteX1" fmla="*/ 129427 w 1393915"/>
                <a:gd name="connsiteY1" fmla="*/ 56432 h 697288"/>
                <a:gd name="connsiteX2" fmla="*/ 312277 w 1393915"/>
                <a:gd name="connsiteY2" fmla="*/ 164736 h 697288"/>
                <a:gd name="connsiteX3" fmla="*/ 415647 w 1393915"/>
                <a:gd name="connsiteY3" fmla="*/ 219863 h 697288"/>
                <a:gd name="connsiteX4" fmla="*/ 515084 w 1393915"/>
                <a:gd name="connsiteY4" fmla="*/ 368434 h 697288"/>
                <a:gd name="connsiteX5" fmla="*/ 696509 w 1393915"/>
                <a:gd name="connsiteY5" fmla="*/ 602483 h 697288"/>
                <a:gd name="connsiteX6" fmla="*/ 826398 w 1393915"/>
                <a:gd name="connsiteY6" fmla="*/ 697288 h 697288"/>
                <a:gd name="connsiteX7" fmla="*/ 1201645 w 1393915"/>
                <a:gd name="connsiteY7" fmla="*/ 472811 h 697288"/>
                <a:gd name="connsiteX8" fmla="*/ 1393915 w 1393915"/>
                <a:gd name="connsiteY8" fmla="*/ 591770 h 697288"/>
                <a:gd name="connsiteX0" fmla="*/ 0 w 1393915"/>
                <a:gd name="connsiteY0" fmla="*/ 0 h 697288"/>
                <a:gd name="connsiteX1" fmla="*/ 129427 w 1393915"/>
                <a:gd name="connsiteY1" fmla="*/ 56432 h 697288"/>
                <a:gd name="connsiteX2" fmla="*/ 312277 w 1393915"/>
                <a:gd name="connsiteY2" fmla="*/ 164736 h 697288"/>
                <a:gd name="connsiteX3" fmla="*/ 415647 w 1393915"/>
                <a:gd name="connsiteY3" fmla="*/ 219863 h 697288"/>
                <a:gd name="connsiteX4" fmla="*/ 515084 w 1393915"/>
                <a:gd name="connsiteY4" fmla="*/ 368434 h 697288"/>
                <a:gd name="connsiteX5" fmla="*/ 696509 w 1393915"/>
                <a:gd name="connsiteY5" fmla="*/ 602483 h 697288"/>
                <a:gd name="connsiteX6" fmla="*/ 826398 w 1393915"/>
                <a:gd name="connsiteY6" fmla="*/ 697288 h 697288"/>
                <a:gd name="connsiteX7" fmla="*/ 1037825 w 1393915"/>
                <a:gd name="connsiteY7" fmla="*/ 559641 h 697288"/>
                <a:gd name="connsiteX8" fmla="*/ 1201645 w 1393915"/>
                <a:gd name="connsiteY8" fmla="*/ 472811 h 697288"/>
                <a:gd name="connsiteX9" fmla="*/ 1393915 w 1393915"/>
                <a:gd name="connsiteY9" fmla="*/ 591770 h 697288"/>
                <a:gd name="connsiteX0" fmla="*/ 0 w 1393915"/>
                <a:gd name="connsiteY0" fmla="*/ 0 h 697288"/>
                <a:gd name="connsiteX1" fmla="*/ 129427 w 1393915"/>
                <a:gd name="connsiteY1" fmla="*/ 56432 h 697288"/>
                <a:gd name="connsiteX2" fmla="*/ 312277 w 1393915"/>
                <a:gd name="connsiteY2" fmla="*/ 164736 h 697288"/>
                <a:gd name="connsiteX3" fmla="*/ 415647 w 1393915"/>
                <a:gd name="connsiteY3" fmla="*/ 219863 h 697288"/>
                <a:gd name="connsiteX4" fmla="*/ 515084 w 1393915"/>
                <a:gd name="connsiteY4" fmla="*/ 368434 h 697288"/>
                <a:gd name="connsiteX5" fmla="*/ 696509 w 1393915"/>
                <a:gd name="connsiteY5" fmla="*/ 602483 h 697288"/>
                <a:gd name="connsiteX6" fmla="*/ 826398 w 1393915"/>
                <a:gd name="connsiteY6" fmla="*/ 697288 h 697288"/>
                <a:gd name="connsiteX7" fmla="*/ 959330 w 1393915"/>
                <a:gd name="connsiteY7" fmla="*/ 655329 h 697288"/>
                <a:gd name="connsiteX8" fmla="*/ 1201645 w 1393915"/>
                <a:gd name="connsiteY8" fmla="*/ 472811 h 697288"/>
                <a:gd name="connsiteX9" fmla="*/ 1393915 w 1393915"/>
                <a:gd name="connsiteY9" fmla="*/ 591770 h 697288"/>
                <a:gd name="connsiteX0" fmla="*/ 0 w 1393915"/>
                <a:gd name="connsiteY0" fmla="*/ 0 h 697288"/>
                <a:gd name="connsiteX1" fmla="*/ 129427 w 1393915"/>
                <a:gd name="connsiteY1" fmla="*/ 56432 h 697288"/>
                <a:gd name="connsiteX2" fmla="*/ 312277 w 1393915"/>
                <a:gd name="connsiteY2" fmla="*/ 164736 h 697288"/>
                <a:gd name="connsiteX3" fmla="*/ 415647 w 1393915"/>
                <a:gd name="connsiteY3" fmla="*/ 219863 h 697288"/>
                <a:gd name="connsiteX4" fmla="*/ 515084 w 1393915"/>
                <a:gd name="connsiteY4" fmla="*/ 368434 h 697288"/>
                <a:gd name="connsiteX5" fmla="*/ 696509 w 1393915"/>
                <a:gd name="connsiteY5" fmla="*/ 602483 h 697288"/>
                <a:gd name="connsiteX6" fmla="*/ 826398 w 1393915"/>
                <a:gd name="connsiteY6" fmla="*/ 697288 h 697288"/>
                <a:gd name="connsiteX7" fmla="*/ 959330 w 1393915"/>
                <a:gd name="connsiteY7" fmla="*/ 655329 h 697288"/>
                <a:gd name="connsiteX8" fmla="*/ 1032525 w 1393915"/>
                <a:gd name="connsiteY8" fmla="*/ 529847 h 697288"/>
                <a:gd name="connsiteX9" fmla="*/ 1393915 w 1393915"/>
                <a:gd name="connsiteY9" fmla="*/ 591770 h 697288"/>
                <a:gd name="connsiteX0" fmla="*/ 0 w 1393915"/>
                <a:gd name="connsiteY0" fmla="*/ 0 h 697288"/>
                <a:gd name="connsiteX1" fmla="*/ 129427 w 1393915"/>
                <a:gd name="connsiteY1" fmla="*/ 56432 h 697288"/>
                <a:gd name="connsiteX2" fmla="*/ 312277 w 1393915"/>
                <a:gd name="connsiteY2" fmla="*/ 164736 h 697288"/>
                <a:gd name="connsiteX3" fmla="*/ 415647 w 1393915"/>
                <a:gd name="connsiteY3" fmla="*/ 219863 h 697288"/>
                <a:gd name="connsiteX4" fmla="*/ 515084 w 1393915"/>
                <a:gd name="connsiteY4" fmla="*/ 368434 h 697288"/>
                <a:gd name="connsiteX5" fmla="*/ 696509 w 1393915"/>
                <a:gd name="connsiteY5" fmla="*/ 602483 h 697288"/>
                <a:gd name="connsiteX6" fmla="*/ 826398 w 1393915"/>
                <a:gd name="connsiteY6" fmla="*/ 697288 h 697288"/>
                <a:gd name="connsiteX7" fmla="*/ 959330 w 1393915"/>
                <a:gd name="connsiteY7" fmla="*/ 655329 h 697288"/>
                <a:gd name="connsiteX8" fmla="*/ 1032525 w 1393915"/>
                <a:gd name="connsiteY8" fmla="*/ 529847 h 697288"/>
                <a:gd name="connsiteX9" fmla="*/ 1201572 w 1393915"/>
                <a:gd name="connsiteY9" fmla="*/ 547444 h 697288"/>
                <a:gd name="connsiteX10" fmla="*/ 1393915 w 1393915"/>
                <a:gd name="connsiteY10" fmla="*/ 591770 h 697288"/>
                <a:gd name="connsiteX0" fmla="*/ 0 w 1393915"/>
                <a:gd name="connsiteY0" fmla="*/ 0 h 697288"/>
                <a:gd name="connsiteX1" fmla="*/ 129427 w 1393915"/>
                <a:gd name="connsiteY1" fmla="*/ 56432 h 697288"/>
                <a:gd name="connsiteX2" fmla="*/ 312277 w 1393915"/>
                <a:gd name="connsiteY2" fmla="*/ 164736 h 697288"/>
                <a:gd name="connsiteX3" fmla="*/ 415647 w 1393915"/>
                <a:gd name="connsiteY3" fmla="*/ 219863 h 697288"/>
                <a:gd name="connsiteX4" fmla="*/ 515084 w 1393915"/>
                <a:gd name="connsiteY4" fmla="*/ 368434 h 697288"/>
                <a:gd name="connsiteX5" fmla="*/ 696509 w 1393915"/>
                <a:gd name="connsiteY5" fmla="*/ 602483 h 697288"/>
                <a:gd name="connsiteX6" fmla="*/ 826398 w 1393915"/>
                <a:gd name="connsiteY6" fmla="*/ 697288 h 697288"/>
                <a:gd name="connsiteX7" fmla="*/ 959330 w 1393915"/>
                <a:gd name="connsiteY7" fmla="*/ 655329 h 697288"/>
                <a:gd name="connsiteX8" fmla="*/ 1032525 w 1393915"/>
                <a:gd name="connsiteY8" fmla="*/ 529847 h 697288"/>
                <a:gd name="connsiteX9" fmla="*/ 1172808 w 1393915"/>
                <a:gd name="connsiteY9" fmla="*/ 463609 h 697288"/>
                <a:gd name="connsiteX10" fmla="*/ 1393915 w 1393915"/>
                <a:gd name="connsiteY10" fmla="*/ 591770 h 697288"/>
                <a:gd name="connsiteX0" fmla="*/ 0 w 1290988"/>
                <a:gd name="connsiteY0" fmla="*/ 0 h 697288"/>
                <a:gd name="connsiteX1" fmla="*/ 129427 w 1290988"/>
                <a:gd name="connsiteY1" fmla="*/ 56432 h 697288"/>
                <a:gd name="connsiteX2" fmla="*/ 312277 w 1290988"/>
                <a:gd name="connsiteY2" fmla="*/ 164736 h 697288"/>
                <a:gd name="connsiteX3" fmla="*/ 415647 w 1290988"/>
                <a:gd name="connsiteY3" fmla="*/ 219863 h 697288"/>
                <a:gd name="connsiteX4" fmla="*/ 515084 w 1290988"/>
                <a:gd name="connsiteY4" fmla="*/ 368434 h 697288"/>
                <a:gd name="connsiteX5" fmla="*/ 696509 w 1290988"/>
                <a:gd name="connsiteY5" fmla="*/ 602483 h 697288"/>
                <a:gd name="connsiteX6" fmla="*/ 826398 w 1290988"/>
                <a:gd name="connsiteY6" fmla="*/ 697288 h 697288"/>
                <a:gd name="connsiteX7" fmla="*/ 959330 w 1290988"/>
                <a:gd name="connsiteY7" fmla="*/ 655329 h 697288"/>
                <a:gd name="connsiteX8" fmla="*/ 1032525 w 1290988"/>
                <a:gd name="connsiteY8" fmla="*/ 529847 h 697288"/>
                <a:gd name="connsiteX9" fmla="*/ 1172808 w 1290988"/>
                <a:gd name="connsiteY9" fmla="*/ 463609 h 697288"/>
                <a:gd name="connsiteX10" fmla="*/ 1290988 w 1290988"/>
                <a:gd name="connsiteY10" fmla="*/ 390771 h 69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0988" h="697288">
                  <a:moveTo>
                    <a:pt x="0" y="0"/>
                  </a:moveTo>
                  <a:cubicBezTo>
                    <a:pt x="110836" y="3464"/>
                    <a:pt x="18717" y="50106"/>
                    <a:pt x="129427" y="56432"/>
                  </a:cubicBezTo>
                  <a:cubicBezTo>
                    <a:pt x="190830" y="74496"/>
                    <a:pt x="264574" y="137498"/>
                    <a:pt x="312277" y="164736"/>
                  </a:cubicBezTo>
                  <a:cubicBezTo>
                    <a:pt x="354785" y="190243"/>
                    <a:pt x="385629" y="188691"/>
                    <a:pt x="415647" y="219863"/>
                  </a:cubicBezTo>
                  <a:lnTo>
                    <a:pt x="515084" y="368434"/>
                  </a:lnTo>
                  <a:lnTo>
                    <a:pt x="696509" y="602483"/>
                  </a:lnTo>
                  <a:lnTo>
                    <a:pt x="826398" y="697288"/>
                  </a:lnTo>
                  <a:lnTo>
                    <a:pt x="959330" y="655329"/>
                  </a:lnTo>
                  <a:lnTo>
                    <a:pt x="1032525" y="529847"/>
                  </a:lnTo>
                  <a:cubicBezTo>
                    <a:pt x="1072899" y="511866"/>
                    <a:pt x="1129731" y="486788"/>
                    <a:pt x="1172808" y="463609"/>
                  </a:cubicBezTo>
                  <a:cubicBezTo>
                    <a:pt x="1215885" y="440430"/>
                    <a:pt x="1258931" y="383383"/>
                    <a:pt x="1290988" y="390771"/>
                  </a:cubicBez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20" name="Hexagon 19"/>
            <p:cNvSpPr/>
            <p:nvPr/>
          </p:nvSpPr>
          <p:spPr bwMode="auto">
            <a:xfrm rot="387218">
              <a:off x="2842399" y="3664429"/>
              <a:ext cx="237765" cy="215900"/>
            </a:xfrm>
            <a:prstGeom prst="hexagon">
              <a:avLst/>
            </a:prstGeom>
            <a:solidFill>
              <a:schemeClr val="bg1"/>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endParaRPr lang="en-US" sz="900" b="1" dirty="0">
                <a:solidFill>
                  <a:srgbClr val="000000"/>
                </a:solidFill>
              </a:endParaRPr>
            </a:p>
          </p:txBody>
        </p:sp>
        <p:sp>
          <p:nvSpPr>
            <p:cNvPr id="21" name="Hexagon 20"/>
            <p:cNvSpPr/>
            <p:nvPr/>
          </p:nvSpPr>
          <p:spPr bwMode="auto">
            <a:xfrm rot="1080000">
              <a:off x="2115888" y="3827268"/>
              <a:ext cx="237765" cy="215900"/>
            </a:xfrm>
            <a:prstGeom prst="hexagon">
              <a:avLst/>
            </a:prstGeom>
            <a:solidFill>
              <a:schemeClr val="bg1"/>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endParaRPr lang="en-US" sz="900" b="1" dirty="0">
                <a:solidFill>
                  <a:srgbClr val="000000"/>
                </a:solidFill>
              </a:endParaRPr>
            </a:p>
          </p:txBody>
        </p:sp>
        <p:sp>
          <p:nvSpPr>
            <p:cNvPr id="22" name="Hexagon 21"/>
            <p:cNvSpPr/>
            <p:nvPr/>
          </p:nvSpPr>
          <p:spPr bwMode="auto">
            <a:xfrm rot="2400000">
              <a:off x="1664955" y="3927467"/>
              <a:ext cx="237765" cy="215900"/>
            </a:xfrm>
            <a:prstGeom prst="hexagon">
              <a:avLst/>
            </a:prstGeom>
            <a:solidFill>
              <a:schemeClr val="bg1"/>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endParaRPr lang="en-US" sz="900" b="1" dirty="0">
                <a:solidFill>
                  <a:srgbClr val="000000"/>
                </a:solidFill>
              </a:endParaRPr>
            </a:p>
          </p:txBody>
        </p:sp>
      </p:grpSp>
      <p:grpSp>
        <p:nvGrpSpPr>
          <p:cNvPr id="5" name="Group 34"/>
          <p:cNvGrpSpPr>
            <a:grpSpLocks/>
          </p:cNvGrpSpPr>
          <p:nvPr/>
        </p:nvGrpSpPr>
        <p:grpSpPr bwMode="auto">
          <a:xfrm>
            <a:off x="5918200" y="4876800"/>
            <a:ext cx="2082800" cy="1219200"/>
            <a:chOff x="5918385" y="4876800"/>
            <a:chExt cx="2082615" cy="1219201"/>
          </a:xfrm>
        </p:grpSpPr>
        <p:sp>
          <p:nvSpPr>
            <p:cNvPr id="42" name="Rectangle 41"/>
            <p:cNvSpPr/>
            <p:nvPr/>
          </p:nvSpPr>
          <p:spPr>
            <a:xfrm>
              <a:off x="5943783" y="4876800"/>
              <a:ext cx="2057217" cy="12192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base">
                <a:spcBef>
                  <a:spcPct val="0"/>
                </a:spcBef>
                <a:spcAft>
                  <a:spcPct val="0"/>
                </a:spcAft>
                <a:defRPr/>
              </a:pPr>
              <a:r>
                <a:rPr lang="en-US" sz="1600" dirty="0">
                  <a:solidFill>
                    <a:srgbClr val="000000"/>
                  </a:solidFill>
                  <a:effectLst>
                    <a:outerShdw blurRad="38100" dist="38100" dir="2700000" algn="tl">
                      <a:srgbClr val="000000">
                        <a:alpha val="43137"/>
                      </a:srgbClr>
                    </a:outerShdw>
                  </a:effectLst>
                </a:rPr>
                <a:t>XS</a:t>
              </a:r>
            </a:p>
            <a:p>
              <a:pPr fontAlgn="base">
                <a:spcBef>
                  <a:spcPct val="0"/>
                </a:spcBef>
                <a:spcAft>
                  <a:spcPct val="0"/>
                </a:spcAft>
                <a:defRPr/>
              </a:pPr>
              <a:endParaRPr lang="en-US" sz="1000" b="1" dirty="0">
                <a:solidFill>
                  <a:srgbClr val="000000"/>
                </a:solidFill>
              </a:endParaRPr>
            </a:p>
            <a:p>
              <a:pPr fontAlgn="base">
                <a:spcBef>
                  <a:spcPct val="0"/>
                </a:spcBef>
                <a:spcAft>
                  <a:spcPct val="0"/>
                </a:spcAft>
                <a:defRPr/>
              </a:pPr>
              <a:endParaRPr lang="en-US" sz="1600" b="1" dirty="0">
                <a:solidFill>
                  <a:srgbClr val="000000"/>
                </a:solidFill>
              </a:endParaRPr>
            </a:p>
            <a:p>
              <a:pPr fontAlgn="base">
                <a:spcBef>
                  <a:spcPct val="0"/>
                </a:spcBef>
                <a:spcAft>
                  <a:spcPct val="0"/>
                </a:spcAft>
                <a:defRPr/>
              </a:pPr>
              <a:endParaRPr lang="en-US" dirty="0">
                <a:solidFill>
                  <a:srgbClr val="FFFFFF"/>
                </a:solidFill>
              </a:endParaRPr>
            </a:p>
            <a:p>
              <a:pPr fontAlgn="base">
                <a:spcBef>
                  <a:spcPct val="0"/>
                </a:spcBef>
                <a:spcAft>
                  <a:spcPct val="0"/>
                </a:spcAft>
                <a:defRPr/>
              </a:pPr>
              <a:endParaRPr lang="en-US" dirty="0">
                <a:solidFill>
                  <a:srgbClr val="FFFFFF"/>
                </a:solidFill>
              </a:endParaRPr>
            </a:p>
          </p:txBody>
        </p:sp>
        <p:sp>
          <p:nvSpPr>
            <p:cNvPr id="43" name="Freeform 42"/>
            <p:cNvSpPr/>
            <p:nvPr/>
          </p:nvSpPr>
          <p:spPr>
            <a:xfrm rot="285202">
              <a:off x="5918385" y="5159375"/>
              <a:ext cx="2034994" cy="868364"/>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600200 w 2597727"/>
                <a:gd name="connsiteY13" fmla="*/ 415635 h 500775"/>
                <a:gd name="connsiteX14" fmla="*/ 1704109 w 2597727"/>
                <a:gd name="connsiteY14" fmla="*/ 384463 h 500775"/>
                <a:gd name="connsiteX15" fmla="*/ 2078182 w 2597727"/>
                <a:gd name="connsiteY15" fmla="*/ 342900 h 500775"/>
                <a:gd name="connsiteX16" fmla="*/ 2275609 w 2597727"/>
                <a:gd name="connsiteY16" fmla="*/ 256309 h 500775"/>
                <a:gd name="connsiteX17" fmla="*/ 2389909 w 2597727"/>
                <a:gd name="connsiteY17" fmla="*/ 207818 h 500775"/>
                <a:gd name="connsiteX18" fmla="*/ 2597727 w 2597727"/>
                <a:gd name="connsiteY18" fmla="*/ 0 h 500775"/>
                <a:gd name="connsiteX19" fmla="*/ 2597727 w 2597727"/>
                <a:gd name="connsiteY19" fmla="*/ 0 h 50077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600200 w 2597727"/>
                <a:gd name="connsiteY13" fmla="*/ 415635 h 500775"/>
                <a:gd name="connsiteX14" fmla="*/ 1704109 w 2597727"/>
                <a:gd name="connsiteY14" fmla="*/ 384463 h 500775"/>
                <a:gd name="connsiteX15" fmla="*/ 2078182 w 2597727"/>
                <a:gd name="connsiteY15" fmla="*/ 342900 h 500775"/>
                <a:gd name="connsiteX16" fmla="*/ 2275609 w 2597727"/>
                <a:gd name="connsiteY16" fmla="*/ 256309 h 500775"/>
                <a:gd name="connsiteX17" fmla="*/ 2389909 w 2597727"/>
                <a:gd name="connsiteY17" fmla="*/ 207818 h 500775"/>
                <a:gd name="connsiteX18" fmla="*/ 2597727 w 2597727"/>
                <a:gd name="connsiteY18" fmla="*/ 0 h 500775"/>
                <a:gd name="connsiteX0" fmla="*/ 0 w 2389909"/>
                <a:gd name="connsiteY0" fmla="*/ 0 h 417648"/>
                <a:gd name="connsiteX1" fmla="*/ 0 w 2389909"/>
                <a:gd name="connsiteY1" fmla="*/ 0 h 417648"/>
                <a:gd name="connsiteX2" fmla="*/ 332509 w 2389909"/>
                <a:gd name="connsiteY2" fmla="*/ 10391 h 417648"/>
                <a:gd name="connsiteX3" fmla="*/ 363682 w 2389909"/>
                <a:gd name="connsiteY3" fmla="*/ 20782 h 417648"/>
                <a:gd name="connsiteX4" fmla="*/ 571500 w 2389909"/>
                <a:gd name="connsiteY4" fmla="*/ 62346 h 417648"/>
                <a:gd name="connsiteX5" fmla="*/ 633845 w 2389909"/>
                <a:gd name="connsiteY5" fmla="*/ 103909 h 417648"/>
                <a:gd name="connsiteX6" fmla="*/ 696191 w 2389909"/>
                <a:gd name="connsiteY6" fmla="*/ 124691 h 417648"/>
                <a:gd name="connsiteX7" fmla="*/ 751609 w 2389909"/>
                <a:gd name="connsiteY7" fmla="*/ 249381 h 417648"/>
                <a:gd name="connsiteX8" fmla="*/ 980209 w 2389909"/>
                <a:gd name="connsiteY8" fmla="*/ 325581 h 417648"/>
                <a:gd name="connsiteX9" fmla="*/ 1285009 w 2389909"/>
                <a:gd name="connsiteY9" fmla="*/ 325580 h 417648"/>
                <a:gd name="connsiteX10" fmla="*/ 1361209 w 2389909"/>
                <a:gd name="connsiteY10" fmla="*/ 342899 h 417648"/>
                <a:gd name="connsiteX11" fmla="*/ 1437409 w 2389909"/>
                <a:gd name="connsiteY11" fmla="*/ 404001 h 417648"/>
                <a:gd name="connsiteX12" fmla="*/ 1513609 w 2389909"/>
                <a:gd name="connsiteY12" fmla="*/ 400537 h 417648"/>
                <a:gd name="connsiteX13" fmla="*/ 1600200 w 2389909"/>
                <a:gd name="connsiteY13" fmla="*/ 332508 h 417648"/>
                <a:gd name="connsiteX14" fmla="*/ 1704109 w 2389909"/>
                <a:gd name="connsiteY14" fmla="*/ 301336 h 417648"/>
                <a:gd name="connsiteX15" fmla="*/ 2078182 w 2389909"/>
                <a:gd name="connsiteY15" fmla="*/ 259773 h 417648"/>
                <a:gd name="connsiteX16" fmla="*/ 2275609 w 2389909"/>
                <a:gd name="connsiteY16" fmla="*/ 173182 h 417648"/>
                <a:gd name="connsiteX17" fmla="*/ 2389909 w 2389909"/>
                <a:gd name="connsiteY17" fmla="*/ 124691 h 417648"/>
                <a:gd name="connsiteX0" fmla="*/ 0 w 2389909"/>
                <a:gd name="connsiteY0" fmla="*/ 0 h 417648"/>
                <a:gd name="connsiteX1" fmla="*/ 0 w 2389909"/>
                <a:gd name="connsiteY1" fmla="*/ 0 h 417648"/>
                <a:gd name="connsiteX2" fmla="*/ 332509 w 2389909"/>
                <a:gd name="connsiteY2" fmla="*/ 10391 h 417648"/>
                <a:gd name="connsiteX3" fmla="*/ 363682 w 2389909"/>
                <a:gd name="connsiteY3" fmla="*/ 20782 h 417648"/>
                <a:gd name="connsiteX4" fmla="*/ 633845 w 2389909"/>
                <a:gd name="connsiteY4" fmla="*/ 103909 h 417648"/>
                <a:gd name="connsiteX5" fmla="*/ 696191 w 2389909"/>
                <a:gd name="connsiteY5" fmla="*/ 124691 h 417648"/>
                <a:gd name="connsiteX6" fmla="*/ 751609 w 2389909"/>
                <a:gd name="connsiteY6" fmla="*/ 249381 h 417648"/>
                <a:gd name="connsiteX7" fmla="*/ 980209 w 2389909"/>
                <a:gd name="connsiteY7" fmla="*/ 325581 h 417648"/>
                <a:gd name="connsiteX8" fmla="*/ 1285009 w 2389909"/>
                <a:gd name="connsiteY8" fmla="*/ 325580 h 417648"/>
                <a:gd name="connsiteX9" fmla="*/ 1361209 w 2389909"/>
                <a:gd name="connsiteY9" fmla="*/ 342899 h 417648"/>
                <a:gd name="connsiteX10" fmla="*/ 1437409 w 2389909"/>
                <a:gd name="connsiteY10" fmla="*/ 404001 h 417648"/>
                <a:gd name="connsiteX11" fmla="*/ 1513609 w 2389909"/>
                <a:gd name="connsiteY11" fmla="*/ 400537 h 417648"/>
                <a:gd name="connsiteX12" fmla="*/ 1600200 w 2389909"/>
                <a:gd name="connsiteY12" fmla="*/ 332508 h 417648"/>
                <a:gd name="connsiteX13" fmla="*/ 1704109 w 2389909"/>
                <a:gd name="connsiteY13" fmla="*/ 301336 h 417648"/>
                <a:gd name="connsiteX14" fmla="*/ 2078182 w 2389909"/>
                <a:gd name="connsiteY14" fmla="*/ 259773 h 417648"/>
                <a:gd name="connsiteX15" fmla="*/ 2275609 w 2389909"/>
                <a:gd name="connsiteY15" fmla="*/ 173182 h 417648"/>
                <a:gd name="connsiteX16" fmla="*/ 2389909 w 2389909"/>
                <a:gd name="connsiteY16" fmla="*/ 124691 h 417648"/>
                <a:gd name="connsiteX0" fmla="*/ 0 w 2389909"/>
                <a:gd name="connsiteY0" fmla="*/ 0 h 417648"/>
                <a:gd name="connsiteX1" fmla="*/ 0 w 2389909"/>
                <a:gd name="connsiteY1" fmla="*/ 0 h 417648"/>
                <a:gd name="connsiteX2" fmla="*/ 332509 w 2389909"/>
                <a:gd name="connsiteY2" fmla="*/ 10391 h 417648"/>
                <a:gd name="connsiteX3" fmla="*/ 633845 w 2389909"/>
                <a:gd name="connsiteY3" fmla="*/ 103909 h 417648"/>
                <a:gd name="connsiteX4" fmla="*/ 696191 w 2389909"/>
                <a:gd name="connsiteY4" fmla="*/ 124691 h 417648"/>
                <a:gd name="connsiteX5" fmla="*/ 751609 w 2389909"/>
                <a:gd name="connsiteY5" fmla="*/ 249381 h 417648"/>
                <a:gd name="connsiteX6" fmla="*/ 980209 w 2389909"/>
                <a:gd name="connsiteY6" fmla="*/ 325581 h 417648"/>
                <a:gd name="connsiteX7" fmla="*/ 1285009 w 2389909"/>
                <a:gd name="connsiteY7" fmla="*/ 325580 h 417648"/>
                <a:gd name="connsiteX8" fmla="*/ 1361209 w 2389909"/>
                <a:gd name="connsiteY8" fmla="*/ 342899 h 417648"/>
                <a:gd name="connsiteX9" fmla="*/ 1437409 w 2389909"/>
                <a:gd name="connsiteY9" fmla="*/ 404001 h 417648"/>
                <a:gd name="connsiteX10" fmla="*/ 1513609 w 2389909"/>
                <a:gd name="connsiteY10" fmla="*/ 400537 h 417648"/>
                <a:gd name="connsiteX11" fmla="*/ 1600200 w 2389909"/>
                <a:gd name="connsiteY11" fmla="*/ 332508 h 417648"/>
                <a:gd name="connsiteX12" fmla="*/ 1704109 w 2389909"/>
                <a:gd name="connsiteY12" fmla="*/ 301336 h 417648"/>
                <a:gd name="connsiteX13" fmla="*/ 2078182 w 2389909"/>
                <a:gd name="connsiteY13" fmla="*/ 259773 h 417648"/>
                <a:gd name="connsiteX14" fmla="*/ 2275609 w 2389909"/>
                <a:gd name="connsiteY14" fmla="*/ 173182 h 417648"/>
                <a:gd name="connsiteX15" fmla="*/ 2389909 w 2389909"/>
                <a:gd name="connsiteY15" fmla="*/ 124691 h 417648"/>
                <a:gd name="connsiteX0" fmla="*/ 0 w 2389909"/>
                <a:gd name="connsiteY0" fmla="*/ 0 h 417648"/>
                <a:gd name="connsiteX1" fmla="*/ 0 w 2389909"/>
                <a:gd name="connsiteY1" fmla="*/ 0 h 417648"/>
                <a:gd name="connsiteX2" fmla="*/ 633845 w 2389909"/>
                <a:gd name="connsiteY2" fmla="*/ 103909 h 417648"/>
                <a:gd name="connsiteX3" fmla="*/ 696191 w 2389909"/>
                <a:gd name="connsiteY3" fmla="*/ 124691 h 417648"/>
                <a:gd name="connsiteX4" fmla="*/ 751609 w 2389909"/>
                <a:gd name="connsiteY4" fmla="*/ 249381 h 417648"/>
                <a:gd name="connsiteX5" fmla="*/ 980209 w 2389909"/>
                <a:gd name="connsiteY5" fmla="*/ 325581 h 417648"/>
                <a:gd name="connsiteX6" fmla="*/ 1285009 w 2389909"/>
                <a:gd name="connsiteY6" fmla="*/ 325580 h 417648"/>
                <a:gd name="connsiteX7" fmla="*/ 1361209 w 2389909"/>
                <a:gd name="connsiteY7" fmla="*/ 342899 h 417648"/>
                <a:gd name="connsiteX8" fmla="*/ 1437409 w 2389909"/>
                <a:gd name="connsiteY8" fmla="*/ 404001 h 417648"/>
                <a:gd name="connsiteX9" fmla="*/ 1513609 w 2389909"/>
                <a:gd name="connsiteY9" fmla="*/ 400537 h 417648"/>
                <a:gd name="connsiteX10" fmla="*/ 1600200 w 2389909"/>
                <a:gd name="connsiteY10" fmla="*/ 332508 h 417648"/>
                <a:gd name="connsiteX11" fmla="*/ 1704109 w 2389909"/>
                <a:gd name="connsiteY11" fmla="*/ 301336 h 417648"/>
                <a:gd name="connsiteX12" fmla="*/ 2078182 w 2389909"/>
                <a:gd name="connsiteY12" fmla="*/ 259773 h 417648"/>
                <a:gd name="connsiteX13" fmla="*/ 2275609 w 2389909"/>
                <a:gd name="connsiteY13" fmla="*/ 173182 h 417648"/>
                <a:gd name="connsiteX14" fmla="*/ 2389909 w 2389909"/>
                <a:gd name="connsiteY14" fmla="*/ 124691 h 417648"/>
                <a:gd name="connsiteX0" fmla="*/ 0 w 2389909"/>
                <a:gd name="connsiteY0" fmla="*/ 0 h 417648"/>
                <a:gd name="connsiteX1" fmla="*/ 633845 w 2389909"/>
                <a:gd name="connsiteY1" fmla="*/ 103909 h 417648"/>
                <a:gd name="connsiteX2" fmla="*/ 696191 w 2389909"/>
                <a:gd name="connsiteY2" fmla="*/ 124691 h 417648"/>
                <a:gd name="connsiteX3" fmla="*/ 751609 w 2389909"/>
                <a:gd name="connsiteY3" fmla="*/ 249381 h 417648"/>
                <a:gd name="connsiteX4" fmla="*/ 980209 w 2389909"/>
                <a:gd name="connsiteY4" fmla="*/ 325581 h 417648"/>
                <a:gd name="connsiteX5" fmla="*/ 1285009 w 2389909"/>
                <a:gd name="connsiteY5" fmla="*/ 325580 h 417648"/>
                <a:gd name="connsiteX6" fmla="*/ 1361209 w 2389909"/>
                <a:gd name="connsiteY6" fmla="*/ 342899 h 417648"/>
                <a:gd name="connsiteX7" fmla="*/ 1437409 w 2389909"/>
                <a:gd name="connsiteY7" fmla="*/ 404001 h 417648"/>
                <a:gd name="connsiteX8" fmla="*/ 1513609 w 2389909"/>
                <a:gd name="connsiteY8" fmla="*/ 400537 h 417648"/>
                <a:gd name="connsiteX9" fmla="*/ 1600200 w 2389909"/>
                <a:gd name="connsiteY9" fmla="*/ 332508 h 417648"/>
                <a:gd name="connsiteX10" fmla="*/ 1704109 w 2389909"/>
                <a:gd name="connsiteY10" fmla="*/ 301336 h 417648"/>
                <a:gd name="connsiteX11" fmla="*/ 2078182 w 2389909"/>
                <a:gd name="connsiteY11" fmla="*/ 259773 h 417648"/>
                <a:gd name="connsiteX12" fmla="*/ 2275609 w 2389909"/>
                <a:gd name="connsiteY12" fmla="*/ 173182 h 417648"/>
                <a:gd name="connsiteX13" fmla="*/ 2389909 w 2389909"/>
                <a:gd name="connsiteY13" fmla="*/ 124691 h 417648"/>
                <a:gd name="connsiteX0" fmla="*/ 0 w 1756064"/>
                <a:gd name="connsiteY0" fmla="*/ 0 h 313739"/>
                <a:gd name="connsiteX1" fmla="*/ 62346 w 1756064"/>
                <a:gd name="connsiteY1" fmla="*/ 20782 h 313739"/>
                <a:gd name="connsiteX2" fmla="*/ 117764 w 1756064"/>
                <a:gd name="connsiteY2" fmla="*/ 145472 h 313739"/>
                <a:gd name="connsiteX3" fmla="*/ 346364 w 1756064"/>
                <a:gd name="connsiteY3" fmla="*/ 221672 h 313739"/>
                <a:gd name="connsiteX4" fmla="*/ 651164 w 1756064"/>
                <a:gd name="connsiteY4" fmla="*/ 221671 h 313739"/>
                <a:gd name="connsiteX5" fmla="*/ 727364 w 1756064"/>
                <a:gd name="connsiteY5" fmla="*/ 238990 h 313739"/>
                <a:gd name="connsiteX6" fmla="*/ 803564 w 1756064"/>
                <a:gd name="connsiteY6" fmla="*/ 300092 h 313739"/>
                <a:gd name="connsiteX7" fmla="*/ 879764 w 1756064"/>
                <a:gd name="connsiteY7" fmla="*/ 296628 h 313739"/>
                <a:gd name="connsiteX8" fmla="*/ 966355 w 1756064"/>
                <a:gd name="connsiteY8" fmla="*/ 228599 h 313739"/>
                <a:gd name="connsiteX9" fmla="*/ 1070264 w 1756064"/>
                <a:gd name="connsiteY9" fmla="*/ 197427 h 313739"/>
                <a:gd name="connsiteX10" fmla="*/ 1444337 w 1756064"/>
                <a:gd name="connsiteY10" fmla="*/ 155864 h 313739"/>
                <a:gd name="connsiteX11" fmla="*/ 1641764 w 1756064"/>
                <a:gd name="connsiteY11" fmla="*/ 69273 h 313739"/>
                <a:gd name="connsiteX12" fmla="*/ 1756064 w 1756064"/>
                <a:gd name="connsiteY12" fmla="*/ 20782 h 31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6064" h="313739">
                  <a:moveTo>
                    <a:pt x="0" y="0"/>
                  </a:moveTo>
                  <a:lnTo>
                    <a:pt x="62346" y="20782"/>
                  </a:lnTo>
                  <a:lnTo>
                    <a:pt x="117764" y="145472"/>
                  </a:lnTo>
                  <a:lnTo>
                    <a:pt x="346364" y="221672"/>
                  </a:lnTo>
                  <a:lnTo>
                    <a:pt x="651164" y="221671"/>
                  </a:lnTo>
                  <a:lnTo>
                    <a:pt x="727364" y="238990"/>
                  </a:lnTo>
                  <a:lnTo>
                    <a:pt x="803564" y="300092"/>
                  </a:lnTo>
                  <a:cubicBezTo>
                    <a:pt x="841664" y="312585"/>
                    <a:pt x="835314" y="313739"/>
                    <a:pt x="879764" y="296628"/>
                  </a:cubicBezTo>
                  <a:lnTo>
                    <a:pt x="966355" y="228599"/>
                  </a:lnTo>
                  <a:lnTo>
                    <a:pt x="1070264" y="197427"/>
                  </a:lnTo>
                  <a:cubicBezTo>
                    <a:pt x="1164359" y="191744"/>
                    <a:pt x="1349087" y="177223"/>
                    <a:pt x="1444337" y="155864"/>
                  </a:cubicBezTo>
                  <a:lnTo>
                    <a:pt x="1641764" y="69273"/>
                  </a:lnTo>
                  <a:cubicBezTo>
                    <a:pt x="1693719" y="46759"/>
                    <a:pt x="1737014" y="55418"/>
                    <a:pt x="1756064" y="20782"/>
                  </a:cubicBez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gr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4" name="Picture 2"/>
          <p:cNvPicPr>
            <a:picLocks noChangeAspect="1" noChangeArrowheads="1"/>
          </p:cNvPicPr>
          <p:nvPr/>
        </p:nvPicPr>
        <p:blipFill>
          <a:blip r:embed="rId3" cstate="print"/>
          <a:srcRect/>
          <a:stretch>
            <a:fillRect/>
          </a:stretch>
        </p:blipFill>
        <p:spPr bwMode="auto">
          <a:xfrm>
            <a:off x="1033272" y="1828800"/>
            <a:ext cx="7077456" cy="4401152"/>
          </a:xfrm>
          <a:prstGeom prst="rect">
            <a:avLst/>
          </a:prstGeom>
          <a:noFill/>
          <a:ln w="9525">
            <a:noFill/>
            <a:miter lim="800000"/>
            <a:headEnd/>
            <a:tailEnd/>
          </a:ln>
        </p:spPr>
      </p:pic>
      <p:sp>
        <p:nvSpPr>
          <p:cNvPr id="8" name="Freeform 7"/>
          <p:cNvSpPr/>
          <p:nvPr/>
        </p:nvSpPr>
        <p:spPr bwMode="auto">
          <a:xfrm>
            <a:off x="1905000" y="1828800"/>
            <a:ext cx="2846388" cy="3213100"/>
          </a:xfrm>
          <a:custGeom>
            <a:avLst/>
            <a:gdLst>
              <a:gd name="connsiteX0" fmla="*/ 784322 w 2563319"/>
              <a:gd name="connsiteY0" fmla="*/ 0 h 3380874"/>
              <a:gd name="connsiteX1" fmla="*/ 784322 w 2563319"/>
              <a:gd name="connsiteY1" fmla="*/ 0 h 3380874"/>
              <a:gd name="connsiteX2" fmla="*/ 796354 w 2563319"/>
              <a:gd name="connsiteY2" fmla="*/ 108284 h 3380874"/>
              <a:gd name="connsiteX3" fmla="*/ 832448 w 2563319"/>
              <a:gd name="connsiteY3" fmla="*/ 132347 h 3380874"/>
              <a:gd name="connsiteX4" fmla="*/ 844480 w 2563319"/>
              <a:gd name="connsiteY4" fmla="*/ 228600 h 3380874"/>
              <a:gd name="connsiteX5" fmla="*/ 856511 w 2563319"/>
              <a:gd name="connsiteY5" fmla="*/ 264695 h 3380874"/>
              <a:gd name="connsiteX6" fmla="*/ 916669 w 2563319"/>
              <a:gd name="connsiteY6" fmla="*/ 324853 h 3380874"/>
              <a:gd name="connsiteX7" fmla="*/ 940733 w 2563319"/>
              <a:gd name="connsiteY7" fmla="*/ 360947 h 3380874"/>
              <a:gd name="connsiteX8" fmla="*/ 1024954 w 2563319"/>
              <a:gd name="connsiteY8" fmla="*/ 409074 h 3380874"/>
              <a:gd name="connsiteX9" fmla="*/ 1133238 w 2563319"/>
              <a:gd name="connsiteY9" fmla="*/ 457200 h 3380874"/>
              <a:gd name="connsiteX10" fmla="*/ 1169333 w 2563319"/>
              <a:gd name="connsiteY10" fmla="*/ 469232 h 3380874"/>
              <a:gd name="connsiteX11" fmla="*/ 1434027 w 2563319"/>
              <a:gd name="connsiteY11" fmla="*/ 481263 h 3380874"/>
              <a:gd name="connsiteX12" fmla="*/ 1470122 w 2563319"/>
              <a:gd name="connsiteY12" fmla="*/ 493295 h 3380874"/>
              <a:gd name="connsiteX13" fmla="*/ 1530280 w 2563319"/>
              <a:gd name="connsiteY13" fmla="*/ 505326 h 3380874"/>
              <a:gd name="connsiteX14" fmla="*/ 1566375 w 2563319"/>
              <a:gd name="connsiteY14" fmla="*/ 529389 h 3380874"/>
              <a:gd name="connsiteX15" fmla="*/ 1662627 w 2563319"/>
              <a:gd name="connsiteY15" fmla="*/ 541421 h 3380874"/>
              <a:gd name="connsiteX16" fmla="*/ 1758880 w 2563319"/>
              <a:gd name="connsiteY16" fmla="*/ 565484 h 3380874"/>
              <a:gd name="connsiteX17" fmla="*/ 1843101 w 2563319"/>
              <a:gd name="connsiteY17" fmla="*/ 613611 h 3380874"/>
              <a:gd name="connsiteX18" fmla="*/ 1927322 w 2563319"/>
              <a:gd name="connsiteY18" fmla="*/ 661737 h 3380874"/>
              <a:gd name="connsiteX19" fmla="*/ 1975448 w 2563319"/>
              <a:gd name="connsiteY19" fmla="*/ 673768 h 3380874"/>
              <a:gd name="connsiteX20" fmla="*/ 2047638 w 2563319"/>
              <a:gd name="connsiteY20" fmla="*/ 697832 h 3380874"/>
              <a:gd name="connsiteX21" fmla="*/ 2083733 w 2563319"/>
              <a:gd name="connsiteY21" fmla="*/ 709863 h 3380874"/>
              <a:gd name="connsiteX22" fmla="*/ 2119827 w 2563319"/>
              <a:gd name="connsiteY22" fmla="*/ 733926 h 3380874"/>
              <a:gd name="connsiteX23" fmla="*/ 2240143 w 2563319"/>
              <a:gd name="connsiteY23" fmla="*/ 757989 h 3380874"/>
              <a:gd name="connsiteX24" fmla="*/ 2324364 w 2563319"/>
              <a:gd name="connsiteY24" fmla="*/ 782053 h 3380874"/>
              <a:gd name="connsiteX25" fmla="*/ 2324364 w 2563319"/>
              <a:gd name="connsiteY25" fmla="*/ 998621 h 3380874"/>
              <a:gd name="connsiteX26" fmla="*/ 2276238 w 2563319"/>
              <a:gd name="connsiteY26" fmla="*/ 1034716 h 3380874"/>
              <a:gd name="connsiteX27" fmla="*/ 2252175 w 2563319"/>
              <a:gd name="connsiteY27" fmla="*/ 1070811 h 3380874"/>
              <a:gd name="connsiteX28" fmla="*/ 2228111 w 2563319"/>
              <a:gd name="connsiteY28" fmla="*/ 1094874 h 3380874"/>
              <a:gd name="connsiteX29" fmla="*/ 2240143 w 2563319"/>
              <a:gd name="connsiteY29" fmla="*/ 1311442 h 3380874"/>
              <a:gd name="connsiteX30" fmla="*/ 2252175 w 2563319"/>
              <a:gd name="connsiteY30" fmla="*/ 1347537 h 3380874"/>
              <a:gd name="connsiteX31" fmla="*/ 2336396 w 2563319"/>
              <a:gd name="connsiteY31" fmla="*/ 1443789 h 3380874"/>
              <a:gd name="connsiteX32" fmla="*/ 2408585 w 2563319"/>
              <a:gd name="connsiteY32" fmla="*/ 1467853 h 3380874"/>
              <a:gd name="connsiteX33" fmla="*/ 2456711 w 2563319"/>
              <a:gd name="connsiteY33" fmla="*/ 1540042 h 3380874"/>
              <a:gd name="connsiteX34" fmla="*/ 2492806 w 2563319"/>
              <a:gd name="connsiteY34" fmla="*/ 1804737 h 3380874"/>
              <a:gd name="connsiteX35" fmla="*/ 2528901 w 2563319"/>
              <a:gd name="connsiteY35" fmla="*/ 1876926 h 3380874"/>
              <a:gd name="connsiteX36" fmla="*/ 2552964 w 2563319"/>
              <a:gd name="connsiteY36" fmla="*/ 1949116 h 3380874"/>
              <a:gd name="connsiteX37" fmla="*/ 2504838 w 2563319"/>
              <a:gd name="connsiteY37" fmla="*/ 2045368 h 3380874"/>
              <a:gd name="connsiteX38" fmla="*/ 2456711 w 2563319"/>
              <a:gd name="connsiteY38" fmla="*/ 2093495 h 3380874"/>
              <a:gd name="connsiteX39" fmla="*/ 2384522 w 2563319"/>
              <a:gd name="connsiteY39" fmla="*/ 2117558 h 3380874"/>
              <a:gd name="connsiteX40" fmla="*/ 2348427 w 2563319"/>
              <a:gd name="connsiteY40" fmla="*/ 2129589 h 3380874"/>
              <a:gd name="connsiteX41" fmla="*/ 2312333 w 2563319"/>
              <a:gd name="connsiteY41" fmla="*/ 2249905 h 3380874"/>
              <a:gd name="connsiteX42" fmla="*/ 2264206 w 2563319"/>
              <a:gd name="connsiteY42" fmla="*/ 2322095 h 3380874"/>
              <a:gd name="connsiteX43" fmla="*/ 2264206 w 2563319"/>
              <a:gd name="connsiteY43" fmla="*/ 2406316 h 3380874"/>
              <a:gd name="connsiteX44" fmla="*/ 2228111 w 2563319"/>
              <a:gd name="connsiteY44" fmla="*/ 2526632 h 3380874"/>
              <a:gd name="connsiteX45" fmla="*/ 2240143 w 2563319"/>
              <a:gd name="connsiteY45" fmla="*/ 2574758 h 3380874"/>
              <a:gd name="connsiteX46" fmla="*/ 2276238 w 2563319"/>
              <a:gd name="connsiteY46" fmla="*/ 2610853 h 3380874"/>
              <a:gd name="connsiteX47" fmla="*/ 2324364 w 2563319"/>
              <a:gd name="connsiteY47" fmla="*/ 2671011 h 3380874"/>
              <a:gd name="connsiteX48" fmla="*/ 2312333 w 2563319"/>
              <a:gd name="connsiteY48" fmla="*/ 2731168 h 3380874"/>
              <a:gd name="connsiteX49" fmla="*/ 2023575 w 2563319"/>
              <a:gd name="connsiteY49" fmla="*/ 2743200 h 3380874"/>
              <a:gd name="connsiteX50" fmla="*/ 1939354 w 2563319"/>
              <a:gd name="connsiteY50" fmla="*/ 2755232 h 3380874"/>
              <a:gd name="connsiteX51" fmla="*/ 1879196 w 2563319"/>
              <a:gd name="connsiteY51" fmla="*/ 2803358 h 3380874"/>
              <a:gd name="connsiteX52" fmla="*/ 1698722 w 2563319"/>
              <a:gd name="connsiteY52" fmla="*/ 2839453 h 3380874"/>
              <a:gd name="connsiteX53" fmla="*/ 1662627 w 2563319"/>
              <a:gd name="connsiteY53" fmla="*/ 2851484 h 3380874"/>
              <a:gd name="connsiteX54" fmla="*/ 1626533 w 2563319"/>
              <a:gd name="connsiteY54" fmla="*/ 2875547 h 3380874"/>
              <a:gd name="connsiteX55" fmla="*/ 1277617 w 2563319"/>
              <a:gd name="connsiteY55" fmla="*/ 2887579 h 3380874"/>
              <a:gd name="connsiteX56" fmla="*/ 1133238 w 2563319"/>
              <a:gd name="connsiteY56" fmla="*/ 2935705 h 3380874"/>
              <a:gd name="connsiteX57" fmla="*/ 1097143 w 2563319"/>
              <a:gd name="connsiteY57" fmla="*/ 2947737 h 3380874"/>
              <a:gd name="connsiteX58" fmla="*/ 820417 w 2563319"/>
              <a:gd name="connsiteY58" fmla="*/ 2959768 h 3380874"/>
              <a:gd name="connsiteX59" fmla="*/ 700101 w 2563319"/>
              <a:gd name="connsiteY59" fmla="*/ 2995863 h 3380874"/>
              <a:gd name="connsiteX60" fmla="*/ 664006 w 2563319"/>
              <a:gd name="connsiteY60" fmla="*/ 3019926 h 3380874"/>
              <a:gd name="connsiteX61" fmla="*/ 543690 w 2563319"/>
              <a:gd name="connsiteY61" fmla="*/ 3056021 h 3380874"/>
              <a:gd name="connsiteX62" fmla="*/ 278996 w 2563319"/>
              <a:gd name="connsiteY62" fmla="*/ 3068053 h 3380874"/>
              <a:gd name="connsiteX63" fmla="*/ 194775 w 2563319"/>
              <a:gd name="connsiteY63" fmla="*/ 3104147 h 3380874"/>
              <a:gd name="connsiteX64" fmla="*/ 134617 w 2563319"/>
              <a:gd name="connsiteY64" fmla="*/ 3164305 h 3380874"/>
              <a:gd name="connsiteX65" fmla="*/ 98522 w 2563319"/>
              <a:gd name="connsiteY65" fmla="*/ 3200400 h 3380874"/>
              <a:gd name="connsiteX66" fmla="*/ 62427 w 2563319"/>
              <a:gd name="connsiteY66" fmla="*/ 3212432 h 3380874"/>
              <a:gd name="connsiteX67" fmla="*/ 2269 w 2563319"/>
              <a:gd name="connsiteY67" fmla="*/ 3320716 h 3380874"/>
              <a:gd name="connsiteX68" fmla="*/ 2269 w 2563319"/>
              <a:gd name="connsiteY68" fmla="*/ 3368842 h 3380874"/>
              <a:gd name="connsiteX69" fmla="*/ 14301 w 2563319"/>
              <a:gd name="connsiteY69" fmla="*/ 3380874 h 3380874"/>
              <a:gd name="connsiteX0" fmla="*/ 784322 w 2563319"/>
              <a:gd name="connsiteY0" fmla="*/ 0 h 3368842"/>
              <a:gd name="connsiteX1" fmla="*/ 784322 w 2563319"/>
              <a:gd name="connsiteY1" fmla="*/ 0 h 3368842"/>
              <a:gd name="connsiteX2" fmla="*/ 796354 w 2563319"/>
              <a:gd name="connsiteY2" fmla="*/ 108284 h 3368842"/>
              <a:gd name="connsiteX3" fmla="*/ 832448 w 2563319"/>
              <a:gd name="connsiteY3" fmla="*/ 132347 h 3368842"/>
              <a:gd name="connsiteX4" fmla="*/ 844480 w 2563319"/>
              <a:gd name="connsiteY4" fmla="*/ 228600 h 3368842"/>
              <a:gd name="connsiteX5" fmla="*/ 856511 w 2563319"/>
              <a:gd name="connsiteY5" fmla="*/ 264695 h 3368842"/>
              <a:gd name="connsiteX6" fmla="*/ 916669 w 2563319"/>
              <a:gd name="connsiteY6" fmla="*/ 324853 h 3368842"/>
              <a:gd name="connsiteX7" fmla="*/ 940733 w 2563319"/>
              <a:gd name="connsiteY7" fmla="*/ 360947 h 3368842"/>
              <a:gd name="connsiteX8" fmla="*/ 1024954 w 2563319"/>
              <a:gd name="connsiteY8" fmla="*/ 409074 h 3368842"/>
              <a:gd name="connsiteX9" fmla="*/ 1133238 w 2563319"/>
              <a:gd name="connsiteY9" fmla="*/ 457200 h 3368842"/>
              <a:gd name="connsiteX10" fmla="*/ 1169333 w 2563319"/>
              <a:gd name="connsiteY10" fmla="*/ 469232 h 3368842"/>
              <a:gd name="connsiteX11" fmla="*/ 1434027 w 2563319"/>
              <a:gd name="connsiteY11" fmla="*/ 481263 h 3368842"/>
              <a:gd name="connsiteX12" fmla="*/ 1470122 w 2563319"/>
              <a:gd name="connsiteY12" fmla="*/ 493295 h 3368842"/>
              <a:gd name="connsiteX13" fmla="*/ 1530280 w 2563319"/>
              <a:gd name="connsiteY13" fmla="*/ 505326 h 3368842"/>
              <a:gd name="connsiteX14" fmla="*/ 1566375 w 2563319"/>
              <a:gd name="connsiteY14" fmla="*/ 529389 h 3368842"/>
              <a:gd name="connsiteX15" fmla="*/ 1662627 w 2563319"/>
              <a:gd name="connsiteY15" fmla="*/ 541421 h 3368842"/>
              <a:gd name="connsiteX16" fmla="*/ 1758880 w 2563319"/>
              <a:gd name="connsiteY16" fmla="*/ 565484 h 3368842"/>
              <a:gd name="connsiteX17" fmla="*/ 1843101 w 2563319"/>
              <a:gd name="connsiteY17" fmla="*/ 613611 h 3368842"/>
              <a:gd name="connsiteX18" fmla="*/ 1927322 w 2563319"/>
              <a:gd name="connsiteY18" fmla="*/ 661737 h 3368842"/>
              <a:gd name="connsiteX19" fmla="*/ 1975448 w 2563319"/>
              <a:gd name="connsiteY19" fmla="*/ 673768 h 3368842"/>
              <a:gd name="connsiteX20" fmla="*/ 2047638 w 2563319"/>
              <a:gd name="connsiteY20" fmla="*/ 697832 h 3368842"/>
              <a:gd name="connsiteX21" fmla="*/ 2083733 w 2563319"/>
              <a:gd name="connsiteY21" fmla="*/ 709863 h 3368842"/>
              <a:gd name="connsiteX22" fmla="*/ 2119827 w 2563319"/>
              <a:gd name="connsiteY22" fmla="*/ 733926 h 3368842"/>
              <a:gd name="connsiteX23" fmla="*/ 2240143 w 2563319"/>
              <a:gd name="connsiteY23" fmla="*/ 757989 h 3368842"/>
              <a:gd name="connsiteX24" fmla="*/ 2324364 w 2563319"/>
              <a:gd name="connsiteY24" fmla="*/ 782053 h 3368842"/>
              <a:gd name="connsiteX25" fmla="*/ 2324364 w 2563319"/>
              <a:gd name="connsiteY25" fmla="*/ 998621 h 3368842"/>
              <a:gd name="connsiteX26" fmla="*/ 2276238 w 2563319"/>
              <a:gd name="connsiteY26" fmla="*/ 1034716 h 3368842"/>
              <a:gd name="connsiteX27" fmla="*/ 2252175 w 2563319"/>
              <a:gd name="connsiteY27" fmla="*/ 1070811 h 3368842"/>
              <a:gd name="connsiteX28" fmla="*/ 2228111 w 2563319"/>
              <a:gd name="connsiteY28" fmla="*/ 1094874 h 3368842"/>
              <a:gd name="connsiteX29" fmla="*/ 2240143 w 2563319"/>
              <a:gd name="connsiteY29" fmla="*/ 1311442 h 3368842"/>
              <a:gd name="connsiteX30" fmla="*/ 2252175 w 2563319"/>
              <a:gd name="connsiteY30" fmla="*/ 1347537 h 3368842"/>
              <a:gd name="connsiteX31" fmla="*/ 2336396 w 2563319"/>
              <a:gd name="connsiteY31" fmla="*/ 1443789 h 3368842"/>
              <a:gd name="connsiteX32" fmla="*/ 2408585 w 2563319"/>
              <a:gd name="connsiteY32" fmla="*/ 1467853 h 3368842"/>
              <a:gd name="connsiteX33" fmla="*/ 2456711 w 2563319"/>
              <a:gd name="connsiteY33" fmla="*/ 1540042 h 3368842"/>
              <a:gd name="connsiteX34" fmla="*/ 2492806 w 2563319"/>
              <a:gd name="connsiteY34" fmla="*/ 1804737 h 3368842"/>
              <a:gd name="connsiteX35" fmla="*/ 2528901 w 2563319"/>
              <a:gd name="connsiteY35" fmla="*/ 1876926 h 3368842"/>
              <a:gd name="connsiteX36" fmla="*/ 2552964 w 2563319"/>
              <a:gd name="connsiteY36" fmla="*/ 1949116 h 3368842"/>
              <a:gd name="connsiteX37" fmla="*/ 2504838 w 2563319"/>
              <a:gd name="connsiteY37" fmla="*/ 2045368 h 3368842"/>
              <a:gd name="connsiteX38" fmla="*/ 2456711 w 2563319"/>
              <a:gd name="connsiteY38" fmla="*/ 2093495 h 3368842"/>
              <a:gd name="connsiteX39" fmla="*/ 2384522 w 2563319"/>
              <a:gd name="connsiteY39" fmla="*/ 2117558 h 3368842"/>
              <a:gd name="connsiteX40" fmla="*/ 2348427 w 2563319"/>
              <a:gd name="connsiteY40" fmla="*/ 2129589 h 3368842"/>
              <a:gd name="connsiteX41" fmla="*/ 2312333 w 2563319"/>
              <a:gd name="connsiteY41" fmla="*/ 2249905 h 3368842"/>
              <a:gd name="connsiteX42" fmla="*/ 2264206 w 2563319"/>
              <a:gd name="connsiteY42" fmla="*/ 2322095 h 3368842"/>
              <a:gd name="connsiteX43" fmla="*/ 2264206 w 2563319"/>
              <a:gd name="connsiteY43" fmla="*/ 2406316 h 3368842"/>
              <a:gd name="connsiteX44" fmla="*/ 2228111 w 2563319"/>
              <a:gd name="connsiteY44" fmla="*/ 2526632 h 3368842"/>
              <a:gd name="connsiteX45" fmla="*/ 2240143 w 2563319"/>
              <a:gd name="connsiteY45" fmla="*/ 2574758 h 3368842"/>
              <a:gd name="connsiteX46" fmla="*/ 2276238 w 2563319"/>
              <a:gd name="connsiteY46" fmla="*/ 2610853 h 3368842"/>
              <a:gd name="connsiteX47" fmla="*/ 2324364 w 2563319"/>
              <a:gd name="connsiteY47" fmla="*/ 2671011 h 3368842"/>
              <a:gd name="connsiteX48" fmla="*/ 2312333 w 2563319"/>
              <a:gd name="connsiteY48" fmla="*/ 2731168 h 3368842"/>
              <a:gd name="connsiteX49" fmla="*/ 2023575 w 2563319"/>
              <a:gd name="connsiteY49" fmla="*/ 2743200 h 3368842"/>
              <a:gd name="connsiteX50" fmla="*/ 1939354 w 2563319"/>
              <a:gd name="connsiteY50" fmla="*/ 2755232 h 3368842"/>
              <a:gd name="connsiteX51" fmla="*/ 1879196 w 2563319"/>
              <a:gd name="connsiteY51" fmla="*/ 2803358 h 3368842"/>
              <a:gd name="connsiteX52" fmla="*/ 1698722 w 2563319"/>
              <a:gd name="connsiteY52" fmla="*/ 2839453 h 3368842"/>
              <a:gd name="connsiteX53" fmla="*/ 1662627 w 2563319"/>
              <a:gd name="connsiteY53" fmla="*/ 2851484 h 3368842"/>
              <a:gd name="connsiteX54" fmla="*/ 1626533 w 2563319"/>
              <a:gd name="connsiteY54" fmla="*/ 2875547 h 3368842"/>
              <a:gd name="connsiteX55" fmla="*/ 1277617 w 2563319"/>
              <a:gd name="connsiteY55" fmla="*/ 2887579 h 3368842"/>
              <a:gd name="connsiteX56" fmla="*/ 1133238 w 2563319"/>
              <a:gd name="connsiteY56" fmla="*/ 2935705 h 3368842"/>
              <a:gd name="connsiteX57" fmla="*/ 1097143 w 2563319"/>
              <a:gd name="connsiteY57" fmla="*/ 2947737 h 3368842"/>
              <a:gd name="connsiteX58" fmla="*/ 820417 w 2563319"/>
              <a:gd name="connsiteY58" fmla="*/ 2959768 h 3368842"/>
              <a:gd name="connsiteX59" fmla="*/ 700101 w 2563319"/>
              <a:gd name="connsiteY59" fmla="*/ 2995863 h 3368842"/>
              <a:gd name="connsiteX60" fmla="*/ 664006 w 2563319"/>
              <a:gd name="connsiteY60" fmla="*/ 3019926 h 3368842"/>
              <a:gd name="connsiteX61" fmla="*/ 543690 w 2563319"/>
              <a:gd name="connsiteY61" fmla="*/ 3056021 h 3368842"/>
              <a:gd name="connsiteX62" fmla="*/ 278996 w 2563319"/>
              <a:gd name="connsiteY62" fmla="*/ 3068053 h 3368842"/>
              <a:gd name="connsiteX63" fmla="*/ 194775 w 2563319"/>
              <a:gd name="connsiteY63" fmla="*/ 3104147 h 3368842"/>
              <a:gd name="connsiteX64" fmla="*/ 134617 w 2563319"/>
              <a:gd name="connsiteY64" fmla="*/ 3164305 h 3368842"/>
              <a:gd name="connsiteX65" fmla="*/ 98522 w 2563319"/>
              <a:gd name="connsiteY65" fmla="*/ 3200400 h 3368842"/>
              <a:gd name="connsiteX66" fmla="*/ 62427 w 2563319"/>
              <a:gd name="connsiteY66" fmla="*/ 3212432 h 3368842"/>
              <a:gd name="connsiteX67" fmla="*/ 2269 w 2563319"/>
              <a:gd name="connsiteY67" fmla="*/ 3320716 h 3368842"/>
              <a:gd name="connsiteX68" fmla="*/ 2269 w 2563319"/>
              <a:gd name="connsiteY68" fmla="*/ 3368842 h 3368842"/>
              <a:gd name="connsiteX0" fmla="*/ 782053 w 2561050"/>
              <a:gd name="connsiteY0" fmla="*/ 0 h 3320716"/>
              <a:gd name="connsiteX1" fmla="*/ 782053 w 2561050"/>
              <a:gd name="connsiteY1" fmla="*/ 0 h 3320716"/>
              <a:gd name="connsiteX2" fmla="*/ 794085 w 2561050"/>
              <a:gd name="connsiteY2" fmla="*/ 108284 h 3320716"/>
              <a:gd name="connsiteX3" fmla="*/ 830179 w 2561050"/>
              <a:gd name="connsiteY3" fmla="*/ 132347 h 3320716"/>
              <a:gd name="connsiteX4" fmla="*/ 842211 w 2561050"/>
              <a:gd name="connsiteY4" fmla="*/ 228600 h 3320716"/>
              <a:gd name="connsiteX5" fmla="*/ 854242 w 2561050"/>
              <a:gd name="connsiteY5" fmla="*/ 264695 h 3320716"/>
              <a:gd name="connsiteX6" fmla="*/ 914400 w 2561050"/>
              <a:gd name="connsiteY6" fmla="*/ 324853 h 3320716"/>
              <a:gd name="connsiteX7" fmla="*/ 938464 w 2561050"/>
              <a:gd name="connsiteY7" fmla="*/ 360947 h 3320716"/>
              <a:gd name="connsiteX8" fmla="*/ 1022685 w 2561050"/>
              <a:gd name="connsiteY8" fmla="*/ 409074 h 3320716"/>
              <a:gd name="connsiteX9" fmla="*/ 1130969 w 2561050"/>
              <a:gd name="connsiteY9" fmla="*/ 457200 h 3320716"/>
              <a:gd name="connsiteX10" fmla="*/ 1167064 w 2561050"/>
              <a:gd name="connsiteY10" fmla="*/ 469232 h 3320716"/>
              <a:gd name="connsiteX11" fmla="*/ 1431758 w 2561050"/>
              <a:gd name="connsiteY11" fmla="*/ 481263 h 3320716"/>
              <a:gd name="connsiteX12" fmla="*/ 1467853 w 2561050"/>
              <a:gd name="connsiteY12" fmla="*/ 493295 h 3320716"/>
              <a:gd name="connsiteX13" fmla="*/ 1528011 w 2561050"/>
              <a:gd name="connsiteY13" fmla="*/ 505326 h 3320716"/>
              <a:gd name="connsiteX14" fmla="*/ 1564106 w 2561050"/>
              <a:gd name="connsiteY14" fmla="*/ 529389 h 3320716"/>
              <a:gd name="connsiteX15" fmla="*/ 1660358 w 2561050"/>
              <a:gd name="connsiteY15" fmla="*/ 541421 h 3320716"/>
              <a:gd name="connsiteX16" fmla="*/ 1756611 w 2561050"/>
              <a:gd name="connsiteY16" fmla="*/ 565484 h 3320716"/>
              <a:gd name="connsiteX17" fmla="*/ 1840832 w 2561050"/>
              <a:gd name="connsiteY17" fmla="*/ 613611 h 3320716"/>
              <a:gd name="connsiteX18" fmla="*/ 1925053 w 2561050"/>
              <a:gd name="connsiteY18" fmla="*/ 661737 h 3320716"/>
              <a:gd name="connsiteX19" fmla="*/ 1973179 w 2561050"/>
              <a:gd name="connsiteY19" fmla="*/ 673768 h 3320716"/>
              <a:gd name="connsiteX20" fmla="*/ 2045369 w 2561050"/>
              <a:gd name="connsiteY20" fmla="*/ 697832 h 3320716"/>
              <a:gd name="connsiteX21" fmla="*/ 2081464 w 2561050"/>
              <a:gd name="connsiteY21" fmla="*/ 709863 h 3320716"/>
              <a:gd name="connsiteX22" fmla="*/ 2117558 w 2561050"/>
              <a:gd name="connsiteY22" fmla="*/ 733926 h 3320716"/>
              <a:gd name="connsiteX23" fmla="*/ 2237874 w 2561050"/>
              <a:gd name="connsiteY23" fmla="*/ 757989 h 3320716"/>
              <a:gd name="connsiteX24" fmla="*/ 2322095 w 2561050"/>
              <a:gd name="connsiteY24" fmla="*/ 782053 h 3320716"/>
              <a:gd name="connsiteX25" fmla="*/ 2322095 w 2561050"/>
              <a:gd name="connsiteY25" fmla="*/ 998621 h 3320716"/>
              <a:gd name="connsiteX26" fmla="*/ 2273969 w 2561050"/>
              <a:gd name="connsiteY26" fmla="*/ 1034716 h 3320716"/>
              <a:gd name="connsiteX27" fmla="*/ 2249906 w 2561050"/>
              <a:gd name="connsiteY27" fmla="*/ 1070811 h 3320716"/>
              <a:gd name="connsiteX28" fmla="*/ 2225842 w 2561050"/>
              <a:gd name="connsiteY28" fmla="*/ 1094874 h 3320716"/>
              <a:gd name="connsiteX29" fmla="*/ 2237874 w 2561050"/>
              <a:gd name="connsiteY29" fmla="*/ 1311442 h 3320716"/>
              <a:gd name="connsiteX30" fmla="*/ 2249906 w 2561050"/>
              <a:gd name="connsiteY30" fmla="*/ 1347537 h 3320716"/>
              <a:gd name="connsiteX31" fmla="*/ 2334127 w 2561050"/>
              <a:gd name="connsiteY31" fmla="*/ 1443789 h 3320716"/>
              <a:gd name="connsiteX32" fmla="*/ 2406316 w 2561050"/>
              <a:gd name="connsiteY32" fmla="*/ 1467853 h 3320716"/>
              <a:gd name="connsiteX33" fmla="*/ 2454442 w 2561050"/>
              <a:gd name="connsiteY33" fmla="*/ 1540042 h 3320716"/>
              <a:gd name="connsiteX34" fmla="*/ 2490537 w 2561050"/>
              <a:gd name="connsiteY34" fmla="*/ 1804737 h 3320716"/>
              <a:gd name="connsiteX35" fmla="*/ 2526632 w 2561050"/>
              <a:gd name="connsiteY35" fmla="*/ 1876926 h 3320716"/>
              <a:gd name="connsiteX36" fmla="*/ 2550695 w 2561050"/>
              <a:gd name="connsiteY36" fmla="*/ 1949116 h 3320716"/>
              <a:gd name="connsiteX37" fmla="*/ 2502569 w 2561050"/>
              <a:gd name="connsiteY37" fmla="*/ 2045368 h 3320716"/>
              <a:gd name="connsiteX38" fmla="*/ 2454442 w 2561050"/>
              <a:gd name="connsiteY38" fmla="*/ 2093495 h 3320716"/>
              <a:gd name="connsiteX39" fmla="*/ 2382253 w 2561050"/>
              <a:gd name="connsiteY39" fmla="*/ 2117558 h 3320716"/>
              <a:gd name="connsiteX40" fmla="*/ 2346158 w 2561050"/>
              <a:gd name="connsiteY40" fmla="*/ 2129589 h 3320716"/>
              <a:gd name="connsiteX41" fmla="*/ 2310064 w 2561050"/>
              <a:gd name="connsiteY41" fmla="*/ 2249905 h 3320716"/>
              <a:gd name="connsiteX42" fmla="*/ 2261937 w 2561050"/>
              <a:gd name="connsiteY42" fmla="*/ 2322095 h 3320716"/>
              <a:gd name="connsiteX43" fmla="*/ 2261937 w 2561050"/>
              <a:gd name="connsiteY43" fmla="*/ 2406316 h 3320716"/>
              <a:gd name="connsiteX44" fmla="*/ 2225842 w 2561050"/>
              <a:gd name="connsiteY44" fmla="*/ 2526632 h 3320716"/>
              <a:gd name="connsiteX45" fmla="*/ 2237874 w 2561050"/>
              <a:gd name="connsiteY45" fmla="*/ 2574758 h 3320716"/>
              <a:gd name="connsiteX46" fmla="*/ 2273969 w 2561050"/>
              <a:gd name="connsiteY46" fmla="*/ 2610853 h 3320716"/>
              <a:gd name="connsiteX47" fmla="*/ 2322095 w 2561050"/>
              <a:gd name="connsiteY47" fmla="*/ 2671011 h 3320716"/>
              <a:gd name="connsiteX48" fmla="*/ 2310064 w 2561050"/>
              <a:gd name="connsiteY48" fmla="*/ 2731168 h 3320716"/>
              <a:gd name="connsiteX49" fmla="*/ 2021306 w 2561050"/>
              <a:gd name="connsiteY49" fmla="*/ 2743200 h 3320716"/>
              <a:gd name="connsiteX50" fmla="*/ 1937085 w 2561050"/>
              <a:gd name="connsiteY50" fmla="*/ 2755232 h 3320716"/>
              <a:gd name="connsiteX51" fmla="*/ 1876927 w 2561050"/>
              <a:gd name="connsiteY51" fmla="*/ 2803358 h 3320716"/>
              <a:gd name="connsiteX52" fmla="*/ 1696453 w 2561050"/>
              <a:gd name="connsiteY52" fmla="*/ 2839453 h 3320716"/>
              <a:gd name="connsiteX53" fmla="*/ 1660358 w 2561050"/>
              <a:gd name="connsiteY53" fmla="*/ 2851484 h 3320716"/>
              <a:gd name="connsiteX54" fmla="*/ 1624264 w 2561050"/>
              <a:gd name="connsiteY54" fmla="*/ 2875547 h 3320716"/>
              <a:gd name="connsiteX55" fmla="*/ 1275348 w 2561050"/>
              <a:gd name="connsiteY55" fmla="*/ 2887579 h 3320716"/>
              <a:gd name="connsiteX56" fmla="*/ 1130969 w 2561050"/>
              <a:gd name="connsiteY56" fmla="*/ 2935705 h 3320716"/>
              <a:gd name="connsiteX57" fmla="*/ 1094874 w 2561050"/>
              <a:gd name="connsiteY57" fmla="*/ 2947737 h 3320716"/>
              <a:gd name="connsiteX58" fmla="*/ 818148 w 2561050"/>
              <a:gd name="connsiteY58" fmla="*/ 2959768 h 3320716"/>
              <a:gd name="connsiteX59" fmla="*/ 697832 w 2561050"/>
              <a:gd name="connsiteY59" fmla="*/ 2995863 h 3320716"/>
              <a:gd name="connsiteX60" fmla="*/ 661737 w 2561050"/>
              <a:gd name="connsiteY60" fmla="*/ 3019926 h 3320716"/>
              <a:gd name="connsiteX61" fmla="*/ 541421 w 2561050"/>
              <a:gd name="connsiteY61" fmla="*/ 3056021 h 3320716"/>
              <a:gd name="connsiteX62" fmla="*/ 276727 w 2561050"/>
              <a:gd name="connsiteY62" fmla="*/ 3068053 h 3320716"/>
              <a:gd name="connsiteX63" fmla="*/ 192506 w 2561050"/>
              <a:gd name="connsiteY63" fmla="*/ 3104147 h 3320716"/>
              <a:gd name="connsiteX64" fmla="*/ 132348 w 2561050"/>
              <a:gd name="connsiteY64" fmla="*/ 3164305 h 3320716"/>
              <a:gd name="connsiteX65" fmla="*/ 96253 w 2561050"/>
              <a:gd name="connsiteY65" fmla="*/ 3200400 h 3320716"/>
              <a:gd name="connsiteX66" fmla="*/ 60158 w 2561050"/>
              <a:gd name="connsiteY66" fmla="*/ 3212432 h 3320716"/>
              <a:gd name="connsiteX67" fmla="*/ 0 w 2561050"/>
              <a:gd name="connsiteY67" fmla="*/ 3320716 h 3320716"/>
              <a:gd name="connsiteX0" fmla="*/ 721895 w 2500892"/>
              <a:gd name="connsiteY0" fmla="*/ 0 h 3212432"/>
              <a:gd name="connsiteX1" fmla="*/ 721895 w 2500892"/>
              <a:gd name="connsiteY1" fmla="*/ 0 h 3212432"/>
              <a:gd name="connsiteX2" fmla="*/ 733927 w 2500892"/>
              <a:gd name="connsiteY2" fmla="*/ 108284 h 3212432"/>
              <a:gd name="connsiteX3" fmla="*/ 770021 w 2500892"/>
              <a:gd name="connsiteY3" fmla="*/ 132347 h 3212432"/>
              <a:gd name="connsiteX4" fmla="*/ 782053 w 2500892"/>
              <a:gd name="connsiteY4" fmla="*/ 228600 h 3212432"/>
              <a:gd name="connsiteX5" fmla="*/ 794084 w 2500892"/>
              <a:gd name="connsiteY5" fmla="*/ 264695 h 3212432"/>
              <a:gd name="connsiteX6" fmla="*/ 854242 w 2500892"/>
              <a:gd name="connsiteY6" fmla="*/ 324853 h 3212432"/>
              <a:gd name="connsiteX7" fmla="*/ 878306 w 2500892"/>
              <a:gd name="connsiteY7" fmla="*/ 360947 h 3212432"/>
              <a:gd name="connsiteX8" fmla="*/ 962527 w 2500892"/>
              <a:gd name="connsiteY8" fmla="*/ 409074 h 3212432"/>
              <a:gd name="connsiteX9" fmla="*/ 1070811 w 2500892"/>
              <a:gd name="connsiteY9" fmla="*/ 457200 h 3212432"/>
              <a:gd name="connsiteX10" fmla="*/ 1106906 w 2500892"/>
              <a:gd name="connsiteY10" fmla="*/ 469232 h 3212432"/>
              <a:gd name="connsiteX11" fmla="*/ 1371600 w 2500892"/>
              <a:gd name="connsiteY11" fmla="*/ 481263 h 3212432"/>
              <a:gd name="connsiteX12" fmla="*/ 1407695 w 2500892"/>
              <a:gd name="connsiteY12" fmla="*/ 493295 h 3212432"/>
              <a:gd name="connsiteX13" fmla="*/ 1467853 w 2500892"/>
              <a:gd name="connsiteY13" fmla="*/ 505326 h 3212432"/>
              <a:gd name="connsiteX14" fmla="*/ 1503948 w 2500892"/>
              <a:gd name="connsiteY14" fmla="*/ 529389 h 3212432"/>
              <a:gd name="connsiteX15" fmla="*/ 1600200 w 2500892"/>
              <a:gd name="connsiteY15" fmla="*/ 541421 h 3212432"/>
              <a:gd name="connsiteX16" fmla="*/ 1696453 w 2500892"/>
              <a:gd name="connsiteY16" fmla="*/ 565484 h 3212432"/>
              <a:gd name="connsiteX17" fmla="*/ 1780674 w 2500892"/>
              <a:gd name="connsiteY17" fmla="*/ 613611 h 3212432"/>
              <a:gd name="connsiteX18" fmla="*/ 1864895 w 2500892"/>
              <a:gd name="connsiteY18" fmla="*/ 661737 h 3212432"/>
              <a:gd name="connsiteX19" fmla="*/ 1913021 w 2500892"/>
              <a:gd name="connsiteY19" fmla="*/ 673768 h 3212432"/>
              <a:gd name="connsiteX20" fmla="*/ 1985211 w 2500892"/>
              <a:gd name="connsiteY20" fmla="*/ 697832 h 3212432"/>
              <a:gd name="connsiteX21" fmla="*/ 2021306 w 2500892"/>
              <a:gd name="connsiteY21" fmla="*/ 709863 h 3212432"/>
              <a:gd name="connsiteX22" fmla="*/ 2057400 w 2500892"/>
              <a:gd name="connsiteY22" fmla="*/ 733926 h 3212432"/>
              <a:gd name="connsiteX23" fmla="*/ 2177716 w 2500892"/>
              <a:gd name="connsiteY23" fmla="*/ 757989 h 3212432"/>
              <a:gd name="connsiteX24" fmla="*/ 2261937 w 2500892"/>
              <a:gd name="connsiteY24" fmla="*/ 782053 h 3212432"/>
              <a:gd name="connsiteX25" fmla="*/ 2261937 w 2500892"/>
              <a:gd name="connsiteY25" fmla="*/ 998621 h 3212432"/>
              <a:gd name="connsiteX26" fmla="*/ 2213811 w 2500892"/>
              <a:gd name="connsiteY26" fmla="*/ 1034716 h 3212432"/>
              <a:gd name="connsiteX27" fmla="*/ 2189748 w 2500892"/>
              <a:gd name="connsiteY27" fmla="*/ 1070811 h 3212432"/>
              <a:gd name="connsiteX28" fmla="*/ 2165684 w 2500892"/>
              <a:gd name="connsiteY28" fmla="*/ 1094874 h 3212432"/>
              <a:gd name="connsiteX29" fmla="*/ 2177716 w 2500892"/>
              <a:gd name="connsiteY29" fmla="*/ 1311442 h 3212432"/>
              <a:gd name="connsiteX30" fmla="*/ 2189748 w 2500892"/>
              <a:gd name="connsiteY30" fmla="*/ 1347537 h 3212432"/>
              <a:gd name="connsiteX31" fmla="*/ 2273969 w 2500892"/>
              <a:gd name="connsiteY31" fmla="*/ 1443789 h 3212432"/>
              <a:gd name="connsiteX32" fmla="*/ 2346158 w 2500892"/>
              <a:gd name="connsiteY32" fmla="*/ 1467853 h 3212432"/>
              <a:gd name="connsiteX33" fmla="*/ 2394284 w 2500892"/>
              <a:gd name="connsiteY33" fmla="*/ 1540042 h 3212432"/>
              <a:gd name="connsiteX34" fmla="*/ 2430379 w 2500892"/>
              <a:gd name="connsiteY34" fmla="*/ 1804737 h 3212432"/>
              <a:gd name="connsiteX35" fmla="*/ 2466474 w 2500892"/>
              <a:gd name="connsiteY35" fmla="*/ 1876926 h 3212432"/>
              <a:gd name="connsiteX36" fmla="*/ 2490537 w 2500892"/>
              <a:gd name="connsiteY36" fmla="*/ 1949116 h 3212432"/>
              <a:gd name="connsiteX37" fmla="*/ 2442411 w 2500892"/>
              <a:gd name="connsiteY37" fmla="*/ 2045368 h 3212432"/>
              <a:gd name="connsiteX38" fmla="*/ 2394284 w 2500892"/>
              <a:gd name="connsiteY38" fmla="*/ 2093495 h 3212432"/>
              <a:gd name="connsiteX39" fmla="*/ 2322095 w 2500892"/>
              <a:gd name="connsiteY39" fmla="*/ 2117558 h 3212432"/>
              <a:gd name="connsiteX40" fmla="*/ 2286000 w 2500892"/>
              <a:gd name="connsiteY40" fmla="*/ 2129589 h 3212432"/>
              <a:gd name="connsiteX41" fmla="*/ 2249906 w 2500892"/>
              <a:gd name="connsiteY41" fmla="*/ 2249905 h 3212432"/>
              <a:gd name="connsiteX42" fmla="*/ 2201779 w 2500892"/>
              <a:gd name="connsiteY42" fmla="*/ 2322095 h 3212432"/>
              <a:gd name="connsiteX43" fmla="*/ 2201779 w 2500892"/>
              <a:gd name="connsiteY43" fmla="*/ 2406316 h 3212432"/>
              <a:gd name="connsiteX44" fmla="*/ 2165684 w 2500892"/>
              <a:gd name="connsiteY44" fmla="*/ 2526632 h 3212432"/>
              <a:gd name="connsiteX45" fmla="*/ 2177716 w 2500892"/>
              <a:gd name="connsiteY45" fmla="*/ 2574758 h 3212432"/>
              <a:gd name="connsiteX46" fmla="*/ 2213811 w 2500892"/>
              <a:gd name="connsiteY46" fmla="*/ 2610853 h 3212432"/>
              <a:gd name="connsiteX47" fmla="*/ 2261937 w 2500892"/>
              <a:gd name="connsiteY47" fmla="*/ 2671011 h 3212432"/>
              <a:gd name="connsiteX48" fmla="*/ 2249906 w 2500892"/>
              <a:gd name="connsiteY48" fmla="*/ 2731168 h 3212432"/>
              <a:gd name="connsiteX49" fmla="*/ 1961148 w 2500892"/>
              <a:gd name="connsiteY49" fmla="*/ 2743200 h 3212432"/>
              <a:gd name="connsiteX50" fmla="*/ 1876927 w 2500892"/>
              <a:gd name="connsiteY50" fmla="*/ 2755232 h 3212432"/>
              <a:gd name="connsiteX51" fmla="*/ 1816769 w 2500892"/>
              <a:gd name="connsiteY51" fmla="*/ 2803358 h 3212432"/>
              <a:gd name="connsiteX52" fmla="*/ 1636295 w 2500892"/>
              <a:gd name="connsiteY52" fmla="*/ 2839453 h 3212432"/>
              <a:gd name="connsiteX53" fmla="*/ 1600200 w 2500892"/>
              <a:gd name="connsiteY53" fmla="*/ 2851484 h 3212432"/>
              <a:gd name="connsiteX54" fmla="*/ 1564106 w 2500892"/>
              <a:gd name="connsiteY54" fmla="*/ 2875547 h 3212432"/>
              <a:gd name="connsiteX55" fmla="*/ 1215190 w 2500892"/>
              <a:gd name="connsiteY55" fmla="*/ 2887579 h 3212432"/>
              <a:gd name="connsiteX56" fmla="*/ 1070811 w 2500892"/>
              <a:gd name="connsiteY56" fmla="*/ 2935705 h 3212432"/>
              <a:gd name="connsiteX57" fmla="*/ 1034716 w 2500892"/>
              <a:gd name="connsiteY57" fmla="*/ 2947737 h 3212432"/>
              <a:gd name="connsiteX58" fmla="*/ 757990 w 2500892"/>
              <a:gd name="connsiteY58" fmla="*/ 2959768 h 3212432"/>
              <a:gd name="connsiteX59" fmla="*/ 637674 w 2500892"/>
              <a:gd name="connsiteY59" fmla="*/ 2995863 h 3212432"/>
              <a:gd name="connsiteX60" fmla="*/ 601579 w 2500892"/>
              <a:gd name="connsiteY60" fmla="*/ 3019926 h 3212432"/>
              <a:gd name="connsiteX61" fmla="*/ 481263 w 2500892"/>
              <a:gd name="connsiteY61" fmla="*/ 3056021 h 3212432"/>
              <a:gd name="connsiteX62" fmla="*/ 216569 w 2500892"/>
              <a:gd name="connsiteY62" fmla="*/ 3068053 h 3212432"/>
              <a:gd name="connsiteX63" fmla="*/ 132348 w 2500892"/>
              <a:gd name="connsiteY63" fmla="*/ 3104147 h 3212432"/>
              <a:gd name="connsiteX64" fmla="*/ 72190 w 2500892"/>
              <a:gd name="connsiteY64" fmla="*/ 3164305 h 3212432"/>
              <a:gd name="connsiteX65" fmla="*/ 36095 w 2500892"/>
              <a:gd name="connsiteY65" fmla="*/ 3200400 h 3212432"/>
              <a:gd name="connsiteX66" fmla="*/ 0 w 2500892"/>
              <a:gd name="connsiteY66" fmla="*/ 3212432 h 3212432"/>
              <a:gd name="connsiteX0" fmla="*/ 1066801 w 2845798"/>
              <a:gd name="connsiteY0" fmla="*/ 0 h 3212432"/>
              <a:gd name="connsiteX1" fmla="*/ 1066801 w 2845798"/>
              <a:gd name="connsiteY1" fmla="*/ 0 h 3212432"/>
              <a:gd name="connsiteX2" fmla="*/ 1078833 w 2845798"/>
              <a:gd name="connsiteY2" fmla="*/ 108284 h 3212432"/>
              <a:gd name="connsiteX3" fmla="*/ 1114927 w 2845798"/>
              <a:gd name="connsiteY3" fmla="*/ 132347 h 3212432"/>
              <a:gd name="connsiteX4" fmla="*/ 1126959 w 2845798"/>
              <a:gd name="connsiteY4" fmla="*/ 228600 h 3212432"/>
              <a:gd name="connsiteX5" fmla="*/ 1138990 w 2845798"/>
              <a:gd name="connsiteY5" fmla="*/ 264695 h 3212432"/>
              <a:gd name="connsiteX6" fmla="*/ 1199148 w 2845798"/>
              <a:gd name="connsiteY6" fmla="*/ 324853 h 3212432"/>
              <a:gd name="connsiteX7" fmla="*/ 1223212 w 2845798"/>
              <a:gd name="connsiteY7" fmla="*/ 360947 h 3212432"/>
              <a:gd name="connsiteX8" fmla="*/ 1307433 w 2845798"/>
              <a:gd name="connsiteY8" fmla="*/ 409074 h 3212432"/>
              <a:gd name="connsiteX9" fmla="*/ 1415717 w 2845798"/>
              <a:gd name="connsiteY9" fmla="*/ 457200 h 3212432"/>
              <a:gd name="connsiteX10" fmla="*/ 1451812 w 2845798"/>
              <a:gd name="connsiteY10" fmla="*/ 469232 h 3212432"/>
              <a:gd name="connsiteX11" fmla="*/ 1716506 w 2845798"/>
              <a:gd name="connsiteY11" fmla="*/ 481263 h 3212432"/>
              <a:gd name="connsiteX12" fmla="*/ 1752601 w 2845798"/>
              <a:gd name="connsiteY12" fmla="*/ 493295 h 3212432"/>
              <a:gd name="connsiteX13" fmla="*/ 1812759 w 2845798"/>
              <a:gd name="connsiteY13" fmla="*/ 505326 h 3212432"/>
              <a:gd name="connsiteX14" fmla="*/ 1848854 w 2845798"/>
              <a:gd name="connsiteY14" fmla="*/ 529389 h 3212432"/>
              <a:gd name="connsiteX15" fmla="*/ 1945106 w 2845798"/>
              <a:gd name="connsiteY15" fmla="*/ 541421 h 3212432"/>
              <a:gd name="connsiteX16" fmla="*/ 2041359 w 2845798"/>
              <a:gd name="connsiteY16" fmla="*/ 565484 h 3212432"/>
              <a:gd name="connsiteX17" fmla="*/ 2125580 w 2845798"/>
              <a:gd name="connsiteY17" fmla="*/ 613611 h 3212432"/>
              <a:gd name="connsiteX18" fmla="*/ 2209801 w 2845798"/>
              <a:gd name="connsiteY18" fmla="*/ 661737 h 3212432"/>
              <a:gd name="connsiteX19" fmla="*/ 2257927 w 2845798"/>
              <a:gd name="connsiteY19" fmla="*/ 673768 h 3212432"/>
              <a:gd name="connsiteX20" fmla="*/ 2330117 w 2845798"/>
              <a:gd name="connsiteY20" fmla="*/ 697832 h 3212432"/>
              <a:gd name="connsiteX21" fmla="*/ 2366212 w 2845798"/>
              <a:gd name="connsiteY21" fmla="*/ 709863 h 3212432"/>
              <a:gd name="connsiteX22" fmla="*/ 2402306 w 2845798"/>
              <a:gd name="connsiteY22" fmla="*/ 733926 h 3212432"/>
              <a:gd name="connsiteX23" fmla="*/ 2522622 w 2845798"/>
              <a:gd name="connsiteY23" fmla="*/ 757989 h 3212432"/>
              <a:gd name="connsiteX24" fmla="*/ 2606843 w 2845798"/>
              <a:gd name="connsiteY24" fmla="*/ 782053 h 3212432"/>
              <a:gd name="connsiteX25" fmla="*/ 2606843 w 2845798"/>
              <a:gd name="connsiteY25" fmla="*/ 998621 h 3212432"/>
              <a:gd name="connsiteX26" fmla="*/ 2558717 w 2845798"/>
              <a:gd name="connsiteY26" fmla="*/ 1034716 h 3212432"/>
              <a:gd name="connsiteX27" fmla="*/ 2534654 w 2845798"/>
              <a:gd name="connsiteY27" fmla="*/ 1070811 h 3212432"/>
              <a:gd name="connsiteX28" fmla="*/ 2510590 w 2845798"/>
              <a:gd name="connsiteY28" fmla="*/ 1094874 h 3212432"/>
              <a:gd name="connsiteX29" fmla="*/ 2522622 w 2845798"/>
              <a:gd name="connsiteY29" fmla="*/ 1311442 h 3212432"/>
              <a:gd name="connsiteX30" fmla="*/ 2534654 w 2845798"/>
              <a:gd name="connsiteY30" fmla="*/ 1347537 h 3212432"/>
              <a:gd name="connsiteX31" fmla="*/ 2618875 w 2845798"/>
              <a:gd name="connsiteY31" fmla="*/ 1443789 h 3212432"/>
              <a:gd name="connsiteX32" fmla="*/ 2691064 w 2845798"/>
              <a:gd name="connsiteY32" fmla="*/ 1467853 h 3212432"/>
              <a:gd name="connsiteX33" fmla="*/ 2739190 w 2845798"/>
              <a:gd name="connsiteY33" fmla="*/ 1540042 h 3212432"/>
              <a:gd name="connsiteX34" fmla="*/ 2775285 w 2845798"/>
              <a:gd name="connsiteY34" fmla="*/ 1804737 h 3212432"/>
              <a:gd name="connsiteX35" fmla="*/ 2811380 w 2845798"/>
              <a:gd name="connsiteY35" fmla="*/ 1876926 h 3212432"/>
              <a:gd name="connsiteX36" fmla="*/ 2835443 w 2845798"/>
              <a:gd name="connsiteY36" fmla="*/ 1949116 h 3212432"/>
              <a:gd name="connsiteX37" fmla="*/ 2787317 w 2845798"/>
              <a:gd name="connsiteY37" fmla="*/ 2045368 h 3212432"/>
              <a:gd name="connsiteX38" fmla="*/ 2739190 w 2845798"/>
              <a:gd name="connsiteY38" fmla="*/ 2093495 h 3212432"/>
              <a:gd name="connsiteX39" fmla="*/ 2667001 w 2845798"/>
              <a:gd name="connsiteY39" fmla="*/ 2117558 h 3212432"/>
              <a:gd name="connsiteX40" fmla="*/ 2630906 w 2845798"/>
              <a:gd name="connsiteY40" fmla="*/ 2129589 h 3212432"/>
              <a:gd name="connsiteX41" fmla="*/ 2594812 w 2845798"/>
              <a:gd name="connsiteY41" fmla="*/ 2249905 h 3212432"/>
              <a:gd name="connsiteX42" fmla="*/ 2546685 w 2845798"/>
              <a:gd name="connsiteY42" fmla="*/ 2322095 h 3212432"/>
              <a:gd name="connsiteX43" fmla="*/ 2546685 w 2845798"/>
              <a:gd name="connsiteY43" fmla="*/ 2406316 h 3212432"/>
              <a:gd name="connsiteX44" fmla="*/ 2510590 w 2845798"/>
              <a:gd name="connsiteY44" fmla="*/ 2526632 h 3212432"/>
              <a:gd name="connsiteX45" fmla="*/ 2522622 w 2845798"/>
              <a:gd name="connsiteY45" fmla="*/ 2574758 h 3212432"/>
              <a:gd name="connsiteX46" fmla="*/ 2558717 w 2845798"/>
              <a:gd name="connsiteY46" fmla="*/ 2610853 h 3212432"/>
              <a:gd name="connsiteX47" fmla="*/ 2606843 w 2845798"/>
              <a:gd name="connsiteY47" fmla="*/ 2671011 h 3212432"/>
              <a:gd name="connsiteX48" fmla="*/ 2594812 w 2845798"/>
              <a:gd name="connsiteY48" fmla="*/ 2731168 h 3212432"/>
              <a:gd name="connsiteX49" fmla="*/ 2306054 w 2845798"/>
              <a:gd name="connsiteY49" fmla="*/ 2743200 h 3212432"/>
              <a:gd name="connsiteX50" fmla="*/ 2221833 w 2845798"/>
              <a:gd name="connsiteY50" fmla="*/ 2755232 h 3212432"/>
              <a:gd name="connsiteX51" fmla="*/ 2161675 w 2845798"/>
              <a:gd name="connsiteY51" fmla="*/ 2803358 h 3212432"/>
              <a:gd name="connsiteX52" fmla="*/ 1981201 w 2845798"/>
              <a:gd name="connsiteY52" fmla="*/ 2839453 h 3212432"/>
              <a:gd name="connsiteX53" fmla="*/ 1945106 w 2845798"/>
              <a:gd name="connsiteY53" fmla="*/ 2851484 h 3212432"/>
              <a:gd name="connsiteX54" fmla="*/ 1909012 w 2845798"/>
              <a:gd name="connsiteY54" fmla="*/ 2875547 h 3212432"/>
              <a:gd name="connsiteX55" fmla="*/ 1560096 w 2845798"/>
              <a:gd name="connsiteY55" fmla="*/ 2887579 h 3212432"/>
              <a:gd name="connsiteX56" fmla="*/ 1415717 w 2845798"/>
              <a:gd name="connsiteY56" fmla="*/ 2935705 h 3212432"/>
              <a:gd name="connsiteX57" fmla="*/ 1379622 w 2845798"/>
              <a:gd name="connsiteY57" fmla="*/ 2947737 h 3212432"/>
              <a:gd name="connsiteX58" fmla="*/ 1102896 w 2845798"/>
              <a:gd name="connsiteY58" fmla="*/ 2959768 h 3212432"/>
              <a:gd name="connsiteX59" fmla="*/ 982580 w 2845798"/>
              <a:gd name="connsiteY59" fmla="*/ 2995863 h 3212432"/>
              <a:gd name="connsiteX60" fmla="*/ 946485 w 2845798"/>
              <a:gd name="connsiteY60" fmla="*/ 3019926 h 3212432"/>
              <a:gd name="connsiteX61" fmla="*/ 826169 w 2845798"/>
              <a:gd name="connsiteY61" fmla="*/ 3056021 h 3212432"/>
              <a:gd name="connsiteX62" fmla="*/ 561475 w 2845798"/>
              <a:gd name="connsiteY62" fmla="*/ 3068053 h 3212432"/>
              <a:gd name="connsiteX63" fmla="*/ 477254 w 2845798"/>
              <a:gd name="connsiteY63" fmla="*/ 3104147 h 3212432"/>
              <a:gd name="connsiteX64" fmla="*/ 417096 w 2845798"/>
              <a:gd name="connsiteY64" fmla="*/ 3164305 h 3212432"/>
              <a:gd name="connsiteX65" fmla="*/ 381001 w 2845798"/>
              <a:gd name="connsiteY65" fmla="*/ 3200400 h 3212432"/>
              <a:gd name="connsiteX66" fmla="*/ 0 w 2845798"/>
              <a:gd name="connsiteY66" fmla="*/ 3212432 h 3212432"/>
              <a:gd name="connsiteX0" fmla="*/ 1066801 w 2845798"/>
              <a:gd name="connsiteY0" fmla="*/ 0 h 3212432"/>
              <a:gd name="connsiteX1" fmla="*/ 1066801 w 2845798"/>
              <a:gd name="connsiteY1" fmla="*/ 0 h 3212432"/>
              <a:gd name="connsiteX2" fmla="*/ 1078833 w 2845798"/>
              <a:gd name="connsiteY2" fmla="*/ 108284 h 3212432"/>
              <a:gd name="connsiteX3" fmla="*/ 1114927 w 2845798"/>
              <a:gd name="connsiteY3" fmla="*/ 132347 h 3212432"/>
              <a:gd name="connsiteX4" fmla="*/ 1126959 w 2845798"/>
              <a:gd name="connsiteY4" fmla="*/ 228600 h 3212432"/>
              <a:gd name="connsiteX5" fmla="*/ 1138990 w 2845798"/>
              <a:gd name="connsiteY5" fmla="*/ 264695 h 3212432"/>
              <a:gd name="connsiteX6" fmla="*/ 1199148 w 2845798"/>
              <a:gd name="connsiteY6" fmla="*/ 324853 h 3212432"/>
              <a:gd name="connsiteX7" fmla="*/ 1223212 w 2845798"/>
              <a:gd name="connsiteY7" fmla="*/ 360947 h 3212432"/>
              <a:gd name="connsiteX8" fmla="*/ 1307433 w 2845798"/>
              <a:gd name="connsiteY8" fmla="*/ 409074 h 3212432"/>
              <a:gd name="connsiteX9" fmla="*/ 1415717 w 2845798"/>
              <a:gd name="connsiteY9" fmla="*/ 457200 h 3212432"/>
              <a:gd name="connsiteX10" fmla="*/ 1451812 w 2845798"/>
              <a:gd name="connsiteY10" fmla="*/ 469232 h 3212432"/>
              <a:gd name="connsiteX11" fmla="*/ 1716506 w 2845798"/>
              <a:gd name="connsiteY11" fmla="*/ 481263 h 3212432"/>
              <a:gd name="connsiteX12" fmla="*/ 1752601 w 2845798"/>
              <a:gd name="connsiteY12" fmla="*/ 493295 h 3212432"/>
              <a:gd name="connsiteX13" fmla="*/ 1812759 w 2845798"/>
              <a:gd name="connsiteY13" fmla="*/ 505326 h 3212432"/>
              <a:gd name="connsiteX14" fmla="*/ 1848854 w 2845798"/>
              <a:gd name="connsiteY14" fmla="*/ 529389 h 3212432"/>
              <a:gd name="connsiteX15" fmla="*/ 1945106 w 2845798"/>
              <a:gd name="connsiteY15" fmla="*/ 541421 h 3212432"/>
              <a:gd name="connsiteX16" fmla="*/ 2041359 w 2845798"/>
              <a:gd name="connsiteY16" fmla="*/ 565484 h 3212432"/>
              <a:gd name="connsiteX17" fmla="*/ 2125580 w 2845798"/>
              <a:gd name="connsiteY17" fmla="*/ 613611 h 3212432"/>
              <a:gd name="connsiteX18" fmla="*/ 2209801 w 2845798"/>
              <a:gd name="connsiteY18" fmla="*/ 661737 h 3212432"/>
              <a:gd name="connsiteX19" fmla="*/ 2257927 w 2845798"/>
              <a:gd name="connsiteY19" fmla="*/ 673768 h 3212432"/>
              <a:gd name="connsiteX20" fmla="*/ 2330117 w 2845798"/>
              <a:gd name="connsiteY20" fmla="*/ 697832 h 3212432"/>
              <a:gd name="connsiteX21" fmla="*/ 2366212 w 2845798"/>
              <a:gd name="connsiteY21" fmla="*/ 709863 h 3212432"/>
              <a:gd name="connsiteX22" fmla="*/ 2402306 w 2845798"/>
              <a:gd name="connsiteY22" fmla="*/ 733926 h 3212432"/>
              <a:gd name="connsiteX23" fmla="*/ 2522622 w 2845798"/>
              <a:gd name="connsiteY23" fmla="*/ 757989 h 3212432"/>
              <a:gd name="connsiteX24" fmla="*/ 2606843 w 2845798"/>
              <a:gd name="connsiteY24" fmla="*/ 782053 h 3212432"/>
              <a:gd name="connsiteX25" fmla="*/ 2606843 w 2845798"/>
              <a:gd name="connsiteY25" fmla="*/ 998621 h 3212432"/>
              <a:gd name="connsiteX26" fmla="*/ 2558717 w 2845798"/>
              <a:gd name="connsiteY26" fmla="*/ 1034716 h 3212432"/>
              <a:gd name="connsiteX27" fmla="*/ 2534654 w 2845798"/>
              <a:gd name="connsiteY27" fmla="*/ 1070811 h 3212432"/>
              <a:gd name="connsiteX28" fmla="*/ 2510590 w 2845798"/>
              <a:gd name="connsiteY28" fmla="*/ 1094874 h 3212432"/>
              <a:gd name="connsiteX29" fmla="*/ 2522622 w 2845798"/>
              <a:gd name="connsiteY29" fmla="*/ 1311442 h 3212432"/>
              <a:gd name="connsiteX30" fmla="*/ 2534654 w 2845798"/>
              <a:gd name="connsiteY30" fmla="*/ 1347537 h 3212432"/>
              <a:gd name="connsiteX31" fmla="*/ 2618875 w 2845798"/>
              <a:gd name="connsiteY31" fmla="*/ 1443789 h 3212432"/>
              <a:gd name="connsiteX32" fmla="*/ 2691064 w 2845798"/>
              <a:gd name="connsiteY32" fmla="*/ 1467853 h 3212432"/>
              <a:gd name="connsiteX33" fmla="*/ 2739190 w 2845798"/>
              <a:gd name="connsiteY33" fmla="*/ 1540042 h 3212432"/>
              <a:gd name="connsiteX34" fmla="*/ 2775285 w 2845798"/>
              <a:gd name="connsiteY34" fmla="*/ 1804737 h 3212432"/>
              <a:gd name="connsiteX35" fmla="*/ 2811380 w 2845798"/>
              <a:gd name="connsiteY35" fmla="*/ 1876926 h 3212432"/>
              <a:gd name="connsiteX36" fmla="*/ 2835443 w 2845798"/>
              <a:gd name="connsiteY36" fmla="*/ 1949116 h 3212432"/>
              <a:gd name="connsiteX37" fmla="*/ 2787317 w 2845798"/>
              <a:gd name="connsiteY37" fmla="*/ 2045368 h 3212432"/>
              <a:gd name="connsiteX38" fmla="*/ 2739190 w 2845798"/>
              <a:gd name="connsiteY38" fmla="*/ 2093495 h 3212432"/>
              <a:gd name="connsiteX39" fmla="*/ 2667001 w 2845798"/>
              <a:gd name="connsiteY39" fmla="*/ 2117558 h 3212432"/>
              <a:gd name="connsiteX40" fmla="*/ 2630906 w 2845798"/>
              <a:gd name="connsiteY40" fmla="*/ 2129589 h 3212432"/>
              <a:gd name="connsiteX41" fmla="*/ 2594812 w 2845798"/>
              <a:gd name="connsiteY41" fmla="*/ 2249905 h 3212432"/>
              <a:gd name="connsiteX42" fmla="*/ 2546685 w 2845798"/>
              <a:gd name="connsiteY42" fmla="*/ 2322095 h 3212432"/>
              <a:gd name="connsiteX43" fmla="*/ 2546685 w 2845798"/>
              <a:gd name="connsiteY43" fmla="*/ 2406316 h 3212432"/>
              <a:gd name="connsiteX44" fmla="*/ 2510590 w 2845798"/>
              <a:gd name="connsiteY44" fmla="*/ 2526632 h 3212432"/>
              <a:gd name="connsiteX45" fmla="*/ 2522622 w 2845798"/>
              <a:gd name="connsiteY45" fmla="*/ 2574758 h 3212432"/>
              <a:gd name="connsiteX46" fmla="*/ 2558717 w 2845798"/>
              <a:gd name="connsiteY46" fmla="*/ 2610853 h 3212432"/>
              <a:gd name="connsiteX47" fmla="*/ 2606843 w 2845798"/>
              <a:gd name="connsiteY47" fmla="*/ 2671011 h 3212432"/>
              <a:gd name="connsiteX48" fmla="*/ 2594812 w 2845798"/>
              <a:gd name="connsiteY48" fmla="*/ 2731168 h 3212432"/>
              <a:gd name="connsiteX49" fmla="*/ 2306054 w 2845798"/>
              <a:gd name="connsiteY49" fmla="*/ 2743200 h 3212432"/>
              <a:gd name="connsiteX50" fmla="*/ 2221833 w 2845798"/>
              <a:gd name="connsiteY50" fmla="*/ 2755232 h 3212432"/>
              <a:gd name="connsiteX51" fmla="*/ 2161675 w 2845798"/>
              <a:gd name="connsiteY51" fmla="*/ 2803358 h 3212432"/>
              <a:gd name="connsiteX52" fmla="*/ 1981201 w 2845798"/>
              <a:gd name="connsiteY52" fmla="*/ 2839453 h 3212432"/>
              <a:gd name="connsiteX53" fmla="*/ 1945106 w 2845798"/>
              <a:gd name="connsiteY53" fmla="*/ 2851484 h 3212432"/>
              <a:gd name="connsiteX54" fmla="*/ 1909012 w 2845798"/>
              <a:gd name="connsiteY54" fmla="*/ 2875547 h 3212432"/>
              <a:gd name="connsiteX55" fmla="*/ 1560096 w 2845798"/>
              <a:gd name="connsiteY55" fmla="*/ 2887579 h 3212432"/>
              <a:gd name="connsiteX56" fmla="*/ 1415717 w 2845798"/>
              <a:gd name="connsiteY56" fmla="*/ 2935705 h 3212432"/>
              <a:gd name="connsiteX57" fmla="*/ 1379622 w 2845798"/>
              <a:gd name="connsiteY57" fmla="*/ 2947737 h 3212432"/>
              <a:gd name="connsiteX58" fmla="*/ 1102896 w 2845798"/>
              <a:gd name="connsiteY58" fmla="*/ 2959768 h 3212432"/>
              <a:gd name="connsiteX59" fmla="*/ 982580 w 2845798"/>
              <a:gd name="connsiteY59" fmla="*/ 2995863 h 3212432"/>
              <a:gd name="connsiteX60" fmla="*/ 946485 w 2845798"/>
              <a:gd name="connsiteY60" fmla="*/ 3019926 h 3212432"/>
              <a:gd name="connsiteX61" fmla="*/ 826169 w 2845798"/>
              <a:gd name="connsiteY61" fmla="*/ 3056021 h 3212432"/>
              <a:gd name="connsiteX62" fmla="*/ 561475 w 2845798"/>
              <a:gd name="connsiteY62" fmla="*/ 3068053 h 3212432"/>
              <a:gd name="connsiteX63" fmla="*/ 477254 w 2845798"/>
              <a:gd name="connsiteY63" fmla="*/ 3104147 h 3212432"/>
              <a:gd name="connsiteX64" fmla="*/ 417096 w 2845798"/>
              <a:gd name="connsiteY64" fmla="*/ 3164305 h 3212432"/>
              <a:gd name="connsiteX65" fmla="*/ 304800 w 2845798"/>
              <a:gd name="connsiteY65" fmla="*/ 3212432 h 3212432"/>
              <a:gd name="connsiteX66" fmla="*/ 0 w 2845798"/>
              <a:gd name="connsiteY66" fmla="*/ 3212432 h 3212432"/>
              <a:gd name="connsiteX0" fmla="*/ 1066801 w 2845798"/>
              <a:gd name="connsiteY0" fmla="*/ 0 h 3212432"/>
              <a:gd name="connsiteX1" fmla="*/ 1066801 w 2845798"/>
              <a:gd name="connsiteY1" fmla="*/ 0 h 3212432"/>
              <a:gd name="connsiteX2" fmla="*/ 1078833 w 2845798"/>
              <a:gd name="connsiteY2" fmla="*/ 108284 h 3212432"/>
              <a:gd name="connsiteX3" fmla="*/ 1114927 w 2845798"/>
              <a:gd name="connsiteY3" fmla="*/ 132347 h 3212432"/>
              <a:gd name="connsiteX4" fmla="*/ 1126959 w 2845798"/>
              <a:gd name="connsiteY4" fmla="*/ 228600 h 3212432"/>
              <a:gd name="connsiteX5" fmla="*/ 1138990 w 2845798"/>
              <a:gd name="connsiteY5" fmla="*/ 264695 h 3212432"/>
              <a:gd name="connsiteX6" fmla="*/ 1199148 w 2845798"/>
              <a:gd name="connsiteY6" fmla="*/ 324853 h 3212432"/>
              <a:gd name="connsiteX7" fmla="*/ 1223212 w 2845798"/>
              <a:gd name="connsiteY7" fmla="*/ 360947 h 3212432"/>
              <a:gd name="connsiteX8" fmla="*/ 1307433 w 2845798"/>
              <a:gd name="connsiteY8" fmla="*/ 409074 h 3212432"/>
              <a:gd name="connsiteX9" fmla="*/ 1415717 w 2845798"/>
              <a:gd name="connsiteY9" fmla="*/ 457200 h 3212432"/>
              <a:gd name="connsiteX10" fmla="*/ 1451812 w 2845798"/>
              <a:gd name="connsiteY10" fmla="*/ 469232 h 3212432"/>
              <a:gd name="connsiteX11" fmla="*/ 1716506 w 2845798"/>
              <a:gd name="connsiteY11" fmla="*/ 481263 h 3212432"/>
              <a:gd name="connsiteX12" fmla="*/ 1752601 w 2845798"/>
              <a:gd name="connsiteY12" fmla="*/ 493295 h 3212432"/>
              <a:gd name="connsiteX13" fmla="*/ 1812759 w 2845798"/>
              <a:gd name="connsiteY13" fmla="*/ 505326 h 3212432"/>
              <a:gd name="connsiteX14" fmla="*/ 1848854 w 2845798"/>
              <a:gd name="connsiteY14" fmla="*/ 529389 h 3212432"/>
              <a:gd name="connsiteX15" fmla="*/ 1945106 w 2845798"/>
              <a:gd name="connsiteY15" fmla="*/ 541421 h 3212432"/>
              <a:gd name="connsiteX16" fmla="*/ 2041359 w 2845798"/>
              <a:gd name="connsiteY16" fmla="*/ 565484 h 3212432"/>
              <a:gd name="connsiteX17" fmla="*/ 2125580 w 2845798"/>
              <a:gd name="connsiteY17" fmla="*/ 613611 h 3212432"/>
              <a:gd name="connsiteX18" fmla="*/ 2209801 w 2845798"/>
              <a:gd name="connsiteY18" fmla="*/ 661737 h 3212432"/>
              <a:gd name="connsiteX19" fmla="*/ 2257927 w 2845798"/>
              <a:gd name="connsiteY19" fmla="*/ 673768 h 3212432"/>
              <a:gd name="connsiteX20" fmla="*/ 2330117 w 2845798"/>
              <a:gd name="connsiteY20" fmla="*/ 697832 h 3212432"/>
              <a:gd name="connsiteX21" fmla="*/ 2366212 w 2845798"/>
              <a:gd name="connsiteY21" fmla="*/ 709863 h 3212432"/>
              <a:gd name="connsiteX22" fmla="*/ 2402306 w 2845798"/>
              <a:gd name="connsiteY22" fmla="*/ 733926 h 3212432"/>
              <a:gd name="connsiteX23" fmla="*/ 2522622 w 2845798"/>
              <a:gd name="connsiteY23" fmla="*/ 757989 h 3212432"/>
              <a:gd name="connsiteX24" fmla="*/ 2606843 w 2845798"/>
              <a:gd name="connsiteY24" fmla="*/ 782053 h 3212432"/>
              <a:gd name="connsiteX25" fmla="*/ 2606843 w 2845798"/>
              <a:gd name="connsiteY25" fmla="*/ 998621 h 3212432"/>
              <a:gd name="connsiteX26" fmla="*/ 2558717 w 2845798"/>
              <a:gd name="connsiteY26" fmla="*/ 1034716 h 3212432"/>
              <a:gd name="connsiteX27" fmla="*/ 2534654 w 2845798"/>
              <a:gd name="connsiteY27" fmla="*/ 1070811 h 3212432"/>
              <a:gd name="connsiteX28" fmla="*/ 2510590 w 2845798"/>
              <a:gd name="connsiteY28" fmla="*/ 1094874 h 3212432"/>
              <a:gd name="connsiteX29" fmla="*/ 2522622 w 2845798"/>
              <a:gd name="connsiteY29" fmla="*/ 1311442 h 3212432"/>
              <a:gd name="connsiteX30" fmla="*/ 2534654 w 2845798"/>
              <a:gd name="connsiteY30" fmla="*/ 1347537 h 3212432"/>
              <a:gd name="connsiteX31" fmla="*/ 2618875 w 2845798"/>
              <a:gd name="connsiteY31" fmla="*/ 1443789 h 3212432"/>
              <a:gd name="connsiteX32" fmla="*/ 2691064 w 2845798"/>
              <a:gd name="connsiteY32" fmla="*/ 1467853 h 3212432"/>
              <a:gd name="connsiteX33" fmla="*/ 2739190 w 2845798"/>
              <a:gd name="connsiteY33" fmla="*/ 1540042 h 3212432"/>
              <a:gd name="connsiteX34" fmla="*/ 2775285 w 2845798"/>
              <a:gd name="connsiteY34" fmla="*/ 1804737 h 3212432"/>
              <a:gd name="connsiteX35" fmla="*/ 2811380 w 2845798"/>
              <a:gd name="connsiteY35" fmla="*/ 1876926 h 3212432"/>
              <a:gd name="connsiteX36" fmla="*/ 2835443 w 2845798"/>
              <a:gd name="connsiteY36" fmla="*/ 1949116 h 3212432"/>
              <a:gd name="connsiteX37" fmla="*/ 2787317 w 2845798"/>
              <a:gd name="connsiteY37" fmla="*/ 2045368 h 3212432"/>
              <a:gd name="connsiteX38" fmla="*/ 2739190 w 2845798"/>
              <a:gd name="connsiteY38" fmla="*/ 2093495 h 3212432"/>
              <a:gd name="connsiteX39" fmla="*/ 2667001 w 2845798"/>
              <a:gd name="connsiteY39" fmla="*/ 2117558 h 3212432"/>
              <a:gd name="connsiteX40" fmla="*/ 2630906 w 2845798"/>
              <a:gd name="connsiteY40" fmla="*/ 2129589 h 3212432"/>
              <a:gd name="connsiteX41" fmla="*/ 2594812 w 2845798"/>
              <a:gd name="connsiteY41" fmla="*/ 2249905 h 3212432"/>
              <a:gd name="connsiteX42" fmla="*/ 2546685 w 2845798"/>
              <a:gd name="connsiteY42" fmla="*/ 2322095 h 3212432"/>
              <a:gd name="connsiteX43" fmla="*/ 2546685 w 2845798"/>
              <a:gd name="connsiteY43" fmla="*/ 2406316 h 3212432"/>
              <a:gd name="connsiteX44" fmla="*/ 2510590 w 2845798"/>
              <a:gd name="connsiteY44" fmla="*/ 2526632 h 3212432"/>
              <a:gd name="connsiteX45" fmla="*/ 2522622 w 2845798"/>
              <a:gd name="connsiteY45" fmla="*/ 2574758 h 3212432"/>
              <a:gd name="connsiteX46" fmla="*/ 2558717 w 2845798"/>
              <a:gd name="connsiteY46" fmla="*/ 2610853 h 3212432"/>
              <a:gd name="connsiteX47" fmla="*/ 2606843 w 2845798"/>
              <a:gd name="connsiteY47" fmla="*/ 2671011 h 3212432"/>
              <a:gd name="connsiteX48" fmla="*/ 2594812 w 2845798"/>
              <a:gd name="connsiteY48" fmla="*/ 2731168 h 3212432"/>
              <a:gd name="connsiteX49" fmla="*/ 2306054 w 2845798"/>
              <a:gd name="connsiteY49" fmla="*/ 2743200 h 3212432"/>
              <a:gd name="connsiteX50" fmla="*/ 2221833 w 2845798"/>
              <a:gd name="connsiteY50" fmla="*/ 2755232 h 3212432"/>
              <a:gd name="connsiteX51" fmla="*/ 2161675 w 2845798"/>
              <a:gd name="connsiteY51" fmla="*/ 2803358 h 3212432"/>
              <a:gd name="connsiteX52" fmla="*/ 1981201 w 2845798"/>
              <a:gd name="connsiteY52" fmla="*/ 2839453 h 3212432"/>
              <a:gd name="connsiteX53" fmla="*/ 1945106 w 2845798"/>
              <a:gd name="connsiteY53" fmla="*/ 2851484 h 3212432"/>
              <a:gd name="connsiteX54" fmla="*/ 1909012 w 2845798"/>
              <a:gd name="connsiteY54" fmla="*/ 2875547 h 3212432"/>
              <a:gd name="connsiteX55" fmla="*/ 1560096 w 2845798"/>
              <a:gd name="connsiteY55" fmla="*/ 2887579 h 3212432"/>
              <a:gd name="connsiteX56" fmla="*/ 1415717 w 2845798"/>
              <a:gd name="connsiteY56" fmla="*/ 2935705 h 3212432"/>
              <a:gd name="connsiteX57" fmla="*/ 1379622 w 2845798"/>
              <a:gd name="connsiteY57" fmla="*/ 2947737 h 3212432"/>
              <a:gd name="connsiteX58" fmla="*/ 1102896 w 2845798"/>
              <a:gd name="connsiteY58" fmla="*/ 2959768 h 3212432"/>
              <a:gd name="connsiteX59" fmla="*/ 982580 w 2845798"/>
              <a:gd name="connsiteY59" fmla="*/ 2995863 h 3212432"/>
              <a:gd name="connsiteX60" fmla="*/ 946485 w 2845798"/>
              <a:gd name="connsiteY60" fmla="*/ 3019926 h 3212432"/>
              <a:gd name="connsiteX61" fmla="*/ 826169 w 2845798"/>
              <a:gd name="connsiteY61" fmla="*/ 3056021 h 3212432"/>
              <a:gd name="connsiteX62" fmla="*/ 561475 w 2845798"/>
              <a:gd name="connsiteY62" fmla="*/ 3068053 h 3212432"/>
              <a:gd name="connsiteX63" fmla="*/ 477254 w 2845798"/>
              <a:gd name="connsiteY63" fmla="*/ 3104147 h 3212432"/>
              <a:gd name="connsiteX64" fmla="*/ 417096 w 2845798"/>
              <a:gd name="connsiteY64" fmla="*/ 3164305 h 3212432"/>
              <a:gd name="connsiteX65" fmla="*/ 304800 w 2845798"/>
              <a:gd name="connsiteY65" fmla="*/ 3212432 h 3212432"/>
              <a:gd name="connsiteX66" fmla="*/ 0 w 2845798"/>
              <a:gd name="connsiteY66" fmla="*/ 3212432 h 321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5798" h="3212432">
                <a:moveTo>
                  <a:pt x="1066801" y="0"/>
                </a:moveTo>
                <a:lnTo>
                  <a:pt x="1066801" y="0"/>
                </a:lnTo>
                <a:cubicBezTo>
                  <a:pt x="1070812" y="36095"/>
                  <a:pt x="1066422" y="74154"/>
                  <a:pt x="1078833" y="108284"/>
                </a:cubicBezTo>
                <a:cubicBezTo>
                  <a:pt x="1083775" y="121873"/>
                  <a:pt x="1109557" y="118921"/>
                  <a:pt x="1114927" y="132347"/>
                </a:cubicBezTo>
                <a:cubicBezTo>
                  <a:pt x="1126935" y="162368"/>
                  <a:pt x="1121175" y="196788"/>
                  <a:pt x="1126959" y="228600"/>
                </a:cubicBezTo>
                <a:cubicBezTo>
                  <a:pt x="1129228" y="241078"/>
                  <a:pt x="1131381" y="254549"/>
                  <a:pt x="1138990" y="264695"/>
                </a:cubicBezTo>
                <a:cubicBezTo>
                  <a:pt x="1156005" y="287382"/>
                  <a:pt x="1183417" y="301257"/>
                  <a:pt x="1199148" y="324853"/>
                </a:cubicBezTo>
                <a:cubicBezTo>
                  <a:pt x="1207169" y="336884"/>
                  <a:pt x="1212987" y="350722"/>
                  <a:pt x="1223212" y="360947"/>
                </a:cubicBezTo>
                <a:cubicBezTo>
                  <a:pt x="1242759" y="380494"/>
                  <a:pt x="1285407" y="396488"/>
                  <a:pt x="1307433" y="409074"/>
                </a:cubicBezTo>
                <a:cubicBezTo>
                  <a:pt x="1387516" y="454835"/>
                  <a:pt x="1289667" y="415183"/>
                  <a:pt x="1415717" y="457200"/>
                </a:cubicBezTo>
                <a:cubicBezTo>
                  <a:pt x="1427749" y="461211"/>
                  <a:pt x="1439143" y="468656"/>
                  <a:pt x="1451812" y="469232"/>
                </a:cubicBezTo>
                <a:lnTo>
                  <a:pt x="1716506" y="481263"/>
                </a:lnTo>
                <a:cubicBezTo>
                  <a:pt x="1728538" y="485274"/>
                  <a:pt x="1740297" y="490219"/>
                  <a:pt x="1752601" y="493295"/>
                </a:cubicBezTo>
                <a:cubicBezTo>
                  <a:pt x="1772440" y="498255"/>
                  <a:pt x="1793611" y="498146"/>
                  <a:pt x="1812759" y="505326"/>
                </a:cubicBezTo>
                <a:cubicBezTo>
                  <a:pt x="1826299" y="510403"/>
                  <a:pt x="1834903" y="525584"/>
                  <a:pt x="1848854" y="529389"/>
                </a:cubicBezTo>
                <a:cubicBezTo>
                  <a:pt x="1880048" y="537897"/>
                  <a:pt x="1913326" y="535462"/>
                  <a:pt x="1945106" y="541421"/>
                </a:cubicBezTo>
                <a:cubicBezTo>
                  <a:pt x="1977611" y="547516"/>
                  <a:pt x="2041359" y="565484"/>
                  <a:pt x="2041359" y="565484"/>
                </a:cubicBezTo>
                <a:cubicBezTo>
                  <a:pt x="2157725" y="652759"/>
                  <a:pt x="2033719" y="567681"/>
                  <a:pt x="2125580" y="613611"/>
                </a:cubicBezTo>
                <a:cubicBezTo>
                  <a:pt x="2195388" y="648515"/>
                  <a:pt x="2125436" y="630101"/>
                  <a:pt x="2209801" y="661737"/>
                </a:cubicBezTo>
                <a:cubicBezTo>
                  <a:pt x="2225284" y="667543"/>
                  <a:pt x="2242089" y="669016"/>
                  <a:pt x="2257927" y="673768"/>
                </a:cubicBezTo>
                <a:cubicBezTo>
                  <a:pt x="2282222" y="681057"/>
                  <a:pt x="2306054" y="689811"/>
                  <a:pt x="2330117" y="697832"/>
                </a:cubicBezTo>
                <a:lnTo>
                  <a:pt x="2366212" y="709863"/>
                </a:lnTo>
                <a:cubicBezTo>
                  <a:pt x="2378243" y="717884"/>
                  <a:pt x="2389373" y="727459"/>
                  <a:pt x="2402306" y="733926"/>
                </a:cubicBezTo>
                <a:cubicBezTo>
                  <a:pt x="2437607" y="751577"/>
                  <a:pt x="2487779" y="751654"/>
                  <a:pt x="2522622" y="757989"/>
                </a:cubicBezTo>
                <a:cubicBezTo>
                  <a:pt x="2555856" y="764031"/>
                  <a:pt x="2575920" y="771745"/>
                  <a:pt x="2606843" y="782053"/>
                </a:cubicBezTo>
                <a:cubicBezTo>
                  <a:pt x="2633264" y="861311"/>
                  <a:pt x="2641958" y="872207"/>
                  <a:pt x="2606843" y="998621"/>
                </a:cubicBezTo>
                <a:cubicBezTo>
                  <a:pt x="2601476" y="1017942"/>
                  <a:pt x="2572896" y="1020537"/>
                  <a:pt x="2558717" y="1034716"/>
                </a:cubicBezTo>
                <a:cubicBezTo>
                  <a:pt x="2548492" y="1044941"/>
                  <a:pt x="2543687" y="1059520"/>
                  <a:pt x="2534654" y="1070811"/>
                </a:cubicBezTo>
                <a:cubicBezTo>
                  <a:pt x="2527568" y="1079669"/>
                  <a:pt x="2518611" y="1086853"/>
                  <a:pt x="2510590" y="1094874"/>
                </a:cubicBezTo>
                <a:cubicBezTo>
                  <a:pt x="2514601" y="1167063"/>
                  <a:pt x="2515767" y="1239467"/>
                  <a:pt x="2522622" y="1311442"/>
                </a:cubicBezTo>
                <a:cubicBezTo>
                  <a:pt x="2523824" y="1324067"/>
                  <a:pt x="2528495" y="1336450"/>
                  <a:pt x="2534654" y="1347537"/>
                </a:cubicBezTo>
                <a:cubicBezTo>
                  <a:pt x="2558653" y="1390735"/>
                  <a:pt x="2574791" y="1424196"/>
                  <a:pt x="2618875" y="1443789"/>
                </a:cubicBezTo>
                <a:cubicBezTo>
                  <a:pt x="2642054" y="1454091"/>
                  <a:pt x="2691064" y="1467853"/>
                  <a:pt x="2691064" y="1467853"/>
                </a:cubicBezTo>
                <a:cubicBezTo>
                  <a:pt x="2707106" y="1491916"/>
                  <a:pt x="2737386" y="1511178"/>
                  <a:pt x="2739190" y="1540042"/>
                </a:cubicBezTo>
                <a:cubicBezTo>
                  <a:pt x="2752804" y="1757857"/>
                  <a:pt x="2730891" y="1671555"/>
                  <a:pt x="2775285" y="1804737"/>
                </a:cubicBezTo>
                <a:cubicBezTo>
                  <a:pt x="2819165" y="1936377"/>
                  <a:pt x="2749184" y="1736985"/>
                  <a:pt x="2811380" y="1876926"/>
                </a:cubicBezTo>
                <a:cubicBezTo>
                  <a:pt x="2821682" y="1900105"/>
                  <a:pt x="2835443" y="1949116"/>
                  <a:pt x="2835443" y="1949116"/>
                </a:cubicBezTo>
                <a:cubicBezTo>
                  <a:pt x="2817511" y="2056710"/>
                  <a:pt x="2845798" y="1995241"/>
                  <a:pt x="2787317" y="2045368"/>
                </a:cubicBezTo>
                <a:cubicBezTo>
                  <a:pt x="2770091" y="2060133"/>
                  <a:pt x="2760713" y="2086321"/>
                  <a:pt x="2739190" y="2093495"/>
                </a:cubicBezTo>
                <a:lnTo>
                  <a:pt x="2667001" y="2117558"/>
                </a:lnTo>
                <a:lnTo>
                  <a:pt x="2630906" y="2129589"/>
                </a:lnTo>
                <a:cubicBezTo>
                  <a:pt x="2570359" y="2190138"/>
                  <a:pt x="2647074" y="2103571"/>
                  <a:pt x="2594812" y="2249905"/>
                </a:cubicBezTo>
                <a:cubicBezTo>
                  <a:pt x="2585085" y="2277141"/>
                  <a:pt x="2546685" y="2322095"/>
                  <a:pt x="2546685" y="2322095"/>
                </a:cubicBezTo>
                <a:cubicBezTo>
                  <a:pt x="2517839" y="2408635"/>
                  <a:pt x="2546685" y="2300564"/>
                  <a:pt x="2546685" y="2406316"/>
                </a:cubicBezTo>
                <a:cubicBezTo>
                  <a:pt x="2546685" y="2483739"/>
                  <a:pt x="2543207" y="2477707"/>
                  <a:pt x="2510590" y="2526632"/>
                </a:cubicBezTo>
                <a:cubicBezTo>
                  <a:pt x="2514601" y="2542674"/>
                  <a:pt x="2514418" y="2560401"/>
                  <a:pt x="2522622" y="2574758"/>
                </a:cubicBezTo>
                <a:cubicBezTo>
                  <a:pt x="2531064" y="2589531"/>
                  <a:pt x="2547824" y="2597781"/>
                  <a:pt x="2558717" y="2610853"/>
                </a:cubicBezTo>
                <a:cubicBezTo>
                  <a:pt x="2634616" y="2701930"/>
                  <a:pt x="2536827" y="2600993"/>
                  <a:pt x="2606843" y="2671011"/>
                </a:cubicBezTo>
                <a:cubicBezTo>
                  <a:pt x="2602833" y="2691063"/>
                  <a:pt x="2614697" y="2726396"/>
                  <a:pt x="2594812" y="2731168"/>
                </a:cubicBezTo>
                <a:cubicBezTo>
                  <a:pt x="2501136" y="2753650"/>
                  <a:pt x="2402190" y="2736997"/>
                  <a:pt x="2306054" y="2743200"/>
                </a:cubicBezTo>
                <a:cubicBezTo>
                  <a:pt x="2277754" y="2745026"/>
                  <a:pt x="2249907" y="2751221"/>
                  <a:pt x="2221833" y="2755232"/>
                </a:cubicBezTo>
                <a:cubicBezTo>
                  <a:pt x="2090199" y="2799108"/>
                  <a:pt x="2286063" y="2725615"/>
                  <a:pt x="2161675" y="2803358"/>
                </a:cubicBezTo>
                <a:cubicBezTo>
                  <a:pt x="2115560" y="2832180"/>
                  <a:pt x="2028032" y="2834249"/>
                  <a:pt x="1981201" y="2839453"/>
                </a:cubicBezTo>
                <a:cubicBezTo>
                  <a:pt x="1969169" y="2843463"/>
                  <a:pt x="1956450" y="2845812"/>
                  <a:pt x="1945106" y="2851484"/>
                </a:cubicBezTo>
                <a:cubicBezTo>
                  <a:pt x="1932173" y="2857951"/>
                  <a:pt x="1923409" y="2874197"/>
                  <a:pt x="1909012" y="2875547"/>
                </a:cubicBezTo>
                <a:cubicBezTo>
                  <a:pt x="1793146" y="2886410"/>
                  <a:pt x="1676401" y="2883568"/>
                  <a:pt x="1560096" y="2887579"/>
                </a:cubicBezTo>
                <a:lnTo>
                  <a:pt x="1415717" y="2935705"/>
                </a:lnTo>
                <a:cubicBezTo>
                  <a:pt x="1403685" y="2939716"/>
                  <a:pt x="1392293" y="2947186"/>
                  <a:pt x="1379622" y="2947737"/>
                </a:cubicBezTo>
                <a:lnTo>
                  <a:pt x="1102896" y="2959768"/>
                </a:lnTo>
                <a:cubicBezTo>
                  <a:pt x="1015019" y="2989061"/>
                  <a:pt x="1055314" y="2977680"/>
                  <a:pt x="982580" y="2995863"/>
                </a:cubicBezTo>
                <a:cubicBezTo>
                  <a:pt x="970548" y="3003884"/>
                  <a:pt x="959699" y="3014053"/>
                  <a:pt x="946485" y="3019926"/>
                </a:cubicBezTo>
                <a:cubicBezTo>
                  <a:pt x="937717" y="3023823"/>
                  <a:pt x="847330" y="3054393"/>
                  <a:pt x="826169" y="3056021"/>
                </a:cubicBezTo>
                <a:cubicBezTo>
                  <a:pt x="738107" y="3062795"/>
                  <a:pt x="649706" y="3064042"/>
                  <a:pt x="561475" y="3068053"/>
                </a:cubicBezTo>
                <a:cubicBezTo>
                  <a:pt x="534646" y="3076996"/>
                  <a:pt x="499557" y="3086801"/>
                  <a:pt x="477254" y="3104147"/>
                </a:cubicBezTo>
                <a:cubicBezTo>
                  <a:pt x="454869" y="3121558"/>
                  <a:pt x="437149" y="3144252"/>
                  <a:pt x="417096" y="3164305"/>
                </a:cubicBezTo>
                <a:cubicBezTo>
                  <a:pt x="405064" y="3176337"/>
                  <a:pt x="320942" y="3207051"/>
                  <a:pt x="304800" y="3212432"/>
                </a:cubicBezTo>
                <a:lnTo>
                  <a:pt x="0" y="3212432"/>
                </a:lnTo>
              </a:path>
            </a:pathLst>
          </a:custGeom>
          <a:ln w="28575">
            <a:solidFill>
              <a:srgbClr val="0000F2"/>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9" name="Freeform 8"/>
          <p:cNvSpPr/>
          <p:nvPr/>
        </p:nvSpPr>
        <p:spPr bwMode="auto">
          <a:xfrm>
            <a:off x="6497638" y="1828800"/>
            <a:ext cx="1203325" cy="4391025"/>
          </a:xfrm>
          <a:custGeom>
            <a:avLst/>
            <a:gdLst>
              <a:gd name="connsiteX0" fmla="*/ 445168 w 1203158"/>
              <a:gd name="connsiteY0" fmla="*/ 0 h 4391526"/>
              <a:gd name="connsiteX1" fmla="*/ 409073 w 1203158"/>
              <a:gd name="connsiteY1" fmla="*/ 180474 h 4391526"/>
              <a:gd name="connsiteX2" fmla="*/ 348915 w 1203158"/>
              <a:gd name="connsiteY2" fmla="*/ 481263 h 4391526"/>
              <a:gd name="connsiteX3" fmla="*/ 288758 w 1203158"/>
              <a:gd name="connsiteY3" fmla="*/ 806116 h 4391526"/>
              <a:gd name="connsiteX4" fmla="*/ 276726 w 1203158"/>
              <a:gd name="connsiteY4" fmla="*/ 1106905 h 4391526"/>
              <a:gd name="connsiteX5" fmla="*/ 324852 w 1203158"/>
              <a:gd name="connsiteY5" fmla="*/ 1359568 h 4391526"/>
              <a:gd name="connsiteX6" fmla="*/ 409073 w 1203158"/>
              <a:gd name="connsiteY6" fmla="*/ 1684421 h 4391526"/>
              <a:gd name="connsiteX7" fmla="*/ 553452 w 1203158"/>
              <a:gd name="connsiteY7" fmla="*/ 1985211 h 4391526"/>
              <a:gd name="connsiteX8" fmla="*/ 685800 w 1203158"/>
              <a:gd name="connsiteY8" fmla="*/ 2201779 h 4391526"/>
              <a:gd name="connsiteX9" fmla="*/ 830179 w 1203158"/>
              <a:gd name="connsiteY9" fmla="*/ 2382253 h 4391526"/>
              <a:gd name="connsiteX10" fmla="*/ 1022684 w 1203158"/>
              <a:gd name="connsiteY10" fmla="*/ 2562726 h 4391526"/>
              <a:gd name="connsiteX11" fmla="*/ 1143000 w 1203158"/>
              <a:gd name="connsiteY11" fmla="*/ 2779295 h 4391526"/>
              <a:gd name="connsiteX12" fmla="*/ 1203158 w 1203158"/>
              <a:gd name="connsiteY12" fmla="*/ 3056021 h 4391526"/>
              <a:gd name="connsiteX13" fmla="*/ 1191126 w 1203158"/>
              <a:gd name="connsiteY13" fmla="*/ 3332747 h 4391526"/>
              <a:gd name="connsiteX14" fmla="*/ 1082842 w 1203158"/>
              <a:gd name="connsiteY14" fmla="*/ 3633537 h 4391526"/>
              <a:gd name="connsiteX15" fmla="*/ 938463 w 1203158"/>
              <a:gd name="connsiteY15" fmla="*/ 3850105 h 4391526"/>
              <a:gd name="connsiteX16" fmla="*/ 697831 w 1203158"/>
              <a:gd name="connsiteY16" fmla="*/ 4018547 h 4391526"/>
              <a:gd name="connsiteX17" fmla="*/ 0 w 1203158"/>
              <a:gd name="connsiteY17" fmla="*/ 4391526 h 439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3158" h="4391526">
                <a:moveTo>
                  <a:pt x="445168" y="0"/>
                </a:moveTo>
                <a:lnTo>
                  <a:pt x="409073" y="180474"/>
                </a:lnTo>
                <a:lnTo>
                  <a:pt x="348915" y="481263"/>
                </a:lnTo>
                <a:lnTo>
                  <a:pt x="288758" y="806116"/>
                </a:lnTo>
                <a:lnTo>
                  <a:pt x="276726" y="1106905"/>
                </a:lnTo>
                <a:lnTo>
                  <a:pt x="324852" y="1359568"/>
                </a:lnTo>
                <a:lnTo>
                  <a:pt x="409073" y="1684421"/>
                </a:lnTo>
                <a:lnTo>
                  <a:pt x="553452" y="1985211"/>
                </a:lnTo>
                <a:lnTo>
                  <a:pt x="685800" y="2201779"/>
                </a:lnTo>
                <a:lnTo>
                  <a:pt x="830179" y="2382253"/>
                </a:lnTo>
                <a:lnTo>
                  <a:pt x="1022684" y="2562726"/>
                </a:lnTo>
                <a:lnTo>
                  <a:pt x="1143000" y="2779295"/>
                </a:lnTo>
                <a:lnTo>
                  <a:pt x="1203158" y="3056021"/>
                </a:lnTo>
                <a:lnTo>
                  <a:pt x="1191126" y="3332747"/>
                </a:lnTo>
                <a:lnTo>
                  <a:pt x="1082842" y="3633537"/>
                </a:lnTo>
                <a:lnTo>
                  <a:pt x="938463" y="3850105"/>
                </a:lnTo>
                <a:lnTo>
                  <a:pt x="697831" y="4018547"/>
                </a:lnTo>
                <a:lnTo>
                  <a:pt x="0" y="4391526"/>
                </a:lnTo>
              </a:path>
            </a:pathLst>
          </a:custGeom>
          <a:ln w="19050">
            <a:solidFill>
              <a:srgbClr val="FFFF9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grpSp>
        <p:nvGrpSpPr>
          <p:cNvPr id="2" name="Group 25"/>
          <p:cNvGrpSpPr>
            <a:grpSpLocks/>
          </p:cNvGrpSpPr>
          <p:nvPr/>
        </p:nvGrpSpPr>
        <p:grpSpPr bwMode="auto">
          <a:xfrm>
            <a:off x="5918385" y="4876800"/>
            <a:ext cx="2082615" cy="1219201"/>
            <a:chOff x="5918385" y="4876800"/>
            <a:chExt cx="2082615" cy="1219201"/>
          </a:xfrm>
        </p:grpSpPr>
        <p:sp>
          <p:nvSpPr>
            <p:cNvPr id="17" name="Rectangle 16"/>
            <p:cNvSpPr/>
            <p:nvPr/>
          </p:nvSpPr>
          <p:spPr>
            <a:xfrm>
              <a:off x="5943600" y="4876800"/>
              <a:ext cx="2057400"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base">
                <a:spcBef>
                  <a:spcPct val="0"/>
                </a:spcBef>
                <a:spcAft>
                  <a:spcPct val="0"/>
                </a:spcAft>
                <a:defRPr/>
              </a:pPr>
              <a:r>
                <a:rPr lang="en-US" sz="1600" dirty="0">
                  <a:solidFill>
                    <a:srgbClr val="000000"/>
                  </a:solidFill>
                  <a:effectLst>
                    <a:outerShdw blurRad="38100" dist="38100" dir="2700000" algn="tl">
                      <a:srgbClr val="000000">
                        <a:alpha val="43137"/>
                      </a:srgbClr>
                    </a:outerShdw>
                  </a:effectLst>
                </a:rPr>
                <a:t>XS</a:t>
              </a:r>
            </a:p>
            <a:p>
              <a:pPr fontAlgn="base">
                <a:spcBef>
                  <a:spcPct val="0"/>
                </a:spcBef>
                <a:spcAft>
                  <a:spcPct val="0"/>
                </a:spcAft>
                <a:defRPr/>
              </a:pPr>
              <a:endParaRPr lang="en-US" sz="1000" b="1" dirty="0">
                <a:solidFill>
                  <a:srgbClr val="000000"/>
                </a:solidFill>
              </a:endParaRPr>
            </a:p>
            <a:p>
              <a:pPr fontAlgn="base">
                <a:spcBef>
                  <a:spcPct val="0"/>
                </a:spcBef>
                <a:spcAft>
                  <a:spcPct val="0"/>
                </a:spcAft>
                <a:defRPr/>
              </a:pPr>
              <a:endParaRPr lang="en-US" sz="1600" b="1" dirty="0">
                <a:solidFill>
                  <a:srgbClr val="000000"/>
                </a:solidFill>
              </a:endParaRPr>
            </a:p>
            <a:p>
              <a:pPr fontAlgn="base">
                <a:spcBef>
                  <a:spcPct val="0"/>
                </a:spcBef>
                <a:spcAft>
                  <a:spcPct val="0"/>
                </a:spcAft>
                <a:defRPr/>
              </a:pPr>
              <a:endParaRPr lang="en-US" dirty="0">
                <a:solidFill>
                  <a:srgbClr val="FFFFFF"/>
                </a:solidFill>
              </a:endParaRPr>
            </a:p>
            <a:p>
              <a:pPr fontAlgn="base">
                <a:spcBef>
                  <a:spcPct val="0"/>
                </a:spcBef>
                <a:spcAft>
                  <a:spcPct val="0"/>
                </a:spcAft>
                <a:defRPr/>
              </a:pPr>
              <a:endParaRPr lang="en-US" dirty="0">
                <a:solidFill>
                  <a:srgbClr val="FFFFFF"/>
                </a:solidFill>
              </a:endParaRPr>
            </a:p>
          </p:txBody>
        </p:sp>
        <p:sp>
          <p:nvSpPr>
            <p:cNvPr id="18" name="Freeform 17"/>
            <p:cNvSpPr/>
            <p:nvPr/>
          </p:nvSpPr>
          <p:spPr>
            <a:xfrm rot="285202">
              <a:off x="5918200" y="5159375"/>
              <a:ext cx="2035175" cy="868363"/>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600200 w 2597727"/>
                <a:gd name="connsiteY13" fmla="*/ 415635 h 500775"/>
                <a:gd name="connsiteX14" fmla="*/ 1704109 w 2597727"/>
                <a:gd name="connsiteY14" fmla="*/ 384463 h 500775"/>
                <a:gd name="connsiteX15" fmla="*/ 2078182 w 2597727"/>
                <a:gd name="connsiteY15" fmla="*/ 342900 h 500775"/>
                <a:gd name="connsiteX16" fmla="*/ 2275609 w 2597727"/>
                <a:gd name="connsiteY16" fmla="*/ 256309 h 500775"/>
                <a:gd name="connsiteX17" fmla="*/ 2389909 w 2597727"/>
                <a:gd name="connsiteY17" fmla="*/ 207818 h 500775"/>
                <a:gd name="connsiteX18" fmla="*/ 2597727 w 2597727"/>
                <a:gd name="connsiteY18" fmla="*/ 0 h 500775"/>
                <a:gd name="connsiteX19" fmla="*/ 2597727 w 2597727"/>
                <a:gd name="connsiteY19" fmla="*/ 0 h 50077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600200 w 2597727"/>
                <a:gd name="connsiteY13" fmla="*/ 415635 h 500775"/>
                <a:gd name="connsiteX14" fmla="*/ 1704109 w 2597727"/>
                <a:gd name="connsiteY14" fmla="*/ 384463 h 500775"/>
                <a:gd name="connsiteX15" fmla="*/ 2078182 w 2597727"/>
                <a:gd name="connsiteY15" fmla="*/ 342900 h 500775"/>
                <a:gd name="connsiteX16" fmla="*/ 2275609 w 2597727"/>
                <a:gd name="connsiteY16" fmla="*/ 256309 h 500775"/>
                <a:gd name="connsiteX17" fmla="*/ 2389909 w 2597727"/>
                <a:gd name="connsiteY17" fmla="*/ 207818 h 500775"/>
                <a:gd name="connsiteX18" fmla="*/ 2597727 w 2597727"/>
                <a:gd name="connsiteY18" fmla="*/ 0 h 500775"/>
                <a:gd name="connsiteX0" fmla="*/ 0 w 2389909"/>
                <a:gd name="connsiteY0" fmla="*/ 0 h 417648"/>
                <a:gd name="connsiteX1" fmla="*/ 0 w 2389909"/>
                <a:gd name="connsiteY1" fmla="*/ 0 h 417648"/>
                <a:gd name="connsiteX2" fmla="*/ 332509 w 2389909"/>
                <a:gd name="connsiteY2" fmla="*/ 10391 h 417648"/>
                <a:gd name="connsiteX3" fmla="*/ 363682 w 2389909"/>
                <a:gd name="connsiteY3" fmla="*/ 20782 h 417648"/>
                <a:gd name="connsiteX4" fmla="*/ 571500 w 2389909"/>
                <a:gd name="connsiteY4" fmla="*/ 62346 h 417648"/>
                <a:gd name="connsiteX5" fmla="*/ 633845 w 2389909"/>
                <a:gd name="connsiteY5" fmla="*/ 103909 h 417648"/>
                <a:gd name="connsiteX6" fmla="*/ 696191 w 2389909"/>
                <a:gd name="connsiteY6" fmla="*/ 124691 h 417648"/>
                <a:gd name="connsiteX7" fmla="*/ 751609 w 2389909"/>
                <a:gd name="connsiteY7" fmla="*/ 249381 h 417648"/>
                <a:gd name="connsiteX8" fmla="*/ 980209 w 2389909"/>
                <a:gd name="connsiteY8" fmla="*/ 325581 h 417648"/>
                <a:gd name="connsiteX9" fmla="*/ 1285009 w 2389909"/>
                <a:gd name="connsiteY9" fmla="*/ 325580 h 417648"/>
                <a:gd name="connsiteX10" fmla="*/ 1361209 w 2389909"/>
                <a:gd name="connsiteY10" fmla="*/ 342899 h 417648"/>
                <a:gd name="connsiteX11" fmla="*/ 1437409 w 2389909"/>
                <a:gd name="connsiteY11" fmla="*/ 404001 h 417648"/>
                <a:gd name="connsiteX12" fmla="*/ 1513609 w 2389909"/>
                <a:gd name="connsiteY12" fmla="*/ 400537 h 417648"/>
                <a:gd name="connsiteX13" fmla="*/ 1600200 w 2389909"/>
                <a:gd name="connsiteY13" fmla="*/ 332508 h 417648"/>
                <a:gd name="connsiteX14" fmla="*/ 1704109 w 2389909"/>
                <a:gd name="connsiteY14" fmla="*/ 301336 h 417648"/>
                <a:gd name="connsiteX15" fmla="*/ 2078182 w 2389909"/>
                <a:gd name="connsiteY15" fmla="*/ 259773 h 417648"/>
                <a:gd name="connsiteX16" fmla="*/ 2275609 w 2389909"/>
                <a:gd name="connsiteY16" fmla="*/ 173182 h 417648"/>
                <a:gd name="connsiteX17" fmla="*/ 2389909 w 2389909"/>
                <a:gd name="connsiteY17" fmla="*/ 124691 h 417648"/>
                <a:gd name="connsiteX0" fmla="*/ 0 w 2389909"/>
                <a:gd name="connsiteY0" fmla="*/ 0 h 417648"/>
                <a:gd name="connsiteX1" fmla="*/ 0 w 2389909"/>
                <a:gd name="connsiteY1" fmla="*/ 0 h 417648"/>
                <a:gd name="connsiteX2" fmla="*/ 332509 w 2389909"/>
                <a:gd name="connsiteY2" fmla="*/ 10391 h 417648"/>
                <a:gd name="connsiteX3" fmla="*/ 363682 w 2389909"/>
                <a:gd name="connsiteY3" fmla="*/ 20782 h 417648"/>
                <a:gd name="connsiteX4" fmla="*/ 633845 w 2389909"/>
                <a:gd name="connsiteY4" fmla="*/ 103909 h 417648"/>
                <a:gd name="connsiteX5" fmla="*/ 696191 w 2389909"/>
                <a:gd name="connsiteY5" fmla="*/ 124691 h 417648"/>
                <a:gd name="connsiteX6" fmla="*/ 751609 w 2389909"/>
                <a:gd name="connsiteY6" fmla="*/ 249381 h 417648"/>
                <a:gd name="connsiteX7" fmla="*/ 980209 w 2389909"/>
                <a:gd name="connsiteY7" fmla="*/ 325581 h 417648"/>
                <a:gd name="connsiteX8" fmla="*/ 1285009 w 2389909"/>
                <a:gd name="connsiteY8" fmla="*/ 325580 h 417648"/>
                <a:gd name="connsiteX9" fmla="*/ 1361209 w 2389909"/>
                <a:gd name="connsiteY9" fmla="*/ 342899 h 417648"/>
                <a:gd name="connsiteX10" fmla="*/ 1437409 w 2389909"/>
                <a:gd name="connsiteY10" fmla="*/ 404001 h 417648"/>
                <a:gd name="connsiteX11" fmla="*/ 1513609 w 2389909"/>
                <a:gd name="connsiteY11" fmla="*/ 400537 h 417648"/>
                <a:gd name="connsiteX12" fmla="*/ 1600200 w 2389909"/>
                <a:gd name="connsiteY12" fmla="*/ 332508 h 417648"/>
                <a:gd name="connsiteX13" fmla="*/ 1704109 w 2389909"/>
                <a:gd name="connsiteY13" fmla="*/ 301336 h 417648"/>
                <a:gd name="connsiteX14" fmla="*/ 2078182 w 2389909"/>
                <a:gd name="connsiteY14" fmla="*/ 259773 h 417648"/>
                <a:gd name="connsiteX15" fmla="*/ 2275609 w 2389909"/>
                <a:gd name="connsiteY15" fmla="*/ 173182 h 417648"/>
                <a:gd name="connsiteX16" fmla="*/ 2389909 w 2389909"/>
                <a:gd name="connsiteY16" fmla="*/ 124691 h 417648"/>
                <a:gd name="connsiteX0" fmla="*/ 0 w 2389909"/>
                <a:gd name="connsiteY0" fmla="*/ 0 h 417648"/>
                <a:gd name="connsiteX1" fmla="*/ 0 w 2389909"/>
                <a:gd name="connsiteY1" fmla="*/ 0 h 417648"/>
                <a:gd name="connsiteX2" fmla="*/ 332509 w 2389909"/>
                <a:gd name="connsiteY2" fmla="*/ 10391 h 417648"/>
                <a:gd name="connsiteX3" fmla="*/ 633845 w 2389909"/>
                <a:gd name="connsiteY3" fmla="*/ 103909 h 417648"/>
                <a:gd name="connsiteX4" fmla="*/ 696191 w 2389909"/>
                <a:gd name="connsiteY4" fmla="*/ 124691 h 417648"/>
                <a:gd name="connsiteX5" fmla="*/ 751609 w 2389909"/>
                <a:gd name="connsiteY5" fmla="*/ 249381 h 417648"/>
                <a:gd name="connsiteX6" fmla="*/ 980209 w 2389909"/>
                <a:gd name="connsiteY6" fmla="*/ 325581 h 417648"/>
                <a:gd name="connsiteX7" fmla="*/ 1285009 w 2389909"/>
                <a:gd name="connsiteY7" fmla="*/ 325580 h 417648"/>
                <a:gd name="connsiteX8" fmla="*/ 1361209 w 2389909"/>
                <a:gd name="connsiteY8" fmla="*/ 342899 h 417648"/>
                <a:gd name="connsiteX9" fmla="*/ 1437409 w 2389909"/>
                <a:gd name="connsiteY9" fmla="*/ 404001 h 417648"/>
                <a:gd name="connsiteX10" fmla="*/ 1513609 w 2389909"/>
                <a:gd name="connsiteY10" fmla="*/ 400537 h 417648"/>
                <a:gd name="connsiteX11" fmla="*/ 1600200 w 2389909"/>
                <a:gd name="connsiteY11" fmla="*/ 332508 h 417648"/>
                <a:gd name="connsiteX12" fmla="*/ 1704109 w 2389909"/>
                <a:gd name="connsiteY12" fmla="*/ 301336 h 417648"/>
                <a:gd name="connsiteX13" fmla="*/ 2078182 w 2389909"/>
                <a:gd name="connsiteY13" fmla="*/ 259773 h 417648"/>
                <a:gd name="connsiteX14" fmla="*/ 2275609 w 2389909"/>
                <a:gd name="connsiteY14" fmla="*/ 173182 h 417648"/>
                <a:gd name="connsiteX15" fmla="*/ 2389909 w 2389909"/>
                <a:gd name="connsiteY15" fmla="*/ 124691 h 417648"/>
                <a:gd name="connsiteX0" fmla="*/ 0 w 2389909"/>
                <a:gd name="connsiteY0" fmla="*/ 0 h 417648"/>
                <a:gd name="connsiteX1" fmla="*/ 0 w 2389909"/>
                <a:gd name="connsiteY1" fmla="*/ 0 h 417648"/>
                <a:gd name="connsiteX2" fmla="*/ 633845 w 2389909"/>
                <a:gd name="connsiteY2" fmla="*/ 103909 h 417648"/>
                <a:gd name="connsiteX3" fmla="*/ 696191 w 2389909"/>
                <a:gd name="connsiteY3" fmla="*/ 124691 h 417648"/>
                <a:gd name="connsiteX4" fmla="*/ 751609 w 2389909"/>
                <a:gd name="connsiteY4" fmla="*/ 249381 h 417648"/>
                <a:gd name="connsiteX5" fmla="*/ 980209 w 2389909"/>
                <a:gd name="connsiteY5" fmla="*/ 325581 h 417648"/>
                <a:gd name="connsiteX6" fmla="*/ 1285009 w 2389909"/>
                <a:gd name="connsiteY6" fmla="*/ 325580 h 417648"/>
                <a:gd name="connsiteX7" fmla="*/ 1361209 w 2389909"/>
                <a:gd name="connsiteY7" fmla="*/ 342899 h 417648"/>
                <a:gd name="connsiteX8" fmla="*/ 1437409 w 2389909"/>
                <a:gd name="connsiteY8" fmla="*/ 404001 h 417648"/>
                <a:gd name="connsiteX9" fmla="*/ 1513609 w 2389909"/>
                <a:gd name="connsiteY9" fmla="*/ 400537 h 417648"/>
                <a:gd name="connsiteX10" fmla="*/ 1600200 w 2389909"/>
                <a:gd name="connsiteY10" fmla="*/ 332508 h 417648"/>
                <a:gd name="connsiteX11" fmla="*/ 1704109 w 2389909"/>
                <a:gd name="connsiteY11" fmla="*/ 301336 h 417648"/>
                <a:gd name="connsiteX12" fmla="*/ 2078182 w 2389909"/>
                <a:gd name="connsiteY12" fmla="*/ 259773 h 417648"/>
                <a:gd name="connsiteX13" fmla="*/ 2275609 w 2389909"/>
                <a:gd name="connsiteY13" fmla="*/ 173182 h 417648"/>
                <a:gd name="connsiteX14" fmla="*/ 2389909 w 2389909"/>
                <a:gd name="connsiteY14" fmla="*/ 124691 h 417648"/>
                <a:gd name="connsiteX0" fmla="*/ 0 w 2389909"/>
                <a:gd name="connsiteY0" fmla="*/ 0 h 417648"/>
                <a:gd name="connsiteX1" fmla="*/ 633845 w 2389909"/>
                <a:gd name="connsiteY1" fmla="*/ 103909 h 417648"/>
                <a:gd name="connsiteX2" fmla="*/ 696191 w 2389909"/>
                <a:gd name="connsiteY2" fmla="*/ 124691 h 417648"/>
                <a:gd name="connsiteX3" fmla="*/ 751609 w 2389909"/>
                <a:gd name="connsiteY3" fmla="*/ 249381 h 417648"/>
                <a:gd name="connsiteX4" fmla="*/ 980209 w 2389909"/>
                <a:gd name="connsiteY4" fmla="*/ 325581 h 417648"/>
                <a:gd name="connsiteX5" fmla="*/ 1285009 w 2389909"/>
                <a:gd name="connsiteY5" fmla="*/ 325580 h 417648"/>
                <a:gd name="connsiteX6" fmla="*/ 1361209 w 2389909"/>
                <a:gd name="connsiteY6" fmla="*/ 342899 h 417648"/>
                <a:gd name="connsiteX7" fmla="*/ 1437409 w 2389909"/>
                <a:gd name="connsiteY7" fmla="*/ 404001 h 417648"/>
                <a:gd name="connsiteX8" fmla="*/ 1513609 w 2389909"/>
                <a:gd name="connsiteY8" fmla="*/ 400537 h 417648"/>
                <a:gd name="connsiteX9" fmla="*/ 1600200 w 2389909"/>
                <a:gd name="connsiteY9" fmla="*/ 332508 h 417648"/>
                <a:gd name="connsiteX10" fmla="*/ 1704109 w 2389909"/>
                <a:gd name="connsiteY10" fmla="*/ 301336 h 417648"/>
                <a:gd name="connsiteX11" fmla="*/ 2078182 w 2389909"/>
                <a:gd name="connsiteY11" fmla="*/ 259773 h 417648"/>
                <a:gd name="connsiteX12" fmla="*/ 2275609 w 2389909"/>
                <a:gd name="connsiteY12" fmla="*/ 173182 h 417648"/>
                <a:gd name="connsiteX13" fmla="*/ 2389909 w 2389909"/>
                <a:gd name="connsiteY13" fmla="*/ 124691 h 417648"/>
                <a:gd name="connsiteX0" fmla="*/ 0 w 1756064"/>
                <a:gd name="connsiteY0" fmla="*/ 0 h 313739"/>
                <a:gd name="connsiteX1" fmla="*/ 62346 w 1756064"/>
                <a:gd name="connsiteY1" fmla="*/ 20782 h 313739"/>
                <a:gd name="connsiteX2" fmla="*/ 117764 w 1756064"/>
                <a:gd name="connsiteY2" fmla="*/ 145472 h 313739"/>
                <a:gd name="connsiteX3" fmla="*/ 346364 w 1756064"/>
                <a:gd name="connsiteY3" fmla="*/ 221672 h 313739"/>
                <a:gd name="connsiteX4" fmla="*/ 651164 w 1756064"/>
                <a:gd name="connsiteY4" fmla="*/ 221671 h 313739"/>
                <a:gd name="connsiteX5" fmla="*/ 727364 w 1756064"/>
                <a:gd name="connsiteY5" fmla="*/ 238990 h 313739"/>
                <a:gd name="connsiteX6" fmla="*/ 803564 w 1756064"/>
                <a:gd name="connsiteY6" fmla="*/ 300092 h 313739"/>
                <a:gd name="connsiteX7" fmla="*/ 879764 w 1756064"/>
                <a:gd name="connsiteY7" fmla="*/ 296628 h 313739"/>
                <a:gd name="connsiteX8" fmla="*/ 966355 w 1756064"/>
                <a:gd name="connsiteY8" fmla="*/ 228599 h 313739"/>
                <a:gd name="connsiteX9" fmla="*/ 1070264 w 1756064"/>
                <a:gd name="connsiteY9" fmla="*/ 197427 h 313739"/>
                <a:gd name="connsiteX10" fmla="*/ 1444337 w 1756064"/>
                <a:gd name="connsiteY10" fmla="*/ 155864 h 313739"/>
                <a:gd name="connsiteX11" fmla="*/ 1641764 w 1756064"/>
                <a:gd name="connsiteY11" fmla="*/ 69273 h 313739"/>
                <a:gd name="connsiteX12" fmla="*/ 1756064 w 1756064"/>
                <a:gd name="connsiteY12" fmla="*/ 20782 h 31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6064" h="313739">
                  <a:moveTo>
                    <a:pt x="0" y="0"/>
                  </a:moveTo>
                  <a:lnTo>
                    <a:pt x="62346" y="20782"/>
                  </a:lnTo>
                  <a:lnTo>
                    <a:pt x="117764" y="145472"/>
                  </a:lnTo>
                  <a:lnTo>
                    <a:pt x="346364" y="221672"/>
                  </a:lnTo>
                  <a:lnTo>
                    <a:pt x="651164" y="221671"/>
                  </a:lnTo>
                  <a:lnTo>
                    <a:pt x="727364" y="238990"/>
                  </a:lnTo>
                  <a:lnTo>
                    <a:pt x="803564" y="300092"/>
                  </a:lnTo>
                  <a:cubicBezTo>
                    <a:pt x="841664" y="312585"/>
                    <a:pt x="835314" y="313739"/>
                    <a:pt x="879764" y="296628"/>
                  </a:cubicBezTo>
                  <a:lnTo>
                    <a:pt x="966355" y="228599"/>
                  </a:lnTo>
                  <a:lnTo>
                    <a:pt x="1070264" y="197427"/>
                  </a:lnTo>
                  <a:cubicBezTo>
                    <a:pt x="1164359" y="191744"/>
                    <a:pt x="1349087" y="177223"/>
                    <a:pt x="1444337" y="155864"/>
                  </a:cubicBezTo>
                  <a:lnTo>
                    <a:pt x="1641764" y="69273"/>
                  </a:lnTo>
                  <a:cubicBezTo>
                    <a:pt x="1693719" y="46759"/>
                    <a:pt x="1737014" y="55418"/>
                    <a:pt x="1756064" y="20782"/>
                  </a:cubicBez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20" name="Freeform 19"/>
            <p:cNvSpPr/>
            <p:nvPr/>
          </p:nvSpPr>
          <p:spPr>
            <a:xfrm rot="285202">
              <a:off x="6143625" y="5451475"/>
              <a:ext cx="1590675" cy="136525"/>
            </a:xfrm>
            <a:custGeom>
              <a:avLst/>
              <a:gdLst>
                <a:gd name="connsiteX0" fmla="*/ 0 w 1465118"/>
                <a:gd name="connsiteY0" fmla="*/ 83127 h 83127"/>
                <a:gd name="connsiteX1" fmla="*/ 1465118 w 1465118"/>
                <a:gd name="connsiteY1" fmla="*/ 0 h 83127"/>
              </a:gdLst>
              <a:ahLst/>
              <a:cxnLst>
                <a:cxn ang="0">
                  <a:pos x="connsiteX0" y="connsiteY0"/>
                </a:cxn>
                <a:cxn ang="0">
                  <a:pos x="connsiteX1" y="connsiteY1"/>
                </a:cxn>
              </a:cxnLst>
              <a:rect l="l" t="t" r="r" b="b"/>
              <a:pathLst>
                <a:path w="1465118" h="83127">
                  <a:moveTo>
                    <a:pt x="0" y="83127"/>
                  </a:moveTo>
                  <a:lnTo>
                    <a:pt x="1465118" y="0"/>
                  </a:lnTo>
                </a:path>
              </a:pathLst>
            </a:cu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22" name="TextBox 21"/>
            <p:cNvSpPr txBox="1"/>
            <p:nvPr/>
          </p:nvSpPr>
          <p:spPr>
            <a:xfrm>
              <a:off x="6037263" y="5246688"/>
              <a:ext cx="595312" cy="307975"/>
            </a:xfrm>
            <a:prstGeom prst="rect">
              <a:avLst/>
            </a:prstGeom>
            <a:noFill/>
          </p:spPr>
          <p:txBody>
            <a:bodyPr wrap="none">
              <a:spAutoFit/>
            </a:bodyPr>
            <a:lstStyle/>
            <a:p>
              <a:pPr fontAlgn="base">
                <a:spcBef>
                  <a:spcPct val="0"/>
                </a:spcBef>
                <a:spcAft>
                  <a:spcPct val="0"/>
                </a:spcAft>
                <a:defRPr/>
              </a:pPr>
              <a:r>
                <a:rPr lang="en-US" sz="1400" dirty="0">
                  <a:solidFill>
                    <a:srgbClr val="000000"/>
                  </a:solidFill>
                  <a:effectLst>
                    <a:outerShdw blurRad="38100" dist="38100" dir="2700000" algn="tl">
                      <a:srgbClr val="000000">
                        <a:alpha val="43137"/>
                      </a:srgbClr>
                    </a:outerShdw>
                  </a:effectLst>
                  <a:latin typeface="Arial" pitchFamily="34" charset="0"/>
                </a:rPr>
                <a:t>WSE</a:t>
              </a:r>
            </a:p>
          </p:txBody>
        </p:sp>
        <p:sp>
          <p:nvSpPr>
            <p:cNvPr id="23" name="Isosceles Triangle 22"/>
            <p:cNvSpPr/>
            <p:nvPr/>
          </p:nvSpPr>
          <p:spPr>
            <a:xfrm rot="10800000">
              <a:off x="6919913" y="5413375"/>
              <a:ext cx="104775" cy="104775"/>
            </a:xfrm>
            <a:prstGeom prst="triangle">
              <a:avLst/>
            </a:prstGeom>
            <a:solidFill>
              <a:srgbClr val="2861D2"/>
            </a:solidFill>
            <a:ln>
              <a:solidFill>
                <a:srgbClr val="2150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grpSp>
      <p:grpSp>
        <p:nvGrpSpPr>
          <p:cNvPr id="3" name="Group 17"/>
          <p:cNvGrpSpPr>
            <a:grpSpLocks/>
          </p:cNvGrpSpPr>
          <p:nvPr/>
        </p:nvGrpSpPr>
        <p:grpSpPr bwMode="auto">
          <a:xfrm>
            <a:off x="2743200" y="2374900"/>
            <a:ext cx="2836863" cy="536575"/>
            <a:chOff x="2743200" y="2375011"/>
            <a:chExt cx="2836718" cy="536456"/>
          </a:xfrm>
        </p:grpSpPr>
        <p:sp>
          <p:nvSpPr>
            <p:cNvPr id="57" name="Freeform 56"/>
            <p:cNvSpPr/>
            <p:nvPr/>
          </p:nvSpPr>
          <p:spPr>
            <a:xfrm>
              <a:off x="2982901" y="2375011"/>
              <a:ext cx="2597017" cy="536456"/>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97727" h="536455">
                  <a:moveTo>
                    <a:pt x="0" y="118807"/>
                  </a:moveTo>
                  <a:lnTo>
                    <a:pt x="0" y="118807"/>
                  </a:lnTo>
                  <a:cubicBezTo>
                    <a:pt x="110836" y="122271"/>
                    <a:pt x="221799" y="122872"/>
                    <a:pt x="332509" y="129198"/>
                  </a:cubicBezTo>
                  <a:cubicBezTo>
                    <a:pt x="343444" y="129823"/>
                    <a:pt x="353150" y="136580"/>
                    <a:pt x="363682" y="139589"/>
                  </a:cubicBezTo>
                  <a:cubicBezTo>
                    <a:pt x="403514" y="148248"/>
                    <a:pt x="526473" y="167299"/>
                    <a:pt x="571500" y="181153"/>
                  </a:cubicBezTo>
                  <a:cubicBezTo>
                    <a:pt x="595654" y="187509"/>
                    <a:pt x="610150" y="214818"/>
                    <a:pt x="633845" y="222716"/>
                  </a:cubicBezTo>
                  <a:lnTo>
                    <a:pt x="696191" y="243498"/>
                  </a:lnTo>
                  <a:lnTo>
                    <a:pt x="751609" y="368188"/>
                  </a:lnTo>
                  <a:lnTo>
                    <a:pt x="980209" y="444388"/>
                  </a:lnTo>
                  <a:lnTo>
                    <a:pt x="1285009" y="444387"/>
                  </a:lnTo>
                  <a:lnTo>
                    <a:pt x="1361209" y="461706"/>
                  </a:lnTo>
                  <a:lnTo>
                    <a:pt x="1437409" y="522808"/>
                  </a:lnTo>
                  <a:cubicBezTo>
                    <a:pt x="1475509" y="535301"/>
                    <a:pt x="1469159" y="536455"/>
                    <a:pt x="1513609" y="519344"/>
                  </a:cubicBezTo>
                  <a:lnTo>
                    <a:pt x="1600200" y="451315"/>
                  </a:lnTo>
                  <a:lnTo>
                    <a:pt x="1704109" y="420143"/>
                  </a:lnTo>
                  <a:cubicBezTo>
                    <a:pt x="1798204" y="414460"/>
                    <a:pt x="1982932" y="399939"/>
                    <a:pt x="2078182" y="378580"/>
                  </a:cubicBezTo>
                  <a:lnTo>
                    <a:pt x="2275609" y="291989"/>
                  </a:lnTo>
                  <a:cubicBezTo>
                    <a:pt x="2327564" y="269475"/>
                    <a:pt x="2370859" y="278134"/>
                    <a:pt x="2389909" y="243498"/>
                  </a:cubicBezTo>
                  <a:cubicBezTo>
                    <a:pt x="2406103" y="205712"/>
                    <a:pt x="2400152" y="197404"/>
                    <a:pt x="2410691" y="149980"/>
                  </a:cubicBezTo>
                  <a:cubicBezTo>
                    <a:pt x="2417861" y="117714"/>
                    <a:pt x="2423181" y="115658"/>
                    <a:pt x="2441864" y="87634"/>
                  </a:cubicBezTo>
                  <a:cubicBezTo>
                    <a:pt x="2459182" y="63388"/>
                    <a:pt x="2488623" y="13166"/>
                    <a:pt x="2514600" y="4507"/>
                  </a:cubicBezTo>
                  <a:cubicBezTo>
                    <a:pt x="2586608" y="16509"/>
                    <a:pt x="2562047" y="0"/>
                    <a:pt x="2597727" y="35680"/>
                  </a:cubicBezTo>
                  <a:lnTo>
                    <a:pt x="2597727" y="35680"/>
                  </a:ln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58" name="Hexagon 57"/>
            <p:cNvSpPr/>
            <p:nvPr/>
          </p:nvSpPr>
          <p:spPr>
            <a:xfrm>
              <a:off x="2743200" y="2375011"/>
              <a:ext cx="239701" cy="215852"/>
            </a:xfrm>
            <a:prstGeom prst="hexagon">
              <a:avLst/>
            </a:prstGeom>
            <a:solidFill>
              <a:schemeClr val="bg1"/>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r>
                <a:rPr lang="en-US" sz="900" b="1" dirty="0">
                  <a:solidFill>
                    <a:srgbClr val="000000"/>
                  </a:solidFill>
                </a:rPr>
                <a:t>XS</a:t>
              </a:r>
            </a:p>
          </p:txBody>
        </p:sp>
      </p:grpSp>
      <p:sp>
        <p:nvSpPr>
          <p:cNvPr id="49" name="Freeform 48"/>
          <p:cNvSpPr/>
          <p:nvPr/>
        </p:nvSpPr>
        <p:spPr bwMode="auto">
          <a:xfrm rot="387218">
            <a:off x="3259644" y="3184167"/>
            <a:ext cx="2421474" cy="448921"/>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809106 w 2597727"/>
              <a:gd name="connsiteY13" fmla="*/ 460909 h 500775"/>
              <a:gd name="connsiteX14" fmla="*/ 2097250 w 2597727"/>
              <a:gd name="connsiteY14" fmla="*/ 275255 h 500775"/>
              <a:gd name="connsiteX15" fmla="*/ 2088614 w 2597727"/>
              <a:gd name="connsiteY15" fmla="*/ 199555 h 500775"/>
              <a:gd name="connsiteX16" fmla="*/ 2441864 w 2597727"/>
              <a:gd name="connsiteY16" fmla="*/ 51954 h 500775"/>
              <a:gd name="connsiteX17" fmla="*/ 2597727 w 2597727"/>
              <a:gd name="connsiteY17" fmla="*/ 0 h 500775"/>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088614 w 2441864"/>
              <a:gd name="connsiteY15" fmla="*/ 147601 h 448821"/>
              <a:gd name="connsiteX16" fmla="*/ 2441864 w 2441864"/>
              <a:gd name="connsiteY16"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164968 w 2441864"/>
              <a:gd name="connsiteY15" fmla="*/ 139038 h 448821"/>
              <a:gd name="connsiteX16" fmla="*/ 2441864 w 2441864"/>
              <a:gd name="connsiteY16" fmla="*/ 0 h 44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41864" h="448821">
                <a:moveTo>
                  <a:pt x="0" y="31173"/>
                </a:moveTo>
                <a:lnTo>
                  <a:pt x="0" y="31173"/>
                </a:lnTo>
                <a:cubicBezTo>
                  <a:pt x="110836" y="34637"/>
                  <a:pt x="221799" y="35238"/>
                  <a:pt x="332509" y="41564"/>
                </a:cubicBezTo>
                <a:cubicBezTo>
                  <a:pt x="343444" y="42189"/>
                  <a:pt x="353150" y="48946"/>
                  <a:pt x="363682" y="51955"/>
                </a:cubicBezTo>
                <a:cubicBezTo>
                  <a:pt x="403514" y="60614"/>
                  <a:pt x="526473" y="79665"/>
                  <a:pt x="571500" y="93519"/>
                </a:cubicBezTo>
                <a:cubicBezTo>
                  <a:pt x="595654" y="99875"/>
                  <a:pt x="610150" y="127184"/>
                  <a:pt x="633845" y="135082"/>
                </a:cubicBezTo>
                <a:lnTo>
                  <a:pt x="696191" y="155864"/>
                </a:lnTo>
                <a:lnTo>
                  <a:pt x="751609" y="280554"/>
                </a:lnTo>
                <a:lnTo>
                  <a:pt x="980209" y="356754"/>
                </a:lnTo>
                <a:lnTo>
                  <a:pt x="1285009" y="356753"/>
                </a:lnTo>
                <a:lnTo>
                  <a:pt x="1361209" y="374072"/>
                </a:lnTo>
                <a:lnTo>
                  <a:pt x="1437409" y="435174"/>
                </a:lnTo>
                <a:cubicBezTo>
                  <a:pt x="1475509" y="447667"/>
                  <a:pt x="1469159" y="448821"/>
                  <a:pt x="1513609" y="431710"/>
                </a:cubicBezTo>
                <a:lnTo>
                  <a:pt x="1809106" y="408955"/>
                </a:lnTo>
                <a:lnTo>
                  <a:pt x="2097250" y="223301"/>
                </a:lnTo>
                <a:lnTo>
                  <a:pt x="2164968" y="139038"/>
                </a:lnTo>
                <a:cubicBezTo>
                  <a:pt x="2222404" y="101821"/>
                  <a:pt x="2370866" y="38455"/>
                  <a:pt x="2441864" y="0"/>
                </a:cubicBez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51" name="Freeform 50"/>
          <p:cNvSpPr/>
          <p:nvPr/>
        </p:nvSpPr>
        <p:spPr bwMode="auto">
          <a:xfrm rot="387218">
            <a:off x="3040354" y="3871030"/>
            <a:ext cx="2421474" cy="457283"/>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809106 w 2597727"/>
              <a:gd name="connsiteY13" fmla="*/ 460909 h 500775"/>
              <a:gd name="connsiteX14" fmla="*/ 2097250 w 2597727"/>
              <a:gd name="connsiteY14" fmla="*/ 275255 h 500775"/>
              <a:gd name="connsiteX15" fmla="*/ 2088614 w 2597727"/>
              <a:gd name="connsiteY15" fmla="*/ 199555 h 500775"/>
              <a:gd name="connsiteX16" fmla="*/ 2441864 w 2597727"/>
              <a:gd name="connsiteY16" fmla="*/ 51954 h 500775"/>
              <a:gd name="connsiteX17" fmla="*/ 2597727 w 2597727"/>
              <a:gd name="connsiteY17" fmla="*/ 0 h 500775"/>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088614 w 2441864"/>
              <a:gd name="connsiteY15" fmla="*/ 147601 h 448821"/>
              <a:gd name="connsiteX16" fmla="*/ 2441864 w 2441864"/>
              <a:gd name="connsiteY16"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164968 w 2441864"/>
              <a:gd name="connsiteY15" fmla="*/ 139038 h 448821"/>
              <a:gd name="connsiteX16" fmla="*/ 2441864 w 2441864"/>
              <a:gd name="connsiteY16"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661101 w 2441864"/>
              <a:gd name="connsiteY13" fmla="*/ 337331 h 448821"/>
              <a:gd name="connsiteX14" fmla="*/ 2097250 w 2441864"/>
              <a:gd name="connsiteY14" fmla="*/ 223301 h 448821"/>
              <a:gd name="connsiteX15" fmla="*/ 2164968 w 2441864"/>
              <a:gd name="connsiteY15" fmla="*/ 139038 h 448821"/>
              <a:gd name="connsiteX16" fmla="*/ 2441864 w 2441864"/>
              <a:gd name="connsiteY16"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661101 w 2441864"/>
              <a:gd name="connsiteY13" fmla="*/ 337331 h 448821"/>
              <a:gd name="connsiteX14" fmla="*/ 1882613 w 2441864"/>
              <a:gd name="connsiteY14" fmla="*/ 276733 h 448821"/>
              <a:gd name="connsiteX15" fmla="*/ 2097250 w 2441864"/>
              <a:gd name="connsiteY15" fmla="*/ 223301 h 448821"/>
              <a:gd name="connsiteX16" fmla="*/ 2164968 w 2441864"/>
              <a:gd name="connsiteY16" fmla="*/ 139038 h 448821"/>
              <a:gd name="connsiteX17" fmla="*/ 2441864 w 2441864"/>
              <a:gd name="connsiteY17"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661101 w 2441864"/>
              <a:gd name="connsiteY13" fmla="*/ 337331 h 448821"/>
              <a:gd name="connsiteX14" fmla="*/ 1843766 w 2441864"/>
              <a:gd name="connsiteY14" fmla="*/ 381914 h 448821"/>
              <a:gd name="connsiteX15" fmla="*/ 2097250 w 2441864"/>
              <a:gd name="connsiteY15" fmla="*/ 223301 h 448821"/>
              <a:gd name="connsiteX16" fmla="*/ 2164968 w 2441864"/>
              <a:gd name="connsiteY16" fmla="*/ 139038 h 448821"/>
              <a:gd name="connsiteX17" fmla="*/ 2441864 w 2441864"/>
              <a:gd name="connsiteY17"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661101 w 2441864"/>
              <a:gd name="connsiteY13" fmla="*/ 337331 h 448821"/>
              <a:gd name="connsiteX14" fmla="*/ 1843766 w 2441864"/>
              <a:gd name="connsiteY14" fmla="*/ 381914 h 448821"/>
              <a:gd name="connsiteX15" fmla="*/ 2044203 w 2441864"/>
              <a:gd name="connsiteY15" fmla="*/ 204043 h 448821"/>
              <a:gd name="connsiteX16" fmla="*/ 2164968 w 2441864"/>
              <a:gd name="connsiteY16" fmla="*/ 139038 h 448821"/>
              <a:gd name="connsiteX17" fmla="*/ 2441864 w 2441864"/>
              <a:gd name="connsiteY17"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165174 w 2441864"/>
              <a:gd name="connsiteY9" fmla="*/ 420604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661101 w 2441864"/>
              <a:gd name="connsiteY13" fmla="*/ 337331 h 448821"/>
              <a:gd name="connsiteX14" fmla="*/ 1843766 w 2441864"/>
              <a:gd name="connsiteY14" fmla="*/ 381914 h 448821"/>
              <a:gd name="connsiteX15" fmla="*/ 2044203 w 2441864"/>
              <a:gd name="connsiteY15" fmla="*/ 204043 h 448821"/>
              <a:gd name="connsiteX16" fmla="*/ 2164968 w 2441864"/>
              <a:gd name="connsiteY16" fmla="*/ 139038 h 448821"/>
              <a:gd name="connsiteX17" fmla="*/ 2441864 w 2441864"/>
              <a:gd name="connsiteY17" fmla="*/ 0 h 448821"/>
              <a:gd name="connsiteX0" fmla="*/ 0 w 2441864"/>
              <a:gd name="connsiteY0" fmla="*/ 31173 h 457181"/>
              <a:gd name="connsiteX1" fmla="*/ 0 w 2441864"/>
              <a:gd name="connsiteY1" fmla="*/ 31173 h 457181"/>
              <a:gd name="connsiteX2" fmla="*/ 332509 w 2441864"/>
              <a:gd name="connsiteY2" fmla="*/ 41564 h 457181"/>
              <a:gd name="connsiteX3" fmla="*/ 363682 w 2441864"/>
              <a:gd name="connsiteY3" fmla="*/ 51955 h 457181"/>
              <a:gd name="connsiteX4" fmla="*/ 571500 w 2441864"/>
              <a:gd name="connsiteY4" fmla="*/ 93519 h 457181"/>
              <a:gd name="connsiteX5" fmla="*/ 633845 w 2441864"/>
              <a:gd name="connsiteY5" fmla="*/ 135082 h 457181"/>
              <a:gd name="connsiteX6" fmla="*/ 696191 w 2441864"/>
              <a:gd name="connsiteY6" fmla="*/ 155864 h 457181"/>
              <a:gd name="connsiteX7" fmla="*/ 751609 w 2441864"/>
              <a:gd name="connsiteY7" fmla="*/ 280554 h 457181"/>
              <a:gd name="connsiteX8" fmla="*/ 980209 w 2441864"/>
              <a:gd name="connsiteY8" fmla="*/ 356754 h 457181"/>
              <a:gd name="connsiteX9" fmla="*/ 1165174 w 2441864"/>
              <a:gd name="connsiteY9" fmla="*/ 420604 h 457181"/>
              <a:gd name="connsiteX10" fmla="*/ 1294418 w 2441864"/>
              <a:gd name="connsiteY10" fmla="*/ 457181 h 457181"/>
              <a:gd name="connsiteX11" fmla="*/ 1437409 w 2441864"/>
              <a:gd name="connsiteY11" fmla="*/ 435174 h 457181"/>
              <a:gd name="connsiteX12" fmla="*/ 1513609 w 2441864"/>
              <a:gd name="connsiteY12" fmla="*/ 431710 h 457181"/>
              <a:gd name="connsiteX13" fmla="*/ 1661101 w 2441864"/>
              <a:gd name="connsiteY13" fmla="*/ 337331 h 457181"/>
              <a:gd name="connsiteX14" fmla="*/ 1843766 w 2441864"/>
              <a:gd name="connsiteY14" fmla="*/ 381914 h 457181"/>
              <a:gd name="connsiteX15" fmla="*/ 2044203 w 2441864"/>
              <a:gd name="connsiteY15" fmla="*/ 204043 h 457181"/>
              <a:gd name="connsiteX16" fmla="*/ 2164968 w 2441864"/>
              <a:gd name="connsiteY16" fmla="*/ 139038 h 457181"/>
              <a:gd name="connsiteX17" fmla="*/ 2441864 w 2441864"/>
              <a:gd name="connsiteY17" fmla="*/ 0 h 457181"/>
              <a:gd name="connsiteX0" fmla="*/ 0 w 2441864"/>
              <a:gd name="connsiteY0" fmla="*/ 31173 h 457181"/>
              <a:gd name="connsiteX1" fmla="*/ 0 w 2441864"/>
              <a:gd name="connsiteY1" fmla="*/ 31173 h 457181"/>
              <a:gd name="connsiteX2" fmla="*/ 332509 w 2441864"/>
              <a:gd name="connsiteY2" fmla="*/ 41564 h 457181"/>
              <a:gd name="connsiteX3" fmla="*/ 363682 w 2441864"/>
              <a:gd name="connsiteY3" fmla="*/ 51955 h 457181"/>
              <a:gd name="connsiteX4" fmla="*/ 571500 w 2441864"/>
              <a:gd name="connsiteY4" fmla="*/ 93519 h 457181"/>
              <a:gd name="connsiteX5" fmla="*/ 633845 w 2441864"/>
              <a:gd name="connsiteY5" fmla="*/ 135082 h 457181"/>
              <a:gd name="connsiteX6" fmla="*/ 696191 w 2441864"/>
              <a:gd name="connsiteY6" fmla="*/ 155864 h 457181"/>
              <a:gd name="connsiteX7" fmla="*/ 852020 w 2441864"/>
              <a:gd name="connsiteY7" fmla="*/ 269294 h 457181"/>
              <a:gd name="connsiteX8" fmla="*/ 980209 w 2441864"/>
              <a:gd name="connsiteY8" fmla="*/ 356754 h 457181"/>
              <a:gd name="connsiteX9" fmla="*/ 1165174 w 2441864"/>
              <a:gd name="connsiteY9" fmla="*/ 420604 h 457181"/>
              <a:gd name="connsiteX10" fmla="*/ 1294418 w 2441864"/>
              <a:gd name="connsiteY10" fmla="*/ 457181 h 457181"/>
              <a:gd name="connsiteX11" fmla="*/ 1437409 w 2441864"/>
              <a:gd name="connsiteY11" fmla="*/ 435174 h 457181"/>
              <a:gd name="connsiteX12" fmla="*/ 1513609 w 2441864"/>
              <a:gd name="connsiteY12" fmla="*/ 431710 h 457181"/>
              <a:gd name="connsiteX13" fmla="*/ 1661101 w 2441864"/>
              <a:gd name="connsiteY13" fmla="*/ 337331 h 457181"/>
              <a:gd name="connsiteX14" fmla="*/ 1843766 w 2441864"/>
              <a:gd name="connsiteY14" fmla="*/ 381914 h 457181"/>
              <a:gd name="connsiteX15" fmla="*/ 2044203 w 2441864"/>
              <a:gd name="connsiteY15" fmla="*/ 204043 h 457181"/>
              <a:gd name="connsiteX16" fmla="*/ 2164968 w 2441864"/>
              <a:gd name="connsiteY16" fmla="*/ 139038 h 457181"/>
              <a:gd name="connsiteX17" fmla="*/ 2441864 w 2441864"/>
              <a:gd name="connsiteY17" fmla="*/ 0 h 4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41864" h="457181">
                <a:moveTo>
                  <a:pt x="0" y="31173"/>
                </a:moveTo>
                <a:lnTo>
                  <a:pt x="0" y="31173"/>
                </a:lnTo>
                <a:cubicBezTo>
                  <a:pt x="110836" y="34637"/>
                  <a:pt x="221799" y="35238"/>
                  <a:pt x="332509" y="41564"/>
                </a:cubicBezTo>
                <a:cubicBezTo>
                  <a:pt x="343444" y="42189"/>
                  <a:pt x="353150" y="48946"/>
                  <a:pt x="363682" y="51955"/>
                </a:cubicBezTo>
                <a:cubicBezTo>
                  <a:pt x="403514" y="60614"/>
                  <a:pt x="526473" y="79665"/>
                  <a:pt x="571500" y="93519"/>
                </a:cubicBezTo>
                <a:cubicBezTo>
                  <a:pt x="595654" y="99875"/>
                  <a:pt x="610150" y="127184"/>
                  <a:pt x="633845" y="135082"/>
                </a:cubicBezTo>
                <a:lnTo>
                  <a:pt x="696191" y="155864"/>
                </a:lnTo>
                <a:lnTo>
                  <a:pt x="852020" y="269294"/>
                </a:lnTo>
                <a:lnTo>
                  <a:pt x="980209" y="356754"/>
                </a:lnTo>
                <a:lnTo>
                  <a:pt x="1165174" y="420604"/>
                </a:lnTo>
                <a:lnTo>
                  <a:pt x="1294418" y="457181"/>
                </a:lnTo>
                <a:lnTo>
                  <a:pt x="1437409" y="435174"/>
                </a:lnTo>
                <a:cubicBezTo>
                  <a:pt x="1475509" y="447667"/>
                  <a:pt x="1469159" y="448821"/>
                  <a:pt x="1513609" y="431710"/>
                </a:cubicBezTo>
                <a:lnTo>
                  <a:pt x="1661101" y="337331"/>
                </a:lnTo>
                <a:lnTo>
                  <a:pt x="1843766" y="381914"/>
                </a:lnTo>
                <a:lnTo>
                  <a:pt x="2044203" y="204043"/>
                </a:lnTo>
                <a:lnTo>
                  <a:pt x="2164968" y="139038"/>
                </a:lnTo>
                <a:cubicBezTo>
                  <a:pt x="2222404" y="101821"/>
                  <a:pt x="2370866" y="38455"/>
                  <a:pt x="2441864" y="0"/>
                </a:cubicBez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52" name="Freeform 51"/>
          <p:cNvSpPr/>
          <p:nvPr/>
        </p:nvSpPr>
        <p:spPr bwMode="auto">
          <a:xfrm rot="999774">
            <a:off x="2214371" y="4195904"/>
            <a:ext cx="1583662" cy="562966"/>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809106 w 2597727"/>
              <a:gd name="connsiteY13" fmla="*/ 460909 h 500775"/>
              <a:gd name="connsiteX14" fmla="*/ 2097250 w 2597727"/>
              <a:gd name="connsiteY14" fmla="*/ 275255 h 500775"/>
              <a:gd name="connsiteX15" fmla="*/ 2088614 w 2597727"/>
              <a:gd name="connsiteY15" fmla="*/ 199555 h 500775"/>
              <a:gd name="connsiteX16" fmla="*/ 2441864 w 2597727"/>
              <a:gd name="connsiteY16" fmla="*/ 51954 h 500775"/>
              <a:gd name="connsiteX17" fmla="*/ 2597727 w 2597727"/>
              <a:gd name="connsiteY17" fmla="*/ 0 h 500775"/>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088614 w 2441864"/>
              <a:gd name="connsiteY15" fmla="*/ 147601 h 448821"/>
              <a:gd name="connsiteX16" fmla="*/ 2441864 w 2441864"/>
              <a:gd name="connsiteY16"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164968 w 2441864"/>
              <a:gd name="connsiteY15" fmla="*/ 139038 h 448821"/>
              <a:gd name="connsiteX16" fmla="*/ 2441864 w 2441864"/>
              <a:gd name="connsiteY16" fmla="*/ 0 h 448821"/>
              <a:gd name="connsiteX0" fmla="*/ 0 w 2441864"/>
              <a:gd name="connsiteY0" fmla="*/ 31173 h 610642"/>
              <a:gd name="connsiteX1" fmla="*/ 0 w 2441864"/>
              <a:gd name="connsiteY1" fmla="*/ 31173 h 610642"/>
              <a:gd name="connsiteX2" fmla="*/ 332509 w 2441864"/>
              <a:gd name="connsiteY2" fmla="*/ 41564 h 610642"/>
              <a:gd name="connsiteX3" fmla="*/ 363682 w 2441864"/>
              <a:gd name="connsiteY3" fmla="*/ 51955 h 610642"/>
              <a:gd name="connsiteX4" fmla="*/ 571500 w 2441864"/>
              <a:gd name="connsiteY4" fmla="*/ 93519 h 610642"/>
              <a:gd name="connsiteX5" fmla="*/ 633845 w 2441864"/>
              <a:gd name="connsiteY5" fmla="*/ 135082 h 610642"/>
              <a:gd name="connsiteX6" fmla="*/ 696191 w 2441864"/>
              <a:gd name="connsiteY6" fmla="*/ 155864 h 610642"/>
              <a:gd name="connsiteX7" fmla="*/ 751609 w 2441864"/>
              <a:gd name="connsiteY7" fmla="*/ 280554 h 610642"/>
              <a:gd name="connsiteX8" fmla="*/ 980209 w 2441864"/>
              <a:gd name="connsiteY8" fmla="*/ 356754 h 610642"/>
              <a:gd name="connsiteX9" fmla="*/ 1285009 w 2441864"/>
              <a:gd name="connsiteY9" fmla="*/ 356753 h 610642"/>
              <a:gd name="connsiteX10" fmla="*/ 1361209 w 2441864"/>
              <a:gd name="connsiteY10" fmla="*/ 374072 h 610642"/>
              <a:gd name="connsiteX11" fmla="*/ 1437409 w 2441864"/>
              <a:gd name="connsiteY11" fmla="*/ 435174 h 610642"/>
              <a:gd name="connsiteX12" fmla="*/ 1513609 w 2441864"/>
              <a:gd name="connsiteY12" fmla="*/ 431710 h 610642"/>
              <a:gd name="connsiteX13" fmla="*/ 1809106 w 2441864"/>
              <a:gd name="connsiteY13" fmla="*/ 408955 h 610642"/>
              <a:gd name="connsiteX14" fmla="*/ 1937300 w 2441864"/>
              <a:gd name="connsiteY14" fmla="*/ 610642 h 610642"/>
              <a:gd name="connsiteX15" fmla="*/ 2164968 w 2441864"/>
              <a:gd name="connsiteY15" fmla="*/ 139038 h 610642"/>
              <a:gd name="connsiteX16" fmla="*/ 2441864 w 2441864"/>
              <a:gd name="connsiteY16" fmla="*/ 0 h 610642"/>
              <a:gd name="connsiteX0" fmla="*/ 0 w 2441864"/>
              <a:gd name="connsiteY0" fmla="*/ 31173 h 610642"/>
              <a:gd name="connsiteX1" fmla="*/ 0 w 2441864"/>
              <a:gd name="connsiteY1" fmla="*/ 31173 h 610642"/>
              <a:gd name="connsiteX2" fmla="*/ 332509 w 2441864"/>
              <a:gd name="connsiteY2" fmla="*/ 41564 h 610642"/>
              <a:gd name="connsiteX3" fmla="*/ 363682 w 2441864"/>
              <a:gd name="connsiteY3" fmla="*/ 51955 h 610642"/>
              <a:gd name="connsiteX4" fmla="*/ 571500 w 2441864"/>
              <a:gd name="connsiteY4" fmla="*/ 93519 h 610642"/>
              <a:gd name="connsiteX5" fmla="*/ 633845 w 2441864"/>
              <a:gd name="connsiteY5" fmla="*/ 135082 h 610642"/>
              <a:gd name="connsiteX6" fmla="*/ 696191 w 2441864"/>
              <a:gd name="connsiteY6" fmla="*/ 155864 h 610642"/>
              <a:gd name="connsiteX7" fmla="*/ 751609 w 2441864"/>
              <a:gd name="connsiteY7" fmla="*/ 280554 h 610642"/>
              <a:gd name="connsiteX8" fmla="*/ 980209 w 2441864"/>
              <a:gd name="connsiteY8" fmla="*/ 356754 h 610642"/>
              <a:gd name="connsiteX9" fmla="*/ 1285009 w 2441864"/>
              <a:gd name="connsiteY9" fmla="*/ 356753 h 610642"/>
              <a:gd name="connsiteX10" fmla="*/ 1361209 w 2441864"/>
              <a:gd name="connsiteY10" fmla="*/ 374072 h 610642"/>
              <a:gd name="connsiteX11" fmla="*/ 1437409 w 2441864"/>
              <a:gd name="connsiteY11" fmla="*/ 435174 h 610642"/>
              <a:gd name="connsiteX12" fmla="*/ 1513609 w 2441864"/>
              <a:gd name="connsiteY12" fmla="*/ 431710 h 610642"/>
              <a:gd name="connsiteX13" fmla="*/ 1809106 w 2441864"/>
              <a:gd name="connsiteY13" fmla="*/ 408955 h 610642"/>
              <a:gd name="connsiteX14" fmla="*/ 1937300 w 2441864"/>
              <a:gd name="connsiteY14" fmla="*/ 610642 h 610642"/>
              <a:gd name="connsiteX15" fmla="*/ 2111455 w 2441864"/>
              <a:gd name="connsiteY15" fmla="*/ 573227 h 610642"/>
              <a:gd name="connsiteX16" fmla="*/ 2441864 w 2441864"/>
              <a:gd name="connsiteY16" fmla="*/ 0 h 610642"/>
              <a:gd name="connsiteX0" fmla="*/ 0 w 2441864"/>
              <a:gd name="connsiteY0" fmla="*/ 31173 h 573227"/>
              <a:gd name="connsiteX1" fmla="*/ 0 w 2441864"/>
              <a:gd name="connsiteY1" fmla="*/ 31173 h 573227"/>
              <a:gd name="connsiteX2" fmla="*/ 332509 w 2441864"/>
              <a:gd name="connsiteY2" fmla="*/ 41564 h 573227"/>
              <a:gd name="connsiteX3" fmla="*/ 363682 w 2441864"/>
              <a:gd name="connsiteY3" fmla="*/ 51955 h 573227"/>
              <a:gd name="connsiteX4" fmla="*/ 571500 w 2441864"/>
              <a:gd name="connsiteY4" fmla="*/ 93519 h 573227"/>
              <a:gd name="connsiteX5" fmla="*/ 633845 w 2441864"/>
              <a:gd name="connsiteY5" fmla="*/ 135082 h 573227"/>
              <a:gd name="connsiteX6" fmla="*/ 696191 w 2441864"/>
              <a:gd name="connsiteY6" fmla="*/ 155864 h 573227"/>
              <a:gd name="connsiteX7" fmla="*/ 751609 w 2441864"/>
              <a:gd name="connsiteY7" fmla="*/ 280554 h 573227"/>
              <a:gd name="connsiteX8" fmla="*/ 980209 w 2441864"/>
              <a:gd name="connsiteY8" fmla="*/ 356754 h 573227"/>
              <a:gd name="connsiteX9" fmla="*/ 1285009 w 2441864"/>
              <a:gd name="connsiteY9" fmla="*/ 356753 h 573227"/>
              <a:gd name="connsiteX10" fmla="*/ 1361209 w 2441864"/>
              <a:gd name="connsiteY10" fmla="*/ 374072 h 573227"/>
              <a:gd name="connsiteX11" fmla="*/ 1437409 w 2441864"/>
              <a:gd name="connsiteY11" fmla="*/ 435174 h 573227"/>
              <a:gd name="connsiteX12" fmla="*/ 1513609 w 2441864"/>
              <a:gd name="connsiteY12" fmla="*/ 431710 h 573227"/>
              <a:gd name="connsiteX13" fmla="*/ 1809106 w 2441864"/>
              <a:gd name="connsiteY13" fmla="*/ 408955 h 573227"/>
              <a:gd name="connsiteX14" fmla="*/ 1943393 w 2441864"/>
              <a:gd name="connsiteY14" fmla="*/ 543474 h 573227"/>
              <a:gd name="connsiteX15" fmla="*/ 2111455 w 2441864"/>
              <a:gd name="connsiteY15" fmla="*/ 573227 h 573227"/>
              <a:gd name="connsiteX16" fmla="*/ 2441864 w 2441864"/>
              <a:gd name="connsiteY16" fmla="*/ 0 h 573227"/>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85009 w 2111455"/>
              <a:gd name="connsiteY9" fmla="*/ 325580 h 542054"/>
              <a:gd name="connsiteX10" fmla="*/ 1361209 w 2111455"/>
              <a:gd name="connsiteY10" fmla="*/ 342899 h 542054"/>
              <a:gd name="connsiteX11" fmla="*/ 1437409 w 2111455"/>
              <a:gd name="connsiteY11" fmla="*/ 404001 h 542054"/>
              <a:gd name="connsiteX12" fmla="*/ 1513609 w 2111455"/>
              <a:gd name="connsiteY12" fmla="*/ 400537 h 542054"/>
              <a:gd name="connsiteX13" fmla="*/ 1809106 w 2111455"/>
              <a:gd name="connsiteY13" fmla="*/ 377782 h 542054"/>
              <a:gd name="connsiteX14" fmla="*/ 1943393 w 2111455"/>
              <a:gd name="connsiteY14" fmla="*/ 512301 h 542054"/>
              <a:gd name="connsiteX15" fmla="*/ 2111455 w 2111455"/>
              <a:gd name="connsiteY15"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85009 w 2111455"/>
              <a:gd name="connsiteY9" fmla="*/ 325580 h 542054"/>
              <a:gd name="connsiteX10" fmla="*/ 1361209 w 2111455"/>
              <a:gd name="connsiteY10" fmla="*/ 342899 h 542054"/>
              <a:gd name="connsiteX11" fmla="*/ 1437409 w 2111455"/>
              <a:gd name="connsiteY11" fmla="*/ 404001 h 542054"/>
              <a:gd name="connsiteX12" fmla="*/ 1513609 w 2111455"/>
              <a:gd name="connsiteY12" fmla="*/ 400537 h 542054"/>
              <a:gd name="connsiteX13" fmla="*/ 1794535 w 2111455"/>
              <a:gd name="connsiteY13" fmla="*/ 460538 h 542054"/>
              <a:gd name="connsiteX14" fmla="*/ 1943393 w 2111455"/>
              <a:gd name="connsiteY14" fmla="*/ 512301 h 542054"/>
              <a:gd name="connsiteX15" fmla="*/ 2111455 w 2111455"/>
              <a:gd name="connsiteY15"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85009 w 2111455"/>
              <a:gd name="connsiteY9" fmla="*/ 325580 h 542054"/>
              <a:gd name="connsiteX10" fmla="*/ 1437409 w 2111455"/>
              <a:gd name="connsiteY10" fmla="*/ 404001 h 542054"/>
              <a:gd name="connsiteX11" fmla="*/ 1513609 w 2111455"/>
              <a:gd name="connsiteY11" fmla="*/ 400537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42612 w 2111455"/>
              <a:gd name="connsiteY9" fmla="*/ 403522 h 542054"/>
              <a:gd name="connsiteX10" fmla="*/ 1437409 w 2111455"/>
              <a:gd name="connsiteY10" fmla="*/ 404001 h 542054"/>
              <a:gd name="connsiteX11" fmla="*/ 1513609 w 2111455"/>
              <a:gd name="connsiteY11" fmla="*/ 400537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42612 w 2111455"/>
              <a:gd name="connsiteY9" fmla="*/ 403522 h 542054"/>
              <a:gd name="connsiteX10" fmla="*/ 1437409 w 2111455"/>
              <a:gd name="connsiteY10" fmla="*/ 404001 h 542054"/>
              <a:gd name="connsiteX11" fmla="*/ 1461582 w 2111455"/>
              <a:gd name="connsiteY11" fmla="*/ 402903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42612 w 2111455"/>
              <a:gd name="connsiteY9" fmla="*/ 403522 h 542054"/>
              <a:gd name="connsiteX10" fmla="*/ 1437409 w 2111455"/>
              <a:gd name="connsiteY10" fmla="*/ 404001 h 542054"/>
              <a:gd name="connsiteX11" fmla="*/ 1555921 w 2111455"/>
              <a:gd name="connsiteY11" fmla="*/ 453342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77738 w 2111455"/>
              <a:gd name="connsiteY8" fmla="*/ 404748 h 542054"/>
              <a:gd name="connsiteX9" fmla="*/ 1242612 w 2111455"/>
              <a:gd name="connsiteY9" fmla="*/ 403522 h 542054"/>
              <a:gd name="connsiteX10" fmla="*/ 1437409 w 2111455"/>
              <a:gd name="connsiteY10" fmla="*/ 404001 h 542054"/>
              <a:gd name="connsiteX11" fmla="*/ 1555921 w 2111455"/>
              <a:gd name="connsiteY11" fmla="*/ 453342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18729 w 2111455"/>
              <a:gd name="connsiteY6" fmla="*/ 173822 h 542054"/>
              <a:gd name="connsiteX7" fmla="*/ 751609 w 2111455"/>
              <a:gd name="connsiteY7" fmla="*/ 249381 h 542054"/>
              <a:gd name="connsiteX8" fmla="*/ 977738 w 2111455"/>
              <a:gd name="connsiteY8" fmla="*/ 404748 h 542054"/>
              <a:gd name="connsiteX9" fmla="*/ 1242612 w 2111455"/>
              <a:gd name="connsiteY9" fmla="*/ 403522 h 542054"/>
              <a:gd name="connsiteX10" fmla="*/ 1437409 w 2111455"/>
              <a:gd name="connsiteY10" fmla="*/ 404001 h 542054"/>
              <a:gd name="connsiteX11" fmla="*/ 1555921 w 2111455"/>
              <a:gd name="connsiteY11" fmla="*/ 453342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37409 w 2111455"/>
              <a:gd name="connsiteY9" fmla="*/ 404001 h 542054"/>
              <a:gd name="connsiteX10" fmla="*/ 1555921 w 2111455"/>
              <a:gd name="connsiteY10" fmla="*/ 453342 h 542054"/>
              <a:gd name="connsiteX11" fmla="*/ 1794535 w 2111455"/>
              <a:gd name="connsiteY11" fmla="*/ 460538 h 542054"/>
              <a:gd name="connsiteX12" fmla="*/ 1943393 w 2111455"/>
              <a:gd name="connsiteY12" fmla="*/ 512301 h 542054"/>
              <a:gd name="connsiteX13" fmla="*/ 2111455 w 2111455"/>
              <a:gd name="connsiteY13"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04727 w 2111455"/>
              <a:gd name="connsiteY9" fmla="*/ 426770 h 542054"/>
              <a:gd name="connsiteX10" fmla="*/ 1555921 w 2111455"/>
              <a:gd name="connsiteY10" fmla="*/ 453342 h 542054"/>
              <a:gd name="connsiteX11" fmla="*/ 1794535 w 2111455"/>
              <a:gd name="connsiteY11" fmla="*/ 460538 h 542054"/>
              <a:gd name="connsiteX12" fmla="*/ 1943393 w 2111455"/>
              <a:gd name="connsiteY12" fmla="*/ 512301 h 542054"/>
              <a:gd name="connsiteX13" fmla="*/ 2111455 w 2111455"/>
              <a:gd name="connsiteY13"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04727 w 2111455"/>
              <a:gd name="connsiteY9" fmla="*/ 426770 h 542054"/>
              <a:gd name="connsiteX10" fmla="*/ 1555921 w 2111455"/>
              <a:gd name="connsiteY10" fmla="*/ 453342 h 542054"/>
              <a:gd name="connsiteX11" fmla="*/ 1943393 w 2111455"/>
              <a:gd name="connsiteY11" fmla="*/ 512301 h 542054"/>
              <a:gd name="connsiteX12" fmla="*/ 2111455 w 2111455"/>
              <a:gd name="connsiteY12"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04727 w 2111455"/>
              <a:gd name="connsiteY9" fmla="*/ 426770 h 542054"/>
              <a:gd name="connsiteX10" fmla="*/ 1555921 w 2111455"/>
              <a:gd name="connsiteY10" fmla="*/ 453342 h 542054"/>
              <a:gd name="connsiteX11" fmla="*/ 2111455 w 2111455"/>
              <a:gd name="connsiteY11" fmla="*/ 542054 h 542054"/>
              <a:gd name="connsiteX0" fmla="*/ 0 w 1555921"/>
              <a:gd name="connsiteY0" fmla="*/ 0 h 470453"/>
              <a:gd name="connsiteX1" fmla="*/ 0 w 1555921"/>
              <a:gd name="connsiteY1" fmla="*/ 0 h 470453"/>
              <a:gd name="connsiteX2" fmla="*/ 332509 w 1555921"/>
              <a:gd name="connsiteY2" fmla="*/ 10391 h 470453"/>
              <a:gd name="connsiteX3" fmla="*/ 363682 w 1555921"/>
              <a:gd name="connsiteY3" fmla="*/ 20782 h 470453"/>
              <a:gd name="connsiteX4" fmla="*/ 571500 w 1555921"/>
              <a:gd name="connsiteY4" fmla="*/ 62346 h 470453"/>
              <a:gd name="connsiteX5" fmla="*/ 618729 w 1555921"/>
              <a:gd name="connsiteY5" fmla="*/ 173822 h 470453"/>
              <a:gd name="connsiteX6" fmla="*/ 751609 w 1555921"/>
              <a:gd name="connsiteY6" fmla="*/ 249381 h 470453"/>
              <a:gd name="connsiteX7" fmla="*/ 977738 w 1555921"/>
              <a:gd name="connsiteY7" fmla="*/ 404748 h 470453"/>
              <a:gd name="connsiteX8" fmla="*/ 1242612 w 1555921"/>
              <a:gd name="connsiteY8" fmla="*/ 403522 h 470453"/>
              <a:gd name="connsiteX9" fmla="*/ 1404727 w 1555921"/>
              <a:gd name="connsiteY9" fmla="*/ 426770 h 470453"/>
              <a:gd name="connsiteX10" fmla="*/ 1555921 w 1555921"/>
              <a:gd name="connsiteY10" fmla="*/ 453342 h 470453"/>
              <a:gd name="connsiteX0" fmla="*/ 0 w 1596997"/>
              <a:gd name="connsiteY0" fmla="*/ 0 h 562840"/>
              <a:gd name="connsiteX1" fmla="*/ 0 w 1596997"/>
              <a:gd name="connsiteY1" fmla="*/ 0 h 562840"/>
              <a:gd name="connsiteX2" fmla="*/ 332509 w 1596997"/>
              <a:gd name="connsiteY2" fmla="*/ 10391 h 562840"/>
              <a:gd name="connsiteX3" fmla="*/ 363682 w 1596997"/>
              <a:gd name="connsiteY3" fmla="*/ 20782 h 562840"/>
              <a:gd name="connsiteX4" fmla="*/ 571500 w 1596997"/>
              <a:gd name="connsiteY4" fmla="*/ 62346 h 562840"/>
              <a:gd name="connsiteX5" fmla="*/ 618729 w 1596997"/>
              <a:gd name="connsiteY5" fmla="*/ 173822 h 562840"/>
              <a:gd name="connsiteX6" fmla="*/ 751609 w 1596997"/>
              <a:gd name="connsiteY6" fmla="*/ 249381 h 562840"/>
              <a:gd name="connsiteX7" fmla="*/ 977738 w 1596997"/>
              <a:gd name="connsiteY7" fmla="*/ 404748 h 562840"/>
              <a:gd name="connsiteX8" fmla="*/ 1242612 w 1596997"/>
              <a:gd name="connsiteY8" fmla="*/ 403522 h 562840"/>
              <a:gd name="connsiteX9" fmla="*/ 1404727 w 1596997"/>
              <a:gd name="connsiteY9" fmla="*/ 426770 h 562840"/>
              <a:gd name="connsiteX10" fmla="*/ 1596997 w 1596997"/>
              <a:gd name="connsiteY10" fmla="*/ 545729 h 56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6997" h="562840">
                <a:moveTo>
                  <a:pt x="0" y="0"/>
                </a:moveTo>
                <a:lnTo>
                  <a:pt x="0" y="0"/>
                </a:lnTo>
                <a:cubicBezTo>
                  <a:pt x="110836" y="3464"/>
                  <a:pt x="221799" y="4065"/>
                  <a:pt x="332509" y="10391"/>
                </a:cubicBezTo>
                <a:cubicBezTo>
                  <a:pt x="343444" y="11016"/>
                  <a:pt x="353150" y="17773"/>
                  <a:pt x="363682" y="20782"/>
                </a:cubicBezTo>
                <a:cubicBezTo>
                  <a:pt x="403514" y="29441"/>
                  <a:pt x="526473" y="48492"/>
                  <a:pt x="571500" y="62346"/>
                </a:cubicBezTo>
                <a:cubicBezTo>
                  <a:pt x="614008" y="87853"/>
                  <a:pt x="588711" y="142650"/>
                  <a:pt x="618729" y="173822"/>
                </a:cubicBezTo>
                <a:lnTo>
                  <a:pt x="751609" y="249381"/>
                </a:lnTo>
                <a:lnTo>
                  <a:pt x="977738" y="404748"/>
                </a:lnTo>
                <a:lnTo>
                  <a:pt x="1242612" y="403522"/>
                </a:lnTo>
                <a:lnTo>
                  <a:pt x="1404727" y="426770"/>
                </a:lnTo>
                <a:cubicBezTo>
                  <a:pt x="1442827" y="439263"/>
                  <a:pt x="1552547" y="562840"/>
                  <a:pt x="1596997" y="545729"/>
                </a:cubicBez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53" name="Freeform 52"/>
          <p:cNvSpPr/>
          <p:nvPr/>
        </p:nvSpPr>
        <p:spPr bwMode="auto">
          <a:xfrm rot="1614993">
            <a:off x="1663837" y="4347490"/>
            <a:ext cx="1280208" cy="697444"/>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809106 w 2597727"/>
              <a:gd name="connsiteY13" fmla="*/ 460909 h 500775"/>
              <a:gd name="connsiteX14" fmla="*/ 2097250 w 2597727"/>
              <a:gd name="connsiteY14" fmla="*/ 275255 h 500775"/>
              <a:gd name="connsiteX15" fmla="*/ 2088614 w 2597727"/>
              <a:gd name="connsiteY15" fmla="*/ 199555 h 500775"/>
              <a:gd name="connsiteX16" fmla="*/ 2441864 w 2597727"/>
              <a:gd name="connsiteY16" fmla="*/ 51954 h 500775"/>
              <a:gd name="connsiteX17" fmla="*/ 2597727 w 2597727"/>
              <a:gd name="connsiteY17" fmla="*/ 0 h 500775"/>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088614 w 2441864"/>
              <a:gd name="connsiteY15" fmla="*/ 147601 h 448821"/>
              <a:gd name="connsiteX16" fmla="*/ 2441864 w 2441864"/>
              <a:gd name="connsiteY16"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164968 w 2441864"/>
              <a:gd name="connsiteY15" fmla="*/ 139038 h 448821"/>
              <a:gd name="connsiteX16" fmla="*/ 2441864 w 2441864"/>
              <a:gd name="connsiteY16" fmla="*/ 0 h 448821"/>
              <a:gd name="connsiteX0" fmla="*/ 0 w 2441864"/>
              <a:gd name="connsiteY0" fmla="*/ 31173 h 610642"/>
              <a:gd name="connsiteX1" fmla="*/ 0 w 2441864"/>
              <a:gd name="connsiteY1" fmla="*/ 31173 h 610642"/>
              <a:gd name="connsiteX2" fmla="*/ 332509 w 2441864"/>
              <a:gd name="connsiteY2" fmla="*/ 41564 h 610642"/>
              <a:gd name="connsiteX3" fmla="*/ 363682 w 2441864"/>
              <a:gd name="connsiteY3" fmla="*/ 51955 h 610642"/>
              <a:gd name="connsiteX4" fmla="*/ 571500 w 2441864"/>
              <a:gd name="connsiteY4" fmla="*/ 93519 h 610642"/>
              <a:gd name="connsiteX5" fmla="*/ 633845 w 2441864"/>
              <a:gd name="connsiteY5" fmla="*/ 135082 h 610642"/>
              <a:gd name="connsiteX6" fmla="*/ 696191 w 2441864"/>
              <a:gd name="connsiteY6" fmla="*/ 155864 h 610642"/>
              <a:gd name="connsiteX7" fmla="*/ 751609 w 2441864"/>
              <a:gd name="connsiteY7" fmla="*/ 280554 h 610642"/>
              <a:gd name="connsiteX8" fmla="*/ 980209 w 2441864"/>
              <a:gd name="connsiteY8" fmla="*/ 356754 h 610642"/>
              <a:gd name="connsiteX9" fmla="*/ 1285009 w 2441864"/>
              <a:gd name="connsiteY9" fmla="*/ 356753 h 610642"/>
              <a:gd name="connsiteX10" fmla="*/ 1361209 w 2441864"/>
              <a:gd name="connsiteY10" fmla="*/ 374072 h 610642"/>
              <a:gd name="connsiteX11" fmla="*/ 1437409 w 2441864"/>
              <a:gd name="connsiteY11" fmla="*/ 435174 h 610642"/>
              <a:gd name="connsiteX12" fmla="*/ 1513609 w 2441864"/>
              <a:gd name="connsiteY12" fmla="*/ 431710 h 610642"/>
              <a:gd name="connsiteX13" fmla="*/ 1809106 w 2441864"/>
              <a:gd name="connsiteY13" fmla="*/ 408955 h 610642"/>
              <a:gd name="connsiteX14" fmla="*/ 1937300 w 2441864"/>
              <a:gd name="connsiteY14" fmla="*/ 610642 h 610642"/>
              <a:gd name="connsiteX15" fmla="*/ 2164968 w 2441864"/>
              <a:gd name="connsiteY15" fmla="*/ 139038 h 610642"/>
              <a:gd name="connsiteX16" fmla="*/ 2441864 w 2441864"/>
              <a:gd name="connsiteY16" fmla="*/ 0 h 610642"/>
              <a:gd name="connsiteX0" fmla="*/ 0 w 2441864"/>
              <a:gd name="connsiteY0" fmla="*/ 31173 h 610642"/>
              <a:gd name="connsiteX1" fmla="*/ 0 w 2441864"/>
              <a:gd name="connsiteY1" fmla="*/ 31173 h 610642"/>
              <a:gd name="connsiteX2" fmla="*/ 332509 w 2441864"/>
              <a:gd name="connsiteY2" fmla="*/ 41564 h 610642"/>
              <a:gd name="connsiteX3" fmla="*/ 363682 w 2441864"/>
              <a:gd name="connsiteY3" fmla="*/ 51955 h 610642"/>
              <a:gd name="connsiteX4" fmla="*/ 571500 w 2441864"/>
              <a:gd name="connsiteY4" fmla="*/ 93519 h 610642"/>
              <a:gd name="connsiteX5" fmla="*/ 633845 w 2441864"/>
              <a:gd name="connsiteY5" fmla="*/ 135082 h 610642"/>
              <a:gd name="connsiteX6" fmla="*/ 696191 w 2441864"/>
              <a:gd name="connsiteY6" fmla="*/ 155864 h 610642"/>
              <a:gd name="connsiteX7" fmla="*/ 751609 w 2441864"/>
              <a:gd name="connsiteY7" fmla="*/ 280554 h 610642"/>
              <a:gd name="connsiteX8" fmla="*/ 980209 w 2441864"/>
              <a:gd name="connsiteY8" fmla="*/ 356754 h 610642"/>
              <a:gd name="connsiteX9" fmla="*/ 1285009 w 2441864"/>
              <a:gd name="connsiteY9" fmla="*/ 356753 h 610642"/>
              <a:gd name="connsiteX10" fmla="*/ 1361209 w 2441864"/>
              <a:gd name="connsiteY10" fmla="*/ 374072 h 610642"/>
              <a:gd name="connsiteX11" fmla="*/ 1437409 w 2441864"/>
              <a:gd name="connsiteY11" fmla="*/ 435174 h 610642"/>
              <a:gd name="connsiteX12" fmla="*/ 1513609 w 2441864"/>
              <a:gd name="connsiteY12" fmla="*/ 431710 h 610642"/>
              <a:gd name="connsiteX13" fmla="*/ 1809106 w 2441864"/>
              <a:gd name="connsiteY13" fmla="*/ 408955 h 610642"/>
              <a:gd name="connsiteX14" fmla="*/ 1937300 w 2441864"/>
              <a:gd name="connsiteY14" fmla="*/ 610642 h 610642"/>
              <a:gd name="connsiteX15" fmla="*/ 2111455 w 2441864"/>
              <a:gd name="connsiteY15" fmla="*/ 573227 h 610642"/>
              <a:gd name="connsiteX16" fmla="*/ 2441864 w 2441864"/>
              <a:gd name="connsiteY16" fmla="*/ 0 h 610642"/>
              <a:gd name="connsiteX0" fmla="*/ 0 w 2441864"/>
              <a:gd name="connsiteY0" fmla="*/ 31173 h 573227"/>
              <a:gd name="connsiteX1" fmla="*/ 0 w 2441864"/>
              <a:gd name="connsiteY1" fmla="*/ 31173 h 573227"/>
              <a:gd name="connsiteX2" fmla="*/ 332509 w 2441864"/>
              <a:gd name="connsiteY2" fmla="*/ 41564 h 573227"/>
              <a:gd name="connsiteX3" fmla="*/ 363682 w 2441864"/>
              <a:gd name="connsiteY3" fmla="*/ 51955 h 573227"/>
              <a:gd name="connsiteX4" fmla="*/ 571500 w 2441864"/>
              <a:gd name="connsiteY4" fmla="*/ 93519 h 573227"/>
              <a:gd name="connsiteX5" fmla="*/ 633845 w 2441864"/>
              <a:gd name="connsiteY5" fmla="*/ 135082 h 573227"/>
              <a:gd name="connsiteX6" fmla="*/ 696191 w 2441864"/>
              <a:gd name="connsiteY6" fmla="*/ 155864 h 573227"/>
              <a:gd name="connsiteX7" fmla="*/ 751609 w 2441864"/>
              <a:gd name="connsiteY7" fmla="*/ 280554 h 573227"/>
              <a:gd name="connsiteX8" fmla="*/ 980209 w 2441864"/>
              <a:gd name="connsiteY8" fmla="*/ 356754 h 573227"/>
              <a:gd name="connsiteX9" fmla="*/ 1285009 w 2441864"/>
              <a:gd name="connsiteY9" fmla="*/ 356753 h 573227"/>
              <a:gd name="connsiteX10" fmla="*/ 1361209 w 2441864"/>
              <a:gd name="connsiteY10" fmla="*/ 374072 h 573227"/>
              <a:gd name="connsiteX11" fmla="*/ 1437409 w 2441864"/>
              <a:gd name="connsiteY11" fmla="*/ 435174 h 573227"/>
              <a:gd name="connsiteX12" fmla="*/ 1513609 w 2441864"/>
              <a:gd name="connsiteY12" fmla="*/ 431710 h 573227"/>
              <a:gd name="connsiteX13" fmla="*/ 1809106 w 2441864"/>
              <a:gd name="connsiteY13" fmla="*/ 408955 h 573227"/>
              <a:gd name="connsiteX14" fmla="*/ 1943393 w 2441864"/>
              <a:gd name="connsiteY14" fmla="*/ 543474 h 573227"/>
              <a:gd name="connsiteX15" fmla="*/ 2111455 w 2441864"/>
              <a:gd name="connsiteY15" fmla="*/ 573227 h 573227"/>
              <a:gd name="connsiteX16" fmla="*/ 2441864 w 2441864"/>
              <a:gd name="connsiteY16" fmla="*/ 0 h 573227"/>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85009 w 2111455"/>
              <a:gd name="connsiteY9" fmla="*/ 325580 h 542054"/>
              <a:gd name="connsiteX10" fmla="*/ 1361209 w 2111455"/>
              <a:gd name="connsiteY10" fmla="*/ 342899 h 542054"/>
              <a:gd name="connsiteX11" fmla="*/ 1437409 w 2111455"/>
              <a:gd name="connsiteY11" fmla="*/ 404001 h 542054"/>
              <a:gd name="connsiteX12" fmla="*/ 1513609 w 2111455"/>
              <a:gd name="connsiteY12" fmla="*/ 400537 h 542054"/>
              <a:gd name="connsiteX13" fmla="*/ 1809106 w 2111455"/>
              <a:gd name="connsiteY13" fmla="*/ 377782 h 542054"/>
              <a:gd name="connsiteX14" fmla="*/ 1943393 w 2111455"/>
              <a:gd name="connsiteY14" fmla="*/ 512301 h 542054"/>
              <a:gd name="connsiteX15" fmla="*/ 2111455 w 2111455"/>
              <a:gd name="connsiteY15"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85009 w 2111455"/>
              <a:gd name="connsiteY9" fmla="*/ 325580 h 542054"/>
              <a:gd name="connsiteX10" fmla="*/ 1361209 w 2111455"/>
              <a:gd name="connsiteY10" fmla="*/ 342899 h 542054"/>
              <a:gd name="connsiteX11" fmla="*/ 1437409 w 2111455"/>
              <a:gd name="connsiteY11" fmla="*/ 404001 h 542054"/>
              <a:gd name="connsiteX12" fmla="*/ 1513609 w 2111455"/>
              <a:gd name="connsiteY12" fmla="*/ 400537 h 542054"/>
              <a:gd name="connsiteX13" fmla="*/ 1794535 w 2111455"/>
              <a:gd name="connsiteY13" fmla="*/ 460538 h 542054"/>
              <a:gd name="connsiteX14" fmla="*/ 1943393 w 2111455"/>
              <a:gd name="connsiteY14" fmla="*/ 512301 h 542054"/>
              <a:gd name="connsiteX15" fmla="*/ 2111455 w 2111455"/>
              <a:gd name="connsiteY15"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85009 w 2111455"/>
              <a:gd name="connsiteY9" fmla="*/ 325580 h 542054"/>
              <a:gd name="connsiteX10" fmla="*/ 1437409 w 2111455"/>
              <a:gd name="connsiteY10" fmla="*/ 404001 h 542054"/>
              <a:gd name="connsiteX11" fmla="*/ 1513609 w 2111455"/>
              <a:gd name="connsiteY11" fmla="*/ 400537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42612 w 2111455"/>
              <a:gd name="connsiteY9" fmla="*/ 403522 h 542054"/>
              <a:gd name="connsiteX10" fmla="*/ 1437409 w 2111455"/>
              <a:gd name="connsiteY10" fmla="*/ 404001 h 542054"/>
              <a:gd name="connsiteX11" fmla="*/ 1513609 w 2111455"/>
              <a:gd name="connsiteY11" fmla="*/ 400537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42612 w 2111455"/>
              <a:gd name="connsiteY9" fmla="*/ 403522 h 542054"/>
              <a:gd name="connsiteX10" fmla="*/ 1437409 w 2111455"/>
              <a:gd name="connsiteY10" fmla="*/ 404001 h 542054"/>
              <a:gd name="connsiteX11" fmla="*/ 1461582 w 2111455"/>
              <a:gd name="connsiteY11" fmla="*/ 402903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42612 w 2111455"/>
              <a:gd name="connsiteY9" fmla="*/ 403522 h 542054"/>
              <a:gd name="connsiteX10" fmla="*/ 1437409 w 2111455"/>
              <a:gd name="connsiteY10" fmla="*/ 404001 h 542054"/>
              <a:gd name="connsiteX11" fmla="*/ 1555921 w 2111455"/>
              <a:gd name="connsiteY11" fmla="*/ 453342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77738 w 2111455"/>
              <a:gd name="connsiteY8" fmla="*/ 404748 h 542054"/>
              <a:gd name="connsiteX9" fmla="*/ 1242612 w 2111455"/>
              <a:gd name="connsiteY9" fmla="*/ 403522 h 542054"/>
              <a:gd name="connsiteX10" fmla="*/ 1437409 w 2111455"/>
              <a:gd name="connsiteY10" fmla="*/ 404001 h 542054"/>
              <a:gd name="connsiteX11" fmla="*/ 1555921 w 2111455"/>
              <a:gd name="connsiteY11" fmla="*/ 453342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18729 w 2111455"/>
              <a:gd name="connsiteY6" fmla="*/ 173822 h 542054"/>
              <a:gd name="connsiteX7" fmla="*/ 751609 w 2111455"/>
              <a:gd name="connsiteY7" fmla="*/ 249381 h 542054"/>
              <a:gd name="connsiteX8" fmla="*/ 977738 w 2111455"/>
              <a:gd name="connsiteY8" fmla="*/ 404748 h 542054"/>
              <a:gd name="connsiteX9" fmla="*/ 1242612 w 2111455"/>
              <a:gd name="connsiteY9" fmla="*/ 403522 h 542054"/>
              <a:gd name="connsiteX10" fmla="*/ 1437409 w 2111455"/>
              <a:gd name="connsiteY10" fmla="*/ 404001 h 542054"/>
              <a:gd name="connsiteX11" fmla="*/ 1555921 w 2111455"/>
              <a:gd name="connsiteY11" fmla="*/ 453342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37409 w 2111455"/>
              <a:gd name="connsiteY9" fmla="*/ 404001 h 542054"/>
              <a:gd name="connsiteX10" fmla="*/ 1555921 w 2111455"/>
              <a:gd name="connsiteY10" fmla="*/ 453342 h 542054"/>
              <a:gd name="connsiteX11" fmla="*/ 1794535 w 2111455"/>
              <a:gd name="connsiteY11" fmla="*/ 460538 h 542054"/>
              <a:gd name="connsiteX12" fmla="*/ 1943393 w 2111455"/>
              <a:gd name="connsiteY12" fmla="*/ 512301 h 542054"/>
              <a:gd name="connsiteX13" fmla="*/ 2111455 w 2111455"/>
              <a:gd name="connsiteY13"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04727 w 2111455"/>
              <a:gd name="connsiteY9" fmla="*/ 426770 h 542054"/>
              <a:gd name="connsiteX10" fmla="*/ 1555921 w 2111455"/>
              <a:gd name="connsiteY10" fmla="*/ 453342 h 542054"/>
              <a:gd name="connsiteX11" fmla="*/ 1794535 w 2111455"/>
              <a:gd name="connsiteY11" fmla="*/ 460538 h 542054"/>
              <a:gd name="connsiteX12" fmla="*/ 1943393 w 2111455"/>
              <a:gd name="connsiteY12" fmla="*/ 512301 h 542054"/>
              <a:gd name="connsiteX13" fmla="*/ 2111455 w 2111455"/>
              <a:gd name="connsiteY13"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04727 w 2111455"/>
              <a:gd name="connsiteY9" fmla="*/ 426770 h 542054"/>
              <a:gd name="connsiteX10" fmla="*/ 1555921 w 2111455"/>
              <a:gd name="connsiteY10" fmla="*/ 453342 h 542054"/>
              <a:gd name="connsiteX11" fmla="*/ 1943393 w 2111455"/>
              <a:gd name="connsiteY11" fmla="*/ 512301 h 542054"/>
              <a:gd name="connsiteX12" fmla="*/ 2111455 w 2111455"/>
              <a:gd name="connsiteY12"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04727 w 2111455"/>
              <a:gd name="connsiteY9" fmla="*/ 426770 h 542054"/>
              <a:gd name="connsiteX10" fmla="*/ 1555921 w 2111455"/>
              <a:gd name="connsiteY10" fmla="*/ 453342 h 542054"/>
              <a:gd name="connsiteX11" fmla="*/ 2111455 w 2111455"/>
              <a:gd name="connsiteY11" fmla="*/ 542054 h 542054"/>
              <a:gd name="connsiteX0" fmla="*/ 0 w 1555921"/>
              <a:gd name="connsiteY0" fmla="*/ 0 h 470453"/>
              <a:gd name="connsiteX1" fmla="*/ 0 w 1555921"/>
              <a:gd name="connsiteY1" fmla="*/ 0 h 470453"/>
              <a:gd name="connsiteX2" fmla="*/ 332509 w 1555921"/>
              <a:gd name="connsiteY2" fmla="*/ 10391 h 470453"/>
              <a:gd name="connsiteX3" fmla="*/ 363682 w 1555921"/>
              <a:gd name="connsiteY3" fmla="*/ 20782 h 470453"/>
              <a:gd name="connsiteX4" fmla="*/ 571500 w 1555921"/>
              <a:gd name="connsiteY4" fmla="*/ 62346 h 470453"/>
              <a:gd name="connsiteX5" fmla="*/ 618729 w 1555921"/>
              <a:gd name="connsiteY5" fmla="*/ 173822 h 470453"/>
              <a:gd name="connsiteX6" fmla="*/ 751609 w 1555921"/>
              <a:gd name="connsiteY6" fmla="*/ 249381 h 470453"/>
              <a:gd name="connsiteX7" fmla="*/ 977738 w 1555921"/>
              <a:gd name="connsiteY7" fmla="*/ 404748 h 470453"/>
              <a:gd name="connsiteX8" fmla="*/ 1242612 w 1555921"/>
              <a:gd name="connsiteY8" fmla="*/ 403522 h 470453"/>
              <a:gd name="connsiteX9" fmla="*/ 1404727 w 1555921"/>
              <a:gd name="connsiteY9" fmla="*/ 426770 h 470453"/>
              <a:gd name="connsiteX10" fmla="*/ 1555921 w 1555921"/>
              <a:gd name="connsiteY10" fmla="*/ 453342 h 470453"/>
              <a:gd name="connsiteX0" fmla="*/ 0 w 1596997"/>
              <a:gd name="connsiteY0" fmla="*/ 0 h 562840"/>
              <a:gd name="connsiteX1" fmla="*/ 0 w 1596997"/>
              <a:gd name="connsiteY1" fmla="*/ 0 h 562840"/>
              <a:gd name="connsiteX2" fmla="*/ 332509 w 1596997"/>
              <a:gd name="connsiteY2" fmla="*/ 10391 h 562840"/>
              <a:gd name="connsiteX3" fmla="*/ 363682 w 1596997"/>
              <a:gd name="connsiteY3" fmla="*/ 20782 h 562840"/>
              <a:gd name="connsiteX4" fmla="*/ 571500 w 1596997"/>
              <a:gd name="connsiteY4" fmla="*/ 62346 h 562840"/>
              <a:gd name="connsiteX5" fmla="*/ 618729 w 1596997"/>
              <a:gd name="connsiteY5" fmla="*/ 173822 h 562840"/>
              <a:gd name="connsiteX6" fmla="*/ 751609 w 1596997"/>
              <a:gd name="connsiteY6" fmla="*/ 249381 h 562840"/>
              <a:gd name="connsiteX7" fmla="*/ 977738 w 1596997"/>
              <a:gd name="connsiteY7" fmla="*/ 404748 h 562840"/>
              <a:gd name="connsiteX8" fmla="*/ 1242612 w 1596997"/>
              <a:gd name="connsiteY8" fmla="*/ 403522 h 562840"/>
              <a:gd name="connsiteX9" fmla="*/ 1404727 w 1596997"/>
              <a:gd name="connsiteY9" fmla="*/ 426770 h 562840"/>
              <a:gd name="connsiteX10" fmla="*/ 1596997 w 1596997"/>
              <a:gd name="connsiteY10" fmla="*/ 545729 h 562840"/>
              <a:gd name="connsiteX0" fmla="*/ 0 w 1596997"/>
              <a:gd name="connsiteY0" fmla="*/ 46041 h 608881"/>
              <a:gd name="connsiteX1" fmla="*/ 203082 w 1596997"/>
              <a:gd name="connsiteY1" fmla="*/ 0 h 608881"/>
              <a:gd name="connsiteX2" fmla="*/ 332509 w 1596997"/>
              <a:gd name="connsiteY2" fmla="*/ 56432 h 608881"/>
              <a:gd name="connsiteX3" fmla="*/ 363682 w 1596997"/>
              <a:gd name="connsiteY3" fmla="*/ 66823 h 608881"/>
              <a:gd name="connsiteX4" fmla="*/ 571500 w 1596997"/>
              <a:gd name="connsiteY4" fmla="*/ 108387 h 608881"/>
              <a:gd name="connsiteX5" fmla="*/ 618729 w 1596997"/>
              <a:gd name="connsiteY5" fmla="*/ 219863 h 608881"/>
              <a:gd name="connsiteX6" fmla="*/ 751609 w 1596997"/>
              <a:gd name="connsiteY6" fmla="*/ 295422 h 608881"/>
              <a:gd name="connsiteX7" fmla="*/ 977738 w 1596997"/>
              <a:gd name="connsiteY7" fmla="*/ 450789 h 608881"/>
              <a:gd name="connsiteX8" fmla="*/ 1242612 w 1596997"/>
              <a:gd name="connsiteY8" fmla="*/ 449563 h 608881"/>
              <a:gd name="connsiteX9" fmla="*/ 1404727 w 1596997"/>
              <a:gd name="connsiteY9" fmla="*/ 472811 h 608881"/>
              <a:gd name="connsiteX10" fmla="*/ 1596997 w 1596997"/>
              <a:gd name="connsiteY10" fmla="*/ 591770 h 608881"/>
              <a:gd name="connsiteX0" fmla="*/ 0 w 1596997"/>
              <a:gd name="connsiteY0" fmla="*/ 46041 h 608881"/>
              <a:gd name="connsiteX1" fmla="*/ 203082 w 1596997"/>
              <a:gd name="connsiteY1" fmla="*/ 0 h 608881"/>
              <a:gd name="connsiteX2" fmla="*/ 332509 w 1596997"/>
              <a:gd name="connsiteY2" fmla="*/ 56432 h 608881"/>
              <a:gd name="connsiteX3" fmla="*/ 571500 w 1596997"/>
              <a:gd name="connsiteY3" fmla="*/ 108387 h 608881"/>
              <a:gd name="connsiteX4" fmla="*/ 618729 w 1596997"/>
              <a:gd name="connsiteY4" fmla="*/ 219863 h 608881"/>
              <a:gd name="connsiteX5" fmla="*/ 751609 w 1596997"/>
              <a:gd name="connsiteY5" fmla="*/ 295422 h 608881"/>
              <a:gd name="connsiteX6" fmla="*/ 977738 w 1596997"/>
              <a:gd name="connsiteY6" fmla="*/ 450789 h 608881"/>
              <a:gd name="connsiteX7" fmla="*/ 1242612 w 1596997"/>
              <a:gd name="connsiteY7" fmla="*/ 449563 h 608881"/>
              <a:gd name="connsiteX8" fmla="*/ 1404727 w 1596997"/>
              <a:gd name="connsiteY8" fmla="*/ 472811 h 608881"/>
              <a:gd name="connsiteX9" fmla="*/ 1596997 w 1596997"/>
              <a:gd name="connsiteY9" fmla="*/ 591770 h 608881"/>
              <a:gd name="connsiteX0" fmla="*/ 0 w 1393915"/>
              <a:gd name="connsiteY0" fmla="*/ 0 h 608881"/>
              <a:gd name="connsiteX1" fmla="*/ 129427 w 1393915"/>
              <a:gd name="connsiteY1" fmla="*/ 56432 h 608881"/>
              <a:gd name="connsiteX2" fmla="*/ 368418 w 1393915"/>
              <a:gd name="connsiteY2" fmla="*/ 108387 h 608881"/>
              <a:gd name="connsiteX3" fmla="*/ 415647 w 1393915"/>
              <a:gd name="connsiteY3" fmla="*/ 219863 h 608881"/>
              <a:gd name="connsiteX4" fmla="*/ 548527 w 1393915"/>
              <a:gd name="connsiteY4" fmla="*/ 295422 h 608881"/>
              <a:gd name="connsiteX5" fmla="*/ 774656 w 1393915"/>
              <a:gd name="connsiteY5" fmla="*/ 450789 h 608881"/>
              <a:gd name="connsiteX6" fmla="*/ 1039530 w 1393915"/>
              <a:gd name="connsiteY6" fmla="*/ 449563 h 608881"/>
              <a:gd name="connsiteX7" fmla="*/ 1201645 w 1393915"/>
              <a:gd name="connsiteY7" fmla="*/ 472811 h 608881"/>
              <a:gd name="connsiteX8" fmla="*/ 1393915 w 1393915"/>
              <a:gd name="connsiteY8" fmla="*/ 591770 h 608881"/>
              <a:gd name="connsiteX0" fmla="*/ 0 w 1393915"/>
              <a:gd name="connsiteY0" fmla="*/ 0 h 608881"/>
              <a:gd name="connsiteX1" fmla="*/ 129427 w 1393915"/>
              <a:gd name="connsiteY1" fmla="*/ 56432 h 608881"/>
              <a:gd name="connsiteX2" fmla="*/ 312277 w 1393915"/>
              <a:gd name="connsiteY2" fmla="*/ 164736 h 608881"/>
              <a:gd name="connsiteX3" fmla="*/ 415647 w 1393915"/>
              <a:gd name="connsiteY3" fmla="*/ 219863 h 608881"/>
              <a:gd name="connsiteX4" fmla="*/ 548527 w 1393915"/>
              <a:gd name="connsiteY4" fmla="*/ 295422 h 608881"/>
              <a:gd name="connsiteX5" fmla="*/ 774656 w 1393915"/>
              <a:gd name="connsiteY5" fmla="*/ 450789 h 608881"/>
              <a:gd name="connsiteX6" fmla="*/ 1039530 w 1393915"/>
              <a:gd name="connsiteY6" fmla="*/ 449563 h 608881"/>
              <a:gd name="connsiteX7" fmla="*/ 1201645 w 1393915"/>
              <a:gd name="connsiteY7" fmla="*/ 472811 h 608881"/>
              <a:gd name="connsiteX8" fmla="*/ 1393915 w 1393915"/>
              <a:gd name="connsiteY8" fmla="*/ 591770 h 608881"/>
              <a:gd name="connsiteX0" fmla="*/ 0 w 1393915"/>
              <a:gd name="connsiteY0" fmla="*/ 0 h 608881"/>
              <a:gd name="connsiteX1" fmla="*/ 129427 w 1393915"/>
              <a:gd name="connsiteY1" fmla="*/ 56432 h 608881"/>
              <a:gd name="connsiteX2" fmla="*/ 312277 w 1393915"/>
              <a:gd name="connsiteY2" fmla="*/ 164736 h 608881"/>
              <a:gd name="connsiteX3" fmla="*/ 415647 w 1393915"/>
              <a:gd name="connsiteY3" fmla="*/ 219863 h 608881"/>
              <a:gd name="connsiteX4" fmla="*/ 515084 w 1393915"/>
              <a:gd name="connsiteY4" fmla="*/ 368434 h 608881"/>
              <a:gd name="connsiteX5" fmla="*/ 774656 w 1393915"/>
              <a:gd name="connsiteY5" fmla="*/ 450789 h 608881"/>
              <a:gd name="connsiteX6" fmla="*/ 1039530 w 1393915"/>
              <a:gd name="connsiteY6" fmla="*/ 449563 h 608881"/>
              <a:gd name="connsiteX7" fmla="*/ 1201645 w 1393915"/>
              <a:gd name="connsiteY7" fmla="*/ 472811 h 608881"/>
              <a:gd name="connsiteX8" fmla="*/ 1393915 w 1393915"/>
              <a:gd name="connsiteY8" fmla="*/ 591770 h 608881"/>
              <a:gd name="connsiteX0" fmla="*/ 0 w 1393915"/>
              <a:gd name="connsiteY0" fmla="*/ 0 h 608881"/>
              <a:gd name="connsiteX1" fmla="*/ 129427 w 1393915"/>
              <a:gd name="connsiteY1" fmla="*/ 56432 h 608881"/>
              <a:gd name="connsiteX2" fmla="*/ 312277 w 1393915"/>
              <a:gd name="connsiteY2" fmla="*/ 164736 h 608881"/>
              <a:gd name="connsiteX3" fmla="*/ 415647 w 1393915"/>
              <a:gd name="connsiteY3" fmla="*/ 219863 h 608881"/>
              <a:gd name="connsiteX4" fmla="*/ 515084 w 1393915"/>
              <a:gd name="connsiteY4" fmla="*/ 368434 h 608881"/>
              <a:gd name="connsiteX5" fmla="*/ 696509 w 1393915"/>
              <a:gd name="connsiteY5" fmla="*/ 602483 h 608881"/>
              <a:gd name="connsiteX6" fmla="*/ 1039530 w 1393915"/>
              <a:gd name="connsiteY6" fmla="*/ 449563 h 608881"/>
              <a:gd name="connsiteX7" fmla="*/ 1201645 w 1393915"/>
              <a:gd name="connsiteY7" fmla="*/ 472811 h 608881"/>
              <a:gd name="connsiteX8" fmla="*/ 1393915 w 1393915"/>
              <a:gd name="connsiteY8" fmla="*/ 591770 h 608881"/>
              <a:gd name="connsiteX0" fmla="*/ 0 w 1393915"/>
              <a:gd name="connsiteY0" fmla="*/ 0 h 697288"/>
              <a:gd name="connsiteX1" fmla="*/ 129427 w 1393915"/>
              <a:gd name="connsiteY1" fmla="*/ 56432 h 697288"/>
              <a:gd name="connsiteX2" fmla="*/ 312277 w 1393915"/>
              <a:gd name="connsiteY2" fmla="*/ 164736 h 697288"/>
              <a:gd name="connsiteX3" fmla="*/ 415647 w 1393915"/>
              <a:gd name="connsiteY3" fmla="*/ 219863 h 697288"/>
              <a:gd name="connsiteX4" fmla="*/ 515084 w 1393915"/>
              <a:gd name="connsiteY4" fmla="*/ 368434 h 697288"/>
              <a:gd name="connsiteX5" fmla="*/ 696509 w 1393915"/>
              <a:gd name="connsiteY5" fmla="*/ 602483 h 697288"/>
              <a:gd name="connsiteX6" fmla="*/ 826398 w 1393915"/>
              <a:gd name="connsiteY6" fmla="*/ 697288 h 697288"/>
              <a:gd name="connsiteX7" fmla="*/ 1201645 w 1393915"/>
              <a:gd name="connsiteY7" fmla="*/ 472811 h 697288"/>
              <a:gd name="connsiteX8" fmla="*/ 1393915 w 1393915"/>
              <a:gd name="connsiteY8" fmla="*/ 591770 h 697288"/>
              <a:gd name="connsiteX0" fmla="*/ 0 w 1393915"/>
              <a:gd name="connsiteY0" fmla="*/ 0 h 697288"/>
              <a:gd name="connsiteX1" fmla="*/ 129427 w 1393915"/>
              <a:gd name="connsiteY1" fmla="*/ 56432 h 697288"/>
              <a:gd name="connsiteX2" fmla="*/ 312277 w 1393915"/>
              <a:gd name="connsiteY2" fmla="*/ 164736 h 697288"/>
              <a:gd name="connsiteX3" fmla="*/ 415647 w 1393915"/>
              <a:gd name="connsiteY3" fmla="*/ 219863 h 697288"/>
              <a:gd name="connsiteX4" fmla="*/ 515084 w 1393915"/>
              <a:gd name="connsiteY4" fmla="*/ 368434 h 697288"/>
              <a:gd name="connsiteX5" fmla="*/ 696509 w 1393915"/>
              <a:gd name="connsiteY5" fmla="*/ 602483 h 697288"/>
              <a:gd name="connsiteX6" fmla="*/ 826398 w 1393915"/>
              <a:gd name="connsiteY6" fmla="*/ 697288 h 697288"/>
              <a:gd name="connsiteX7" fmla="*/ 1037825 w 1393915"/>
              <a:gd name="connsiteY7" fmla="*/ 559641 h 697288"/>
              <a:gd name="connsiteX8" fmla="*/ 1201645 w 1393915"/>
              <a:gd name="connsiteY8" fmla="*/ 472811 h 697288"/>
              <a:gd name="connsiteX9" fmla="*/ 1393915 w 1393915"/>
              <a:gd name="connsiteY9" fmla="*/ 591770 h 697288"/>
              <a:gd name="connsiteX0" fmla="*/ 0 w 1393915"/>
              <a:gd name="connsiteY0" fmla="*/ 0 h 697288"/>
              <a:gd name="connsiteX1" fmla="*/ 129427 w 1393915"/>
              <a:gd name="connsiteY1" fmla="*/ 56432 h 697288"/>
              <a:gd name="connsiteX2" fmla="*/ 312277 w 1393915"/>
              <a:gd name="connsiteY2" fmla="*/ 164736 h 697288"/>
              <a:gd name="connsiteX3" fmla="*/ 415647 w 1393915"/>
              <a:gd name="connsiteY3" fmla="*/ 219863 h 697288"/>
              <a:gd name="connsiteX4" fmla="*/ 515084 w 1393915"/>
              <a:gd name="connsiteY4" fmla="*/ 368434 h 697288"/>
              <a:gd name="connsiteX5" fmla="*/ 696509 w 1393915"/>
              <a:gd name="connsiteY5" fmla="*/ 602483 h 697288"/>
              <a:gd name="connsiteX6" fmla="*/ 826398 w 1393915"/>
              <a:gd name="connsiteY6" fmla="*/ 697288 h 697288"/>
              <a:gd name="connsiteX7" fmla="*/ 959330 w 1393915"/>
              <a:gd name="connsiteY7" fmla="*/ 655329 h 697288"/>
              <a:gd name="connsiteX8" fmla="*/ 1201645 w 1393915"/>
              <a:gd name="connsiteY8" fmla="*/ 472811 h 697288"/>
              <a:gd name="connsiteX9" fmla="*/ 1393915 w 1393915"/>
              <a:gd name="connsiteY9" fmla="*/ 591770 h 697288"/>
              <a:gd name="connsiteX0" fmla="*/ 0 w 1393915"/>
              <a:gd name="connsiteY0" fmla="*/ 0 h 697288"/>
              <a:gd name="connsiteX1" fmla="*/ 129427 w 1393915"/>
              <a:gd name="connsiteY1" fmla="*/ 56432 h 697288"/>
              <a:gd name="connsiteX2" fmla="*/ 312277 w 1393915"/>
              <a:gd name="connsiteY2" fmla="*/ 164736 h 697288"/>
              <a:gd name="connsiteX3" fmla="*/ 415647 w 1393915"/>
              <a:gd name="connsiteY3" fmla="*/ 219863 h 697288"/>
              <a:gd name="connsiteX4" fmla="*/ 515084 w 1393915"/>
              <a:gd name="connsiteY4" fmla="*/ 368434 h 697288"/>
              <a:gd name="connsiteX5" fmla="*/ 696509 w 1393915"/>
              <a:gd name="connsiteY5" fmla="*/ 602483 h 697288"/>
              <a:gd name="connsiteX6" fmla="*/ 826398 w 1393915"/>
              <a:gd name="connsiteY6" fmla="*/ 697288 h 697288"/>
              <a:gd name="connsiteX7" fmla="*/ 959330 w 1393915"/>
              <a:gd name="connsiteY7" fmla="*/ 655329 h 697288"/>
              <a:gd name="connsiteX8" fmla="*/ 1032525 w 1393915"/>
              <a:gd name="connsiteY8" fmla="*/ 529847 h 697288"/>
              <a:gd name="connsiteX9" fmla="*/ 1393915 w 1393915"/>
              <a:gd name="connsiteY9" fmla="*/ 591770 h 697288"/>
              <a:gd name="connsiteX0" fmla="*/ 0 w 1393915"/>
              <a:gd name="connsiteY0" fmla="*/ 0 h 697288"/>
              <a:gd name="connsiteX1" fmla="*/ 129427 w 1393915"/>
              <a:gd name="connsiteY1" fmla="*/ 56432 h 697288"/>
              <a:gd name="connsiteX2" fmla="*/ 312277 w 1393915"/>
              <a:gd name="connsiteY2" fmla="*/ 164736 h 697288"/>
              <a:gd name="connsiteX3" fmla="*/ 415647 w 1393915"/>
              <a:gd name="connsiteY3" fmla="*/ 219863 h 697288"/>
              <a:gd name="connsiteX4" fmla="*/ 515084 w 1393915"/>
              <a:gd name="connsiteY4" fmla="*/ 368434 h 697288"/>
              <a:gd name="connsiteX5" fmla="*/ 696509 w 1393915"/>
              <a:gd name="connsiteY5" fmla="*/ 602483 h 697288"/>
              <a:gd name="connsiteX6" fmla="*/ 826398 w 1393915"/>
              <a:gd name="connsiteY6" fmla="*/ 697288 h 697288"/>
              <a:gd name="connsiteX7" fmla="*/ 959330 w 1393915"/>
              <a:gd name="connsiteY7" fmla="*/ 655329 h 697288"/>
              <a:gd name="connsiteX8" fmla="*/ 1032525 w 1393915"/>
              <a:gd name="connsiteY8" fmla="*/ 529847 h 697288"/>
              <a:gd name="connsiteX9" fmla="*/ 1201572 w 1393915"/>
              <a:gd name="connsiteY9" fmla="*/ 547444 h 697288"/>
              <a:gd name="connsiteX10" fmla="*/ 1393915 w 1393915"/>
              <a:gd name="connsiteY10" fmla="*/ 591770 h 697288"/>
              <a:gd name="connsiteX0" fmla="*/ 0 w 1393915"/>
              <a:gd name="connsiteY0" fmla="*/ 0 h 697288"/>
              <a:gd name="connsiteX1" fmla="*/ 129427 w 1393915"/>
              <a:gd name="connsiteY1" fmla="*/ 56432 h 697288"/>
              <a:gd name="connsiteX2" fmla="*/ 312277 w 1393915"/>
              <a:gd name="connsiteY2" fmla="*/ 164736 h 697288"/>
              <a:gd name="connsiteX3" fmla="*/ 415647 w 1393915"/>
              <a:gd name="connsiteY3" fmla="*/ 219863 h 697288"/>
              <a:gd name="connsiteX4" fmla="*/ 515084 w 1393915"/>
              <a:gd name="connsiteY4" fmla="*/ 368434 h 697288"/>
              <a:gd name="connsiteX5" fmla="*/ 696509 w 1393915"/>
              <a:gd name="connsiteY5" fmla="*/ 602483 h 697288"/>
              <a:gd name="connsiteX6" fmla="*/ 826398 w 1393915"/>
              <a:gd name="connsiteY6" fmla="*/ 697288 h 697288"/>
              <a:gd name="connsiteX7" fmla="*/ 959330 w 1393915"/>
              <a:gd name="connsiteY7" fmla="*/ 655329 h 697288"/>
              <a:gd name="connsiteX8" fmla="*/ 1032525 w 1393915"/>
              <a:gd name="connsiteY8" fmla="*/ 529847 h 697288"/>
              <a:gd name="connsiteX9" fmla="*/ 1172808 w 1393915"/>
              <a:gd name="connsiteY9" fmla="*/ 463609 h 697288"/>
              <a:gd name="connsiteX10" fmla="*/ 1393915 w 1393915"/>
              <a:gd name="connsiteY10" fmla="*/ 591770 h 697288"/>
              <a:gd name="connsiteX0" fmla="*/ 0 w 1290988"/>
              <a:gd name="connsiteY0" fmla="*/ 0 h 697288"/>
              <a:gd name="connsiteX1" fmla="*/ 129427 w 1290988"/>
              <a:gd name="connsiteY1" fmla="*/ 56432 h 697288"/>
              <a:gd name="connsiteX2" fmla="*/ 312277 w 1290988"/>
              <a:gd name="connsiteY2" fmla="*/ 164736 h 697288"/>
              <a:gd name="connsiteX3" fmla="*/ 415647 w 1290988"/>
              <a:gd name="connsiteY3" fmla="*/ 219863 h 697288"/>
              <a:gd name="connsiteX4" fmla="*/ 515084 w 1290988"/>
              <a:gd name="connsiteY4" fmla="*/ 368434 h 697288"/>
              <a:gd name="connsiteX5" fmla="*/ 696509 w 1290988"/>
              <a:gd name="connsiteY5" fmla="*/ 602483 h 697288"/>
              <a:gd name="connsiteX6" fmla="*/ 826398 w 1290988"/>
              <a:gd name="connsiteY6" fmla="*/ 697288 h 697288"/>
              <a:gd name="connsiteX7" fmla="*/ 959330 w 1290988"/>
              <a:gd name="connsiteY7" fmla="*/ 655329 h 697288"/>
              <a:gd name="connsiteX8" fmla="*/ 1032525 w 1290988"/>
              <a:gd name="connsiteY8" fmla="*/ 529847 h 697288"/>
              <a:gd name="connsiteX9" fmla="*/ 1172808 w 1290988"/>
              <a:gd name="connsiteY9" fmla="*/ 463609 h 697288"/>
              <a:gd name="connsiteX10" fmla="*/ 1290988 w 1290988"/>
              <a:gd name="connsiteY10" fmla="*/ 390771 h 69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0988" h="697288">
                <a:moveTo>
                  <a:pt x="0" y="0"/>
                </a:moveTo>
                <a:cubicBezTo>
                  <a:pt x="110836" y="3464"/>
                  <a:pt x="18717" y="50106"/>
                  <a:pt x="129427" y="56432"/>
                </a:cubicBezTo>
                <a:cubicBezTo>
                  <a:pt x="190830" y="74496"/>
                  <a:pt x="264574" y="137498"/>
                  <a:pt x="312277" y="164736"/>
                </a:cubicBezTo>
                <a:cubicBezTo>
                  <a:pt x="354785" y="190243"/>
                  <a:pt x="385629" y="188691"/>
                  <a:pt x="415647" y="219863"/>
                </a:cubicBezTo>
                <a:lnTo>
                  <a:pt x="515084" y="368434"/>
                </a:lnTo>
                <a:lnTo>
                  <a:pt x="696509" y="602483"/>
                </a:lnTo>
                <a:lnTo>
                  <a:pt x="826398" y="697288"/>
                </a:lnTo>
                <a:lnTo>
                  <a:pt x="959330" y="655329"/>
                </a:lnTo>
                <a:lnTo>
                  <a:pt x="1032525" y="529847"/>
                </a:lnTo>
                <a:cubicBezTo>
                  <a:pt x="1072899" y="511866"/>
                  <a:pt x="1129731" y="486788"/>
                  <a:pt x="1172808" y="463609"/>
                </a:cubicBezTo>
                <a:cubicBezTo>
                  <a:pt x="1215885" y="440430"/>
                  <a:pt x="1258931" y="383383"/>
                  <a:pt x="1290988" y="390771"/>
                </a:cubicBez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54" name="Hexagon 53"/>
          <p:cNvSpPr/>
          <p:nvPr/>
        </p:nvSpPr>
        <p:spPr bwMode="auto">
          <a:xfrm rot="387218">
            <a:off x="2842399" y="3664429"/>
            <a:ext cx="237765" cy="215900"/>
          </a:xfrm>
          <a:prstGeom prst="hexagon">
            <a:avLst/>
          </a:prstGeom>
          <a:solidFill>
            <a:schemeClr val="bg1"/>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endParaRPr lang="en-US" sz="900" b="1" dirty="0">
              <a:solidFill>
                <a:srgbClr val="000000"/>
              </a:solidFill>
            </a:endParaRPr>
          </a:p>
        </p:txBody>
      </p:sp>
      <p:sp>
        <p:nvSpPr>
          <p:cNvPr id="55" name="Hexagon 54"/>
          <p:cNvSpPr/>
          <p:nvPr/>
        </p:nvSpPr>
        <p:spPr bwMode="auto">
          <a:xfrm rot="1080000">
            <a:off x="2115888" y="3827268"/>
            <a:ext cx="237765" cy="215900"/>
          </a:xfrm>
          <a:prstGeom prst="hexagon">
            <a:avLst/>
          </a:prstGeom>
          <a:solidFill>
            <a:schemeClr val="bg1"/>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endParaRPr lang="en-US" sz="900" b="1" dirty="0">
              <a:solidFill>
                <a:srgbClr val="000000"/>
              </a:solidFill>
            </a:endParaRPr>
          </a:p>
        </p:txBody>
      </p:sp>
      <p:sp>
        <p:nvSpPr>
          <p:cNvPr id="56" name="Hexagon 55"/>
          <p:cNvSpPr/>
          <p:nvPr/>
        </p:nvSpPr>
        <p:spPr bwMode="auto">
          <a:xfrm rot="2400000">
            <a:off x="1664955" y="3927467"/>
            <a:ext cx="237765" cy="215900"/>
          </a:xfrm>
          <a:prstGeom prst="hexagon">
            <a:avLst/>
          </a:prstGeom>
          <a:solidFill>
            <a:schemeClr val="bg1"/>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endParaRPr lang="en-US" sz="900" b="1" dirty="0">
              <a:solidFill>
                <a:srgbClr val="000000"/>
              </a:solidFill>
            </a:endParaRPr>
          </a:p>
        </p:txBody>
      </p:sp>
      <p:sp>
        <p:nvSpPr>
          <p:cNvPr id="168961" name="Rectangle 2"/>
          <p:cNvSpPr>
            <a:spLocks noGrp="1" noChangeArrowheads="1"/>
          </p:cNvSpPr>
          <p:nvPr>
            <p:ph type="title"/>
          </p:nvPr>
        </p:nvSpPr>
        <p:spPr/>
        <p:txBody>
          <a:bodyPr/>
          <a:lstStyle/>
          <a:p>
            <a:pPr eaLnBrk="1" hangingPunct="1"/>
            <a:r>
              <a:rPr lang="en-US" dirty="0" smtClean="0"/>
              <a:t>Flood Depth Grid Development</a:t>
            </a:r>
          </a:p>
        </p:txBody>
      </p:sp>
      <p:sp>
        <p:nvSpPr>
          <p:cNvPr id="168962" name="Content Placeholder 4"/>
          <p:cNvSpPr>
            <a:spLocks noGrp="1"/>
          </p:cNvSpPr>
          <p:nvPr>
            <p:ph idx="1"/>
          </p:nvPr>
        </p:nvSpPr>
        <p:spPr>
          <a:xfrm>
            <a:off x="457200" y="1343025"/>
            <a:ext cx="8229600" cy="485775"/>
          </a:xfrm>
        </p:spPr>
        <p:txBody>
          <a:bodyPr/>
          <a:lstStyle/>
          <a:p>
            <a:r>
              <a:rPr lang="en-US" dirty="0" smtClean="0"/>
              <a:t>Water Surface Elevations (WSE) Calculated and WSE Grid Produced</a:t>
            </a:r>
          </a:p>
        </p:txBody>
      </p:sp>
      <p:sp>
        <p:nvSpPr>
          <p:cNvPr id="11" name="Freeform 10"/>
          <p:cNvSpPr/>
          <p:nvPr/>
        </p:nvSpPr>
        <p:spPr bwMode="auto">
          <a:xfrm>
            <a:off x="1033463" y="1828800"/>
            <a:ext cx="4898696" cy="3363402"/>
          </a:xfrm>
          <a:custGeom>
            <a:avLst/>
            <a:gdLst>
              <a:gd name="connsiteX0" fmla="*/ 1502796 w 4898003"/>
              <a:gd name="connsiteY0" fmla="*/ 0 h 3363402"/>
              <a:gd name="connsiteX1" fmla="*/ 1622066 w 4898003"/>
              <a:gd name="connsiteY1" fmla="*/ 87464 h 3363402"/>
              <a:gd name="connsiteX2" fmla="*/ 1669773 w 4898003"/>
              <a:gd name="connsiteY2" fmla="*/ 166977 h 3363402"/>
              <a:gd name="connsiteX3" fmla="*/ 1693627 w 4898003"/>
              <a:gd name="connsiteY3" fmla="*/ 230588 h 3363402"/>
              <a:gd name="connsiteX4" fmla="*/ 1669773 w 4898003"/>
              <a:gd name="connsiteY4" fmla="*/ 278296 h 3363402"/>
              <a:gd name="connsiteX5" fmla="*/ 1550504 w 4898003"/>
              <a:gd name="connsiteY5" fmla="*/ 341906 h 3363402"/>
              <a:gd name="connsiteX6" fmla="*/ 1478942 w 4898003"/>
              <a:gd name="connsiteY6" fmla="*/ 357809 h 3363402"/>
              <a:gd name="connsiteX7" fmla="*/ 1383527 w 4898003"/>
              <a:gd name="connsiteY7" fmla="*/ 389614 h 3363402"/>
              <a:gd name="connsiteX8" fmla="*/ 1558455 w 4898003"/>
              <a:gd name="connsiteY8" fmla="*/ 405517 h 3363402"/>
              <a:gd name="connsiteX9" fmla="*/ 1709530 w 4898003"/>
              <a:gd name="connsiteY9" fmla="*/ 405517 h 3363402"/>
              <a:gd name="connsiteX10" fmla="*/ 1820848 w 4898003"/>
              <a:gd name="connsiteY10" fmla="*/ 437322 h 3363402"/>
              <a:gd name="connsiteX11" fmla="*/ 1940118 w 4898003"/>
              <a:gd name="connsiteY11" fmla="*/ 469127 h 3363402"/>
              <a:gd name="connsiteX12" fmla="*/ 2019631 w 4898003"/>
              <a:gd name="connsiteY12" fmla="*/ 508883 h 3363402"/>
              <a:gd name="connsiteX13" fmla="*/ 2035533 w 4898003"/>
              <a:gd name="connsiteY13" fmla="*/ 556591 h 3363402"/>
              <a:gd name="connsiteX14" fmla="*/ 2027582 w 4898003"/>
              <a:gd name="connsiteY14" fmla="*/ 596348 h 3363402"/>
              <a:gd name="connsiteX15" fmla="*/ 2011680 w 4898003"/>
              <a:gd name="connsiteY15" fmla="*/ 636104 h 3363402"/>
              <a:gd name="connsiteX16" fmla="*/ 2154803 w 4898003"/>
              <a:gd name="connsiteY16" fmla="*/ 612250 h 3363402"/>
              <a:gd name="connsiteX17" fmla="*/ 2258170 w 4898003"/>
              <a:gd name="connsiteY17" fmla="*/ 636104 h 3363402"/>
              <a:gd name="connsiteX18" fmla="*/ 2337683 w 4898003"/>
              <a:gd name="connsiteY18" fmla="*/ 659958 h 3363402"/>
              <a:gd name="connsiteX19" fmla="*/ 2456953 w 4898003"/>
              <a:gd name="connsiteY19" fmla="*/ 691763 h 3363402"/>
              <a:gd name="connsiteX20" fmla="*/ 2536466 w 4898003"/>
              <a:gd name="connsiteY20" fmla="*/ 739471 h 3363402"/>
              <a:gd name="connsiteX21" fmla="*/ 2647784 w 4898003"/>
              <a:gd name="connsiteY21" fmla="*/ 763325 h 3363402"/>
              <a:gd name="connsiteX22" fmla="*/ 2711394 w 4898003"/>
              <a:gd name="connsiteY22" fmla="*/ 834887 h 3363402"/>
              <a:gd name="connsiteX23" fmla="*/ 2751151 w 4898003"/>
              <a:gd name="connsiteY23" fmla="*/ 946205 h 3363402"/>
              <a:gd name="connsiteX24" fmla="*/ 2735248 w 4898003"/>
              <a:gd name="connsiteY24" fmla="*/ 1041621 h 3363402"/>
              <a:gd name="connsiteX25" fmla="*/ 2600076 w 4898003"/>
              <a:gd name="connsiteY25" fmla="*/ 1073426 h 3363402"/>
              <a:gd name="connsiteX26" fmla="*/ 2464904 w 4898003"/>
              <a:gd name="connsiteY26" fmla="*/ 1089329 h 3363402"/>
              <a:gd name="connsiteX27" fmla="*/ 2337683 w 4898003"/>
              <a:gd name="connsiteY27" fmla="*/ 1097280 h 3363402"/>
              <a:gd name="connsiteX28" fmla="*/ 2178657 w 4898003"/>
              <a:gd name="connsiteY28" fmla="*/ 1129085 h 3363402"/>
              <a:gd name="connsiteX29" fmla="*/ 2138900 w 4898003"/>
              <a:gd name="connsiteY29" fmla="*/ 1137037 h 3363402"/>
              <a:gd name="connsiteX30" fmla="*/ 2377440 w 4898003"/>
              <a:gd name="connsiteY30" fmla="*/ 1152939 h 3363402"/>
              <a:gd name="connsiteX31" fmla="*/ 2568271 w 4898003"/>
              <a:gd name="connsiteY31" fmla="*/ 1152939 h 3363402"/>
              <a:gd name="connsiteX32" fmla="*/ 2767053 w 4898003"/>
              <a:gd name="connsiteY32" fmla="*/ 1152939 h 3363402"/>
              <a:gd name="connsiteX33" fmla="*/ 2854518 w 4898003"/>
              <a:gd name="connsiteY33" fmla="*/ 1168842 h 3363402"/>
              <a:gd name="connsiteX34" fmla="*/ 2910177 w 4898003"/>
              <a:gd name="connsiteY34" fmla="*/ 1232452 h 3363402"/>
              <a:gd name="connsiteX35" fmla="*/ 2910177 w 4898003"/>
              <a:gd name="connsiteY35" fmla="*/ 1280160 h 3363402"/>
              <a:gd name="connsiteX36" fmla="*/ 2934031 w 4898003"/>
              <a:gd name="connsiteY36" fmla="*/ 1327868 h 3363402"/>
              <a:gd name="connsiteX37" fmla="*/ 3029447 w 4898003"/>
              <a:gd name="connsiteY37" fmla="*/ 1399430 h 3363402"/>
              <a:gd name="connsiteX38" fmla="*/ 3140765 w 4898003"/>
              <a:gd name="connsiteY38" fmla="*/ 1455089 h 3363402"/>
              <a:gd name="connsiteX39" fmla="*/ 3267986 w 4898003"/>
              <a:gd name="connsiteY39" fmla="*/ 1518699 h 3363402"/>
              <a:gd name="connsiteX40" fmla="*/ 3323645 w 4898003"/>
              <a:gd name="connsiteY40" fmla="*/ 1558456 h 3363402"/>
              <a:gd name="connsiteX41" fmla="*/ 3244132 w 4898003"/>
              <a:gd name="connsiteY41" fmla="*/ 1550504 h 3363402"/>
              <a:gd name="connsiteX42" fmla="*/ 3140765 w 4898003"/>
              <a:gd name="connsiteY42" fmla="*/ 1510748 h 3363402"/>
              <a:gd name="connsiteX43" fmla="*/ 3053300 w 4898003"/>
              <a:gd name="connsiteY43" fmla="*/ 1478943 h 3363402"/>
              <a:gd name="connsiteX44" fmla="*/ 2981739 w 4898003"/>
              <a:gd name="connsiteY44" fmla="*/ 1455089 h 3363402"/>
              <a:gd name="connsiteX45" fmla="*/ 2934031 w 4898003"/>
              <a:gd name="connsiteY45" fmla="*/ 1415332 h 3363402"/>
              <a:gd name="connsiteX46" fmla="*/ 2926080 w 4898003"/>
              <a:gd name="connsiteY46" fmla="*/ 1455089 h 3363402"/>
              <a:gd name="connsiteX47" fmla="*/ 2941982 w 4898003"/>
              <a:gd name="connsiteY47" fmla="*/ 1494845 h 3363402"/>
              <a:gd name="connsiteX48" fmla="*/ 2878372 w 4898003"/>
              <a:gd name="connsiteY48" fmla="*/ 1502797 h 3363402"/>
              <a:gd name="connsiteX49" fmla="*/ 2878372 w 4898003"/>
              <a:gd name="connsiteY49" fmla="*/ 1502797 h 3363402"/>
              <a:gd name="connsiteX50" fmla="*/ 2910177 w 4898003"/>
              <a:gd name="connsiteY50" fmla="*/ 1566407 h 3363402"/>
              <a:gd name="connsiteX51" fmla="*/ 2934031 w 4898003"/>
              <a:gd name="connsiteY51" fmla="*/ 1645920 h 3363402"/>
              <a:gd name="connsiteX52" fmla="*/ 2934031 w 4898003"/>
              <a:gd name="connsiteY52" fmla="*/ 1645920 h 3363402"/>
              <a:gd name="connsiteX53" fmla="*/ 2902226 w 4898003"/>
              <a:gd name="connsiteY53" fmla="*/ 1749287 h 3363402"/>
              <a:gd name="connsiteX54" fmla="*/ 2862469 w 4898003"/>
              <a:gd name="connsiteY54" fmla="*/ 1765190 h 3363402"/>
              <a:gd name="connsiteX55" fmla="*/ 2798859 w 4898003"/>
              <a:gd name="connsiteY55" fmla="*/ 1757238 h 3363402"/>
              <a:gd name="connsiteX56" fmla="*/ 2711394 w 4898003"/>
              <a:gd name="connsiteY56" fmla="*/ 1757238 h 3363402"/>
              <a:gd name="connsiteX57" fmla="*/ 2623930 w 4898003"/>
              <a:gd name="connsiteY57" fmla="*/ 1749287 h 3363402"/>
              <a:gd name="connsiteX58" fmla="*/ 2568271 w 4898003"/>
              <a:gd name="connsiteY58" fmla="*/ 1765190 h 3363402"/>
              <a:gd name="connsiteX59" fmla="*/ 2695492 w 4898003"/>
              <a:gd name="connsiteY59" fmla="*/ 1789043 h 3363402"/>
              <a:gd name="connsiteX60" fmla="*/ 2775005 w 4898003"/>
              <a:gd name="connsiteY60" fmla="*/ 1804946 h 3363402"/>
              <a:gd name="connsiteX61" fmla="*/ 2846567 w 4898003"/>
              <a:gd name="connsiteY61" fmla="*/ 1836751 h 3363402"/>
              <a:gd name="connsiteX62" fmla="*/ 2846567 w 4898003"/>
              <a:gd name="connsiteY62" fmla="*/ 1836751 h 3363402"/>
              <a:gd name="connsiteX63" fmla="*/ 2870420 w 4898003"/>
              <a:gd name="connsiteY63" fmla="*/ 1924216 h 3363402"/>
              <a:gd name="connsiteX64" fmla="*/ 2830664 w 4898003"/>
              <a:gd name="connsiteY64" fmla="*/ 1987826 h 3363402"/>
              <a:gd name="connsiteX65" fmla="*/ 2767053 w 4898003"/>
              <a:gd name="connsiteY65" fmla="*/ 2027583 h 3363402"/>
              <a:gd name="connsiteX66" fmla="*/ 2775005 w 4898003"/>
              <a:gd name="connsiteY66" fmla="*/ 2051437 h 3363402"/>
              <a:gd name="connsiteX67" fmla="*/ 2775005 w 4898003"/>
              <a:gd name="connsiteY67" fmla="*/ 2051437 h 3363402"/>
              <a:gd name="connsiteX68" fmla="*/ 2703443 w 4898003"/>
              <a:gd name="connsiteY68" fmla="*/ 2122998 h 3363402"/>
              <a:gd name="connsiteX69" fmla="*/ 2639833 w 4898003"/>
              <a:gd name="connsiteY69" fmla="*/ 2146852 h 3363402"/>
              <a:gd name="connsiteX70" fmla="*/ 2584173 w 4898003"/>
              <a:gd name="connsiteY70" fmla="*/ 2194560 h 3363402"/>
              <a:gd name="connsiteX71" fmla="*/ 2552368 w 4898003"/>
              <a:gd name="connsiteY71" fmla="*/ 2210463 h 3363402"/>
              <a:gd name="connsiteX72" fmla="*/ 2361537 w 4898003"/>
              <a:gd name="connsiteY72" fmla="*/ 2226365 h 3363402"/>
              <a:gd name="connsiteX73" fmla="*/ 2258170 w 4898003"/>
              <a:gd name="connsiteY73" fmla="*/ 2266122 h 3363402"/>
              <a:gd name="connsiteX74" fmla="*/ 2138900 w 4898003"/>
              <a:gd name="connsiteY74" fmla="*/ 2274073 h 3363402"/>
              <a:gd name="connsiteX75" fmla="*/ 2043485 w 4898003"/>
              <a:gd name="connsiteY75" fmla="*/ 2274073 h 3363402"/>
              <a:gd name="connsiteX76" fmla="*/ 1971923 w 4898003"/>
              <a:gd name="connsiteY76" fmla="*/ 2234317 h 3363402"/>
              <a:gd name="connsiteX77" fmla="*/ 1971923 w 4898003"/>
              <a:gd name="connsiteY77" fmla="*/ 2234317 h 3363402"/>
              <a:gd name="connsiteX78" fmla="*/ 1892410 w 4898003"/>
              <a:gd name="connsiteY78" fmla="*/ 2154803 h 3363402"/>
              <a:gd name="connsiteX79" fmla="*/ 1804946 w 4898003"/>
              <a:gd name="connsiteY79" fmla="*/ 2115047 h 3363402"/>
              <a:gd name="connsiteX80" fmla="*/ 1820848 w 4898003"/>
              <a:gd name="connsiteY80" fmla="*/ 2067339 h 3363402"/>
              <a:gd name="connsiteX81" fmla="*/ 1765189 w 4898003"/>
              <a:gd name="connsiteY81" fmla="*/ 2075290 h 3363402"/>
              <a:gd name="connsiteX82" fmla="*/ 1677725 w 4898003"/>
              <a:gd name="connsiteY82" fmla="*/ 2075290 h 3363402"/>
              <a:gd name="connsiteX83" fmla="*/ 1622066 w 4898003"/>
              <a:gd name="connsiteY83" fmla="*/ 2075290 h 3363402"/>
              <a:gd name="connsiteX84" fmla="*/ 1550504 w 4898003"/>
              <a:gd name="connsiteY84" fmla="*/ 2075290 h 3363402"/>
              <a:gd name="connsiteX85" fmla="*/ 1486893 w 4898003"/>
              <a:gd name="connsiteY85" fmla="*/ 2067339 h 3363402"/>
              <a:gd name="connsiteX86" fmla="*/ 1415332 w 4898003"/>
              <a:gd name="connsiteY86" fmla="*/ 2051437 h 3363402"/>
              <a:gd name="connsiteX87" fmla="*/ 1359673 w 4898003"/>
              <a:gd name="connsiteY87" fmla="*/ 2051437 h 3363402"/>
              <a:gd name="connsiteX88" fmla="*/ 1359673 w 4898003"/>
              <a:gd name="connsiteY88" fmla="*/ 2051437 h 3363402"/>
              <a:gd name="connsiteX89" fmla="*/ 1534601 w 4898003"/>
              <a:gd name="connsiteY89" fmla="*/ 2130950 h 3363402"/>
              <a:gd name="connsiteX90" fmla="*/ 1622066 w 4898003"/>
              <a:gd name="connsiteY90" fmla="*/ 2146852 h 3363402"/>
              <a:gd name="connsiteX91" fmla="*/ 1701579 w 4898003"/>
              <a:gd name="connsiteY91" fmla="*/ 2178657 h 3363402"/>
              <a:gd name="connsiteX92" fmla="*/ 1781092 w 4898003"/>
              <a:gd name="connsiteY92" fmla="*/ 2250219 h 3363402"/>
              <a:gd name="connsiteX93" fmla="*/ 1836751 w 4898003"/>
              <a:gd name="connsiteY93" fmla="*/ 2297927 h 3363402"/>
              <a:gd name="connsiteX94" fmla="*/ 1844702 w 4898003"/>
              <a:gd name="connsiteY94" fmla="*/ 2345635 h 3363402"/>
              <a:gd name="connsiteX95" fmla="*/ 1844702 w 4898003"/>
              <a:gd name="connsiteY95" fmla="*/ 2345635 h 3363402"/>
              <a:gd name="connsiteX96" fmla="*/ 1741335 w 4898003"/>
              <a:gd name="connsiteY96" fmla="*/ 2425148 h 3363402"/>
              <a:gd name="connsiteX97" fmla="*/ 1630017 w 4898003"/>
              <a:gd name="connsiteY97" fmla="*/ 2449002 h 3363402"/>
              <a:gd name="connsiteX98" fmla="*/ 1550504 w 4898003"/>
              <a:gd name="connsiteY98" fmla="*/ 2456953 h 3363402"/>
              <a:gd name="connsiteX99" fmla="*/ 1502796 w 4898003"/>
              <a:gd name="connsiteY99" fmla="*/ 2512612 h 3363402"/>
              <a:gd name="connsiteX100" fmla="*/ 1423283 w 4898003"/>
              <a:gd name="connsiteY100" fmla="*/ 2536466 h 3363402"/>
              <a:gd name="connsiteX101" fmla="*/ 1335819 w 4898003"/>
              <a:gd name="connsiteY101" fmla="*/ 2568271 h 3363402"/>
              <a:gd name="connsiteX102" fmla="*/ 1264257 w 4898003"/>
              <a:gd name="connsiteY102" fmla="*/ 2631882 h 3363402"/>
              <a:gd name="connsiteX103" fmla="*/ 1216549 w 4898003"/>
              <a:gd name="connsiteY103" fmla="*/ 2631882 h 3363402"/>
              <a:gd name="connsiteX104" fmla="*/ 1097280 w 4898003"/>
              <a:gd name="connsiteY104" fmla="*/ 2647784 h 3363402"/>
              <a:gd name="connsiteX105" fmla="*/ 1009815 w 4898003"/>
              <a:gd name="connsiteY105" fmla="*/ 2647784 h 3363402"/>
              <a:gd name="connsiteX106" fmla="*/ 922351 w 4898003"/>
              <a:gd name="connsiteY106" fmla="*/ 2623930 h 3363402"/>
              <a:gd name="connsiteX107" fmla="*/ 842838 w 4898003"/>
              <a:gd name="connsiteY107" fmla="*/ 2631882 h 3363402"/>
              <a:gd name="connsiteX108" fmla="*/ 747422 w 4898003"/>
              <a:gd name="connsiteY108" fmla="*/ 2631882 h 3363402"/>
              <a:gd name="connsiteX109" fmla="*/ 747422 w 4898003"/>
              <a:gd name="connsiteY109" fmla="*/ 2631882 h 3363402"/>
              <a:gd name="connsiteX110" fmla="*/ 628153 w 4898003"/>
              <a:gd name="connsiteY110" fmla="*/ 2552369 h 3363402"/>
              <a:gd name="connsiteX111" fmla="*/ 540688 w 4898003"/>
              <a:gd name="connsiteY111" fmla="*/ 2520563 h 3363402"/>
              <a:gd name="connsiteX112" fmla="*/ 485029 w 4898003"/>
              <a:gd name="connsiteY112" fmla="*/ 2536466 h 3363402"/>
              <a:gd name="connsiteX113" fmla="*/ 485029 w 4898003"/>
              <a:gd name="connsiteY113" fmla="*/ 2536466 h 3363402"/>
              <a:gd name="connsiteX114" fmla="*/ 421419 w 4898003"/>
              <a:gd name="connsiteY114" fmla="*/ 2592125 h 3363402"/>
              <a:gd name="connsiteX115" fmla="*/ 469127 w 4898003"/>
              <a:gd name="connsiteY115" fmla="*/ 2639833 h 3363402"/>
              <a:gd name="connsiteX116" fmla="*/ 469127 w 4898003"/>
              <a:gd name="connsiteY116" fmla="*/ 2639833 h 3363402"/>
              <a:gd name="connsiteX117" fmla="*/ 413467 w 4898003"/>
              <a:gd name="connsiteY117" fmla="*/ 2679590 h 3363402"/>
              <a:gd name="connsiteX118" fmla="*/ 318052 w 4898003"/>
              <a:gd name="connsiteY118" fmla="*/ 2655736 h 3363402"/>
              <a:gd name="connsiteX119" fmla="*/ 174928 w 4898003"/>
              <a:gd name="connsiteY119" fmla="*/ 2679590 h 3363402"/>
              <a:gd name="connsiteX120" fmla="*/ 111318 w 4898003"/>
              <a:gd name="connsiteY120" fmla="*/ 2679590 h 3363402"/>
              <a:gd name="connsiteX121" fmla="*/ 0 w 4898003"/>
              <a:gd name="connsiteY121" fmla="*/ 2671638 h 3363402"/>
              <a:gd name="connsiteX122" fmla="*/ 0 w 4898003"/>
              <a:gd name="connsiteY122" fmla="*/ 2727297 h 3363402"/>
              <a:gd name="connsiteX123" fmla="*/ 87464 w 4898003"/>
              <a:gd name="connsiteY123" fmla="*/ 2735249 h 3363402"/>
              <a:gd name="connsiteX124" fmla="*/ 182880 w 4898003"/>
              <a:gd name="connsiteY124" fmla="*/ 2759103 h 3363402"/>
              <a:gd name="connsiteX125" fmla="*/ 270344 w 4898003"/>
              <a:gd name="connsiteY125" fmla="*/ 2775005 h 3363402"/>
              <a:gd name="connsiteX126" fmla="*/ 373711 w 4898003"/>
              <a:gd name="connsiteY126" fmla="*/ 2790908 h 3363402"/>
              <a:gd name="connsiteX127" fmla="*/ 453224 w 4898003"/>
              <a:gd name="connsiteY127" fmla="*/ 2814762 h 3363402"/>
              <a:gd name="connsiteX128" fmla="*/ 532737 w 4898003"/>
              <a:gd name="connsiteY128" fmla="*/ 2838616 h 3363402"/>
              <a:gd name="connsiteX129" fmla="*/ 580445 w 4898003"/>
              <a:gd name="connsiteY129" fmla="*/ 2862470 h 3363402"/>
              <a:gd name="connsiteX130" fmla="*/ 675860 w 4898003"/>
              <a:gd name="connsiteY130" fmla="*/ 2926080 h 3363402"/>
              <a:gd name="connsiteX131" fmla="*/ 675860 w 4898003"/>
              <a:gd name="connsiteY131" fmla="*/ 2926080 h 3363402"/>
              <a:gd name="connsiteX132" fmla="*/ 715617 w 4898003"/>
              <a:gd name="connsiteY132" fmla="*/ 2989690 h 3363402"/>
              <a:gd name="connsiteX133" fmla="*/ 683812 w 4898003"/>
              <a:gd name="connsiteY133" fmla="*/ 3045350 h 3363402"/>
              <a:gd name="connsiteX134" fmla="*/ 683812 w 4898003"/>
              <a:gd name="connsiteY134" fmla="*/ 3045350 h 3363402"/>
              <a:gd name="connsiteX135" fmla="*/ 604299 w 4898003"/>
              <a:gd name="connsiteY135" fmla="*/ 3093057 h 3363402"/>
              <a:gd name="connsiteX136" fmla="*/ 604299 w 4898003"/>
              <a:gd name="connsiteY136" fmla="*/ 3093057 h 3363402"/>
              <a:gd name="connsiteX137" fmla="*/ 469127 w 4898003"/>
              <a:gd name="connsiteY137" fmla="*/ 3093057 h 3363402"/>
              <a:gd name="connsiteX138" fmla="*/ 612250 w 4898003"/>
              <a:gd name="connsiteY138" fmla="*/ 3116911 h 3363402"/>
              <a:gd name="connsiteX139" fmla="*/ 723568 w 4898003"/>
              <a:gd name="connsiteY139" fmla="*/ 3124863 h 3363402"/>
              <a:gd name="connsiteX140" fmla="*/ 787179 w 4898003"/>
              <a:gd name="connsiteY140" fmla="*/ 3172570 h 3363402"/>
              <a:gd name="connsiteX141" fmla="*/ 866692 w 4898003"/>
              <a:gd name="connsiteY141" fmla="*/ 3228230 h 3363402"/>
              <a:gd name="connsiteX142" fmla="*/ 954156 w 4898003"/>
              <a:gd name="connsiteY142" fmla="*/ 3283889 h 3363402"/>
              <a:gd name="connsiteX143" fmla="*/ 993913 w 4898003"/>
              <a:gd name="connsiteY143" fmla="*/ 3323645 h 3363402"/>
              <a:gd name="connsiteX144" fmla="*/ 1057523 w 4898003"/>
              <a:gd name="connsiteY144" fmla="*/ 3323645 h 3363402"/>
              <a:gd name="connsiteX145" fmla="*/ 1057523 w 4898003"/>
              <a:gd name="connsiteY145" fmla="*/ 3323645 h 3363402"/>
              <a:gd name="connsiteX146" fmla="*/ 1200647 w 4898003"/>
              <a:gd name="connsiteY146" fmla="*/ 3363402 h 3363402"/>
              <a:gd name="connsiteX147" fmla="*/ 1264257 w 4898003"/>
              <a:gd name="connsiteY147" fmla="*/ 3307743 h 3363402"/>
              <a:gd name="connsiteX148" fmla="*/ 1431234 w 4898003"/>
              <a:gd name="connsiteY148" fmla="*/ 3220278 h 3363402"/>
              <a:gd name="connsiteX149" fmla="*/ 1542553 w 4898003"/>
              <a:gd name="connsiteY149" fmla="*/ 3172570 h 3363402"/>
              <a:gd name="connsiteX150" fmla="*/ 1653871 w 4898003"/>
              <a:gd name="connsiteY150" fmla="*/ 3124863 h 3363402"/>
              <a:gd name="connsiteX151" fmla="*/ 1749287 w 4898003"/>
              <a:gd name="connsiteY151" fmla="*/ 3116911 h 3363402"/>
              <a:gd name="connsiteX152" fmla="*/ 1852653 w 4898003"/>
              <a:gd name="connsiteY152" fmla="*/ 3116911 h 3363402"/>
              <a:gd name="connsiteX153" fmla="*/ 1940118 w 4898003"/>
              <a:gd name="connsiteY153" fmla="*/ 3124863 h 3363402"/>
              <a:gd name="connsiteX154" fmla="*/ 1995777 w 4898003"/>
              <a:gd name="connsiteY154" fmla="*/ 3085106 h 3363402"/>
              <a:gd name="connsiteX155" fmla="*/ 2091193 w 4898003"/>
              <a:gd name="connsiteY155" fmla="*/ 3085106 h 3363402"/>
              <a:gd name="connsiteX156" fmla="*/ 2194560 w 4898003"/>
              <a:gd name="connsiteY156" fmla="*/ 3093057 h 3363402"/>
              <a:gd name="connsiteX157" fmla="*/ 2289975 w 4898003"/>
              <a:gd name="connsiteY157" fmla="*/ 3069203 h 3363402"/>
              <a:gd name="connsiteX158" fmla="*/ 2369488 w 4898003"/>
              <a:gd name="connsiteY158" fmla="*/ 3029447 h 3363402"/>
              <a:gd name="connsiteX159" fmla="*/ 2425147 w 4898003"/>
              <a:gd name="connsiteY159" fmla="*/ 3013544 h 3363402"/>
              <a:gd name="connsiteX160" fmla="*/ 2576222 w 4898003"/>
              <a:gd name="connsiteY160" fmla="*/ 3013544 h 3363402"/>
              <a:gd name="connsiteX161" fmla="*/ 2695492 w 4898003"/>
              <a:gd name="connsiteY161" fmla="*/ 3005593 h 3363402"/>
              <a:gd name="connsiteX162" fmla="*/ 2790907 w 4898003"/>
              <a:gd name="connsiteY162" fmla="*/ 3053301 h 3363402"/>
              <a:gd name="connsiteX163" fmla="*/ 2846567 w 4898003"/>
              <a:gd name="connsiteY163" fmla="*/ 3053301 h 3363402"/>
              <a:gd name="connsiteX164" fmla="*/ 2926080 w 4898003"/>
              <a:gd name="connsiteY164" fmla="*/ 3021496 h 3363402"/>
              <a:gd name="connsiteX165" fmla="*/ 3021495 w 4898003"/>
              <a:gd name="connsiteY165" fmla="*/ 2949934 h 3363402"/>
              <a:gd name="connsiteX166" fmla="*/ 3069203 w 4898003"/>
              <a:gd name="connsiteY166" fmla="*/ 2918129 h 3363402"/>
              <a:gd name="connsiteX167" fmla="*/ 3164619 w 4898003"/>
              <a:gd name="connsiteY167" fmla="*/ 2870421 h 3363402"/>
              <a:gd name="connsiteX168" fmla="*/ 3228229 w 4898003"/>
              <a:gd name="connsiteY168" fmla="*/ 2870421 h 3363402"/>
              <a:gd name="connsiteX169" fmla="*/ 3315693 w 4898003"/>
              <a:gd name="connsiteY169" fmla="*/ 2870421 h 3363402"/>
              <a:gd name="connsiteX170" fmla="*/ 3315693 w 4898003"/>
              <a:gd name="connsiteY170" fmla="*/ 2870421 h 3363402"/>
              <a:gd name="connsiteX171" fmla="*/ 3403158 w 4898003"/>
              <a:gd name="connsiteY171" fmla="*/ 2854518 h 3363402"/>
              <a:gd name="connsiteX172" fmla="*/ 3474720 w 4898003"/>
              <a:gd name="connsiteY172" fmla="*/ 2814762 h 3363402"/>
              <a:gd name="connsiteX173" fmla="*/ 3530379 w 4898003"/>
              <a:gd name="connsiteY173" fmla="*/ 2775005 h 3363402"/>
              <a:gd name="connsiteX174" fmla="*/ 3609892 w 4898003"/>
              <a:gd name="connsiteY174" fmla="*/ 2743200 h 3363402"/>
              <a:gd name="connsiteX175" fmla="*/ 3673502 w 4898003"/>
              <a:gd name="connsiteY175" fmla="*/ 2711395 h 3363402"/>
              <a:gd name="connsiteX176" fmla="*/ 3713259 w 4898003"/>
              <a:gd name="connsiteY176" fmla="*/ 2671638 h 3363402"/>
              <a:gd name="connsiteX177" fmla="*/ 3760967 w 4898003"/>
              <a:gd name="connsiteY177" fmla="*/ 2623930 h 3363402"/>
              <a:gd name="connsiteX178" fmla="*/ 3800723 w 4898003"/>
              <a:gd name="connsiteY178" fmla="*/ 2592125 h 3363402"/>
              <a:gd name="connsiteX179" fmla="*/ 3673502 w 4898003"/>
              <a:gd name="connsiteY179" fmla="*/ 2568271 h 3363402"/>
              <a:gd name="connsiteX180" fmla="*/ 3578087 w 4898003"/>
              <a:gd name="connsiteY180" fmla="*/ 2552369 h 3363402"/>
              <a:gd name="connsiteX181" fmla="*/ 3522427 w 4898003"/>
              <a:gd name="connsiteY181" fmla="*/ 2536466 h 3363402"/>
              <a:gd name="connsiteX182" fmla="*/ 3522427 w 4898003"/>
              <a:gd name="connsiteY182" fmla="*/ 2536466 h 3363402"/>
              <a:gd name="connsiteX183" fmla="*/ 3514476 w 4898003"/>
              <a:gd name="connsiteY183" fmla="*/ 2472856 h 3363402"/>
              <a:gd name="connsiteX184" fmla="*/ 3570135 w 4898003"/>
              <a:gd name="connsiteY184" fmla="*/ 2433099 h 3363402"/>
              <a:gd name="connsiteX185" fmla="*/ 3617843 w 4898003"/>
              <a:gd name="connsiteY185" fmla="*/ 2409245 h 3363402"/>
              <a:gd name="connsiteX186" fmla="*/ 3681453 w 4898003"/>
              <a:gd name="connsiteY186" fmla="*/ 2409245 h 3363402"/>
              <a:gd name="connsiteX187" fmla="*/ 3721210 w 4898003"/>
              <a:gd name="connsiteY187" fmla="*/ 2425148 h 3363402"/>
              <a:gd name="connsiteX188" fmla="*/ 3792772 w 4898003"/>
              <a:gd name="connsiteY188" fmla="*/ 2433099 h 3363402"/>
              <a:gd name="connsiteX189" fmla="*/ 3824577 w 4898003"/>
              <a:gd name="connsiteY189" fmla="*/ 2425148 h 3363402"/>
              <a:gd name="connsiteX190" fmla="*/ 3912041 w 4898003"/>
              <a:gd name="connsiteY190" fmla="*/ 2321781 h 3363402"/>
              <a:gd name="connsiteX191" fmla="*/ 4007457 w 4898003"/>
              <a:gd name="connsiteY191" fmla="*/ 2258170 h 3363402"/>
              <a:gd name="connsiteX192" fmla="*/ 4094921 w 4898003"/>
              <a:gd name="connsiteY192" fmla="*/ 2210463 h 3363402"/>
              <a:gd name="connsiteX193" fmla="*/ 4142629 w 4898003"/>
              <a:gd name="connsiteY193" fmla="*/ 2194560 h 3363402"/>
              <a:gd name="connsiteX194" fmla="*/ 4214191 w 4898003"/>
              <a:gd name="connsiteY194" fmla="*/ 2194560 h 3363402"/>
              <a:gd name="connsiteX195" fmla="*/ 4293704 w 4898003"/>
              <a:gd name="connsiteY195" fmla="*/ 2170706 h 3363402"/>
              <a:gd name="connsiteX196" fmla="*/ 4389120 w 4898003"/>
              <a:gd name="connsiteY196" fmla="*/ 2170706 h 3363402"/>
              <a:gd name="connsiteX197" fmla="*/ 4484535 w 4898003"/>
              <a:gd name="connsiteY197" fmla="*/ 2146852 h 3363402"/>
              <a:gd name="connsiteX198" fmla="*/ 4389120 w 4898003"/>
              <a:gd name="connsiteY198" fmla="*/ 2122998 h 3363402"/>
              <a:gd name="connsiteX199" fmla="*/ 4253947 w 4898003"/>
              <a:gd name="connsiteY199" fmla="*/ 2122998 h 3363402"/>
              <a:gd name="connsiteX200" fmla="*/ 4166483 w 4898003"/>
              <a:gd name="connsiteY200" fmla="*/ 2122998 h 3363402"/>
              <a:gd name="connsiteX201" fmla="*/ 4079019 w 4898003"/>
              <a:gd name="connsiteY201" fmla="*/ 2099144 h 3363402"/>
              <a:gd name="connsiteX202" fmla="*/ 4031311 w 4898003"/>
              <a:gd name="connsiteY202" fmla="*/ 2059388 h 3363402"/>
              <a:gd name="connsiteX203" fmla="*/ 4079019 w 4898003"/>
              <a:gd name="connsiteY203" fmla="*/ 2027583 h 3363402"/>
              <a:gd name="connsiteX204" fmla="*/ 4079019 w 4898003"/>
              <a:gd name="connsiteY204" fmla="*/ 2027583 h 3363402"/>
              <a:gd name="connsiteX205" fmla="*/ 4031311 w 4898003"/>
              <a:gd name="connsiteY205" fmla="*/ 2003729 h 3363402"/>
              <a:gd name="connsiteX206" fmla="*/ 3999506 w 4898003"/>
              <a:gd name="connsiteY206" fmla="*/ 2003729 h 3363402"/>
              <a:gd name="connsiteX207" fmla="*/ 3967700 w 4898003"/>
              <a:gd name="connsiteY207" fmla="*/ 1956021 h 3363402"/>
              <a:gd name="connsiteX208" fmla="*/ 3983603 w 4898003"/>
              <a:gd name="connsiteY208" fmla="*/ 1924216 h 3363402"/>
              <a:gd name="connsiteX209" fmla="*/ 4047213 w 4898003"/>
              <a:gd name="connsiteY209" fmla="*/ 1844703 h 3363402"/>
              <a:gd name="connsiteX210" fmla="*/ 4102873 w 4898003"/>
              <a:gd name="connsiteY210" fmla="*/ 1765190 h 3363402"/>
              <a:gd name="connsiteX211" fmla="*/ 4118775 w 4898003"/>
              <a:gd name="connsiteY211" fmla="*/ 1709530 h 3363402"/>
              <a:gd name="connsiteX212" fmla="*/ 4142629 w 4898003"/>
              <a:gd name="connsiteY212" fmla="*/ 1669774 h 3363402"/>
              <a:gd name="connsiteX213" fmla="*/ 4190337 w 4898003"/>
              <a:gd name="connsiteY213" fmla="*/ 1637969 h 3363402"/>
              <a:gd name="connsiteX214" fmla="*/ 4245996 w 4898003"/>
              <a:gd name="connsiteY214" fmla="*/ 1582310 h 3363402"/>
              <a:gd name="connsiteX215" fmla="*/ 4301655 w 4898003"/>
              <a:gd name="connsiteY215" fmla="*/ 1558456 h 3363402"/>
              <a:gd name="connsiteX216" fmla="*/ 4214191 w 4898003"/>
              <a:gd name="connsiteY216" fmla="*/ 1558456 h 3363402"/>
              <a:gd name="connsiteX217" fmla="*/ 4079019 w 4898003"/>
              <a:gd name="connsiteY217" fmla="*/ 1574358 h 3363402"/>
              <a:gd name="connsiteX218" fmla="*/ 3999506 w 4898003"/>
              <a:gd name="connsiteY218" fmla="*/ 1582310 h 3363402"/>
              <a:gd name="connsiteX219" fmla="*/ 3999506 w 4898003"/>
              <a:gd name="connsiteY219" fmla="*/ 1582310 h 3363402"/>
              <a:gd name="connsiteX220" fmla="*/ 3904090 w 4898003"/>
              <a:gd name="connsiteY220" fmla="*/ 1606163 h 3363402"/>
              <a:gd name="connsiteX221" fmla="*/ 3824577 w 4898003"/>
              <a:gd name="connsiteY221" fmla="*/ 1606163 h 3363402"/>
              <a:gd name="connsiteX222" fmla="*/ 3824577 w 4898003"/>
              <a:gd name="connsiteY222" fmla="*/ 1606163 h 3363402"/>
              <a:gd name="connsiteX223" fmla="*/ 3824577 w 4898003"/>
              <a:gd name="connsiteY223" fmla="*/ 1606163 h 3363402"/>
              <a:gd name="connsiteX224" fmla="*/ 3768918 w 4898003"/>
              <a:gd name="connsiteY224" fmla="*/ 1550504 h 3363402"/>
              <a:gd name="connsiteX225" fmla="*/ 3729161 w 4898003"/>
              <a:gd name="connsiteY225" fmla="*/ 1558456 h 3363402"/>
              <a:gd name="connsiteX226" fmla="*/ 3689405 w 4898003"/>
              <a:gd name="connsiteY226" fmla="*/ 1542553 h 3363402"/>
              <a:gd name="connsiteX227" fmla="*/ 3689405 w 4898003"/>
              <a:gd name="connsiteY227" fmla="*/ 1542553 h 3363402"/>
              <a:gd name="connsiteX228" fmla="*/ 3641697 w 4898003"/>
              <a:gd name="connsiteY228" fmla="*/ 1447137 h 3363402"/>
              <a:gd name="connsiteX229" fmla="*/ 3665551 w 4898003"/>
              <a:gd name="connsiteY229" fmla="*/ 1391478 h 3363402"/>
              <a:gd name="connsiteX230" fmla="*/ 3713259 w 4898003"/>
              <a:gd name="connsiteY230" fmla="*/ 1327868 h 3363402"/>
              <a:gd name="connsiteX231" fmla="*/ 3792772 w 4898003"/>
              <a:gd name="connsiteY231" fmla="*/ 1248355 h 3363402"/>
              <a:gd name="connsiteX232" fmla="*/ 3840480 w 4898003"/>
              <a:gd name="connsiteY232" fmla="*/ 1200647 h 3363402"/>
              <a:gd name="connsiteX233" fmla="*/ 3919993 w 4898003"/>
              <a:gd name="connsiteY233" fmla="*/ 1160890 h 3363402"/>
              <a:gd name="connsiteX234" fmla="*/ 3991554 w 4898003"/>
              <a:gd name="connsiteY234" fmla="*/ 1137037 h 3363402"/>
              <a:gd name="connsiteX235" fmla="*/ 4047213 w 4898003"/>
              <a:gd name="connsiteY235" fmla="*/ 1105231 h 3363402"/>
              <a:gd name="connsiteX236" fmla="*/ 4110824 w 4898003"/>
              <a:gd name="connsiteY236" fmla="*/ 1081377 h 3363402"/>
              <a:gd name="connsiteX237" fmla="*/ 4158532 w 4898003"/>
              <a:gd name="connsiteY237" fmla="*/ 1017767 h 3363402"/>
              <a:gd name="connsiteX238" fmla="*/ 4190337 w 4898003"/>
              <a:gd name="connsiteY238" fmla="*/ 978010 h 3363402"/>
              <a:gd name="connsiteX239" fmla="*/ 4230093 w 4898003"/>
              <a:gd name="connsiteY239" fmla="*/ 946205 h 3363402"/>
              <a:gd name="connsiteX240" fmla="*/ 4206240 w 4898003"/>
              <a:gd name="connsiteY240" fmla="*/ 946205 h 3363402"/>
              <a:gd name="connsiteX241" fmla="*/ 4206240 w 4898003"/>
              <a:gd name="connsiteY241" fmla="*/ 946205 h 3363402"/>
              <a:gd name="connsiteX242" fmla="*/ 4206240 w 4898003"/>
              <a:gd name="connsiteY242" fmla="*/ 946205 h 3363402"/>
              <a:gd name="connsiteX243" fmla="*/ 4214191 w 4898003"/>
              <a:gd name="connsiteY243" fmla="*/ 834887 h 3363402"/>
              <a:gd name="connsiteX244" fmla="*/ 4269850 w 4898003"/>
              <a:gd name="connsiteY244" fmla="*/ 755374 h 3363402"/>
              <a:gd name="connsiteX245" fmla="*/ 4269850 w 4898003"/>
              <a:gd name="connsiteY245" fmla="*/ 755374 h 3363402"/>
              <a:gd name="connsiteX246" fmla="*/ 4206240 w 4898003"/>
              <a:gd name="connsiteY246" fmla="*/ 699715 h 3363402"/>
              <a:gd name="connsiteX247" fmla="*/ 4198288 w 4898003"/>
              <a:gd name="connsiteY247" fmla="*/ 659958 h 3363402"/>
              <a:gd name="connsiteX248" fmla="*/ 4198288 w 4898003"/>
              <a:gd name="connsiteY248" fmla="*/ 659958 h 3363402"/>
              <a:gd name="connsiteX249" fmla="*/ 4277801 w 4898003"/>
              <a:gd name="connsiteY249" fmla="*/ 580445 h 3363402"/>
              <a:gd name="connsiteX250" fmla="*/ 4301655 w 4898003"/>
              <a:gd name="connsiteY250" fmla="*/ 540689 h 3363402"/>
              <a:gd name="connsiteX251" fmla="*/ 4389120 w 4898003"/>
              <a:gd name="connsiteY251" fmla="*/ 516835 h 3363402"/>
              <a:gd name="connsiteX252" fmla="*/ 4460681 w 4898003"/>
              <a:gd name="connsiteY252" fmla="*/ 516835 h 3363402"/>
              <a:gd name="connsiteX253" fmla="*/ 4556097 w 4898003"/>
              <a:gd name="connsiteY253" fmla="*/ 540689 h 3363402"/>
              <a:gd name="connsiteX254" fmla="*/ 4611756 w 4898003"/>
              <a:gd name="connsiteY254" fmla="*/ 556591 h 3363402"/>
              <a:gd name="connsiteX255" fmla="*/ 4651513 w 4898003"/>
              <a:gd name="connsiteY255" fmla="*/ 580445 h 3363402"/>
              <a:gd name="connsiteX256" fmla="*/ 4651513 w 4898003"/>
              <a:gd name="connsiteY256" fmla="*/ 580445 h 3363402"/>
              <a:gd name="connsiteX257" fmla="*/ 4786685 w 4898003"/>
              <a:gd name="connsiteY257" fmla="*/ 620202 h 3363402"/>
              <a:gd name="connsiteX258" fmla="*/ 4794636 w 4898003"/>
              <a:gd name="connsiteY258" fmla="*/ 604299 h 3363402"/>
              <a:gd name="connsiteX259" fmla="*/ 4746928 w 4898003"/>
              <a:gd name="connsiteY259" fmla="*/ 548640 h 3363402"/>
              <a:gd name="connsiteX260" fmla="*/ 4746928 w 4898003"/>
              <a:gd name="connsiteY260" fmla="*/ 548640 h 3363402"/>
              <a:gd name="connsiteX261" fmla="*/ 4786685 w 4898003"/>
              <a:gd name="connsiteY261" fmla="*/ 516835 h 3363402"/>
              <a:gd name="connsiteX262" fmla="*/ 4850295 w 4898003"/>
              <a:gd name="connsiteY262" fmla="*/ 469127 h 3363402"/>
              <a:gd name="connsiteX263" fmla="*/ 4898003 w 4898003"/>
              <a:gd name="connsiteY263" fmla="*/ 429370 h 3363402"/>
              <a:gd name="connsiteX264" fmla="*/ 4802587 w 4898003"/>
              <a:gd name="connsiteY264" fmla="*/ 421419 h 3363402"/>
              <a:gd name="connsiteX265" fmla="*/ 4738977 w 4898003"/>
              <a:gd name="connsiteY265" fmla="*/ 429370 h 3363402"/>
              <a:gd name="connsiteX266" fmla="*/ 4675367 w 4898003"/>
              <a:gd name="connsiteY266" fmla="*/ 445273 h 3363402"/>
              <a:gd name="connsiteX267" fmla="*/ 4611756 w 4898003"/>
              <a:gd name="connsiteY267" fmla="*/ 461176 h 3363402"/>
              <a:gd name="connsiteX268" fmla="*/ 4556097 w 4898003"/>
              <a:gd name="connsiteY268" fmla="*/ 453224 h 3363402"/>
              <a:gd name="connsiteX269" fmla="*/ 4532243 w 4898003"/>
              <a:gd name="connsiteY269" fmla="*/ 445273 h 3363402"/>
              <a:gd name="connsiteX270" fmla="*/ 4500438 w 4898003"/>
              <a:gd name="connsiteY270" fmla="*/ 413468 h 3363402"/>
              <a:gd name="connsiteX271" fmla="*/ 4500438 w 4898003"/>
              <a:gd name="connsiteY271" fmla="*/ 413468 h 3363402"/>
              <a:gd name="connsiteX272" fmla="*/ 4412973 w 4898003"/>
              <a:gd name="connsiteY272" fmla="*/ 445273 h 3363402"/>
              <a:gd name="connsiteX273" fmla="*/ 4349363 w 4898003"/>
              <a:gd name="connsiteY273" fmla="*/ 461176 h 3363402"/>
              <a:gd name="connsiteX274" fmla="*/ 4317558 w 4898003"/>
              <a:gd name="connsiteY274" fmla="*/ 461176 h 3363402"/>
              <a:gd name="connsiteX275" fmla="*/ 4317558 w 4898003"/>
              <a:gd name="connsiteY275" fmla="*/ 461176 h 3363402"/>
              <a:gd name="connsiteX276" fmla="*/ 4214191 w 4898003"/>
              <a:gd name="connsiteY276" fmla="*/ 405517 h 3363402"/>
              <a:gd name="connsiteX277" fmla="*/ 4214191 w 4898003"/>
              <a:gd name="connsiteY277" fmla="*/ 405517 h 3363402"/>
              <a:gd name="connsiteX278" fmla="*/ 4126727 w 4898003"/>
              <a:gd name="connsiteY278" fmla="*/ 421419 h 3363402"/>
              <a:gd name="connsiteX279" fmla="*/ 4126727 w 4898003"/>
              <a:gd name="connsiteY279" fmla="*/ 421419 h 3363402"/>
              <a:gd name="connsiteX280" fmla="*/ 4047213 w 4898003"/>
              <a:gd name="connsiteY280" fmla="*/ 365760 h 3363402"/>
              <a:gd name="connsiteX281" fmla="*/ 3991554 w 4898003"/>
              <a:gd name="connsiteY281" fmla="*/ 389614 h 3363402"/>
              <a:gd name="connsiteX282" fmla="*/ 3951798 w 4898003"/>
              <a:gd name="connsiteY282" fmla="*/ 397565 h 3363402"/>
              <a:gd name="connsiteX283" fmla="*/ 3927944 w 4898003"/>
              <a:gd name="connsiteY283" fmla="*/ 373711 h 3363402"/>
              <a:gd name="connsiteX284" fmla="*/ 3927944 w 4898003"/>
              <a:gd name="connsiteY284" fmla="*/ 373711 h 3363402"/>
              <a:gd name="connsiteX285" fmla="*/ 3840480 w 4898003"/>
              <a:gd name="connsiteY285" fmla="*/ 349857 h 3363402"/>
              <a:gd name="connsiteX286" fmla="*/ 3792772 w 4898003"/>
              <a:gd name="connsiteY286" fmla="*/ 318052 h 3363402"/>
              <a:gd name="connsiteX287" fmla="*/ 3673502 w 4898003"/>
              <a:gd name="connsiteY287" fmla="*/ 326003 h 3363402"/>
              <a:gd name="connsiteX288" fmla="*/ 3578087 w 4898003"/>
              <a:gd name="connsiteY288" fmla="*/ 333955 h 3363402"/>
              <a:gd name="connsiteX289" fmla="*/ 3538330 w 4898003"/>
              <a:gd name="connsiteY289" fmla="*/ 349857 h 3363402"/>
              <a:gd name="connsiteX290" fmla="*/ 3538330 w 4898003"/>
              <a:gd name="connsiteY290" fmla="*/ 349857 h 3363402"/>
              <a:gd name="connsiteX291" fmla="*/ 3419060 w 4898003"/>
              <a:gd name="connsiteY291" fmla="*/ 357809 h 3363402"/>
              <a:gd name="connsiteX292" fmla="*/ 3379304 w 4898003"/>
              <a:gd name="connsiteY292" fmla="*/ 326003 h 3363402"/>
              <a:gd name="connsiteX293" fmla="*/ 3379304 w 4898003"/>
              <a:gd name="connsiteY293" fmla="*/ 326003 h 3363402"/>
              <a:gd name="connsiteX294" fmla="*/ 3275937 w 4898003"/>
              <a:gd name="connsiteY294" fmla="*/ 294198 h 3363402"/>
              <a:gd name="connsiteX295" fmla="*/ 3252083 w 4898003"/>
              <a:gd name="connsiteY295" fmla="*/ 270344 h 3363402"/>
              <a:gd name="connsiteX296" fmla="*/ 3252083 w 4898003"/>
              <a:gd name="connsiteY296" fmla="*/ 270344 h 3363402"/>
              <a:gd name="connsiteX297" fmla="*/ 3140765 w 4898003"/>
              <a:gd name="connsiteY297" fmla="*/ 270344 h 3363402"/>
              <a:gd name="connsiteX298" fmla="*/ 3140765 w 4898003"/>
              <a:gd name="connsiteY298" fmla="*/ 270344 h 3363402"/>
              <a:gd name="connsiteX299" fmla="*/ 2973787 w 4898003"/>
              <a:gd name="connsiteY299" fmla="*/ 326003 h 3363402"/>
              <a:gd name="connsiteX300" fmla="*/ 2822713 w 4898003"/>
              <a:gd name="connsiteY300" fmla="*/ 349857 h 3363402"/>
              <a:gd name="connsiteX301" fmla="*/ 2711394 w 4898003"/>
              <a:gd name="connsiteY301" fmla="*/ 349857 h 3363402"/>
              <a:gd name="connsiteX302" fmla="*/ 2631881 w 4898003"/>
              <a:gd name="connsiteY302" fmla="*/ 349857 h 3363402"/>
              <a:gd name="connsiteX303" fmla="*/ 2568271 w 4898003"/>
              <a:gd name="connsiteY303" fmla="*/ 333955 h 3363402"/>
              <a:gd name="connsiteX304" fmla="*/ 2544417 w 4898003"/>
              <a:gd name="connsiteY304" fmla="*/ 318052 h 3363402"/>
              <a:gd name="connsiteX305" fmla="*/ 2528514 w 4898003"/>
              <a:gd name="connsiteY305" fmla="*/ 349857 h 3363402"/>
              <a:gd name="connsiteX306" fmla="*/ 2496709 w 4898003"/>
              <a:gd name="connsiteY306" fmla="*/ 326003 h 3363402"/>
              <a:gd name="connsiteX307" fmla="*/ 2456953 w 4898003"/>
              <a:gd name="connsiteY307" fmla="*/ 310101 h 3363402"/>
              <a:gd name="connsiteX308" fmla="*/ 2456953 w 4898003"/>
              <a:gd name="connsiteY308" fmla="*/ 310101 h 3363402"/>
              <a:gd name="connsiteX309" fmla="*/ 2385391 w 4898003"/>
              <a:gd name="connsiteY309" fmla="*/ 278296 h 3363402"/>
              <a:gd name="connsiteX310" fmla="*/ 2385391 w 4898003"/>
              <a:gd name="connsiteY310" fmla="*/ 278296 h 3363402"/>
              <a:gd name="connsiteX311" fmla="*/ 2353586 w 4898003"/>
              <a:gd name="connsiteY311" fmla="*/ 198783 h 3363402"/>
              <a:gd name="connsiteX312" fmla="*/ 2385391 w 4898003"/>
              <a:gd name="connsiteY312" fmla="*/ 166977 h 3363402"/>
              <a:gd name="connsiteX313" fmla="*/ 2345634 w 4898003"/>
              <a:gd name="connsiteY313" fmla="*/ 151075 h 3363402"/>
              <a:gd name="connsiteX314" fmla="*/ 2345634 w 4898003"/>
              <a:gd name="connsiteY314" fmla="*/ 151075 h 3363402"/>
              <a:gd name="connsiteX315" fmla="*/ 2353586 w 4898003"/>
              <a:gd name="connsiteY315" fmla="*/ 71562 h 3363402"/>
              <a:gd name="connsiteX316" fmla="*/ 2393342 w 4898003"/>
              <a:gd name="connsiteY316" fmla="*/ 31805 h 3363402"/>
              <a:gd name="connsiteX317" fmla="*/ 2393342 w 4898003"/>
              <a:gd name="connsiteY317" fmla="*/ 0 h 3363402"/>
              <a:gd name="connsiteX318" fmla="*/ 1502796 w 4898003"/>
              <a:gd name="connsiteY318" fmla="*/ 0 h 3363402"/>
              <a:gd name="connsiteX0" fmla="*/ 1502796 w 4898003"/>
              <a:gd name="connsiteY0" fmla="*/ 0 h 3363402"/>
              <a:gd name="connsiteX1" fmla="*/ 1622066 w 4898003"/>
              <a:gd name="connsiteY1" fmla="*/ 87464 h 3363402"/>
              <a:gd name="connsiteX2" fmla="*/ 1669773 w 4898003"/>
              <a:gd name="connsiteY2" fmla="*/ 166977 h 3363402"/>
              <a:gd name="connsiteX3" fmla="*/ 1693627 w 4898003"/>
              <a:gd name="connsiteY3" fmla="*/ 230588 h 3363402"/>
              <a:gd name="connsiteX4" fmla="*/ 1669773 w 4898003"/>
              <a:gd name="connsiteY4" fmla="*/ 278296 h 3363402"/>
              <a:gd name="connsiteX5" fmla="*/ 1550504 w 4898003"/>
              <a:gd name="connsiteY5" fmla="*/ 341906 h 3363402"/>
              <a:gd name="connsiteX6" fmla="*/ 1478942 w 4898003"/>
              <a:gd name="connsiteY6" fmla="*/ 357809 h 3363402"/>
              <a:gd name="connsiteX7" fmla="*/ 1383527 w 4898003"/>
              <a:gd name="connsiteY7" fmla="*/ 389614 h 3363402"/>
              <a:gd name="connsiteX8" fmla="*/ 1558455 w 4898003"/>
              <a:gd name="connsiteY8" fmla="*/ 405517 h 3363402"/>
              <a:gd name="connsiteX9" fmla="*/ 1709530 w 4898003"/>
              <a:gd name="connsiteY9" fmla="*/ 405517 h 3363402"/>
              <a:gd name="connsiteX10" fmla="*/ 1820848 w 4898003"/>
              <a:gd name="connsiteY10" fmla="*/ 437322 h 3363402"/>
              <a:gd name="connsiteX11" fmla="*/ 1940118 w 4898003"/>
              <a:gd name="connsiteY11" fmla="*/ 469127 h 3363402"/>
              <a:gd name="connsiteX12" fmla="*/ 2019631 w 4898003"/>
              <a:gd name="connsiteY12" fmla="*/ 508883 h 3363402"/>
              <a:gd name="connsiteX13" fmla="*/ 2035533 w 4898003"/>
              <a:gd name="connsiteY13" fmla="*/ 556591 h 3363402"/>
              <a:gd name="connsiteX14" fmla="*/ 2027582 w 4898003"/>
              <a:gd name="connsiteY14" fmla="*/ 596348 h 3363402"/>
              <a:gd name="connsiteX15" fmla="*/ 2011680 w 4898003"/>
              <a:gd name="connsiteY15" fmla="*/ 636104 h 3363402"/>
              <a:gd name="connsiteX16" fmla="*/ 2154803 w 4898003"/>
              <a:gd name="connsiteY16" fmla="*/ 612250 h 3363402"/>
              <a:gd name="connsiteX17" fmla="*/ 2258170 w 4898003"/>
              <a:gd name="connsiteY17" fmla="*/ 636104 h 3363402"/>
              <a:gd name="connsiteX18" fmla="*/ 2337683 w 4898003"/>
              <a:gd name="connsiteY18" fmla="*/ 659958 h 3363402"/>
              <a:gd name="connsiteX19" fmla="*/ 2456953 w 4898003"/>
              <a:gd name="connsiteY19" fmla="*/ 691763 h 3363402"/>
              <a:gd name="connsiteX20" fmla="*/ 2536466 w 4898003"/>
              <a:gd name="connsiteY20" fmla="*/ 739471 h 3363402"/>
              <a:gd name="connsiteX21" fmla="*/ 2647784 w 4898003"/>
              <a:gd name="connsiteY21" fmla="*/ 763325 h 3363402"/>
              <a:gd name="connsiteX22" fmla="*/ 2711394 w 4898003"/>
              <a:gd name="connsiteY22" fmla="*/ 834887 h 3363402"/>
              <a:gd name="connsiteX23" fmla="*/ 2751151 w 4898003"/>
              <a:gd name="connsiteY23" fmla="*/ 946205 h 3363402"/>
              <a:gd name="connsiteX24" fmla="*/ 2735248 w 4898003"/>
              <a:gd name="connsiteY24" fmla="*/ 1041621 h 3363402"/>
              <a:gd name="connsiteX25" fmla="*/ 2600076 w 4898003"/>
              <a:gd name="connsiteY25" fmla="*/ 1073426 h 3363402"/>
              <a:gd name="connsiteX26" fmla="*/ 2464904 w 4898003"/>
              <a:gd name="connsiteY26" fmla="*/ 1089329 h 3363402"/>
              <a:gd name="connsiteX27" fmla="*/ 2337683 w 4898003"/>
              <a:gd name="connsiteY27" fmla="*/ 1097280 h 3363402"/>
              <a:gd name="connsiteX28" fmla="*/ 2178657 w 4898003"/>
              <a:gd name="connsiteY28" fmla="*/ 1129085 h 3363402"/>
              <a:gd name="connsiteX29" fmla="*/ 2138900 w 4898003"/>
              <a:gd name="connsiteY29" fmla="*/ 1137037 h 3363402"/>
              <a:gd name="connsiteX30" fmla="*/ 2377440 w 4898003"/>
              <a:gd name="connsiteY30" fmla="*/ 1152939 h 3363402"/>
              <a:gd name="connsiteX31" fmla="*/ 2568271 w 4898003"/>
              <a:gd name="connsiteY31" fmla="*/ 1152939 h 3363402"/>
              <a:gd name="connsiteX32" fmla="*/ 2767053 w 4898003"/>
              <a:gd name="connsiteY32" fmla="*/ 1152939 h 3363402"/>
              <a:gd name="connsiteX33" fmla="*/ 2854518 w 4898003"/>
              <a:gd name="connsiteY33" fmla="*/ 1168842 h 3363402"/>
              <a:gd name="connsiteX34" fmla="*/ 2910177 w 4898003"/>
              <a:gd name="connsiteY34" fmla="*/ 1232452 h 3363402"/>
              <a:gd name="connsiteX35" fmla="*/ 2910177 w 4898003"/>
              <a:gd name="connsiteY35" fmla="*/ 1280160 h 3363402"/>
              <a:gd name="connsiteX36" fmla="*/ 2934031 w 4898003"/>
              <a:gd name="connsiteY36" fmla="*/ 1327868 h 3363402"/>
              <a:gd name="connsiteX37" fmla="*/ 3029447 w 4898003"/>
              <a:gd name="connsiteY37" fmla="*/ 1399430 h 3363402"/>
              <a:gd name="connsiteX38" fmla="*/ 3140765 w 4898003"/>
              <a:gd name="connsiteY38" fmla="*/ 1455089 h 3363402"/>
              <a:gd name="connsiteX39" fmla="*/ 3267986 w 4898003"/>
              <a:gd name="connsiteY39" fmla="*/ 1518699 h 3363402"/>
              <a:gd name="connsiteX40" fmla="*/ 3323645 w 4898003"/>
              <a:gd name="connsiteY40" fmla="*/ 1558456 h 3363402"/>
              <a:gd name="connsiteX41" fmla="*/ 3244132 w 4898003"/>
              <a:gd name="connsiteY41" fmla="*/ 1550504 h 3363402"/>
              <a:gd name="connsiteX42" fmla="*/ 3140765 w 4898003"/>
              <a:gd name="connsiteY42" fmla="*/ 1510748 h 3363402"/>
              <a:gd name="connsiteX43" fmla="*/ 3053300 w 4898003"/>
              <a:gd name="connsiteY43" fmla="*/ 1478943 h 3363402"/>
              <a:gd name="connsiteX44" fmla="*/ 2981739 w 4898003"/>
              <a:gd name="connsiteY44" fmla="*/ 1455089 h 3363402"/>
              <a:gd name="connsiteX45" fmla="*/ 2926080 w 4898003"/>
              <a:gd name="connsiteY45" fmla="*/ 1455089 h 3363402"/>
              <a:gd name="connsiteX46" fmla="*/ 2941982 w 4898003"/>
              <a:gd name="connsiteY46" fmla="*/ 1494845 h 3363402"/>
              <a:gd name="connsiteX47" fmla="*/ 2878372 w 4898003"/>
              <a:gd name="connsiteY47" fmla="*/ 1502797 h 3363402"/>
              <a:gd name="connsiteX48" fmla="*/ 2878372 w 4898003"/>
              <a:gd name="connsiteY48" fmla="*/ 1502797 h 3363402"/>
              <a:gd name="connsiteX49" fmla="*/ 2910177 w 4898003"/>
              <a:gd name="connsiteY49" fmla="*/ 1566407 h 3363402"/>
              <a:gd name="connsiteX50" fmla="*/ 2934031 w 4898003"/>
              <a:gd name="connsiteY50" fmla="*/ 1645920 h 3363402"/>
              <a:gd name="connsiteX51" fmla="*/ 2934031 w 4898003"/>
              <a:gd name="connsiteY51" fmla="*/ 1645920 h 3363402"/>
              <a:gd name="connsiteX52" fmla="*/ 2902226 w 4898003"/>
              <a:gd name="connsiteY52" fmla="*/ 1749287 h 3363402"/>
              <a:gd name="connsiteX53" fmla="*/ 2862469 w 4898003"/>
              <a:gd name="connsiteY53" fmla="*/ 1765190 h 3363402"/>
              <a:gd name="connsiteX54" fmla="*/ 2798859 w 4898003"/>
              <a:gd name="connsiteY54" fmla="*/ 1757238 h 3363402"/>
              <a:gd name="connsiteX55" fmla="*/ 2711394 w 4898003"/>
              <a:gd name="connsiteY55" fmla="*/ 1757238 h 3363402"/>
              <a:gd name="connsiteX56" fmla="*/ 2623930 w 4898003"/>
              <a:gd name="connsiteY56" fmla="*/ 1749287 h 3363402"/>
              <a:gd name="connsiteX57" fmla="*/ 2568271 w 4898003"/>
              <a:gd name="connsiteY57" fmla="*/ 1765190 h 3363402"/>
              <a:gd name="connsiteX58" fmla="*/ 2695492 w 4898003"/>
              <a:gd name="connsiteY58" fmla="*/ 1789043 h 3363402"/>
              <a:gd name="connsiteX59" fmla="*/ 2775005 w 4898003"/>
              <a:gd name="connsiteY59" fmla="*/ 1804946 h 3363402"/>
              <a:gd name="connsiteX60" fmla="*/ 2846567 w 4898003"/>
              <a:gd name="connsiteY60" fmla="*/ 1836751 h 3363402"/>
              <a:gd name="connsiteX61" fmla="*/ 2846567 w 4898003"/>
              <a:gd name="connsiteY61" fmla="*/ 1836751 h 3363402"/>
              <a:gd name="connsiteX62" fmla="*/ 2870420 w 4898003"/>
              <a:gd name="connsiteY62" fmla="*/ 1924216 h 3363402"/>
              <a:gd name="connsiteX63" fmla="*/ 2830664 w 4898003"/>
              <a:gd name="connsiteY63" fmla="*/ 1987826 h 3363402"/>
              <a:gd name="connsiteX64" fmla="*/ 2767053 w 4898003"/>
              <a:gd name="connsiteY64" fmla="*/ 2027583 h 3363402"/>
              <a:gd name="connsiteX65" fmla="*/ 2775005 w 4898003"/>
              <a:gd name="connsiteY65" fmla="*/ 2051437 h 3363402"/>
              <a:gd name="connsiteX66" fmla="*/ 2775005 w 4898003"/>
              <a:gd name="connsiteY66" fmla="*/ 2051437 h 3363402"/>
              <a:gd name="connsiteX67" fmla="*/ 2703443 w 4898003"/>
              <a:gd name="connsiteY67" fmla="*/ 2122998 h 3363402"/>
              <a:gd name="connsiteX68" fmla="*/ 2639833 w 4898003"/>
              <a:gd name="connsiteY68" fmla="*/ 2146852 h 3363402"/>
              <a:gd name="connsiteX69" fmla="*/ 2584173 w 4898003"/>
              <a:gd name="connsiteY69" fmla="*/ 2194560 h 3363402"/>
              <a:gd name="connsiteX70" fmla="*/ 2552368 w 4898003"/>
              <a:gd name="connsiteY70" fmla="*/ 2210463 h 3363402"/>
              <a:gd name="connsiteX71" fmla="*/ 2361537 w 4898003"/>
              <a:gd name="connsiteY71" fmla="*/ 2226365 h 3363402"/>
              <a:gd name="connsiteX72" fmla="*/ 2258170 w 4898003"/>
              <a:gd name="connsiteY72" fmla="*/ 2266122 h 3363402"/>
              <a:gd name="connsiteX73" fmla="*/ 2138900 w 4898003"/>
              <a:gd name="connsiteY73" fmla="*/ 2274073 h 3363402"/>
              <a:gd name="connsiteX74" fmla="*/ 2043485 w 4898003"/>
              <a:gd name="connsiteY74" fmla="*/ 2274073 h 3363402"/>
              <a:gd name="connsiteX75" fmla="*/ 1971923 w 4898003"/>
              <a:gd name="connsiteY75" fmla="*/ 2234317 h 3363402"/>
              <a:gd name="connsiteX76" fmla="*/ 1971923 w 4898003"/>
              <a:gd name="connsiteY76" fmla="*/ 2234317 h 3363402"/>
              <a:gd name="connsiteX77" fmla="*/ 1892410 w 4898003"/>
              <a:gd name="connsiteY77" fmla="*/ 2154803 h 3363402"/>
              <a:gd name="connsiteX78" fmla="*/ 1804946 w 4898003"/>
              <a:gd name="connsiteY78" fmla="*/ 2115047 h 3363402"/>
              <a:gd name="connsiteX79" fmla="*/ 1820848 w 4898003"/>
              <a:gd name="connsiteY79" fmla="*/ 2067339 h 3363402"/>
              <a:gd name="connsiteX80" fmla="*/ 1765189 w 4898003"/>
              <a:gd name="connsiteY80" fmla="*/ 2075290 h 3363402"/>
              <a:gd name="connsiteX81" fmla="*/ 1677725 w 4898003"/>
              <a:gd name="connsiteY81" fmla="*/ 2075290 h 3363402"/>
              <a:gd name="connsiteX82" fmla="*/ 1622066 w 4898003"/>
              <a:gd name="connsiteY82" fmla="*/ 2075290 h 3363402"/>
              <a:gd name="connsiteX83" fmla="*/ 1550504 w 4898003"/>
              <a:gd name="connsiteY83" fmla="*/ 2075290 h 3363402"/>
              <a:gd name="connsiteX84" fmla="*/ 1486893 w 4898003"/>
              <a:gd name="connsiteY84" fmla="*/ 2067339 h 3363402"/>
              <a:gd name="connsiteX85" fmla="*/ 1415332 w 4898003"/>
              <a:gd name="connsiteY85" fmla="*/ 2051437 h 3363402"/>
              <a:gd name="connsiteX86" fmla="*/ 1359673 w 4898003"/>
              <a:gd name="connsiteY86" fmla="*/ 2051437 h 3363402"/>
              <a:gd name="connsiteX87" fmla="*/ 1359673 w 4898003"/>
              <a:gd name="connsiteY87" fmla="*/ 2051437 h 3363402"/>
              <a:gd name="connsiteX88" fmla="*/ 1534601 w 4898003"/>
              <a:gd name="connsiteY88" fmla="*/ 2130950 h 3363402"/>
              <a:gd name="connsiteX89" fmla="*/ 1622066 w 4898003"/>
              <a:gd name="connsiteY89" fmla="*/ 2146852 h 3363402"/>
              <a:gd name="connsiteX90" fmla="*/ 1701579 w 4898003"/>
              <a:gd name="connsiteY90" fmla="*/ 2178657 h 3363402"/>
              <a:gd name="connsiteX91" fmla="*/ 1781092 w 4898003"/>
              <a:gd name="connsiteY91" fmla="*/ 2250219 h 3363402"/>
              <a:gd name="connsiteX92" fmla="*/ 1836751 w 4898003"/>
              <a:gd name="connsiteY92" fmla="*/ 2297927 h 3363402"/>
              <a:gd name="connsiteX93" fmla="*/ 1844702 w 4898003"/>
              <a:gd name="connsiteY93" fmla="*/ 2345635 h 3363402"/>
              <a:gd name="connsiteX94" fmla="*/ 1844702 w 4898003"/>
              <a:gd name="connsiteY94" fmla="*/ 2345635 h 3363402"/>
              <a:gd name="connsiteX95" fmla="*/ 1741335 w 4898003"/>
              <a:gd name="connsiteY95" fmla="*/ 2425148 h 3363402"/>
              <a:gd name="connsiteX96" fmla="*/ 1630017 w 4898003"/>
              <a:gd name="connsiteY96" fmla="*/ 2449002 h 3363402"/>
              <a:gd name="connsiteX97" fmla="*/ 1550504 w 4898003"/>
              <a:gd name="connsiteY97" fmla="*/ 2456953 h 3363402"/>
              <a:gd name="connsiteX98" fmla="*/ 1502796 w 4898003"/>
              <a:gd name="connsiteY98" fmla="*/ 2512612 h 3363402"/>
              <a:gd name="connsiteX99" fmla="*/ 1423283 w 4898003"/>
              <a:gd name="connsiteY99" fmla="*/ 2536466 h 3363402"/>
              <a:gd name="connsiteX100" fmla="*/ 1335819 w 4898003"/>
              <a:gd name="connsiteY100" fmla="*/ 2568271 h 3363402"/>
              <a:gd name="connsiteX101" fmla="*/ 1264257 w 4898003"/>
              <a:gd name="connsiteY101" fmla="*/ 2631882 h 3363402"/>
              <a:gd name="connsiteX102" fmla="*/ 1216549 w 4898003"/>
              <a:gd name="connsiteY102" fmla="*/ 2631882 h 3363402"/>
              <a:gd name="connsiteX103" fmla="*/ 1097280 w 4898003"/>
              <a:gd name="connsiteY103" fmla="*/ 2647784 h 3363402"/>
              <a:gd name="connsiteX104" fmla="*/ 1009815 w 4898003"/>
              <a:gd name="connsiteY104" fmla="*/ 2647784 h 3363402"/>
              <a:gd name="connsiteX105" fmla="*/ 922351 w 4898003"/>
              <a:gd name="connsiteY105" fmla="*/ 2623930 h 3363402"/>
              <a:gd name="connsiteX106" fmla="*/ 842838 w 4898003"/>
              <a:gd name="connsiteY106" fmla="*/ 2631882 h 3363402"/>
              <a:gd name="connsiteX107" fmla="*/ 747422 w 4898003"/>
              <a:gd name="connsiteY107" fmla="*/ 2631882 h 3363402"/>
              <a:gd name="connsiteX108" fmla="*/ 747422 w 4898003"/>
              <a:gd name="connsiteY108" fmla="*/ 2631882 h 3363402"/>
              <a:gd name="connsiteX109" fmla="*/ 628153 w 4898003"/>
              <a:gd name="connsiteY109" fmla="*/ 2552369 h 3363402"/>
              <a:gd name="connsiteX110" fmla="*/ 540688 w 4898003"/>
              <a:gd name="connsiteY110" fmla="*/ 2520563 h 3363402"/>
              <a:gd name="connsiteX111" fmla="*/ 485029 w 4898003"/>
              <a:gd name="connsiteY111" fmla="*/ 2536466 h 3363402"/>
              <a:gd name="connsiteX112" fmla="*/ 485029 w 4898003"/>
              <a:gd name="connsiteY112" fmla="*/ 2536466 h 3363402"/>
              <a:gd name="connsiteX113" fmla="*/ 421419 w 4898003"/>
              <a:gd name="connsiteY113" fmla="*/ 2592125 h 3363402"/>
              <a:gd name="connsiteX114" fmla="*/ 469127 w 4898003"/>
              <a:gd name="connsiteY114" fmla="*/ 2639833 h 3363402"/>
              <a:gd name="connsiteX115" fmla="*/ 469127 w 4898003"/>
              <a:gd name="connsiteY115" fmla="*/ 2639833 h 3363402"/>
              <a:gd name="connsiteX116" fmla="*/ 413467 w 4898003"/>
              <a:gd name="connsiteY116" fmla="*/ 2679590 h 3363402"/>
              <a:gd name="connsiteX117" fmla="*/ 318052 w 4898003"/>
              <a:gd name="connsiteY117" fmla="*/ 2655736 h 3363402"/>
              <a:gd name="connsiteX118" fmla="*/ 174928 w 4898003"/>
              <a:gd name="connsiteY118" fmla="*/ 2679590 h 3363402"/>
              <a:gd name="connsiteX119" fmla="*/ 111318 w 4898003"/>
              <a:gd name="connsiteY119" fmla="*/ 2679590 h 3363402"/>
              <a:gd name="connsiteX120" fmla="*/ 0 w 4898003"/>
              <a:gd name="connsiteY120" fmla="*/ 2671638 h 3363402"/>
              <a:gd name="connsiteX121" fmla="*/ 0 w 4898003"/>
              <a:gd name="connsiteY121" fmla="*/ 2727297 h 3363402"/>
              <a:gd name="connsiteX122" fmla="*/ 87464 w 4898003"/>
              <a:gd name="connsiteY122" fmla="*/ 2735249 h 3363402"/>
              <a:gd name="connsiteX123" fmla="*/ 182880 w 4898003"/>
              <a:gd name="connsiteY123" fmla="*/ 2759103 h 3363402"/>
              <a:gd name="connsiteX124" fmla="*/ 270344 w 4898003"/>
              <a:gd name="connsiteY124" fmla="*/ 2775005 h 3363402"/>
              <a:gd name="connsiteX125" fmla="*/ 373711 w 4898003"/>
              <a:gd name="connsiteY125" fmla="*/ 2790908 h 3363402"/>
              <a:gd name="connsiteX126" fmla="*/ 453224 w 4898003"/>
              <a:gd name="connsiteY126" fmla="*/ 2814762 h 3363402"/>
              <a:gd name="connsiteX127" fmla="*/ 532737 w 4898003"/>
              <a:gd name="connsiteY127" fmla="*/ 2838616 h 3363402"/>
              <a:gd name="connsiteX128" fmla="*/ 580445 w 4898003"/>
              <a:gd name="connsiteY128" fmla="*/ 2862470 h 3363402"/>
              <a:gd name="connsiteX129" fmla="*/ 675860 w 4898003"/>
              <a:gd name="connsiteY129" fmla="*/ 2926080 h 3363402"/>
              <a:gd name="connsiteX130" fmla="*/ 675860 w 4898003"/>
              <a:gd name="connsiteY130" fmla="*/ 2926080 h 3363402"/>
              <a:gd name="connsiteX131" fmla="*/ 715617 w 4898003"/>
              <a:gd name="connsiteY131" fmla="*/ 2989690 h 3363402"/>
              <a:gd name="connsiteX132" fmla="*/ 683812 w 4898003"/>
              <a:gd name="connsiteY132" fmla="*/ 3045350 h 3363402"/>
              <a:gd name="connsiteX133" fmla="*/ 683812 w 4898003"/>
              <a:gd name="connsiteY133" fmla="*/ 3045350 h 3363402"/>
              <a:gd name="connsiteX134" fmla="*/ 604299 w 4898003"/>
              <a:gd name="connsiteY134" fmla="*/ 3093057 h 3363402"/>
              <a:gd name="connsiteX135" fmla="*/ 604299 w 4898003"/>
              <a:gd name="connsiteY135" fmla="*/ 3093057 h 3363402"/>
              <a:gd name="connsiteX136" fmla="*/ 469127 w 4898003"/>
              <a:gd name="connsiteY136" fmla="*/ 3093057 h 3363402"/>
              <a:gd name="connsiteX137" fmla="*/ 612250 w 4898003"/>
              <a:gd name="connsiteY137" fmla="*/ 3116911 h 3363402"/>
              <a:gd name="connsiteX138" fmla="*/ 723568 w 4898003"/>
              <a:gd name="connsiteY138" fmla="*/ 3124863 h 3363402"/>
              <a:gd name="connsiteX139" fmla="*/ 787179 w 4898003"/>
              <a:gd name="connsiteY139" fmla="*/ 3172570 h 3363402"/>
              <a:gd name="connsiteX140" fmla="*/ 866692 w 4898003"/>
              <a:gd name="connsiteY140" fmla="*/ 3228230 h 3363402"/>
              <a:gd name="connsiteX141" fmla="*/ 954156 w 4898003"/>
              <a:gd name="connsiteY141" fmla="*/ 3283889 h 3363402"/>
              <a:gd name="connsiteX142" fmla="*/ 993913 w 4898003"/>
              <a:gd name="connsiteY142" fmla="*/ 3323645 h 3363402"/>
              <a:gd name="connsiteX143" fmla="*/ 1057523 w 4898003"/>
              <a:gd name="connsiteY143" fmla="*/ 3323645 h 3363402"/>
              <a:gd name="connsiteX144" fmla="*/ 1057523 w 4898003"/>
              <a:gd name="connsiteY144" fmla="*/ 3323645 h 3363402"/>
              <a:gd name="connsiteX145" fmla="*/ 1200647 w 4898003"/>
              <a:gd name="connsiteY145" fmla="*/ 3363402 h 3363402"/>
              <a:gd name="connsiteX146" fmla="*/ 1264257 w 4898003"/>
              <a:gd name="connsiteY146" fmla="*/ 3307743 h 3363402"/>
              <a:gd name="connsiteX147" fmla="*/ 1431234 w 4898003"/>
              <a:gd name="connsiteY147" fmla="*/ 3220278 h 3363402"/>
              <a:gd name="connsiteX148" fmla="*/ 1542553 w 4898003"/>
              <a:gd name="connsiteY148" fmla="*/ 3172570 h 3363402"/>
              <a:gd name="connsiteX149" fmla="*/ 1653871 w 4898003"/>
              <a:gd name="connsiteY149" fmla="*/ 3124863 h 3363402"/>
              <a:gd name="connsiteX150" fmla="*/ 1749287 w 4898003"/>
              <a:gd name="connsiteY150" fmla="*/ 3116911 h 3363402"/>
              <a:gd name="connsiteX151" fmla="*/ 1852653 w 4898003"/>
              <a:gd name="connsiteY151" fmla="*/ 3116911 h 3363402"/>
              <a:gd name="connsiteX152" fmla="*/ 1940118 w 4898003"/>
              <a:gd name="connsiteY152" fmla="*/ 3124863 h 3363402"/>
              <a:gd name="connsiteX153" fmla="*/ 1995777 w 4898003"/>
              <a:gd name="connsiteY153" fmla="*/ 3085106 h 3363402"/>
              <a:gd name="connsiteX154" fmla="*/ 2091193 w 4898003"/>
              <a:gd name="connsiteY154" fmla="*/ 3085106 h 3363402"/>
              <a:gd name="connsiteX155" fmla="*/ 2194560 w 4898003"/>
              <a:gd name="connsiteY155" fmla="*/ 3093057 h 3363402"/>
              <a:gd name="connsiteX156" fmla="*/ 2289975 w 4898003"/>
              <a:gd name="connsiteY156" fmla="*/ 3069203 h 3363402"/>
              <a:gd name="connsiteX157" fmla="*/ 2369488 w 4898003"/>
              <a:gd name="connsiteY157" fmla="*/ 3029447 h 3363402"/>
              <a:gd name="connsiteX158" fmla="*/ 2425147 w 4898003"/>
              <a:gd name="connsiteY158" fmla="*/ 3013544 h 3363402"/>
              <a:gd name="connsiteX159" fmla="*/ 2576222 w 4898003"/>
              <a:gd name="connsiteY159" fmla="*/ 3013544 h 3363402"/>
              <a:gd name="connsiteX160" fmla="*/ 2695492 w 4898003"/>
              <a:gd name="connsiteY160" fmla="*/ 3005593 h 3363402"/>
              <a:gd name="connsiteX161" fmla="*/ 2790907 w 4898003"/>
              <a:gd name="connsiteY161" fmla="*/ 3053301 h 3363402"/>
              <a:gd name="connsiteX162" fmla="*/ 2846567 w 4898003"/>
              <a:gd name="connsiteY162" fmla="*/ 3053301 h 3363402"/>
              <a:gd name="connsiteX163" fmla="*/ 2926080 w 4898003"/>
              <a:gd name="connsiteY163" fmla="*/ 3021496 h 3363402"/>
              <a:gd name="connsiteX164" fmla="*/ 3021495 w 4898003"/>
              <a:gd name="connsiteY164" fmla="*/ 2949934 h 3363402"/>
              <a:gd name="connsiteX165" fmla="*/ 3069203 w 4898003"/>
              <a:gd name="connsiteY165" fmla="*/ 2918129 h 3363402"/>
              <a:gd name="connsiteX166" fmla="*/ 3164619 w 4898003"/>
              <a:gd name="connsiteY166" fmla="*/ 2870421 h 3363402"/>
              <a:gd name="connsiteX167" fmla="*/ 3228229 w 4898003"/>
              <a:gd name="connsiteY167" fmla="*/ 2870421 h 3363402"/>
              <a:gd name="connsiteX168" fmla="*/ 3315693 w 4898003"/>
              <a:gd name="connsiteY168" fmla="*/ 2870421 h 3363402"/>
              <a:gd name="connsiteX169" fmla="*/ 3315693 w 4898003"/>
              <a:gd name="connsiteY169" fmla="*/ 2870421 h 3363402"/>
              <a:gd name="connsiteX170" fmla="*/ 3403158 w 4898003"/>
              <a:gd name="connsiteY170" fmla="*/ 2854518 h 3363402"/>
              <a:gd name="connsiteX171" fmla="*/ 3474720 w 4898003"/>
              <a:gd name="connsiteY171" fmla="*/ 2814762 h 3363402"/>
              <a:gd name="connsiteX172" fmla="*/ 3530379 w 4898003"/>
              <a:gd name="connsiteY172" fmla="*/ 2775005 h 3363402"/>
              <a:gd name="connsiteX173" fmla="*/ 3609892 w 4898003"/>
              <a:gd name="connsiteY173" fmla="*/ 2743200 h 3363402"/>
              <a:gd name="connsiteX174" fmla="*/ 3673502 w 4898003"/>
              <a:gd name="connsiteY174" fmla="*/ 2711395 h 3363402"/>
              <a:gd name="connsiteX175" fmla="*/ 3713259 w 4898003"/>
              <a:gd name="connsiteY175" fmla="*/ 2671638 h 3363402"/>
              <a:gd name="connsiteX176" fmla="*/ 3760967 w 4898003"/>
              <a:gd name="connsiteY176" fmla="*/ 2623930 h 3363402"/>
              <a:gd name="connsiteX177" fmla="*/ 3800723 w 4898003"/>
              <a:gd name="connsiteY177" fmla="*/ 2592125 h 3363402"/>
              <a:gd name="connsiteX178" fmla="*/ 3673502 w 4898003"/>
              <a:gd name="connsiteY178" fmla="*/ 2568271 h 3363402"/>
              <a:gd name="connsiteX179" fmla="*/ 3578087 w 4898003"/>
              <a:gd name="connsiteY179" fmla="*/ 2552369 h 3363402"/>
              <a:gd name="connsiteX180" fmla="*/ 3522427 w 4898003"/>
              <a:gd name="connsiteY180" fmla="*/ 2536466 h 3363402"/>
              <a:gd name="connsiteX181" fmla="*/ 3522427 w 4898003"/>
              <a:gd name="connsiteY181" fmla="*/ 2536466 h 3363402"/>
              <a:gd name="connsiteX182" fmla="*/ 3514476 w 4898003"/>
              <a:gd name="connsiteY182" fmla="*/ 2472856 h 3363402"/>
              <a:gd name="connsiteX183" fmla="*/ 3570135 w 4898003"/>
              <a:gd name="connsiteY183" fmla="*/ 2433099 h 3363402"/>
              <a:gd name="connsiteX184" fmla="*/ 3617843 w 4898003"/>
              <a:gd name="connsiteY184" fmla="*/ 2409245 h 3363402"/>
              <a:gd name="connsiteX185" fmla="*/ 3681453 w 4898003"/>
              <a:gd name="connsiteY185" fmla="*/ 2409245 h 3363402"/>
              <a:gd name="connsiteX186" fmla="*/ 3721210 w 4898003"/>
              <a:gd name="connsiteY186" fmla="*/ 2425148 h 3363402"/>
              <a:gd name="connsiteX187" fmla="*/ 3792772 w 4898003"/>
              <a:gd name="connsiteY187" fmla="*/ 2433099 h 3363402"/>
              <a:gd name="connsiteX188" fmla="*/ 3824577 w 4898003"/>
              <a:gd name="connsiteY188" fmla="*/ 2425148 h 3363402"/>
              <a:gd name="connsiteX189" fmla="*/ 3912041 w 4898003"/>
              <a:gd name="connsiteY189" fmla="*/ 2321781 h 3363402"/>
              <a:gd name="connsiteX190" fmla="*/ 4007457 w 4898003"/>
              <a:gd name="connsiteY190" fmla="*/ 2258170 h 3363402"/>
              <a:gd name="connsiteX191" fmla="*/ 4094921 w 4898003"/>
              <a:gd name="connsiteY191" fmla="*/ 2210463 h 3363402"/>
              <a:gd name="connsiteX192" fmla="*/ 4142629 w 4898003"/>
              <a:gd name="connsiteY192" fmla="*/ 2194560 h 3363402"/>
              <a:gd name="connsiteX193" fmla="*/ 4214191 w 4898003"/>
              <a:gd name="connsiteY193" fmla="*/ 2194560 h 3363402"/>
              <a:gd name="connsiteX194" fmla="*/ 4293704 w 4898003"/>
              <a:gd name="connsiteY194" fmla="*/ 2170706 h 3363402"/>
              <a:gd name="connsiteX195" fmla="*/ 4389120 w 4898003"/>
              <a:gd name="connsiteY195" fmla="*/ 2170706 h 3363402"/>
              <a:gd name="connsiteX196" fmla="*/ 4484535 w 4898003"/>
              <a:gd name="connsiteY196" fmla="*/ 2146852 h 3363402"/>
              <a:gd name="connsiteX197" fmla="*/ 4389120 w 4898003"/>
              <a:gd name="connsiteY197" fmla="*/ 2122998 h 3363402"/>
              <a:gd name="connsiteX198" fmla="*/ 4253947 w 4898003"/>
              <a:gd name="connsiteY198" fmla="*/ 2122998 h 3363402"/>
              <a:gd name="connsiteX199" fmla="*/ 4166483 w 4898003"/>
              <a:gd name="connsiteY199" fmla="*/ 2122998 h 3363402"/>
              <a:gd name="connsiteX200" fmla="*/ 4079019 w 4898003"/>
              <a:gd name="connsiteY200" fmla="*/ 2099144 h 3363402"/>
              <a:gd name="connsiteX201" fmla="*/ 4031311 w 4898003"/>
              <a:gd name="connsiteY201" fmla="*/ 2059388 h 3363402"/>
              <a:gd name="connsiteX202" fmla="*/ 4079019 w 4898003"/>
              <a:gd name="connsiteY202" fmla="*/ 2027583 h 3363402"/>
              <a:gd name="connsiteX203" fmla="*/ 4079019 w 4898003"/>
              <a:gd name="connsiteY203" fmla="*/ 2027583 h 3363402"/>
              <a:gd name="connsiteX204" fmla="*/ 4031311 w 4898003"/>
              <a:gd name="connsiteY204" fmla="*/ 2003729 h 3363402"/>
              <a:gd name="connsiteX205" fmla="*/ 3999506 w 4898003"/>
              <a:gd name="connsiteY205" fmla="*/ 2003729 h 3363402"/>
              <a:gd name="connsiteX206" fmla="*/ 3967700 w 4898003"/>
              <a:gd name="connsiteY206" fmla="*/ 1956021 h 3363402"/>
              <a:gd name="connsiteX207" fmla="*/ 3983603 w 4898003"/>
              <a:gd name="connsiteY207" fmla="*/ 1924216 h 3363402"/>
              <a:gd name="connsiteX208" fmla="*/ 4047213 w 4898003"/>
              <a:gd name="connsiteY208" fmla="*/ 1844703 h 3363402"/>
              <a:gd name="connsiteX209" fmla="*/ 4102873 w 4898003"/>
              <a:gd name="connsiteY209" fmla="*/ 1765190 h 3363402"/>
              <a:gd name="connsiteX210" fmla="*/ 4118775 w 4898003"/>
              <a:gd name="connsiteY210" fmla="*/ 1709530 h 3363402"/>
              <a:gd name="connsiteX211" fmla="*/ 4142629 w 4898003"/>
              <a:gd name="connsiteY211" fmla="*/ 1669774 h 3363402"/>
              <a:gd name="connsiteX212" fmla="*/ 4190337 w 4898003"/>
              <a:gd name="connsiteY212" fmla="*/ 1637969 h 3363402"/>
              <a:gd name="connsiteX213" fmla="*/ 4245996 w 4898003"/>
              <a:gd name="connsiteY213" fmla="*/ 1582310 h 3363402"/>
              <a:gd name="connsiteX214" fmla="*/ 4301655 w 4898003"/>
              <a:gd name="connsiteY214" fmla="*/ 1558456 h 3363402"/>
              <a:gd name="connsiteX215" fmla="*/ 4214191 w 4898003"/>
              <a:gd name="connsiteY215" fmla="*/ 1558456 h 3363402"/>
              <a:gd name="connsiteX216" fmla="*/ 4079019 w 4898003"/>
              <a:gd name="connsiteY216" fmla="*/ 1574358 h 3363402"/>
              <a:gd name="connsiteX217" fmla="*/ 3999506 w 4898003"/>
              <a:gd name="connsiteY217" fmla="*/ 1582310 h 3363402"/>
              <a:gd name="connsiteX218" fmla="*/ 3999506 w 4898003"/>
              <a:gd name="connsiteY218" fmla="*/ 1582310 h 3363402"/>
              <a:gd name="connsiteX219" fmla="*/ 3904090 w 4898003"/>
              <a:gd name="connsiteY219" fmla="*/ 1606163 h 3363402"/>
              <a:gd name="connsiteX220" fmla="*/ 3824577 w 4898003"/>
              <a:gd name="connsiteY220" fmla="*/ 1606163 h 3363402"/>
              <a:gd name="connsiteX221" fmla="*/ 3824577 w 4898003"/>
              <a:gd name="connsiteY221" fmla="*/ 1606163 h 3363402"/>
              <a:gd name="connsiteX222" fmla="*/ 3824577 w 4898003"/>
              <a:gd name="connsiteY222" fmla="*/ 1606163 h 3363402"/>
              <a:gd name="connsiteX223" fmla="*/ 3768918 w 4898003"/>
              <a:gd name="connsiteY223" fmla="*/ 1550504 h 3363402"/>
              <a:gd name="connsiteX224" fmla="*/ 3729161 w 4898003"/>
              <a:gd name="connsiteY224" fmla="*/ 1558456 h 3363402"/>
              <a:gd name="connsiteX225" fmla="*/ 3689405 w 4898003"/>
              <a:gd name="connsiteY225" fmla="*/ 1542553 h 3363402"/>
              <a:gd name="connsiteX226" fmla="*/ 3689405 w 4898003"/>
              <a:gd name="connsiteY226" fmla="*/ 1542553 h 3363402"/>
              <a:gd name="connsiteX227" fmla="*/ 3641697 w 4898003"/>
              <a:gd name="connsiteY227" fmla="*/ 1447137 h 3363402"/>
              <a:gd name="connsiteX228" fmla="*/ 3665551 w 4898003"/>
              <a:gd name="connsiteY228" fmla="*/ 1391478 h 3363402"/>
              <a:gd name="connsiteX229" fmla="*/ 3713259 w 4898003"/>
              <a:gd name="connsiteY229" fmla="*/ 1327868 h 3363402"/>
              <a:gd name="connsiteX230" fmla="*/ 3792772 w 4898003"/>
              <a:gd name="connsiteY230" fmla="*/ 1248355 h 3363402"/>
              <a:gd name="connsiteX231" fmla="*/ 3840480 w 4898003"/>
              <a:gd name="connsiteY231" fmla="*/ 1200647 h 3363402"/>
              <a:gd name="connsiteX232" fmla="*/ 3919993 w 4898003"/>
              <a:gd name="connsiteY232" fmla="*/ 1160890 h 3363402"/>
              <a:gd name="connsiteX233" fmla="*/ 3991554 w 4898003"/>
              <a:gd name="connsiteY233" fmla="*/ 1137037 h 3363402"/>
              <a:gd name="connsiteX234" fmla="*/ 4047213 w 4898003"/>
              <a:gd name="connsiteY234" fmla="*/ 1105231 h 3363402"/>
              <a:gd name="connsiteX235" fmla="*/ 4110824 w 4898003"/>
              <a:gd name="connsiteY235" fmla="*/ 1081377 h 3363402"/>
              <a:gd name="connsiteX236" fmla="*/ 4158532 w 4898003"/>
              <a:gd name="connsiteY236" fmla="*/ 1017767 h 3363402"/>
              <a:gd name="connsiteX237" fmla="*/ 4190337 w 4898003"/>
              <a:gd name="connsiteY237" fmla="*/ 978010 h 3363402"/>
              <a:gd name="connsiteX238" fmla="*/ 4230093 w 4898003"/>
              <a:gd name="connsiteY238" fmla="*/ 946205 h 3363402"/>
              <a:gd name="connsiteX239" fmla="*/ 4206240 w 4898003"/>
              <a:gd name="connsiteY239" fmla="*/ 946205 h 3363402"/>
              <a:gd name="connsiteX240" fmla="*/ 4206240 w 4898003"/>
              <a:gd name="connsiteY240" fmla="*/ 946205 h 3363402"/>
              <a:gd name="connsiteX241" fmla="*/ 4206240 w 4898003"/>
              <a:gd name="connsiteY241" fmla="*/ 946205 h 3363402"/>
              <a:gd name="connsiteX242" fmla="*/ 4214191 w 4898003"/>
              <a:gd name="connsiteY242" fmla="*/ 834887 h 3363402"/>
              <a:gd name="connsiteX243" fmla="*/ 4269850 w 4898003"/>
              <a:gd name="connsiteY243" fmla="*/ 755374 h 3363402"/>
              <a:gd name="connsiteX244" fmla="*/ 4269850 w 4898003"/>
              <a:gd name="connsiteY244" fmla="*/ 755374 h 3363402"/>
              <a:gd name="connsiteX245" fmla="*/ 4206240 w 4898003"/>
              <a:gd name="connsiteY245" fmla="*/ 699715 h 3363402"/>
              <a:gd name="connsiteX246" fmla="*/ 4198288 w 4898003"/>
              <a:gd name="connsiteY246" fmla="*/ 659958 h 3363402"/>
              <a:gd name="connsiteX247" fmla="*/ 4198288 w 4898003"/>
              <a:gd name="connsiteY247" fmla="*/ 659958 h 3363402"/>
              <a:gd name="connsiteX248" fmla="*/ 4277801 w 4898003"/>
              <a:gd name="connsiteY248" fmla="*/ 580445 h 3363402"/>
              <a:gd name="connsiteX249" fmla="*/ 4301655 w 4898003"/>
              <a:gd name="connsiteY249" fmla="*/ 540689 h 3363402"/>
              <a:gd name="connsiteX250" fmla="*/ 4389120 w 4898003"/>
              <a:gd name="connsiteY250" fmla="*/ 516835 h 3363402"/>
              <a:gd name="connsiteX251" fmla="*/ 4460681 w 4898003"/>
              <a:gd name="connsiteY251" fmla="*/ 516835 h 3363402"/>
              <a:gd name="connsiteX252" fmla="*/ 4556097 w 4898003"/>
              <a:gd name="connsiteY252" fmla="*/ 540689 h 3363402"/>
              <a:gd name="connsiteX253" fmla="*/ 4611756 w 4898003"/>
              <a:gd name="connsiteY253" fmla="*/ 556591 h 3363402"/>
              <a:gd name="connsiteX254" fmla="*/ 4651513 w 4898003"/>
              <a:gd name="connsiteY254" fmla="*/ 580445 h 3363402"/>
              <a:gd name="connsiteX255" fmla="*/ 4651513 w 4898003"/>
              <a:gd name="connsiteY255" fmla="*/ 580445 h 3363402"/>
              <a:gd name="connsiteX256" fmla="*/ 4786685 w 4898003"/>
              <a:gd name="connsiteY256" fmla="*/ 620202 h 3363402"/>
              <a:gd name="connsiteX257" fmla="*/ 4794636 w 4898003"/>
              <a:gd name="connsiteY257" fmla="*/ 604299 h 3363402"/>
              <a:gd name="connsiteX258" fmla="*/ 4746928 w 4898003"/>
              <a:gd name="connsiteY258" fmla="*/ 548640 h 3363402"/>
              <a:gd name="connsiteX259" fmla="*/ 4746928 w 4898003"/>
              <a:gd name="connsiteY259" fmla="*/ 548640 h 3363402"/>
              <a:gd name="connsiteX260" fmla="*/ 4786685 w 4898003"/>
              <a:gd name="connsiteY260" fmla="*/ 516835 h 3363402"/>
              <a:gd name="connsiteX261" fmla="*/ 4850295 w 4898003"/>
              <a:gd name="connsiteY261" fmla="*/ 469127 h 3363402"/>
              <a:gd name="connsiteX262" fmla="*/ 4898003 w 4898003"/>
              <a:gd name="connsiteY262" fmla="*/ 429370 h 3363402"/>
              <a:gd name="connsiteX263" fmla="*/ 4802587 w 4898003"/>
              <a:gd name="connsiteY263" fmla="*/ 421419 h 3363402"/>
              <a:gd name="connsiteX264" fmla="*/ 4738977 w 4898003"/>
              <a:gd name="connsiteY264" fmla="*/ 429370 h 3363402"/>
              <a:gd name="connsiteX265" fmla="*/ 4675367 w 4898003"/>
              <a:gd name="connsiteY265" fmla="*/ 445273 h 3363402"/>
              <a:gd name="connsiteX266" fmla="*/ 4611756 w 4898003"/>
              <a:gd name="connsiteY266" fmla="*/ 461176 h 3363402"/>
              <a:gd name="connsiteX267" fmla="*/ 4556097 w 4898003"/>
              <a:gd name="connsiteY267" fmla="*/ 453224 h 3363402"/>
              <a:gd name="connsiteX268" fmla="*/ 4532243 w 4898003"/>
              <a:gd name="connsiteY268" fmla="*/ 445273 h 3363402"/>
              <a:gd name="connsiteX269" fmla="*/ 4500438 w 4898003"/>
              <a:gd name="connsiteY269" fmla="*/ 413468 h 3363402"/>
              <a:gd name="connsiteX270" fmla="*/ 4500438 w 4898003"/>
              <a:gd name="connsiteY270" fmla="*/ 413468 h 3363402"/>
              <a:gd name="connsiteX271" fmla="*/ 4412973 w 4898003"/>
              <a:gd name="connsiteY271" fmla="*/ 445273 h 3363402"/>
              <a:gd name="connsiteX272" fmla="*/ 4349363 w 4898003"/>
              <a:gd name="connsiteY272" fmla="*/ 461176 h 3363402"/>
              <a:gd name="connsiteX273" fmla="*/ 4317558 w 4898003"/>
              <a:gd name="connsiteY273" fmla="*/ 461176 h 3363402"/>
              <a:gd name="connsiteX274" fmla="*/ 4317558 w 4898003"/>
              <a:gd name="connsiteY274" fmla="*/ 461176 h 3363402"/>
              <a:gd name="connsiteX275" fmla="*/ 4214191 w 4898003"/>
              <a:gd name="connsiteY275" fmla="*/ 405517 h 3363402"/>
              <a:gd name="connsiteX276" fmla="*/ 4214191 w 4898003"/>
              <a:gd name="connsiteY276" fmla="*/ 405517 h 3363402"/>
              <a:gd name="connsiteX277" fmla="*/ 4126727 w 4898003"/>
              <a:gd name="connsiteY277" fmla="*/ 421419 h 3363402"/>
              <a:gd name="connsiteX278" fmla="*/ 4126727 w 4898003"/>
              <a:gd name="connsiteY278" fmla="*/ 421419 h 3363402"/>
              <a:gd name="connsiteX279" fmla="*/ 4047213 w 4898003"/>
              <a:gd name="connsiteY279" fmla="*/ 365760 h 3363402"/>
              <a:gd name="connsiteX280" fmla="*/ 3991554 w 4898003"/>
              <a:gd name="connsiteY280" fmla="*/ 389614 h 3363402"/>
              <a:gd name="connsiteX281" fmla="*/ 3951798 w 4898003"/>
              <a:gd name="connsiteY281" fmla="*/ 397565 h 3363402"/>
              <a:gd name="connsiteX282" fmla="*/ 3927944 w 4898003"/>
              <a:gd name="connsiteY282" fmla="*/ 373711 h 3363402"/>
              <a:gd name="connsiteX283" fmla="*/ 3927944 w 4898003"/>
              <a:gd name="connsiteY283" fmla="*/ 373711 h 3363402"/>
              <a:gd name="connsiteX284" fmla="*/ 3840480 w 4898003"/>
              <a:gd name="connsiteY284" fmla="*/ 349857 h 3363402"/>
              <a:gd name="connsiteX285" fmla="*/ 3792772 w 4898003"/>
              <a:gd name="connsiteY285" fmla="*/ 318052 h 3363402"/>
              <a:gd name="connsiteX286" fmla="*/ 3673502 w 4898003"/>
              <a:gd name="connsiteY286" fmla="*/ 326003 h 3363402"/>
              <a:gd name="connsiteX287" fmla="*/ 3578087 w 4898003"/>
              <a:gd name="connsiteY287" fmla="*/ 333955 h 3363402"/>
              <a:gd name="connsiteX288" fmla="*/ 3538330 w 4898003"/>
              <a:gd name="connsiteY288" fmla="*/ 349857 h 3363402"/>
              <a:gd name="connsiteX289" fmla="*/ 3538330 w 4898003"/>
              <a:gd name="connsiteY289" fmla="*/ 349857 h 3363402"/>
              <a:gd name="connsiteX290" fmla="*/ 3419060 w 4898003"/>
              <a:gd name="connsiteY290" fmla="*/ 357809 h 3363402"/>
              <a:gd name="connsiteX291" fmla="*/ 3379304 w 4898003"/>
              <a:gd name="connsiteY291" fmla="*/ 326003 h 3363402"/>
              <a:gd name="connsiteX292" fmla="*/ 3379304 w 4898003"/>
              <a:gd name="connsiteY292" fmla="*/ 326003 h 3363402"/>
              <a:gd name="connsiteX293" fmla="*/ 3275937 w 4898003"/>
              <a:gd name="connsiteY293" fmla="*/ 294198 h 3363402"/>
              <a:gd name="connsiteX294" fmla="*/ 3252083 w 4898003"/>
              <a:gd name="connsiteY294" fmla="*/ 270344 h 3363402"/>
              <a:gd name="connsiteX295" fmla="*/ 3252083 w 4898003"/>
              <a:gd name="connsiteY295" fmla="*/ 270344 h 3363402"/>
              <a:gd name="connsiteX296" fmla="*/ 3140765 w 4898003"/>
              <a:gd name="connsiteY296" fmla="*/ 270344 h 3363402"/>
              <a:gd name="connsiteX297" fmla="*/ 3140765 w 4898003"/>
              <a:gd name="connsiteY297" fmla="*/ 270344 h 3363402"/>
              <a:gd name="connsiteX298" fmla="*/ 2973787 w 4898003"/>
              <a:gd name="connsiteY298" fmla="*/ 326003 h 3363402"/>
              <a:gd name="connsiteX299" fmla="*/ 2822713 w 4898003"/>
              <a:gd name="connsiteY299" fmla="*/ 349857 h 3363402"/>
              <a:gd name="connsiteX300" fmla="*/ 2711394 w 4898003"/>
              <a:gd name="connsiteY300" fmla="*/ 349857 h 3363402"/>
              <a:gd name="connsiteX301" fmla="*/ 2631881 w 4898003"/>
              <a:gd name="connsiteY301" fmla="*/ 349857 h 3363402"/>
              <a:gd name="connsiteX302" fmla="*/ 2568271 w 4898003"/>
              <a:gd name="connsiteY302" fmla="*/ 333955 h 3363402"/>
              <a:gd name="connsiteX303" fmla="*/ 2544417 w 4898003"/>
              <a:gd name="connsiteY303" fmla="*/ 318052 h 3363402"/>
              <a:gd name="connsiteX304" fmla="*/ 2528514 w 4898003"/>
              <a:gd name="connsiteY304" fmla="*/ 349857 h 3363402"/>
              <a:gd name="connsiteX305" fmla="*/ 2496709 w 4898003"/>
              <a:gd name="connsiteY305" fmla="*/ 326003 h 3363402"/>
              <a:gd name="connsiteX306" fmla="*/ 2456953 w 4898003"/>
              <a:gd name="connsiteY306" fmla="*/ 310101 h 3363402"/>
              <a:gd name="connsiteX307" fmla="*/ 2456953 w 4898003"/>
              <a:gd name="connsiteY307" fmla="*/ 310101 h 3363402"/>
              <a:gd name="connsiteX308" fmla="*/ 2385391 w 4898003"/>
              <a:gd name="connsiteY308" fmla="*/ 278296 h 3363402"/>
              <a:gd name="connsiteX309" fmla="*/ 2385391 w 4898003"/>
              <a:gd name="connsiteY309" fmla="*/ 278296 h 3363402"/>
              <a:gd name="connsiteX310" fmla="*/ 2353586 w 4898003"/>
              <a:gd name="connsiteY310" fmla="*/ 198783 h 3363402"/>
              <a:gd name="connsiteX311" fmla="*/ 2385391 w 4898003"/>
              <a:gd name="connsiteY311" fmla="*/ 166977 h 3363402"/>
              <a:gd name="connsiteX312" fmla="*/ 2345634 w 4898003"/>
              <a:gd name="connsiteY312" fmla="*/ 151075 h 3363402"/>
              <a:gd name="connsiteX313" fmla="*/ 2345634 w 4898003"/>
              <a:gd name="connsiteY313" fmla="*/ 151075 h 3363402"/>
              <a:gd name="connsiteX314" fmla="*/ 2353586 w 4898003"/>
              <a:gd name="connsiteY314" fmla="*/ 71562 h 3363402"/>
              <a:gd name="connsiteX315" fmla="*/ 2393342 w 4898003"/>
              <a:gd name="connsiteY315" fmla="*/ 31805 h 3363402"/>
              <a:gd name="connsiteX316" fmla="*/ 2393342 w 4898003"/>
              <a:gd name="connsiteY316" fmla="*/ 0 h 3363402"/>
              <a:gd name="connsiteX317" fmla="*/ 1502796 w 4898003"/>
              <a:gd name="connsiteY317" fmla="*/ 0 h 3363402"/>
              <a:gd name="connsiteX0" fmla="*/ 1502796 w 4898003"/>
              <a:gd name="connsiteY0" fmla="*/ 0 h 3363402"/>
              <a:gd name="connsiteX1" fmla="*/ 1622066 w 4898003"/>
              <a:gd name="connsiteY1" fmla="*/ 87464 h 3363402"/>
              <a:gd name="connsiteX2" fmla="*/ 1669773 w 4898003"/>
              <a:gd name="connsiteY2" fmla="*/ 166977 h 3363402"/>
              <a:gd name="connsiteX3" fmla="*/ 1693627 w 4898003"/>
              <a:gd name="connsiteY3" fmla="*/ 230588 h 3363402"/>
              <a:gd name="connsiteX4" fmla="*/ 1669773 w 4898003"/>
              <a:gd name="connsiteY4" fmla="*/ 278296 h 3363402"/>
              <a:gd name="connsiteX5" fmla="*/ 1550504 w 4898003"/>
              <a:gd name="connsiteY5" fmla="*/ 341906 h 3363402"/>
              <a:gd name="connsiteX6" fmla="*/ 1478942 w 4898003"/>
              <a:gd name="connsiteY6" fmla="*/ 357809 h 3363402"/>
              <a:gd name="connsiteX7" fmla="*/ 1383527 w 4898003"/>
              <a:gd name="connsiteY7" fmla="*/ 389614 h 3363402"/>
              <a:gd name="connsiteX8" fmla="*/ 1558455 w 4898003"/>
              <a:gd name="connsiteY8" fmla="*/ 405517 h 3363402"/>
              <a:gd name="connsiteX9" fmla="*/ 1709530 w 4898003"/>
              <a:gd name="connsiteY9" fmla="*/ 405517 h 3363402"/>
              <a:gd name="connsiteX10" fmla="*/ 1820848 w 4898003"/>
              <a:gd name="connsiteY10" fmla="*/ 437322 h 3363402"/>
              <a:gd name="connsiteX11" fmla="*/ 1940118 w 4898003"/>
              <a:gd name="connsiteY11" fmla="*/ 469127 h 3363402"/>
              <a:gd name="connsiteX12" fmla="*/ 2019631 w 4898003"/>
              <a:gd name="connsiteY12" fmla="*/ 508883 h 3363402"/>
              <a:gd name="connsiteX13" fmla="*/ 2035533 w 4898003"/>
              <a:gd name="connsiteY13" fmla="*/ 556591 h 3363402"/>
              <a:gd name="connsiteX14" fmla="*/ 2027582 w 4898003"/>
              <a:gd name="connsiteY14" fmla="*/ 596348 h 3363402"/>
              <a:gd name="connsiteX15" fmla="*/ 2011680 w 4898003"/>
              <a:gd name="connsiteY15" fmla="*/ 636104 h 3363402"/>
              <a:gd name="connsiteX16" fmla="*/ 2154803 w 4898003"/>
              <a:gd name="connsiteY16" fmla="*/ 612250 h 3363402"/>
              <a:gd name="connsiteX17" fmla="*/ 2258170 w 4898003"/>
              <a:gd name="connsiteY17" fmla="*/ 636104 h 3363402"/>
              <a:gd name="connsiteX18" fmla="*/ 2337683 w 4898003"/>
              <a:gd name="connsiteY18" fmla="*/ 659958 h 3363402"/>
              <a:gd name="connsiteX19" fmla="*/ 2456953 w 4898003"/>
              <a:gd name="connsiteY19" fmla="*/ 691763 h 3363402"/>
              <a:gd name="connsiteX20" fmla="*/ 2536466 w 4898003"/>
              <a:gd name="connsiteY20" fmla="*/ 739471 h 3363402"/>
              <a:gd name="connsiteX21" fmla="*/ 2647784 w 4898003"/>
              <a:gd name="connsiteY21" fmla="*/ 763325 h 3363402"/>
              <a:gd name="connsiteX22" fmla="*/ 2711394 w 4898003"/>
              <a:gd name="connsiteY22" fmla="*/ 834887 h 3363402"/>
              <a:gd name="connsiteX23" fmla="*/ 2751151 w 4898003"/>
              <a:gd name="connsiteY23" fmla="*/ 946205 h 3363402"/>
              <a:gd name="connsiteX24" fmla="*/ 2735248 w 4898003"/>
              <a:gd name="connsiteY24" fmla="*/ 1041621 h 3363402"/>
              <a:gd name="connsiteX25" fmla="*/ 2600076 w 4898003"/>
              <a:gd name="connsiteY25" fmla="*/ 1073426 h 3363402"/>
              <a:gd name="connsiteX26" fmla="*/ 2464904 w 4898003"/>
              <a:gd name="connsiteY26" fmla="*/ 1089329 h 3363402"/>
              <a:gd name="connsiteX27" fmla="*/ 2337683 w 4898003"/>
              <a:gd name="connsiteY27" fmla="*/ 1097280 h 3363402"/>
              <a:gd name="connsiteX28" fmla="*/ 2178657 w 4898003"/>
              <a:gd name="connsiteY28" fmla="*/ 1129085 h 3363402"/>
              <a:gd name="connsiteX29" fmla="*/ 2138900 w 4898003"/>
              <a:gd name="connsiteY29" fmla="*/ 1137037 h 3363402"/>
              <a:gd name="connsiteX30" fmla="*/ 2377440 w 4898003"/>
              <a:gd name="connsiteY30" fmla="*/ 1152939 h 3363402"/>
              <a:gd name="connsiteX31" fmla="*/ 2568271 w 4898003"/>
              <a:gd name="connsiteY31" fmla="*/ 1152939 h 3363402"/>
              <a:gd name="connsiteX32" fmla="*/ 2767053 w 4898003"/>
              <a:gd name="connsiteY32" fmla="*/ 1152939 h 3363402"/>
              <a:gd name="connsiteX33" fmla="*/ 2854518 w 4898003"/>
              <a:gd name="connsiteY33" fmla="*/ 1168842 h 3363402"/>
              <a:gd name="connsiteX34" fmla="*/ 2910177 w 4898003"/>
              <a:gd name="connsiteY34" fmla="*/ 1232452 h 3363402"/>
              <a:gd name="connsiteX35" fmla="*/ 2910177 w 4898003"/>
              <a:gd name="connsiteY35" fmla="*/ 1280160 h 3363402"/>
              <a:gd name="connsiteX36" fmla="*/ 2934031 w 4898003"/>
              <a:gd name="connsiteY36" fmla="*/ 1327868 h 3363402"/>
              <a:gd name="connsiteX37" fmla="*/ 3029447 w 4898003"/>
              <a:gd name="connsiteY37" fmla="*/ 1399430 h 3363402"/>
              <a:gd name="connsiteX38" fmla="*/ 3140765 w 4898003"/>
              <a:gd name="connsiteY38" fmla="*/ 1455089 h 3363402"/>
              <a:gd name="connsiteX39" fmla="*/ 3267986 w 4898003"/>
              <a:gd name="connsiteY39" fmla="*/ 1518699 h 3363402"/>
              <a:gd name="connsiteX40" fmla="*/ 3323645 w 4898003"/>
              <a:gd name="connsiteY40" fmla="*/ 1558456 h 3363402"/>
              <a:gd name="connsiteX41" fmla="*/ 3244132 w 4898003"/>
              <a:gd name="connsiteY41" fmla="*/ 1550504 h 3363402"/>
              <a:gd name="connsiteX42" fmla="*/ 3140765 w 4898003"/>
              <a:gd name="connsiteY42" fmla="*/ 1510748 h 3363402"/>
              <a:gd name="connsiteX43" fmla="*/ 3053300 w 4898003"/>
              <a:gd name="connsiteY43" fmla="*/ 1478943 h 3363402"/>
              <a:gd name="connsiteX44" fmla="*/ 2981739 w 4898003"/>
              <a:gd name="connsiteY44" fmla="*/ 1455089 h 3363402"/>
              <a:gd name="connsiteX45" fmla="*/ 2926080 w 4898003"/>
              <a:gd name="connsiteY45" fmla="*/ 1455089 h 3363402"/>
              <a:gd name="connsiteX46" fmla="*/ 2878372 w 4898003"/>
              <a:gd name="connsiteY46" fmla="*/ 1502797 h 3363402"/>
              <a:gd name="connsiteX47" fmla="*/ 2878372 w 4898003"/>
              <a:gd name="connsiteY47" fmla="*/ 1502797 h 3363402"/>
              <a:gd name="connsiteX48" fmla="*/ 2910177 w 4898003"/>
              <a:gd name="connsiteY48" fmla="*/ 1566407 h 3363402"/>
              <a:gd name="connsiteX49" fmla="*/ 2934031 w 4898003"/>
              <a:gd name="connsiteY49" fmla="*/ 1645920 h 3363402"/>
              <a:gd name="connsiteX50" fmla="*/ 2934031 w 4898003"/>
              <a:gd name="connsiteY50" fmla="*/ 1645920 h 3363402"/>
              <a:gd name="connsiteX51" fmla="*/ 2902226 w 4898003"/>
              <a:gd name="connsiteY51" fmla="*/ 1749287 h 3363402"/>
              <a:gd name="connsiteX52" fmla="*/ 2862469 w 4898003"/>
              <a:gd name="connsiteY52" fmla="*/ 1765190 h 3363402"/>
              <a:gd name="connsiteX53" fmla="*/ 2798859 w 4898003"/>
              <a:gd name="connsiteY53" fmla="*/ 1757238 h 3363402"/>
              <a:gd name="connsiteX54" fmla="*/ 2711394 w 4898003"/>
              <a:gd name="connsiteY54" fmla="*/ 1757238 h 3363402"/>
              <a:gd name="connsiteX55" fmla="*/ 2623930 w 4898003"/>
              <a:gd name="connsiteY55" fmla="*/ 1749287 h 3363402"/>
              <a:gd name="connsiteX56" fmla="*/ 2568271 w 4898003"/>
              <a:gd name="connsiteY56" fmla="*/ 1765190 h 3363402"/>
              <a:gd name="connsiteX57" fmla="*/ 2695492 w 4898003"/>
              <a:gd name="connsiteY57" fmla="*/ 1789043 h 3363402"/>
              <a:gd name="connsiteX58" fmla="*/ 2775005 w 4898003"/>
              <a:gd name="connsiteY58" fmla="*/ 1804946 h 3363402"/>
              <a:gd name="connsiteX59" fmla="*/ 2846567 w 4898003"/>
              <a:gd name="connsiteY59" fmla="*/ 1836751 h 3363402"/>
              <a:gd name="connsiteX60" fmla="*/ 2846567 w 4898003"/>
              <a:gd name="connsiteY60" fmla="*/ 1836751 h 3363402"/>
              <a:gd name="connsiteX61" fmla="*/ 2870420 w 4898003"/>
              <a:gd name="connsiteY61" fmla="*/ 1924216 h 3363402"/>
              <a:gd name="connsiteX62" fmla="*/ 2830664 w 4898003"/>
              <a:gd name="connsiteY62" fmla="*/ 1987826 h 3363402"/>
              <a:gd name="connsiteX63" fmla="*/ 2767053 w 4898003"/>
              <a:gd name="connsiteY63" fmla="*/ 2027583 h 3363402"/>
              <a:gd name="connsiteX64" fmla="*/ 2775005 w 4898003"/>
              <a:gd name="connsiteY64" fmla="*/ 2051437 h 3363402"/>
              <a:gd name="connsiteX65" fmla="*/ 2775005 w 4898003"/>
              <a:gd name="connsiteY65" fmla="*/ 2051437 h 3363402"/>
              <a:gd name="connsiteX66" fmla="*/ 2703443 w 4898003"/>
              <a:gd name="connsiteY66" fmla="*/ 2122998 h 3363402"/>
              <a:gd name="connsiteX67" fmla="*/ 2639833 w 4898003"/>
              <a:gd name="connsiteY67" fmla="*/ 2146852 h 3363402"/>
              <a:gd name="connsiteX68" fmla="*/ 2584173 w 4898003"/>
              <a:gd name="connsiteY68" fmla="*/ 2194560 h 3363402"/>
              <a:gd name="connsiteX69" fmla="*/ 2552368 w 4898003"/>
              <a:gd name="connsiteY69" fmla="*/ 2210463 h 3363402"/>
              <a:gd name="connsiteX70" fmla="*/ 2361537 w 4898003"/>
              <a:gd name="connsiteY70" fmla="*/ 2226365 h 3363402"/>
              <a:gd name="connsiteX71" fmla="*/ 2258170 w 4898003"/>
              <a:gd name="connsiteY71" fmla="*/ 2266122 h 3363402"/>
              <a:gd name="connsiteX72" fmla="*/ 2138900 w 4898003"/>
              <a:gd name="connsiteY72" fmla="*/ 2274073 h 3363402"/>
              <a:gd name="connsiteX73" fmla="*/ 2043485 w 4898003"/>
              <a:gd name="connsiteY73" fmla="*/ 2274073 h 3363402"/>
              <a:gd name="connsiteX74" fmla="*/ 1971923 w 4898003"/>
              <a:gd name="connsiteY74" fmla="*/ 2234317 h 3363402"/>
              <a:gd name="connsiteX75" fmla="*/ 1971923 w 4898003"/>
              <a:gd name="connsiteY75" fmla="*/ 2234317 h 3363402"/>
              <a:gd name="connsiteX76" fmla="*/ 1892410 w 4898003"/>
              <a:gd name="connsiteY76" fmla="*/ 2154803 h 3363402"/>
              <a:gd name="connsiteX77" fmla="*/ 1804946 w 4898003"/>
              <a:gd name="connsiteY77" fmla="*/ 2115047 h 3363402"/>
              <a:gd name="connsiteX78" fmla="*/ 1820848 w 4898003"/>
              <a:gd name="connsiteY78" fmla="*/ 2067339 h 3363402"/>
              <a:gd name="connsiteX79" fmla="*/ 1765189 w 4898003"/>
              <a:gd name="connsiteY79" fmla="*/ 2075290 h 3363402"/>
              <a:gd name="connsiteX80" fmla="*/ 1677725 w 4898003"/>
              <a:gd name="connsiteY80" fmla="*/ 2075290 h 3363402"/>
              <a:gd name="connsiteX81" fmla="*/ 1622066 w 4898003"/>
              <a:gd name="connsiteY81" fmla="*/ 2075290 h 3363402"/>
              <a:gd name="connsiteX82" fmla="*/ 1550504 w 4898003"/>
              <a:gd name="connsiteY82" fmla="*/ 2075290 h 3363402"/>
              <a:gd name="connsiteX83" fmla="*/ 1486893 w 4898003"/>
              <a:gd name="connsiteY83" fmla="*/ 2067339 h 3363402"/>
              <a:gd name="connsiteX84" fmla="*/ 1415332 w 4898003"/>
              <a:gd name="connsiteY84" fmla="*/ 2051437 h 3363402"/>
              <a:gd name="connsiteX85" fmla="*/ 1359673 w 4898003"/>
              <a:gd name="connsiteY85" fmla="*/ 2051437 h 3363402"/>
              <a:gd name="connsiteX86" fmla="*/ 1359673 w 4898003"/>
              <a:gd name="connsiteY86" fmla="*/ 2051437 h 3363402"/>
              <a:gd name="connsiteX87" fmla="*/ 1534601 w 4898003"/>
              <a:gd name="connsiteY87" fmla="*/ 2130950 h 3363402"/>
              <a:gd name="connsiteX88" fmla="*/ 1622066 w 4898003"/>
              <a:gd name="connsiteY88" fmla="*/ 2146852 h 3363402"/>
              <a:gd name="connsiteX89" fmla="*/ 1701579 w 4898003"/>
              <a:gd name="connsiteY89" fmla="*/ 2178657 h 3363402"/>
              <a:gd name="connsiteX90" fmla="*/ 1781092 w 4898003"/>
              <a:gd name="connsiteY90" fmla="*/ 2250219 h 3363402"/>
              <a:gd name="connsiteX91" fmla="*/ 1836751 w 4898003"/>
              <a:gd name="connsiteY91" fmla="*/ 2297927 h 3363402"/>
              <a:gd name="connsiteX92" fmla="*/ 1844702 w 4898003"/>
              <a:gd name="connsiteY92" fmla="*/ 2345635 h 3363402"/>
              <a:gd name="connsiteX93" fmla="*/ 1844702 w 4898003"/>
              <a:gd name="connsiteY93" fmla="*/ 2345635 h 3363402"/>
              <a:gd name="connsiteX94" fmla="*/ 1741335 w 4898003"/>
              <a:gd name="connsiteY94" fmla="*/ 2425148 h 3363402"/>
              <a:gd name="connsiteX95" fmla="*/ 1630017 w 4898003"/>
              <a:gd name="connsiteY95" fmla="*/ 2449002 h 3363402"/>
              <a:gd name="connsiteX96" fmla="*/ 1550504 w 4898003"/>
              <a:gd name="connsiteY96" fmla="*/ 2456953 h 3363402"/>
              <a:gd name="connsiteX97" fmla="*/ 1502796 w 4898003"/>
              <a:gd name="connsiteY97" fmla="*/ 2512612 h 3363402"/>
              <a:gd name="connsiteX98" fmla="*/ 1423283 w 4898003"/>
              <a:gd name="connsiteY98" fmla="*/ 2536466 h 3363402"/>
              <a:gd name="connsiteX99" fmla="*/ 1335819 w 4898003"/>
              <a:gd name="connsiteY99" fmla="*/ 2568271 h 3363402"/>
              <a:gd name="connsiteX100" fmla="*/ 1264257 w 4898003"/>
              <a:gd name="connsiteY100" fmla="*/ 2631882 h 3363402"/>
              <a:gd name="connsiteX101" fmla="*/ 1216549 w 4898003"/>
              <a:gd name="connsiteY101" fmla="*/ 2631882 h 3363402"/>
              <a:gd name="connsiteX102" fmla="*/ 1097280 w 4898003"/>
              <a:gd name="connsiteY102" fmla="*/ 2647784 h 3363402"/>
              <a:gd name="connsiteX103" fmla="*/ 1009815 w 4898003"/>
              <a:gd name="connsiteY103" fmla="*/ 2647784 h 3363402"/>
              <a:gd name="connsiteX104" fmla="*/ 922351 w 4898003"/>
              <a:gd name="connsiteY104" fmla="*/ 2623930 h 3363402"/>
              <a:gd name="connsiteX105" fmla="*/ 842838 w 4898003"/>
              <a:gd name="connsiteY105" fmla="*/ 2631882 h 3363402"/>
              <a:gd name="connsiteX106" fmla="*/ 747422 w 4898003"/>
              <a:gd name="connsiteY106" fmla="*/ 2631882 h 3363402"/>
              <a:gd name="connsiteX107" fmla="*/ 747422 w 4898003"/>
              <a:gd name="connsiteY107" fmla="*/ 2631882 h 3363402"/>
              <a:gd name="connsiteX108" fmla="*/ 628153 w 4898003"/>
              <a:gd name="connsiteY108" fmla="*/ 2552369 h 3363402"/>
              <a:gd name="connsiteX109" fmla="*/ 540688 w 4898003"/>
              <a:gd name="connsiteY109" fmla="*/ 2520563 h 3363402"/>
              <a:gd name="connsiteX110" fmla="*/ 485029 w 4898003"/>
              <a:gd name="connsiteY110" fmla="*/ 2536466 h 3363402"/>
              <a:gd name="connsiteX111" fmla="*/ 485029 w 4898003"/>
              <a:gd name="connsiteY111" fmla="*/ 2536466 h 3363402"/>
              <a:gd name="connsiteX112" fmla="*/ 421419 w 4898003"/>
              <a:gd name="connsiteY112" fmla="*/ 2592125 h 3363402"/>
              <a:gd name="connsiteX113" fmla="*/ 469127 w 4898003"/>
              <a:gd name="connsiteY113" fmla="*/ 2639833 h 3363402"/>
              <a:gd name="connsiteX114" fmla="*/ 469127 w 4898003"/>
              <a:gd name="connsiteY114" fmla="*/ 2639833 h 3363402"/>
              <a:gd name="connsiteX115" fmla="*/ 413467 w 4898003"/>
              <a:gd name="connsiteY115" fmla="*/ 2679590 h 3363402"/>
              <a:gd name="connsiteX116" fmla="*/ 318052 w 4898003"/>
              <a:gd name="connsiteY116" fmla="*/ 2655736 h 3363402"/>
              <a:gd name="connsiteX117" fmla="*/ 174928 w 4898003"/>
              <a:gd name="connsiteY117" fmla="*/ 2679590 h 3363402"/>
              <a:gd name="connsiteX118" fmla="*/ 111318 w 4898003"/>
              <a:gd name="connsiteY118" fmla="*/ 2679590 h 3363402"/>
              <a:gd name="connsiteX119" fmla="*/ 0 w 4898003"/>
              <a:gd name="connsiteY119" fmla="*/ 2671638 h 3363402"/>
              <a:gd name="connsiteX120" fmla="*/ 0 w 4898003"/>
              <a:gd name="connsiteY120" fmla="*/ 2727297 h 3363402"/>
              <a:gd name="connsiteX121" fmla="*/ 87464 w 4898003"/>
              <a:gd name="connsiteY121" fmla="*/ 2735249 h 3363402"/>
              <a:gd name="connsiteX122" fmla="*/ 182880 w 4898003"/>
              <a:gd name="connsiteY122" fmla="*/ 2759103 h 3363402"/>
              <a:gd name="connsiteX123" fmla="*/ 270344 w 4898003"/>
              <a:gd name="connsiteY123" fmla="*/ 2775005 h 3363402"/>
              <a:gd name="connsiteX124" fmla="*/ 373711 w 4898003"/>
              <a:gd name="connsiteY124" fmla="*/ 2790908 h 3363402"/>
              <a:gd name="connsiteX125" fmla="*/ 453224 w 4898003"/>
              <a:gd name="connsiteY125" fmla="*/ 2814762 h 3363402"/>
              <a:gd name="connsiteX126" fmla="*/ 532737 w 4898003"/>
              <a:gd name="connsiteY126" fmla="*/ 2838616 h 3363402"/>
              <a:gd name="connsiteX127" fmla="*/ 580445 w 4898003"/>
              <a:gd name="connsiteY127" fmla="*/ 2862470 h 3363402"/>
              <a:gd name="connsiteX128" fmla="*/ 675860 w 4898003"/>
              <a:gd name="connsiteY128" fmla="*/ 2926080 h 3363402"/>
              <a:gd name="connsiteX129" fmla="*/ 675860 w 4898003"/>
              <a:gd name="connsiteY129" fmla="*/ 2926080 h 3363402"/>
              <a:gd name="connsiteX130" fmla="*/ 715617 w 4898003"/>
              <a:gd name="connsiteY130" fmla="*/ 2989690 h 3363402"/>
              <a:gd name="connsiteX131" fmla="*/ 683812 w 4898003"/>
              <a:gd name="connsiteY131" fmla="*/ 3045350 h 3363402"/>
              <a:gd name="connsiteX132" fmla="*/ 683812 w 4898003"/>
              <a:gd name="connsiteY132" fmla="*/ 3045350 h 3363402"/>
              <a:gd name="connsiteX133" fmla="*/ 604299 w 4898003"/>
              <a:gd name="connsiteY133" fmla="*/ 3093057 h 3363402"/>
              <a:gd name="connsiteX134" fmla="*/ 604299 w 4898003"/>
              <a:gd name="connsiteY134" fmla="*/ 3093057 h 3363402"/>
              <a:gd name="connsiteX135" fmla="*/ 469127 w 4898003"/>
              <a:gd name="connsiteY135" fmla="*/ 3093057 h 3363402"/>
              <a:gd name="connsiteX136" fmla="*/ 612250 w 4898003"/>
              <a:gd name="connsiteY136" fmla="*/ 3116911 h 3363402"/>
              <a:gd name="connsiteX137" fmla="*/ 723568 w 4898003"/>
              <a:gd name="connsiteY137" fmla="*/ 3124863 h 3363402"/>
              <a:gd name="connsiteX138" fmla="*/ 787179 w 4898003"/>
              <a:gd name="connsiteY138" fmla="*/ 3172570 h 3363402"/>
              <a:gd name="connsiteX139" fmla="*/ 866692 w 4898003"/>
              <a:gd name="connsiteY139" fmla="*/ 3228230 h 3363402"/>
              <a:gd name="connsiteX140" fmla="*/ 954156 w 4898003"/>
              <a:gd name="connsiteY140" fmla="*/ 3283889 h 3363402"/>
              <a:gd name="connsiteX141" fmla="*/ 993913 w 4898003"/>
              <a:gd name="connsiteY141" fmla="*/ 3323645 h 3363402"/>
              <a:gd name="connsiteX142" fmla="*/ 1057523 w 4898003"/>
              <a:gd name="connsiteY142" fmla="*/ 3323645 h 3363402"/>
              <a:gd name="connsiteX143" fmla="*/ 1057523 w 4898003"/>
              <a:gd name="connsiteY143" fmla="*/ 3323645 h 3363402"/>
              <a:gd name="connsiteX144" fmla="*/ 1200647 w 4898003"/>
              <a:gd name="connsiteY144" fmla="*/ 3363402 h 3363402"/>
              <a:gd name="connsiteX145" fmla="*/ 1264257 w 4898003"/>
              <a:gd name="connsiteY145" fmla="*/ 3307743 h 3363402"/>
              <a:gd name="connsiteX146" fmla="*/ 1431234 w 4898003"/>
              <a:gd name="connsiteY146" fmla="*/ 3220278 h 3363402"/>
              <a:gd name="connsiteX147" fmla="*/ 1542553 w 4898003"/>
              <a:gd name="connsiteY147" fmla="*/ 3172570 h 3363402"/>
              <a:gd name="connsiteX148" fmla="*/ 1653871 w 4898003"/>
              <a:gd name="connsiteY148" fmla="*/ 3124863 h 3363402"/>
              <a:gd name="connsiteX149" fmla="*/ 1749287 w 4898003"/>
              <a:gd name="connsiteY149" fmla="*/ 3116911 h 3363402"/>
              <a:gd name="connsiteX150" fmla="*/ 1852653 w 4898003"/>
              <a:gd name="connsiteY150" fmla="*/ 3116911 h 3363402"/>
              <a:gd name="connsiteX151" fmla="*/ 1940118 w 4898003"/>
              <a:gd name="connsiteY151" fmla="*/ 3124863 h 3363402"/>
              <a:gd name="connsiteX152" fmla="*/ 1995777 w 4898003"/>
              <a:gd name="connsiteY152" fmla="*/ 3085106 h 3363402"/>
              <a:gd name="connsiteX153" fmla="*/ 2091193 w 4898003"/>
              <a:gd name="connsiteY153" fmla="*/ 3085106 h 3363402"/>
              <a:gd name="connsiteX154" fmla="*/ 2194560 w 4898003"/>
              <a:gd name="connsiteY154" fmla="*/ 3093057 h 3363402"/>
              <a:gd name="connsiteX155" fmla="*/ 2289975 w 4898003"/>
              <a:gd name="connsiteY155" fmla="*/ 3069203 h 3363402"/>
              <a:gd name="connsiteX156" fmla="*/ 2369488 w 4898003"/>
              <a:gd name="connsiteY156" fmla="*/ 3029447 h 3363402"/>
              <a:gd name="connsiteX157" fmla="*/ 2425147 w 4898003"/>
              <a:gd name="connsiteY157" fmla="*/ 3013544 h 3363402"/>
              <a:gd name="connsiteX158" fmla="*/ 2576222 w 4898003"/>
              <a:gd name="connsiteY158" fmla="*/ 3013544 h 3363402"/>
              <a:gd name="connsiteX159" fmla="*/ 2695492 w 4898003"/>
              <a:gd name="connsiteY159" fmla="*/ 3005593 h 3363402"/>
              <a:gd name="connsiteX160" fmla="*/ 2790907 w 4898003"/>
              <a:gd name="connsiteY160" fmla="*/ 3053301 h 3363402"/>
              <a:gd name="connsiteX161" fmla="*/ 2846567 w 4898003"/>
              <a:gd name="connsiteY161" fmla="*/ 3053301 h 3363402"/>
              <a:gd name="connsiteX162" fmla="*/ 2926080 w 4898003"/>
              <a:gd name="connsiteY162" fmla="*/ 3021496 h 3363402"/>
              <a:gd name="connsiteX163" fmla="*/ 3021495 w 4898003"/>
              <a:gd name="connsiteY163" fmla="*/ 2949934 h 3363402"/>
              <a:gd name="connsiteX164" fmla="*/ 3069203 w 4898003"/>
              <a:gd name="connsiteY164" fmla="*/ 2918129 h 3363402"/>
              <a:gd name="connsiteX165" fmla="*/ 3164619 w 4898003"/>
              <a:gd name="connsiteY165" fmla="*/ 2870421 h 3363402"/>
              <a:gd name="connsiteX166" fmla="*/ 3228229 w 4898003"/>
              <a:gd name="connsiteY166" fmla="*/ 2870421 h 3363402"/>
              <a:gd name="connsiteX167" fmla="*/ 3315693 w 4898003"/>
              <a:gd name="connsiteY167" fmla="*/ 2870421 h 3363402"/>
              <a:gd name="connsiteX168" fmla="*/ 3315693 w 4898003"/>
              <a:gd name="connsiteY168" fmla="*/ 2870421 h 3363402"/>
              <a:gd name="connsiteX169" fmla="*/ 3403158 w 4898003"/>
              <a:gd name="connsiteY169" fmla="*/ 2854518 h 3363402"/>
              <a:gd name="connsiteX170" fmla="*/ 3474720 w 4898003"/>
              <a:gd name="connsiteY170" fmla="*/ 2814762 h 3363402"/>
              <a:gd name="connsiteX171" fmla="*/ 3530379 w 4898003"/>
              <a:gd name="connsiteY171" fmla="*/ 2775005 h 3363402"/>
              <a:gd name="connsiteX172" fmla="*/ 3609892 w 4898003"/>
              <a:gd name="connsiteY172" fmla="*/ 2743200 h 3363402"/>
              <a:gd name="connsiteX173" fmla="*/ 3673502 w 4898003"/>
              <a:gd name="connsiteY173" fmla="*/ 2711395 h 3363402"/>
              <a:gd name="connsiteX174" fmla="*/ 3713259 w 4898003"/>
              <a:gd name="connsiteY174" fmla="*/ 2671638 h 3363402"/>
              <a:gd name="connsiteX175" fmla="*/ 3760967 w 4898003"/>
              <a:gd name="connsiteY175" fmla="*/ 2623930 h 3363402"/>
              <a:gd name="connsiteX176" fmla="*/ 3800723 w 4898003"/>
              <a:gd name="connsiteY176" fmla="*/ 2592125 h 3363402"/>
              <a:gd name="connsiteX177" fmla="*/ 3673502 w 4898003"/>
              <a:gd name="connsiteY177" fmla="*/ 2568271 h 3363402"/>
              <a:gd name="connsiteX178" fmla="*/ 3578087 w 4898003"/>
              <a:gd name="connsiteY178" fmla="*/ 2552369 h 3363402"/>
              <a:gd name="connsiteX179" fmla="*/ 3522427 w 4898003"/>
              <a:gd name="connsiteY179" fmla="*/ 2536466 h 3363402"/>
              <a:gd name="connsiteX180" fmla="*/ 3522427 w 4898003"/>
              <a:gd name="connsiteY180" fmla="*/ 2536466 h 3363402"/>
              <a:gd name="connsiteX181" fmla="*/ 3514476 w 4898003"/>
              <a:gd name="connsiteY181" fmla="*/ 2472856 h 3363402"/>
              <a:gd name="connsiteX182" fmla="*/ 3570135 w 4898003"/>
              <a:gd name="connsiteY182" fmla="*/ 2433099 h 3363402"/>
              <a:gd name="connsiteX183" fmla="*/ 3617843 w 4898003"/>
              <a:gd name="connsiteY183" fmla="*/ 2409245 h 3363402"/>
              <a:gd name="connsiteX184" fmla="*/ 3681453 w 4898003"/>
              <a:gd name="connsiteY184" fmla="*/ 2409245 h 3363402"/>
              <a:gd name="connsiteX185" fmla="*/ 3721210 w 4898003"/>
              <a:gd name="connsiteY185" fmla="*/ 2425148 h 3363402"/>
              <a:gd name="connsiteX186" fmla="*/ 3792772 w 4898003"/>
              <a:gd name="connsiteY186" fmla="*/ 2433099 h 3363402"/>
              <a:gd name="connsiteX187" fmla="*/ 3824577 w 4898003"/>
              <a:gd name="connsiteY187" fmla="*/ 2425148 h 3363402"/>
              <a:gd name="connsiteX188" fmla="*/ 3912041 w 4898003"/>
              <a:gd name="connsiteY188" fmla="*/ 2321781 h 3363402"/>
              <a:gd name="connsiteX189" fmla="*/ 4007457 w 4898003"/>
              <a:gd name="connsiteY189" fmla="*/ 2258170 h 3363402"/>
              <a:gd name="connsiteX190" fmla="*/ 4094921 w 4898003"/>
              <a:gd name="connsiteY190" fmla="*/ 2210463 h 3363402"/>
              <a:gd name="connsiteX191" fmla="*/ 4142629 w 4898003"/>
              <a:gd name="connsiteY191" fmla="*/ 2194560 h 3363402"/>
              <a:gd name="connsiteX192" fmla="*/ 4214191 w 4898003"/>
              <a:gd name="connsiteY192" fmla="*/ 2194560 h 3363402"/>
              <a:gd name="connsiteX193" fmla="*/ 4293704 w 4898003"/>
              <a:gd name="connsiteY193" fmla="*/ 2170706 h 3363402"/>
              <a:gd name="connsiteX194" fmla="*/ 4389120 w 4898003"/>
              <a:gd name="connsiteY194" fmla="*/ 2170706 h 3363402"/>
              <a:gd name="connsiteX195" fmla="*/ 4484535 w 4898003"/>
              <a:gd name="connsiteY195" fmla="*/ 2146852 h 3363402"/>
              <a:gd name="connsiteX196" fmla="*/ 4389120 w 4898003"/>
              <a:gd name="connsiteY196" fmla="*/ 2122998 h 3363402"/>
              <a:gd name="connsiteX197" fmla="*/ 4253947 w 4898003"/>
              <a:gd name="connsiteY197" fmla="*/ 2122998 h 3363402"/>
              <a:gd name="connsiteX198" fmla="*/ 4166483 w 4898003"/>
              <a:gd name="connsiteY198" fmla="*/ 2122998 h 3363402"/>
              <a:gd name="connsiteX199" fmla="*/ 4079019 w 4898003"/>
              <a:gd name="connsiteY199" fmla="*/ 2099144 h 3363402"/>
              <a:gd name="connsiteX200" fmla="*/ 4031311 w 4898003"/>
              <a:gd name="connsiteY200" fmla="*/ 2059388 h 3363402"/>
              <a:gd name="connsiteX201" fmla="*/ 4079019 w 4898003"/>
              <a:gd name="connsiteY201" fmla="*/ 2027583 h 3363402"/>
              <a:gd name="connsiteX202" fmla="*/ 4079019 w 4898003"/>
              <a:gd name="connsiteY202" fmla="*/ 2027583 h 3363402"/>
              <a:gd name="connsiteX203" fmla="*/ 4031311 w 4898003"/>
              <a:gd name="connsiteY203" fmla="*/ 2003729 h 3363402"/>
              <a:gd name="connsiteX204" fmla="*/ 3999506 w 4898003"/>
              <a:gd name="connsiteY204" fmla="*/ 2003729 h 3363402"/>
              <a:gd name="connsiteX205" fmla="*/ 3967700 w 4898003"/>
              <a:gd name="connsiteY205" fmla="*/ 1956021 h 3363402"/>
              <a:gd name="connsiteX206" fmla="*/ 3983603 w 4898003"/>
              <a:gd name="connsiteY206" fmla="*/ 1924216 h 3363402"/>
              <a:gd name="connsiteX207" fmla="*/ 4047213 w 4898003"/>
              <a:gd name="connsiteY207" fmla="*/ 1844703 h 3363402"/>
              <a:gd name="connsiteX208" fmla="*/ 4102873 w 4898003"/>
              <a:gd name="connsiteY208" fmla="*/ 1765190 h 3363402"/>
              <a:gd name="connsiteX209" fmla="*/ 4118775 w 4898003"/>
              <a:gd name="connsiteY209" fmla="*/ 1709530 h 3363402"/>
              <a:gd name="connsiteX210" fmla="*/ 4142629 w 4898003"/>
              <a:gd name="connsiteY210" fmla="*/ 1669774 h 3363402"/>
              <a:gd name="connsiteX211" fmla="*/ 4190337 w 4898003"/>
              <a:gd name="connsiteY211" fmla="*/ 1637969 h 3363402"/>
              <a:gd name="connsiteX212" fmla="*/ 4245996 w 4898003"/>
              <a:gd name="connsiteY212" fmla="*/ 1582310 h 3363402"/>
              <a:gd name="connsiteX213" fmla="*/ 4301655 w 4898003"/>
              <a:gd name="connsiteY213" fmla="*/ 1558456 h 3363402"/>
              <a:gd name="connsiteX214" fmla="*/ 4214191 w 4898003"/>
              <a:gd name="connsiteY214" fmla="*/ 1558456 h 3363402"/>
              <a:gd name="connsiteX215" fmla="*/ 4079019 w 4898003"/>
              <a:gd name="connsiteY215" fmla="*/ 1574358 h 3363402"/>
              <a:gd name="connsiteX216" fmla="*/ 3999506 w 4898003"/>
              <a:gd name="connsiteY216" fmla="*/ 1582310 h 3363402"/>
              <a:gd name="connsiteX217" fmla="*/ 3999506 w 4898003"/>
              <a:gd name="connsiteY217" fmla="*/ 1582310 h 3363402"/>
              <a:gd name="connsiteX218" fmla="*/ 3904090 w 4898003"/>
              <a:gd name="connsiteY218" fmla="*/ 1606163 h 3363402"/>
              <a:gd name="connsiteX219" fmla="*/ 3824577 w 4898003"/>
              <a:gd name="connsiteY219" fmla="*/ 1606163 h 3363402"/>
              <a:gd name="connsiteX220" fmla="*/ 3824577 w 4898003"/>
              <a:gd name="connsiteY220" fmla="*/ 1606163 h 3363402"/>
              <a:gd name="connsiteX221" fmla="*/ 3824577 w 4898003"/>
              <a:gd name="connsiteY221" fmla="*/ 1606163 h 3363402"/>
              <a:gd name="connsiteX222" fmla="*/ 3768918 w 4898003"/>
              <a:gd name="connsiteY222" fmla="*/ 1550504 h 3363402"/>
              <a:gd name="connsiteX223" fmla="*/ 3729161 w 4898003"/>
              <a:gd name="connsiteY223" fmla="*/ 1558456 h 3363402"/>
              <a:gd name="connsiteX224" fmla="*/ 3689405 w 4898003"/>
              <a:gd name="connsiteY224" fmla="*/ 1542553 h 3363402"/>
              <a:gd name="connsiteX225" fmla="*/ 3689405 w 4898003"/>
              <a:gd name="connsiteY225" fmla="*/ 1542553 h 3363402"/>
              <a:gd name="connsiteX226" fmla="*/ 3641697 w 4898003"/>
              <a:gd name="connsiteY226" fmla="*/ 1447137 h 3363402"/>
              <a:gd name="connsiteX227" fmla="*/ 3665551 w 4898003"/>
              <a:gd name="connsiteY227" fmla="*/ 1391478 h 3363402"/>
              <a:gd name="connsiteX228" fmla="*/ 3713259 w 4898003"/>
              <a:gd name="connsiteY228" fmla="*/ 1327868 h 3363402"/>
              <a:gd name="connsiteX229" fmla="*/ 3792772 w 4898003"/>
              <a:gd name="connsiteY229" fmla="*/ 1248355 h 3363402"/>
              <a:gd name="connsiteX230" fmla="*/ 3840480 w 4898003"/>
              <a:gd name="connsiteY230" fmla="*/ 1200647 h 3363402"/>
              <a:gd name="connsiteX231" fmla="*/ 3919993 w 4898003"/>
              <a:gd name="connsiteY231" fmla="*/ 1160890 h 3363402"/>
              <a:gd name="connsiteX232" fmla="*/ 3991554 w 4898003"/>
              <a:gd name="connsiteY232" fmla="*/ 1137037 h 3363402"/>
              <a:gd name="connsiteX233" fmla="*/ 4047213 w 4898003"/>
              <a:gd name="connsiteY233" fmla="*/ 1105231 h 3363402"/>
              <a:gd name="connsiteX234" fmla="*/ 4110824 w 4898003"/>
              <a:gd name="connsiteY234" fmla="*/ 1081377 h 3363402"/>
              <a:gd name="connsiteX235" fmla="*/ 4158532 w 4898003"/>
              <a:gd name="connsiteY235" fmla="*/ 1017767 h 3363402"/>
              <a:gd name="connsiteX236" fmla="*/ 4190337 w 4898003"/>
              <a:gd name="connsiteY236" fmla="*/ 978010 h 3363402"/>
              <a:gd name="connsiteX237" fmla="*/ 4230093 w 4898003"/>
              <a:gd name="connsiteY237" fmla="*/ 946205 h 3363402"/>
              <a:gd name="connsiteX238" fmla="*/ 4206240 w 4898003"/>
              <a:gd name="connsiteY238" fmla="*/ 946205 h 3363402"/>
              <a:gd name="connsiteX239" fmla="*/ 4206240 w 4898003"/>
              <a:gd name="connsiteY239" fmla="*/ 946205 h 3363402"/>
              <a:gd name="connsiteX240" fmla="*/ 4206240 w 4898003"/>
              <a:gd name="connsiteY240" fmla="*/ 946205 h 3363402"/>
              <a:gd name="connsiteX241" fmla="*/ 4214191 w 4898003"/>
              <a:gd name="connsiteY241" fmla="*/ 834887 h 3363402"/>
              <a:gd name="connsiteX242" fmla="*/ 4269850 w 4898003"/>
              <a:gd name="connsiteY242" fmla="*/ 755374 h 3363402"/>
              <a:gd name="connsiteX243" fmla="*/ 4269850 w 4898003"/>
              <a:gd name="connsiteY243" fmla="*/ 755374 h 3363402"/>
              <a:gd name="connsiteX244" fmla="*/ 4206240 w 4898003"/>
              <a:gd name="connsiteY244" fmla="*/ 699715 h 3363402"/>
              <a:gd name="connsiteX245" fmla="*/ 4198288 w 4898003"/>
              <a:gd name="connsiteY245" fmla="*/ 659958 h 3363402"/>
              <a:gd name="connsiteX246" fmla="*/ 4198288 w 4898003"/>
              <a:gd name="connsiteY246" fmla="*/ 659958 h 3363402"/>
              <a:gd name="connsiteX247" fmla="*/ 4277801 w 4898003"/>
              <a:gd name="connsiteY247" fmla="*/ 580445 h 3363402"/>
              <a:gd name="connsiteX248" fmla="*/ 4301655 w 4898003"/>
              <a:gd name="connsiteY248" fmla="*/ 540689 h 3363402"/>
              <a:gd name="connsiteX249" fmla="*/ 4389120 w 4898003"/>
              <a:gd name="connsiteY249" fmla="*/ 516835 h 3363402"/>
              <a:gd name="connsiteX250" fmla="*/ 4460681 w 4898003"/>
              <a:gd name="connsiteY250" fmla="*/ 516835 h 3363402"/>
              <a:gd name="connsiteX251" fmla="*/ 4556097 w 4898003"/>
              <a:gd name="connsiteY251" fmla="*/ 540689 h 3363402"/>
              <a:gd name="connsiteX252" fmla="*/ 4611756 w 4898003"/>
              <a:gd name="connsiteY252" fmla="*/ 556591 h 3363402"/>
              <a:gd name="connsiteX253" fmla="*/ 4651513 w 4898003"/>
              <a:gd name="connsiteY253" fmla="*/ 580445 h 3363402"/>
              <a:gd name="connsiteX254" fmla="*/ 4651513 w 4898003"/>
              <a:gd name="connsiteY254" fmla="*/ 580445 h 3363402"/>
              <a:gd name="connsiteX255" fmla="*/ 4786685 w 4898003"/>
              <a:gd name="connsiteY255" fmla="*/ 620202 h 3363402"/>
              <a:gd name="connsiteX256" fmla="*/ 4794636 w 4898003"/>
              <a:gd name="connsiteY256" fmla="*/ 604299 h 3363402"/>
              <a:gd name="connsiteX257" fmla="*/ 4746928 w 4898003"/>
              <a:gd name="connsiteY257" fmla="*/ 548640 h 3363402"/>
              <a:gd name="connsiteX258" fmla="*/ 4746928 w 4898003"/>
              <a:gd name="connsiteY258" fmla="*/ 548640 h 3363402"/>
              <a:gd name="connsiteX259" fmla="*/ 4786685 w 4898003"/>
              <a:gd name="connsiteY259" fmla="*/ 516835 h 3363402"/>
              <a:gd name="connsiteX260" fmla="*/ 4850295 w 4898003"/>
              <a:gd name="connsiteY260" fmla="*/ 469127 h 3363402"/>
              <a:gd name="connsiteX261" fmla="*/ 4898003 w 4898003"/>
              <a:gd name="connsiteY261" fmla="*/ 429370 h 3363402"/>
              <a:gd name="connsiteX262" fmla="*/ 4802587 w 4898003"/>
              <a:gd name="connsiteY262" fmla="*/ 421419 h 3363402"/>
              <a:gd name="connsiteX263" fmla="*/ 4738977 w 4898003"/>
              <a:gd name="connsiteY263" fmla="*/ 429370 h 3363402"/>
              <a:gd name="connsiteX264" fmla="*/ 4675367 w 4898003"/>
              <a:gd name="connsiteY264" fmla="*/ 445273 h 3363402"/>
              <a:gd name="connsiteX265" fmla="*/ 4611756 w 4898003"/>
              <a:gd name="connsiteY265" fmla="*/ 461176 h 3363402"/>
              <a:gd name="connsiteX266" fmla="*/ 4556097 w 4898003"/>
              <a:gd name="connsiteY266" fmla="*/ 453224 h 3363402"/>
              <a:gd name="connsiteX267" fmla="*/ 4532243 w 4898003"/>
              <a:gd name="connsiteY267" fmla="*/ 445273 h 3363402"/>
              <a:gd name="connsiteX268" fmla="*/ 4500438 w 4898003"/>
              <a:gd name="connsiteY268" fmla="*/ 413468 h 3363402"/>
              <a:gd name="connsiteX269" fmla="*/ 4500438 w 4898003"/>
              <a:gd name="connsiteY269" fmla="*/ 413468 h 3363402"/>
              <a:gd name="connsiteX270" fmla="*/ 4412973 w 4898003"/>
              <a:gd name="connsiteY270" fmla="*/ 445273 h 3363402"/>
              <a:gd name="connsiteX271" fmla="*/ 4349363 w 4898003"/>
              <a:gd name="connsiteY271" fmla="*/ 461176 h 3363402"/>
              <a:gd name="connsiteX272" fmla="*/ 4317558 w 4898003"/>
              <a:gd name="connsiteY272" fmla="*/ 461176 h 3363402"/>
              <a:gd name="connsiteX273" fmla="*/ 4317558 w 4898003"/>
              <a:gd name="connsiteY273" fmla="*/ 461176 h 3363402"/>
              <a:gd name="connsiteX274" fmla="*/ 4214191 w 4898003"/>
              <a:gd name="connsiteY274" fmla="*/ 405517 h 3363402"/>
              <a:gd name="connsiteX275" fmla="*/ 4214191 w 4898003"/>
              <a:gd name="connsiteY275" fmla="*/ 405517 h 3363402"/>
              <a:gd name="connsiteX276" fmla="*/ 4126727 w 4898003"/>
              <a:gd name="connsiteY276" fmla="*/ 421419 h 3363402"/>
              <a:gd name="connsiteX277" fmla="*/ 4126727 w 4898003"/>
              <a:gd name="connsiteY277" fmla="*/ 421419 h 3363402"/>
              <a:gd name="connsiteX278" fmla="*/ 4047213 w 4898003"/>
              <a:gd name="connsiteY278" fmla="*/ 365760 h 3363402"/>
              <a:gd name="connsiteX279" fmla="*/ 3991554 w 4898003"/>
              <a:gd name="connsiteY279" fmla="*/ 389614 h 3363402"/>
              <a:gd name="connsiteX280" fmla="*/ 3951798 w 4898003"/>
              <a:gd name="connsiteY280" fmla="*/ 397565 h 3363402"/>
              <a:gd name="connsiteX281" fmla="*/ 3927944 w 4898003"/>
              <a:gd name="connsiteY281" fmla="*/ 373711 h 3363402"/>
              <a:gd name="connsiteX282" fmla="*/ 3927944 w 4898003"/>
              <a:gd name="connsiteY282" fmla="*/ 373711 h 3363402"/>
              <a:gd name="connsiteX283" fmla="*/ 3840480 w 4898003"/>
              <a:gd name="connsiteY283" fmla="*/ 349857 h 3363402"/>
              <a:gd name="connsiteX284" fmla="*/ 3792772 w 4898003"/>
              <a:gd name="connsiteY284" fmla="*/ 318052 h 3363402"/>
              <a:gd name="connsiteX285" fmla="*/ 3673502 w 4898003"/>
              <a:gd name="connsiteY285" fmla="*/ 326003 h 3363402"/>
              <a:gd name="connsiteX286" fmla="*/ 3578087 w 4898003"/>
              <a:gd name="connsiteY286" fmla="*/ 333955 h 3363402"/>
              <a:gd name="connsiteX287" fmla="*/ 3538330 w 4898003"/>
              <a:gd name="connsiteY287" fmla="*/ 349857 h 3363402"/>
              <a:gd name="connsiteX288" fmla="*/ 3538330 w 4898003"/>
              <a:gd name="connsiteY288" fmla="*/ 349857 h 3363402"/>
              <a:gd name="connsiteX289" fmla="*/ 3419060 w 4898003"/>
              <a:gd name="connsiteY289" fmla="*/ 357809 h 3363402"/>
              <a:gd name="connsiteX290" fmla="*/ 3379304 w 4898003"/>
              <a:gd name="connsiteY290" fmla="*/ 326003 h 3363402"/>
              <a:gd name="connsiteX291" fmla="*/ 3379304 w 4898003"/>
              <a:gd name="connsiteY291" fmla="*/ 326003 h 3363402"/>
              <a:gd name="connsiteX292" fmla="*/ 3275937 w 4898003"/>
              <a:gd name="connsiteY292" fmla="*/ 294198 h 3363402"/>
              <a:gd name="connsiteX293" fmla="*/ 3252083 w 4898003"/>
              <a:gd name="connsiteY293" fmla="*/ 270344 h 3363402"/>
              <a:gd name="connsiteX294" fmla="*/ 3252083 w 4898003"/>
              <a:gd name="connsiteY294" fmla="*/ 270344 h 3363402"/>
              <a:gd name="connsiteX295" fmla="*/ 3140765 w 4898003"/>
              <a:gd name="connsiteY295" fmla="*/ 270344 h 3363402"/>
              <a:gd name="connsiteX296" fmla="*/ 3140765 w 4898003"/>
              <a:gd name="connsiteY296" fmla="*/ 270344 h 3363402"/>
              <a:gd name="connsiteX297" fmla="*/ 2973787 w 4898003"/>
              <a:gd name="connsiteY297" fmla="*/ 326003 h 3363402"/>
              <a:gd name="connsiteX298" fmla="*/ 2822713 w 4898003"/>
              <a:gd name="connsiteY298" fmla="*/ 349857 h 3363402"/>
              <a:gd name="connsiteX299" fmla="*/ 2711394 w 4898003"/>
              <a:gd name="connsiteY299" fmla="*/ 349857 h 3363402"/>
              <a:gd name="connsiteX300" fmla="*/ 2631881 w 4898003"/>
              <a:gd name="connsiteY300" fmla="*/ 349857 h 3363402"/>
              <a:gd name="connsiteX301" fmla="*/ 2568271 w 4898003"/>
              <a:gd name="connsiteY301" fmla="*/ 333955 h 3363402"/>
              <a:gd name="connsiteX302" fmla="*/ 2544417 w 4898003"/>
              <a:gd name="connsiteY302" fmla="*/ 318052 h 3363402"/>
              <a:gd name="connsiteX303" fmla="*/ 2528514 w 4898003"/>
              <a:gd name="connsiteY303" fmla="*/ 349857 h 3363402"/>
              <a:gd name="connsiteX304" fmla="*/ 2496709 w 4898003"/>
              <a:gd name="connsiteY304" fmla="*/ 326003 h 3363402"/>
              <a:gd name="connsiteX305" fmla="*/ 2456953 w 4898003"/>
              <a:gd name="connsiteY305" fmla="*/ 310101 h 3363402"/>
              <a:gd name="connsiteX306" fmla="*/ 2456953 w 4898003"/>
              <a:gd name="connsiteY306" fmla="*/ 310101 h 3363402"/>
              <a:gd name="connsiteX307" fmla="*/ 2385391 w 4898003"/>
              <a:gd name="connsiteY307" fmla="*/ 278296 h 3363402"/>
              <a:gd name="connsiteX308" fmla="*/ 2385391 w 4898003"/>
              <a:gd name="connsiteY308" fmla="*/ 278296 h 3363402"/>
              <a:gd name="connsiteX309" fmla="*/ 2353586 w 4898003"/>
              <a:gd name="connsiteY309" fmla="*/ 198783 h 3363402"/>
              <a:gd name="connsiteX310" fmla="*/ 2385391 w 4898003"/>
              <a:gd name="connsiteY310" fmla="*/ 166977 h 3363402"/>
              <a:gd name="connsiteX311" fmla="*/ 2345634 w 4898003"/>
              <a:gd name="connsiteY311" fmla="*/ 151075 h 3363402"/>
              <a:gd name="connsiteX312" fmla="*/ 2345634 w 4898003"/>
              <a:gd name="connsiteY312" fmla="*/ 151075 h 3363402"/>
              <a:gd name="connsiteX313" fmla="*/ 2353586 w 4898003"/>
              <a:gd name="connsiteY313" fmla="*/ 71562 h 3363402"/>
              <a:gd name="connsiteX314" fmla="*/ 2393342 w 4898003"/>
              <a:gd name="connsiteY314" fmla="*/ 31805 h 3363402"/>
              <a:gd name="connsiteX315" fmla="*/ 2393342 w 4898003"/>
              <a:gd name="connsiteY315" fmla="*/ 0 h 3363402"/>
              <a:gd name="connsiteX316" fmla="*/ 1502796 w 4898003"/>
              <a:gd name="connsiteY316" fmla="*/ 0 h 3363402"/>
              <a:gd name="connsiteX0" fmla="*/ 1502796 w 4898003"/>
              <a:gd name="connsiteY0" fmla="*/ 0 h 3363402"/>
              <a:gd name="connsiteX1" fmla="*/ 1622066 w 4898003"/>
              <a:gd name="connsiteY1" fmla="*/ 87464 h 3363402"/>
              <a:gd name="connsiteX2" fmla="*/ 1669773 w 4898003"/>
              <a:gd name="connsiteY2" fmla="*/ 166977 h 3363402"/>
              <a:gd name="connsiteX3" fmla="*/ 1693627 w 4898003"/>
              <a:gd name="connsiteY3" fmla="*/ 230588 h 3363402"/>
              <a:gd name="connsiteX4" fmla="*/ 1669773 w 4898003"/>
              <a:gd name="connsiteY4" fmla="*/ 278296 h 3363402"/>
              <a:gd name="connsiteX5" fmla="*/ 1550504 w 4898003"/>
              <a:gd name="connsiteY5" fmla="*/ 341906 h 3363402"/>
              <a:gd name="connsiteX6" fmla="*/ 1478942 w 4898003"/>
              <a:gd name="connsiteY6" fmla="*/ 357809 h 3363402"/>
              <a:gd name="connsiteX7" fmla="*/ 1383527 w 4898003"/>
              <a:gd name="connsiteY7" fmla="*/ 389614 h 3363402"/>
              <a:gd name="connsiteX8" fmla="*/ 1558455 w 4898003"/>
              <a:gd name="connsiteY8" fmla="*/ 405517 h 3363402"/>
              <a:gd name="connsiteX9" fmla="*/ 1709530 w 4898003"/>
              <a:gd name="connsiteY9" fmla="*/ 405517 h 3363402"/>
              <a:gd name="connsiteX10" fmla="*/ 1820848 w 4898003"/>
              <a:gd name="connsiteY10" fmla="*/ 437322 h 3363402"/>
              <a:gd name="connsiteX11" fmla="*/ 1940118 w 4898003"/>
              <a:gd name="connsiteY11" fmla="*/ 469127 h 3363402"/>
              <a:gd name="connsiteX12" fmla="*/ 2019631 w 4898003"/>
              <a:gd name="connsiteY12" fmla="*/ 508883 h 3363402"/>
              <a:gd name="connsiteX13" fmla="*/ 2035533 w 4898003"/>
              <a:gd name="connsiteY13" fmla="*/ 556591 h 3363402"/>
              <a:gd name="connsiteX14" fmla="*/ 2027582 w 4898003"/>
              <a:gd name="connsiteY14" fmla="*/ 596348 h 3363402"/>
              <a:gd name="connsiteX15" fmla="*/ 2011680 w 4898003"/>
              <a:gd name="connsiteY15" fmla="*/ 636104 h 3363402"/>
              <a:gd name="connsiteX16" fmla="*/ 2154803 w 4898003"/>
              <a:gd name="connsiteY16" fmla="*/ 612250 h 3363402"/>
              <a:gd name="connsiteX17" fmla="*/ 2258170 w 4898003"/>
              <a:gd name="connsiteY17" fmla="*/ 636104 h 3363402"/>
              <a:gd name="connsiteX18" fmla="*/ 2337683 w 4898003"/>
              <a:gd name="connsiteY18" fmla="*/ 659958 h 3363402"/>
              <a:gd name="connsiteX19" fmla="*/ 2456953 w 4898003"/>
              <a:gd name="connsiteY19" fmla="*/ 691763 h 3363402"/>
              <a:gd name="connsiteX20" fmla="*/ 2536466 w 4898003"/>
              <a:gd name="connsiteY20" fmla="*/ 739471 h 3363402"/>
              <a:gd name="connsiteX21" fmla="*/ 2647784 w 4898003"/>
              <a:gd name="connsiteY21" fmla="*/ 763325 h 3363402"/>
              <a:gd name="connsiteX22" fmla="*/ 2711394 w 4898003"/>
              <a:gd name="connsiteY22" fmla="*/ 834887 h 3363402"/>
              <a:gd name="connsiteX23" fmla="*/ 2751151 w 4898003"/>
              <a:gd name="connsiteY23" fmla="*/ 946205 h 3363402"/>
              <a:gd name="connsiteX24" fmla="*/ 2735248 w 4898003"/>
              <a:gd name="connsiteY24" fmla="*/ 1041621 h 3363402"/>
              <a:gd name="connsiteX25" fmla="*/ 2600076 w 4898003"/>
              <a:gd name="connsiteY25" fmla="*/ 1073426 h 3363402"/>
              <a:gd name="connsiteX26" fmla="*/ 2464904 w 4898003"/>
              <a:gd name="connsiteY26" fmla="*/ 1089329 h 3363402"/>
              <a:gd name="connsiteX27" fmla="*/ 2337683 w 4898003"/>
              <a:gd name="connsiteY27" fmla="*/ 1097280 h 3363402"/>
              <a:gd name="connsiteX28" fmla="*/ 2178657 w 4898003"/>
              <a:gd name="connsiteY28" fmla="*/ 1129085 h 3363402"/>
              <a:gd name="connsiteX29" fmla="*/ 2138900 w 4898003"/>
              <a:gd name="connsiteY29" fmla="*/ 1137037 h 3363402"/>
              <a:gd name="connsiteX30" fmla="*/ 2377440 w 4898003"/>
              <a:gd name="connsiteY30" fmla="*/ 1152939 h 3363402"/>
              <a:gd name="connsiteX31" fmla="*/ 2568271 w 4898003"/>
              <a:gd name="connsiteY31" fmla="*/ 1152939 h 3363402"/>
              <a:gd name="connsiteX32" fmla="*/ 2767053 w 4898003"/>
              <a:gd name="connsiteY32" fmla="*/ 1152939 h 3363402"/>
              <a:gd name="connsiteX33" fmla="*/ 2854518 w 4898003"/>
              <a:gd name="connsiteY33" fmla="*/ 1168842 h 3363402"/>
              <a:gd name="connsiteX34" fmla="*/ 2910177 w 4898003"/>
              <a:gd name="connsiteY34" fmla="*/ 1232452 h 3363402"/>
              <a:gd name="connsiteX35" fmla="*/ 2910177 w 4898003"/>
              <a:gd name="connsiteY35" fmla="*/ 1280160 h 3363402"/>
              <a:gd name="connsiteX36" fmla="*/ 2934031 w 4898003"/>
              <a:gd name="connsiteY36" fmla="*/ 1327868 h 3363402"/>
              <a:gd name="connsiteX37" fmla="*/ 3029447 w 4898003"/>
              <a:gd name="connsiteY37" fmla="*/ 1399430 h 3363402"/>
              <a:gd name="connsiteX38" fmla="*/ 3140765 w 4898003"/>
              <a:gd name="connsiteY38" fmla="*/ 1455089 h 3363402"/>
              <a:gd name="connsiteX39" fmla="*/ 3267986 w 4898003"/>
              <a:gd name="connsiteY39" fmla="*/ 1518699 h 3363402"/>
              <a:gd name="connsiteX40" fmla="*/ 3323645 w 4898003"/>
              <a:gd name="connsiteY40" fmla="*/ 1558456 h 3363402"/>
              <a:gd name="connsiteX41" fmla="*/ 3244132 w 4898003"/>
              <a:gd name="connsiteY41" fmla="*/ 1550504 h 3363402"/>
              <a:gd name="connsiteX42" fmla="*/ 3140765 w 4898003"/>
              <a:gd name="connsiteY42" fmla="*/ 1510748 h 3363402"/>
              <a:gd name="connsiteX43" fmla="*/ 3053300 w 4898003"/>
              <a:gd name="connsiteY43" fmla="*/ 1478943 h 3363402"/>
              <a:gd name="connsiteX44" fmla="*/ 2926080 w 4898003"/>
              <a:gd name="connsiteY44" fmla="*/ 1455089 h 3363402"/>
              <a:gd name="connsiteX45" fmla="*/ 2878372 w 4898003"/>
              <a:gd name="connsiteY45" fmla="*/ 1502797 h 3363402"/>
              <a:gd name="connsiteX46" fmla="*/ 2878372 w 4898003"/>
              <a:gd name="connsiteY46" fmla="*/ 1502797 h 3363402"/>
              <a:gd name="connsiteX47" fmla="*/ 2910177 w 4898003"/>
              <a:gd name="connsiteY47" fmla="*/ 1566407 h 3363402"/>
              <a:gd name="connsiteX48" fmla="*/ 2934031 w 4898003"/>
              <a:gd name="connsiteY48" fmla="*/ 1645920 h 3363402"/>
              <a:gd name="connsiteX49" fmla="*/ 2934031 w 4898003"/>
              <a:gd name="connsiteY49" fmla="*/ 1645920 h 3363402"/>
              <a:gd name="connsiteX50" fmla="*/ 2902226 w 4898003"/>
              <a:gd name="connsiteY50" fmla="*/ 1749287 h 3363402"/>
              <a:gd name="connsiteX51" fmla="*/ 2862469 w 4898003"/>
              <a:gd name="connsiteY51" fmla="*/ 1765190 h 3363402"/>
              <a:gd name="connsiteX52" fmla="*/ 2798859 w 4898003"/>
              <a:gd name="connsiteY52" fmla="*/ 1757238 h 3363402"/>
              <a:gd name="connsiteX53" fmla="*/ 2711394 w 4898003"/>
              <a:gd name="connsiteY53" fmla="*/ 1757238 h 3363402"/>
              <a:gd name="connsiteX54" fmla="*/ 2623930 w 4898003"/>
              <a:gd name="connsiteY54" fmla="*/ 1749287 h 3363402"/>
              <a:gd name="connsiteX55" fmla="*/ 2568271 w 4898003"/>
              <a:gd name="connsiteY55" fmla="*/ 1765190 h 3363402"/>
              <a:gd name="connsiteX56" fmla="*/ 2695492 w 4898003"/>
              <a:gd name="connsiteY56" fmla="*/ 1789043 h 3363402"/>
              <a:gd name="connsiteX57" fmla="*/ 2775005 w 4898003"/>
              <a:gd name="connsiteY57" fmla="*/ 1804946 h 3363402"/>
              <a:gd name="connsiteX58" fmla="*/ 2846567 w 4898003"/>
              <a:gd name="connsiteY58" fmla="*/ 1836751 h 3363402"/>
              <a:gd name="connsiteX59" fmla="*/ 2846567 w 4898003"/>
              <a:gd name="connsiteY59" fmla="*/ 1836751 h 3363402"/>
              <a:gd name="connsiteX60" fmla="*/ 2870420 w 4898003"/>
              <a:gd name="connsiteY60" fmla="*/ 1924216 h 3363402"/>
              <a:gd name="connsiteX61" fmla="*/ 2830664 w 4898003"/>
              <a:gd name="connsiteY61" fmla="*/ 1987826 h 3363402"/>
              <a:gd name="connsiteX62" fmla="*/ 2767053 w 4898003"/>
              <a:gd name="connsiteY62" fmla="*/ 2027583 h 3363402"/>
              <a:gd name="connsiteX63" fmla="*/ 2775005 w 4898003"/>
              <a:gd name="connsiteY63" fmla="*/ 2051437 h 3363402"/>
              <a:gd name="connsiteX64" fmla="*/ 2775005 w 4898003"/>
              <a:gd name="connsiteY64" fmla="*/ 2051437 h 3363402"/>
              <a:gd name="connsiteX65" fmla="*/ 2703443 w 4898003"/>
              <a:gd name="connsiteY65" fmla="*/ 2122998 h 3363402"/>
              <a:gd name="connsiteX66" fmla="*/ 2639833 w 4898003"/>
              <a:gd name="connsiteY66" fmla="*/ 2146852 h 3363402"/>
              <a:gd name="connsiteX67" fmla="*/ 2584173 w 4898003"/>
              <a:gd name="connsiteY67" fmla="*/ 2194560 h 3363402"/>
              <a:gd name="connsiteX68" fmla="*/ 2552368 w 4898003"/>
              <a:gd name="connsiteY68" fmla="*/ 2210463 h 3363402"/>
              <a:gd name="connsiteX69" fmla="*/ 2361537 w 4898003"/>
              <a:gd name="connsiteY69" fmla="*/ 2226365 h 3363402"/>
              <a:gd name="connsiteX70" fmla="*/ 2258170 w 4898003"/>
              <a:gd name="connsiteY70" fmla="*/ 2266122 h 3363402"/>
              <a:gd name="connsiteX71" fmla="*/ 2138900 w 4898003"/>
              <a:gd name="connsiteY71" fmla="*/ 2274073 h 3363402"/>
              <a:gd name="connsiteX72" fmla="*/ 2043485 w 4898003"/>
              <a:gd name="connsiteY72" fmla="*/ 2274073 h 3363402"/>
              <a:gd name="connsiteX73" fmla="*/ 1971923 w 4898003"/>
              <a:gd name="connsiteY73" fmla="*/ 2234317 h 3363402"/>
              <a:gd name="connsiteX74" fmla="*/ 1971923 w 4898003"/>
              <a:gd name="connsiteY74" fmla="*/ 2234317 h 3363402"/>
              <a:gd name="connsiteX75" fmla="*/ 1892410 w 4898003"/>
              <a:gd name="connsiteY75" fmla="*/ 2154803 h 3363402"/>
              <a:gd name="connsiteX76" fmla="*/ 1804946 w 4898003"/>
              <a:gd name="connsiteY76" fmla="*/ 2115047 h 3363402"/>
              <a:gd name="connsiteX77" fmla="*/ 1820848 w 4898003"/>
              <a:gd name="connsiteY77" fmla="*/ 2067339 h 3363402"/>
              <a:gd name="connsiteX78" fmla="*/ 1765189 w 4898003"/>
              <a:gd name="connsiteY78" fmla="*/ 2075290 h 3363402"/>
              <a:gd name="connsiteX79" fmla="*/ 1677725 w 4898003"/>
              <a:gd name="connsiteY79" fmla="*/ 2075290 h 3363402"/>
              <a:gd name="connsiteX80" fmla="*/ 1622066 w 4898003"/>
              <a:gd name="connsiteY80" fmla="*/ 2075290 h 3363402"/>
              <a:gd name="connsiteX81" fmla="*/ 1550504 w 4898003"/>
              <a:gd name="connsiteY81" fmla="*/ 2075290 h 3363402"/>
              <a:gd name="connsiteX82" fmla="*/ 1486893 w 4898003"/>
              <a:gd name="connsiteY82" fmla="*/ 2067339 h 3363402"/>
              <a:gd name="connsiteX83" fmla="*/ 1415332 w 4898003"/>
              <a:gd name="connsiteY83" fmla="*/ 2051437 h 3363402"/>
              <a:gd name="connsiteX84" fmla="*/ 1359673 w 4898003"/>
              <a:gd name="connsiteY84" fmla="*/ 2051437 h 3363402"/>
              <a:gd name="connsiteX85" fmla="*/ 1359673 w 4898003"/>
              <a:gd name="connsiteY85" fmla="*/ 2051437 h 3363402"/>
              <a:gd name="connsiteX86" fmla="*/ 1534601 w 4898003"/>
              <a:gd name="connsiteY86" fmla="*/ 2130950 h 3363402"/>
              <a:gd name="connsiteX87" fmla="*/ 1622066 w 4898003"/>
              <a:gd name="connsiteY87" fmla="*/ 2146852 h 3363402"/>
              <a:gd name="connsiteX88" fmla="*/ 1701579 w 4898003"/>
              <a:gd name="connsiteY88" fmla="*/ 2178657 h 3363402"/>
              <a:gd name="connsiteX89" fmla="*/ 1781092 w 4898003"/>
              <a:gd name="connsiteY89" fmla="*/ 2250219 h 3363402"/>
              <a:gd name="connsiteX90" fmla="*/ 1836751 w 4898003"/>
              <a:gd name="connsiteY90" fmla="*/ 2297927 h 3363402"/>
              <a:gd name="connsiteX91" fmla="*/ 1844702 w 4898003"/>
              <a:gd name="connsiteY91" fmla="*/ 2345635 h 3363402"/>
              <a:gd name="connsiteX92" fmla="*/ 1844702 w 4898003"/>
              <a:gd name="connsiteY92" fmla="*/ 2345635 h 3363402"/>
              <a:gd name="connsiteX93" fmla="*/ 1741335 w 4898003"/>
              <a:gd name="connsiteY93" fmla="*/ 2425148 h 3363402"/>
              <a:gd name="connsiteX94" fmla="*/ 1630017 w 4898003"/>
              <a:gd name="connsiteY94" fmla="*/ 2449002 h 3363402"/>
              <a:gd name="connsiteX95" fmla="*/ 1550504 w 4898003"/>
              <a:gd name="connsiteY95" fmla="*/ 2456953 h 3363402"/>
              <a:gd name="connsiteX96" fmla="*/ 1502796 w 4898003"/>
              <a:gd name="connsiteY96" fmla="*/ 2512612 h 3363402"/>
              <a:gd name="connsiteX97" fmla="*/ 1423283 w 4898003"/>
              <a:gd name="connsiteY97" fmla="*/ 2536466 h 3363402"/>
              <a:gd name="connsiteX98" fmla="*/ 1335819 w 4898003"/>
              <a:gd name="connsiteY98" fmla="*/ 2568271 h 3363402"/>
              <a:gd name="connsiteX99" fmla="*/ 1264257 w 4898003"/>
              <a:gd name="connsiteY99" fmla="*/ 2631882 h 3363402"/>
              <a:gd name="connsiteX100" fmla="*/ 1216549 w 4898003"/>
              <a:gd name="connsiteY100" fmla="*/ 2631882 h 3363402"/>
              <a:gd name="connsiteX101" fmla="*/ 1097280 w 4898003"/>
              <a:gd name="connsiteY101" fmla="*/ 2647784 h 3363402"/>
              <a:gd name="connsiteX102" fmla="*/ 1009815 w 4898003"/>
              <a:gd name="connsiteY102" fmla="*/ 2647784 h 3363402"/>
              <a:gd name="connsiteX103" fmla="*/ 922351 w 4898003"/>
              <a:gd name="connsiteY103" fmla="*/ 2623930 h 3363402"/>
              <a:gd name="connsiteX104" fmla="*/ 842838 w 4898003"/>
              <a:gd name="connsiteY104" fmla="*/ 2631882 h 3363402"/>
              <a:gd name="connsiteX105" fmla="*/ 747422 w 4898003"/>
              <a:gd name="connsiteY105" fmla="*/ 2631882 h 3363402"/>
              <a:gd name="connsiteX106" fmla="*/ 747422 w 4898003"/>
              <a:gd name="connsiteY106" fmla="*/ 2631882 h 3363402"/>
              <a:gd name="connsiteX107" fmla="*/ 628153 w 4898003"/>
              <a:gd name="connsiteY107" fmla="*/ 2552369 h 3363402"/>
              <a:gd name="connsiteX108" fmla="*/ 540688 w 4898003"/>
              <a:gd name="connsiteY108" fmla="*/ 2520563 h 3363402"/>
              <a:gd name="connsiteX109" fmla="*/ 485029 w 4898003"/>
              <a:gd name="connsiteY109" fmla="*/ 2536466 h 3363402"/>
              <a:gd name="connsiteX110" fmla="*/ 485029 w 4898003"/>
              <a:gd name="connsiteY110" fmla="*/ 2536466 h 3363402"/>
              <a:gd name="connsiteX111" fmla="*/ 421419 w 4898003"/>
              <a:gd name="connsiteY111" fmla="*/ 2592125 h 3363402"/>
              <a:gd name="connsiteX112" fmla="*/ 469127 w 4898003"/>
              <a:gd name="connsiteY112" fmla="*/ 2639833 h 3363402"/>
              <a:gd name="connsiteX113" fmla="*/ 469127 w 4898003"/>
              <a:gd name="connsiteY113" fmla="*/ 2639833 h 3363402"/>
              <a:gd name="connsiteX114" fmla="*/ 413467 w 4898003"/>
              <a:gd name="connsiteY114" fmla="*/ 2679590 h 3363402"/>
              <a:gd name="connsiteX115" fmla="*/ 318052 w 4898003"/>
              <a:gd name="connsiteY115" fmla="*/ 2655736 h 3363402"/>
              <a:gd name="connsiteX116" fmla="*/ 174928 w 4898003"/>
              <a:gd name="connsiteY116" fmla="*/ 2679590 h 3363402"/>
              <a:gd name="connsiteX117" fmla="*/ 111318 w 4898003"/>
              <a:gd name="connsiteY117" fmla="*/ 2679590 h 3363402"/>
              <a:gd name="connsiteX118" fmla="*/ 0 w 4898003"/>
              <a:gd name="connsiteY118" fmla="*/ 2671638 h 3363402"/>
              <a:gd name="connsiteX119" fmla="*/ 0 w 4898003"/>
              <a:gd name="connsiteY119" fmla="*/ 2727297 h 3363402"/>
              <a:gd name="connsiteX120" fmla="*/ 87464 w 4898003"/>
              <a:gd name="connsiteY120" fmla="*/ 2735249 h 3363402"/>
              <a:gd name="connsiteX121" fmla="*/ 182880 w 4898003"/>
              <a:gd name="connsiteY121" fmla="*/ 2759103 h 3363402"/>
              <a:gd name="connsiteX122" fmla="*/ 270344 w 4898003"/>
              <a:gd name="connsiteY122" fmla="*/ 2775005 h 3363402"/>
              <a:gd name="connsiteX123" fmla="*/ 373711 w 4898003"/>
              <a:gd name="connsiteY123" fmla="*/ 2790908 h 3363402"/>
              <a:gd name="connsiteX124" fmla="*/ 453224 w 4898003"/>
              <a:gd name="connsiteY124" fmla="*/ 2814762 h 3363402"/>
              <a:gd name="connsiteX125" fmla="*/ 532737 w 4898003"/>
              <a:gd name="connsiteY125" fmla="*/ 2838616 h 3363402"/>
              <a:gd name="connsiteX126" fmla="*/ 580445 w 4898003"/>
              <a:gd name="connsiteY126" fmla="*/ 2862470 h 3363402"/>
              <a:gd name="connsiteX127" fmla="*/ 675860 w 4898003"/>
              <a:gd name="connsiteY127" fmla="*/ 2926080 h 3363402"/>
              <a:gd name="connsiteX128" fmla="*/ 675860 w 4898003"/>
              <a:gd name="connsiteY128" fmla="*/ 2926080 h 3363402"/>
              <a:gd name="connsiteX129" fmla="*/ 715617 w 4898003"/>
              <a:gd name="connsiteY129" fmla="*/ 2989690 h 3363402"/>
              <a:gd name="connsiteX130" fmla="*/ 683812 w 4898003"/>
              <a:gd name="connsiteY130" fmla="*/ 3045350 h 3363402"/>
              <a:gd name="connsiteX131" fmla="*/ 683812 w 4898003"/>
              <a:gd name="connsiteY131" fmla="*/ 3045350 h 3363402"/>
              <a:gd name="connsiteX132" fmla="*/ 604299 w 4898003"/>
              <a:gd name="connsiteY132" fmla="*/ 3093057 h 3363402"/>
              <a:gd name="connsiteX133" fmla="*/ 604299 w 4898003"/>
              <a:gd name="connsiteY133" fmla="*/ 3093057 h 3363402"/>
              <a:gd name="connsiteX134" fmla="*/ 469127 w 4898003"/>
              <a:gd name="connsiteY134" fmla="*/ 3093057 h 3363402"/>
              <a:gd name="connsiteX135" fmla="*/ 612250 w 4898003"/>
              <a:gd name="connsiteY135" fmla="*/ 3116911 h 3363402"/>
              <a:gd name="connsiteX136" fmla="*/ 723568 w 4898003"/>
              <a:gd name="connsiteY136" fmla="*/ 3124863 h 3363402"/>
              <a:gd name="connsiteX137" fmla="*/ 787179 w 4898003"/>
              <a:gd name="connsiteY137" fmla="*/ 3172570 h 3363402"/>
              <a:gd name="connsiteX138" fmla="*/ 866692 w 4898003"/>
              <a:gd name="connsiteY138" fmla="*/ 3228230 h 3363402"/>
              <a:gd name="connsiteX139" fmla="*/ 954156 w 4898003"/>
              <a:gd name="connsiteY139" fmla="*/ 3283889 h 3363402"/>
              <a:gd name="connsiteX140" fmla="*/ 993913 w 4898003"/>
              <a:gd name="connsiteY140" fmla="*/ 3323645 h 3363402"/>
              <a:gd name="connsiteX141" fmla="*/ 1057523 w 4898003"/>
              <a:gd name="connsiteY141" fmla="*/ 3323645 h 3363402"/>
              <a:gd name="connsiteX142" fmla="*/ 1057523 w 4898003"/>
              <a:gd name="connsiteY142" fmla="*/ 3323645 h 3363402"/>
              <a:gd name="connsiteX143" fmla="*/ 1200647 w 4898003"/>
              <a:gd name="connsiteY143" fmla="*/ 3363402 h 3363402"/>
              <a:gd name="connsiteX144" fmla="*/ 1264257 w 4898003"/>
              <a:gd name="connsiteY144" fmla="*/ 3307743 h 3363402"/>
              <a:gd name="connsiteX145" fmla="*/ 1431234 w 4898003"/>
              <a:gd name="connsiteY145" fmla="*/ 3220278 h 3363402"/>
              <a:gd name="connsiteX146" fmla="*/ 1542553 w 4898003"/>
              <a:gd name="connsiteY146" fmla="*/ 3172570 h 3363402"/>
              <a:gd name="connsiteX147" fmla="*/ 1653871 w 4898003"/>
              <a:gd name="connsiteY147" fmla="*/ 3124863 h 3363402"/>
              <a:gd name="connsiteX148" fmla="*/ 1749287 w 4898003"/>
              <a:gd name="connsiteY148" fmla="*/ 3116911 h 3363402"/>
              <a:gd name="connsiteX149" fmla="*/ 1852653 w 4898003"/>
              <a:gd name="connsiteY149" fmla="*/ 3116911 h 3363402"/>
              <a:gd name="connsiteX150" fmla="*/ 1940118 w 4898003"/>
              <a:gd name="connsiteY150" fmla="*/ 3124863 h 3363402"/>
              <a:gd name="connsiteX151" fmla="*/ 1995777 w 4898003"/>
              <a:gd name="connsiteY151" fmla="*/ 3085106 h 3363402"/>
              <a:gd name="connsiteX152" fmla="*/ 2091193 w 4898003"/>
              <a:gd name="connsiteY152" fmla="*/ 3085106 h 3363402"/>
              <a:gd name="connsiteX153" fmla="*/ 2194560 w 4898003"/>
              <a:gd name="connsiteY153" fmla="*/ 3093057 h 3363402"/>
              <a:gd name="connsiteX154" fmla="*/ 2289975 w 4898003"/>
              <a:gd name="connsiteY154" fmla="*/ 3069203 h 3363402"/>
              <a:gd name="connsiteX155" fmla="*/ 2369488 w 4898003"/>
              <a:gd name="connsiteY155" fmla="*/ 3029447 h 3363402"/>
              <a:gd name="connsiteX156" fmla="*/ 2425147 w 4898003"/>
              <a:gd name="connsiteY156" fmla="*/ 3013544 h 3363402"/>
              <a:gd name="connsiteX157" fmla="*/ 2576222 w 4898003"/>
              <a:gd name="connsiteY157" fmla="*/ 3013544 h 3363402"/>
              <a:gd name="connsiteX158" fmla="*/ 2695492 w 4898003"/>
              <a:gd name="connsiteY158" fmla="*/ 3005593 h 3363402"/>
              <a:gd name="connsiteX159" fmla="*/ 2790907 w 4898003"/>
              <a:gd name="connsiteY159" fmla="*/ 3053301 h 3363402"/>
              <a:gd name="connsiteX160" fmla="*/ 2846567 w 4898003"/>
              <a:gd name="connsiteY160" fmla="*/ 3053301 h 3363402"/>
              <a:gd name="connsiteX161" fmla="*/ 2926080 w 4898003"/>
              <a:gd name="connsiteY161" fmla="*/ 3021496 h 3363402"/>
              <a:gd name="connsiteX162" fmla="*/ 3021495 w 4898003"/>
              <a:gd name="connsiteY162" fmla="*/ 2949934 h 3363402"/>
              <a:gd name="connsiteX163" fmla="*/ 3069203 w 4898003"/>
              <a:gd name="connsiteY163" fmla="*/ 2918129 h 3363402"/>
              <a:gd name="connsiteX164" fmla="*/ 3164619 w 4898003"/>
              <a:gd name="connsiteY164" fmla="*/ 2870421 h 3363402"/>
              <a:gd name="connsiteX165" fmla="*/ 3228229 w 4898003"/>
              <a:gd name="connsiteY165" fmla="*/ 2870421 h 3363402"/>
              <a:gd name="connsiteX166" fmla="*/ 3315693 w 4898003"/>
              <a:gd name="connsiteY166" fmla="*/ 2870421 h 3363402"/>
              <a:gd name="connsiteX167" fmla="*/ 3315693 w 4898003"/>
              <a:gd name="connsiteY167" fmla="*/ 2870421 h 3363402"/>
              <a:gd name="connsiteX168" fmla="*/ 3403158 w 4898003"/>
              <a:gd name="connsiteY168" fmla="*/ 2854518 h 3363402"/>
              <a:gd name="connsiteX169" fmla="*/ 3474720 w 4898003"/>
              <a:gd name="connsiteY169" fmla="*/ 2814762 h 3363402"/>
              <a:gd name="connsiteX170" fmla="*/ 3530379 w 4898003"/>
              <a:gd name="connsiteY170" fmla="*/ 2775005 h 3363402"/>
              <a:gd name="connsiteX171" fmla="*/ 3609892 w 4898003"/>
              <a:gd name="connsiteY171" fmla="*/ 2743200 h 3363402"/>
              <a:gd name="connsiteX172" fmla="*/ 3673502 w 4898003"/>
              <a:gd name="connsiteY172" fmla="*/ 2711395 h 3363402"/>
              <a:gd name="connsiteX173" fmla="*/ 3713259 w 4898003"/>
              <a:gd name="connsiteY173" fmla="*/ 2671638 h 3363402"/>
              <a:gd name="connsiteX174" fmla="*/ 3760967 w 4898003"/>
              <a:gd name="connsiteY174" fmla="*/ 2623930 h 3363402"/>
              <a:gd name="connsiteX175" fmla="*/ 3800723 w 4898003"/>
              <a:gd name="connsiteY175" fmla="*/ 2592125 h 3363402"/>
              <a:gd name="connsiteX176" fmla="*/ 3673502 w 4898003"/>
              <a:gd name="connsiteY176" fmla="*/ 2568271 h 3363402"/>
              <a:gd name="connsiteX177" fmla="*/ 3578087 w 4898003"/>
              <a:gd name="connsiteY177" fmla="*/ 2552369 h 3363402"/>
              <a:gd name="connsiteX178" fmla="*/ 3522427 w 4898003"/>
              <a:gd name="connsiteY178" fmla="*/ 2536466 h 3363402"/>
              <a:gd name="connsiteX179" fmla="*/ 3522427 w 4898003"/>
              <a:gd name="connsiteY179" fmla="*/ 2536466 h 3363402"/>
              <a:gd name="connsiteX180" fmla="*/ 3514476 w 4898003"/>
              <a:gd name="connsiteY180" fmla="*/ 2472856 h 3363402"/>
              <a:gd name="connsiteX181" fmla="*/ 3570135 w 4898003"/>
              <a:gd name="connsiteY181" fmla="*/ 2433099 h 3363402"/>
              <a:gd name="connsiteX182" fmla="*/ 3617843 w 4898003"/>
              <a:gd name="connsiteY182" fmla="*/ 2409245 h 3363402"/>
              <a:gd name="connsiteX183" fmla="*/ 3681453 w 4898003"/>
              <a:gd name="connsiteY183" fmla="*/ 2409245 h 3363402"/>
              <a:gd name="connsiteX184" fmla="*/ 3721210 w 4898003"/>
              <a:gd name="connsiteY184" fmla="*/ 2425148 h 3363402"/>
              <a:gd name="connsiteX185" fmla="*/ 3792772 w 4898003"/>
              <a:gd name="connsiteY185" fmla="*/ 2433099 h 3363402"/>
              <a:gd name="connsiteX186" fmla="*/ 3824577 w 4898003"/>
              <a:gd name="connsiteY186" fmla="*/ 2425148 h 3363402"/>
              <a:gd name="connsiteX187" fmla="*/ 3912041 w 4898003"/>
              <a:gd name="connsiteY187" fmla="*/ 2321781 h 3363402"/>
              <a:gd name="connsiteX188" fmla="*/ 4007457 w 4898003"/>
              <a:gd name="connsiteY188" fmla="*/ 2258170 h 3363402"/>
              <a:gd name="connsiteX189" fmla="*/ 4094921 w 4898003"/>
              <a:gd name="connsiteY189" fmla="*/ 2210463 h 3363402"/>
              <a:gd name="connsiteX190" fmla="*/ 4142629 w 4898003"/>
              <a:gd name="connsiteY190" fmla="*/ 2194560 h 3363402"/>
              <a:gd name="connsiteX191" fmla="*/ 4214191 w 4898003"/>
              <a:gd name="connsiteY191" fmla="*/ 2194560 h 3363402"/>
              <a:gd name="connsiteX192" fmla="*/ 4293704 w 4898003"/>
              <a:gd name="connsiteY192" fmla="*/ 2170706 h 3363402"/>
              <a:gd name="connsiteX193" fmla="*/ 4389120 w 4898003"/>
              <a:gd name="connsiteY193" fmla="*/ 2170706 h 3363402"/>
              <a:gd name="connsiteX194" fmla="*/ 4484535 w 4898003"/>
              <a:gd name="connsiteY194" fmla="*/ 2146852 h 3363402"/>
              <a:gd name="connsiteX195" fmla="*/ 4389120 w 4898003"/>
              <a:gd name="connsiteY195" fmla="*/ 2122998 h 3363402"/>
              <a:gd name="connsiteX196" fmla="*/ 4253947 w 4898003"/>
              <a:gd name="connsiteY196" fmla="*/ 2122998 h 3363402"/>
              <a:gd name="connsiteX197" fmla="*/ 4166483 w 4898003"/>
              <a:gd name="connsiteY197" fmla="*/ 2122998 h 3363402"/>
              <a:gd name="connsiteX198" fmla="*/ 4079019 w 4898003"/>
              <a:gd name="connsiteY198" fmla="*/ 2099144 h 3363402"/>
              <a:gd name="connsiteX199" fmla="*/ 4031311 w 4898003"/>
              <a:gd name="connsiteY199" fmla="*/ 2059388 h 3363402"/>
              <a:gd name="connsiteX200" fmla="*/ 4079019 w 4898003"/>
              <a:gd name="connsiteY200" fmla="*/ 2027583 h 3363402"/>
              <a:gd name="connsiteX201" fmla="*/ 4079019 w 4898003"/>
              <a:gd name="connsiteY201" fmla="*/ 2027583 h 3363402"/>
              <a:gd name="connsiteX202" fmla="*/ 4031311 w 4898003"/>
              <a:gd name="connsiteY202" fmla="*/ 2003729 h 3363402"/>
              <a:gd name="connsiteX203" fmla="*/ 3999506 w 4898003"/>
              <a:gd name="connsiteY203" fmla="*/ 2003729 h 3363402"/>
              <a:gd name="connsiteX204" fmla="*/ 3967700 w 4898003"/>
              <a:gd name="connsiteY204" fmla="*/ 1956021 h 3363402"/>
              <a:gd name="connsiteX205" fmla="*/ 3983603 w 4898003"/>
              <a:gd name="connsiteY205" fmla="*/ 1924216 h 3363402"/>
              <a:gd name="connsiteX206" fmla="*/ 4047213 w 4898003"/>
              <a:gd name="connsiteY206" fmla="*/ 1844703 h 3363402"/>
              <a:gd name="connsiteX207" fmla="*/ 4102873 w 4898003"/>
              <a:gd name="connsiteY207" fmla="*/ 1765190 h 3363402"/>
              <a:gd name="connsiteX208" fmla="*/ 4118775 w 4898003"/>
              <a:gd name="connsiteY208" fmla="*/ 1709530 h 3363402"/>
              <a:gd name="connsiteX209" fmla="*/ 4142629 w 4898003"/>
              <a:gd name="connsiteY209" fmla="*/ 1669774 h 3363402"/>
              <a:gd name="connsiteX210" fmla="*/ 4190337 w 4898003"/>
              <a:gd name="connsiteY210" fmla="*/ 1637969 h 3363402"/>
              <a:gd name="connsiteX211" fmla="*/ 4245996 w 4898003"/>
              <a:gd name="connsiteY211" fmla="*/ 1582310 h 3363402"/>
              <a:gd name="connsiteX212" fmla="*/ 4301655 w 4898003"/>
              <a:gd name="connsiteY212" fmla="*/ 1558456 h 3363402"/>
              <a:gd name="connsiteX213" fmla="*/ 4214191 w 4898003"/>
              <a:gd name="connsiteY213" fmla="*/ 1558456 h 3363402"/>
              <a:gd name="connsiteX214" fmla="*/ 4079019 w 4898003"/>
              <a:gd name="connsiteY214" fmla="*/ 1574358 h 3363402"/>
              <a:gd name="connsiteX215" fmla="*/ 3999506 w 4898003"/>
              <a:gd name="connsiteY215" fmla="*/ 1582310 h 3363402"/>
              <a:gd name="connsiteX216" fmla="*/ 3999506 w 4898003"/>
              <a:gd name="connsiteY216" fmla="*/ 1582310 h 3363402"/>
              <a:gd name="connsiteX217" fmla="*/ 3904090 w 4898003"/>
              <a:gd name="connsiteY217" fmla="*/ 1606163 h 3363402"/>
              <a:gd name="connsiteX218" fmla="*/ 3824577 w 4898003"/>
              <a:gd name="connsiteY218" fmla="*/ 1606163 h 3363402"/>
              <a:gd name="connsiteX219" fmla="*/ 3824577 w 4898003"/>
              <a:gd name="connsiteY219" fmla="*/ 1606163 h 3363402"/>
              <a:gd name="connsiteX220" fmla="*/ 3824577 w 4898003"/>
              <a:gd name="connsiteY220" fmla="*/ 1606163 h 3363402"/>
              <a:gd name="connsiteX221" fmla="*/ 3768918 w 4898003"/>
              <a:gd name="connsiteY221" fmla="*/ 1550504 h 3363402"/>
              <a:gd name="connsiteX222" fmla="*/ 3729161 w 4898003"/>
              <a:gd name="connsiteY222" fmla="*/ 1558456 h 3363402"/>
              <a:gd name="connsiteX223" fmla="*/ 3689405 w 4898003"/>
              <a:gd name="connsiteY223" fmla="*/ 1542553 h 3363402"/>
              <a:gd name="connsiteX224" fmla="*/ 3689405 w 4898003"/>
              <a:gd name="connsiteY224" fmla="*/ 1542553 h 3363402"/>
              <a:gd name="connsiteX225" fmla="*/ 3641697 w 4898003"/>
              <a:gd name="connsiteY225" fmla="*/ 1447137 h 3363402"/>
              <a:gd name="connsiteX226" fmla="*/ 3665551 w 4898003"/>
              <a:gd name="connsiteY226" fmla="*/ 1391478 h 3363402"/>
              <a:gd name="connsiteX227" fmla="*/ 3713259 w 4898003"/>
              <a:gd name="connsiteY227" fmla="*/ 1327868 h 3363402"/>
              <a:gd name="connsiteX228" fmla="*/ 3792772 w 4898003"/>
              <a:gd name="connsiteY228" fmla="*/ 1248355 h 3363402"/>
              <a:gd name="connsiteX229" fmla="*/ 3840480 w 4898003"/>
              <a:gd name="connsiteY229" fmla="*/ 1200647 h 3363402"/>
              <a:gd name="connsiteX230" fmla="*/ 3919993 w 4898003"/>
              <a:gd name="connsiteY230" fmla="*/ 1160890 h 3363402"/>
              <a:gd name="connsiteX231" fmla="*/ 3991554 w 4898003"/>
              <a:gd name="connsiteY231" fmla="*/ 1137037 h 3363402"/>
              <a:gd name="connsiteX232" fmla="*/ 4047213 w 4898003"/>
              <a:gd name="connsiteY232" fmla="*/ 1105231 h 3363402"/>
              <a:gd name="connsiteX233" fmla="*/ 4110824 w 4898003"/>
              <a:gd name="connsiteY233" fmla="*/ 1081377 h 3363402"/>
              <a:gd name="connsiteX234" fmla="*/ 4158532 w 4898003"/>
              <a:gd name="connsiteY234" fmla="*/ 1017767 h 3363402"/>
              <a:gd name="connsiteX235" fmla="*/ 4190337 w 4898003"/>
              <a:gd name="connsiteY235" fmla="*/ 978010 h 3363402"/>
              <a:gd name="connsiteX236" fmla="*/ 4230093 w 4898003"/>
              <a:gd name="connsiteY236" fmla="*/ 946205 h 3363402"/>
              <a:gd name="connsiteX237" fmla="*/ 4206240 w 4898003"/>
              <a:gd name="connsiteY237" fmla="*/ 946205 h 3363402"/>
              <a:gd name="connsiteX238" fmla="*/ 4206240 w 4898003"/>
              <a:gd name="connsiteY238" fmla="*/ 946205 h 3363402"/>
              <a:gd name="connsiteX239" fmla="*/ 4206240 w 4898003"/>
              <a:gd name="connsiteY239" fmla="*/ 946205 h 3363402"/>
              <a:gd name="connsiteX240" fmla="*/ 4214191 w 4898003"/>
              <a:gd name="connsiteY240" fmla="*/ 834887 h 3363402"/>
              <a:gd name="connsiteX241" fmla="*/ 4269850 w 4898003"/>
              <a:gd name="connsiteY241" fmla="*/ 755374 h 3363402"/>
              <a:gd name="connsiteX242" fmla="*/ 4269850 w 4898003"/>
              <a:gd name="connsiteY242" fmla="*/ 755374 h 3363402"/>
              <a:gd name="connsiteX243" fmla="*/ 4206240 w 4898003"/>
              <a:gd name="connsiteY243" fmla="*/ 699715 h 3363402"/>
              <a:gd name="connsiteX244" fmla="*/ 4198288 w 4898003"/>
              <a:gd name="connsiteY244" fmla="*/ 659958 h 3363402"/>
              <a:gd name="connsiteX245" fmla="*/ 4198288 w 4898003"/>
              <a:gd name="connsiteY245" fmla="*/ 659958 h 3363402"/>
              <a:gd name="connsiteX246" fmla="*/ 4277801 w 4898003"/>
              <a:gd name="connsiteY246" fmla="*/ 580445 h 3363402"/>
              <a:gd name="connsiteX247" fmla="*/ 4301655 w 4898003"/>
              <a:gd name="connsiteY247" fmla="*/ 540689 h 3363402"/>
              <a:gd name="connsiteX248" fmla="*/ 4389120 w 4898003"/>
              <a:gd name="connsiteY248" fmla="*/ 516835 h 3363402"/>
              <a:gd name="connsiteX249" fmla="*/ 4460681 w 4898003"/>
              <a:gd name="connsiteY249" fmla="*/ 516835 h 3363402"/>
              <a:gd name="connsiteX250" fmla="*/ 4556097 w 4898003"/>
              <a:gd name="connsiteY250" fmla="*/ 540689 h 3363402"/>
              <a:gd name="connsiteX251" fmla="*/ 4611756 w 4898003"/>
              <a:gd name="connsiteY251" fmla="*/ 556591 h 3363402"/>
              <a:gd name="connsiteX252" fmla="*/ 4651513 w 4898003"/>
              <a:gd name="connsiteY252" fmla="*/ 580445 h 3363402"/>
              <a:gd name="connsiteX253" fmla="*/ 4651513 w 4898003"/>
              <a:gd name="connsiteY253" fmla="*/ 580445 h 3363402"/>
              <a:gd name="connsiteX254" fmla="*/ 4786685 w 4898003"/>
              <a:gd name="connsiteY254" fmla="*/ 620202 h 3363402"/>
              <a:gd name="connsiteX255" fmla="*/ 4794636 w 4898003"/>
              <a:gd name="connsiteY255" fmla="*/ 604299 h 3363402"/>
              <a:gd name="connsiteX256" fmla="*/ 4746928 w 4898003"/>
              <a:gd name="connsiteY256" fmla="*/ 548640 h 3363402"/>
              <a:gd name="connsiteX257" fmla="*/ 4746928 w 4898003"/>
              <a:gd name="connsiteY257" fmla="*/ 548640 h 3363402"/>
              <a:gd name="connsiteX258" fmla="*/ 4786685 w 4898003"/>
              <a:gd name="connsiteY258" fmla="*/ 516835 h 3363402"/>
              <a:gd name="connsiteX259" fmla="*/ 4850295 w 4898003"/>
              <a:gd name="connsiteY259" fmla="*/ 469127 h 3363402"/>
              <a:gd name="connsiteX260" fmla="*/ 4898003 w 4898003"/>
              <a:gd name="connsiteY260" fmla="*/ 429370 h 3363402"/>
              <a:gd name="connsiteX261" fmla="*/ 4802587 w 4898003"/>
              <a:gd name="connsiteY261" fmla="*/ 421419 h 3363402"/>
              <a:gd name="connsiteX262" fmla="*/ 4738977 w 4898003"/>
              <a:gd name="connsiteY262" fmla="*/ 429370 h 3363402"/>
              <a:gd name="connsiteX263" fmla="*/ 4675367 w 4898003"/>
              <a:gd name="connsiteY263" fmla="*/ 445273 h 3363402"/>
              <a:gd name="connsiteX264" fmla="*/ 4611756 w 4898003"/>
              <a:gd name="connsiteY264" fmla="*/ 461176 h 3363402"/>
              <a:gd name="connsiteX265" fmla="*/ 4556097 w 4898003"/>
              <a:gd name="connsiteY265" fmla="*/ 453224 h 3363402"/>
              <a:gd name="connsiteX266" fmla="*/ 4532243 w 4898003"/>
              <a:gd name="connsiteY266" fmla="*/ 445273 h 3363402"/>
              <a:gd name="connsiteX267" fmla="*/ 4500438 w 4898003"/>
              <a:gd name="connsiteY267" fmla="*/ 413468 h 3363402"/>
              <a:gd name="connsiteX268" fmla="*/ 4500438 w 4898003"/>
              <a:gd name="connsiteY268" fmla="*/ 413468 h 3363402"/>
              <a:gd name="connsiteX269" fmla="*/ 4412973 w 4898003"/>
              <a:gd name="connsiteY269" fmla="*/ 445273 h 3363402"/>
              <a:gd name="connsiteX270" fmla="*/ 4349363 w 4898003"/>
              <a:gd name="connsiteY270" fmla="*/ 461176 h 3363402"/>
              <a:gd name="connsiteX271" fmla="*/ 4317558 w 4898003"/>
              <a:gd name="connsiteY271" fmla="*/ 461176 h 3363402"/>
              <a:gd name="connsiteX272" fmla="*/ 4317558 w 4898003"/>
              <a:gd name="connsiteY272" fmla="*/ 461176 h 3363402"/>
              <a:gd name="connsiteX273" fmla="*/ 4214191 w 4898003"/>
              <a:gd name="connsiteY273" fmla="*/ 405517 h 3363402"/>
              <a:gd name="connsiteX274" fmla="*/ 4214191 w 4898003"/>
              <a:gd name="connsiteY274" fmla="*/ 405517 h 3363402"/>
              <a:gd name="connsiteX275" fmla="*/ 4126727 w 4898003"/>
              <a:gd name="connsiteY275" fmla="*/ 421419 h 3363402"/>
              <a:gd name="connsiteX276" fmla="*/ 4126727 w 4898003"/>
              <a:gd name="connsiteY276" fmla="*/ 421419 h 3363402"/>
              <a:gd name="connsiteX277" fmla="*/ 4047213 w 4898003"/>
              <a:gd name="connsiteY277" fmla="*/ 365760 h 3363402"/>
              <a:gd name="connsiteX278" fmla="*/ 3991554 w 4898003"/>
              <a:gd name="connsiteY278" fmla="*/ 389614 h 3363402"/>
              <a:gd name="connsiteX279" fmla="*/ 3951798 w 4898003"/>
              <a:gd name="connsiteY279" fmla="*/ 397565 h 3363402"/>
              <a:gd name="connsiteX280" fmla="*/ 3927944 w 4898003"/>
              <a:gd name="connsiteY280" fmla="*/ 373711 h 3363402"/>
              <a:gd name="connsiteX281" fmla="*/ 3927944 w 4898003"/>
              <a:gd name="connsiteY281" fmla="*/ 373711 h 3363402"/>
              <a:gd name="connsiteX282" fmla="*/ 3840480 w 4898003"/>
              <a:gd name="connsiteY282" fmla="*/ 349857 h 3363402"/>
              <a:gd name="connsiteX283" fmla="*/ 3792772 w 4898003"/>
              <a:gd name="connsiteY283" fmla="*/ 318052 h 3363402"/>
              <a:gd name="connsiteX284" fmla="*/ 3673502 w 4898003"/>
              <a:gd name="connsiteY284" fmla="*/ 326003 h 3363402"/>
              <a:gd name="connsiteX285" fmla="*/ 3578087 w 4898003"/>
              <a:gd name="connsiteY285" fmla="*/ 333955 h 3363402"/>
              <a:gd name="connsiteX286" fmla="*/ 3538330 w 4898003"/>
              <a:gd name="connsiteY286" fmla="*/ 349857 h 3363402"/>
              <a:gd name="connsiteX287" fmla="*/ 3538330 w 4898003"/>
              <a:gd name="connsiteY287" fmla="*/ 349857 h 3363402"/>
              <a:gd name="connsiteX288" fmla="*/ 3419060 w 4898003"/>
              <a:gd name="connsiteY288" fmla="*/ 357809 h 3363402"/>
              <a:gd name="connsiteX289" fmla="*/ 3379304 w 4898003"/>
              <a:gd name="connsiteY289" fmla="*/ 326003 h 3363402"/>
              <a:gd name="connsiteX290" fmla="*/ 3379304 w 4898003"/>
              <a:gd name="connsiteY290" fmla="*/ 326003 h 3363402"/>
              <a:gd name="connsiteX291" fmla="*/ 3275937 w 4898003"/>
              <a:gd name="connsiteY291" fmla="*/ 294198 h 3363402"/>
              <a:gd name="connsiteX292" fmla="*/ 3252083 w 4898003"/>
              <a:gd name="connsiteY292" fmla="*/ 270344 h 3363402"/>
              <a:gd name="connsiteX293" fmla="*/ 3252083 w 4898003"/>
              <a:gd name="connsiteY293" fmla="*/ 270344 h 3363402"/>
              <a:gd name="connsiteX294" fmla="*/ 3140765 w 4898003"/>
              <a:gd name="connsiteY294" fmla="*/ 270344 h 3363402"/>
              <a:gd name="connsiteX295" fmla="*/ 3140765 w 4898003"/>
              <a:gd name="connsiteY295" fmla="*/ 270344 h 3363402"/>
              <a:gd name="connsiteX296" fmla="*/ 2973787 w 4898003"/>
              <a:gd name="connsiteY296" fmla="*/ 326003 h 3363402"/>
              <a:gd name="connsiteX297" fmla="*/ 2822713 w 4898003"/>
              <a:gd name="connsiteY297" fmla="*/ 349857 h 3363402"/>
              <a:gd name="connsiteX298" fmla="*/ 2711394 w 4898003"/>
              <a:gd name="connsiteY298" fmla="*/ 349857 h 3363402"/>
              <a:gd name="connsiteX299" fmla="*/ 2631881 w 4898003"/>
              <a:gd name="connsiteY299" fmla="*/ 349857 h 3363402"/>
              <a:gd name="connsiteX300" fmla="*/ 2568271 w 4898003"/>
              <a:gd name="connsiteY300" fmla="*/ 333955 h 3363402"/>
              <a:gd name="connsiteX301" fmla="*/ 2544417 w 4898003"/>
              <a:gd name="connsiteY301" fmla="*/ 318052 h 3363402"/>
              <a:gd name="connsiteX302" fmla="*/ 2528514 w 4898003"/>
              <a:gd name="connsiteY302" fmla="*/ 349857 h 3363402"/>
              <a:gd name="connsiteX303" fmla="*/ 2496709 w 4898003"/>
              <a:gd name="connsiteY303" fmla="*/ 326003 h 3363402"/>
              <a:gd name="connsiteX304" fmla="*/ 2456953 w 4898003"/>
              <a:gd name="connsiteY304" fmla="*/ 310101 h 3363402"/>
              <a:gd name="connsiteX305" fmla="*/ 2456953 w 4898003"/>
              <a:gd name="connsiteY305" fmla="*/ 310101 h 3363402"/>
              <a:gd name="connsiteX306" fmla="*/ 2385391 w 4898003"/>
              <a:gd name="connsiteY306" fmla="*/ 278296 h 3363402"/>
              <a:gd name="connsiteX307" fmla="*/ 2385391 w 4898003"/>
              <a:gd name="connsiteY307" fmla="*/ 278296 h 3363402"/>
              <a:gd name="connsiteX308" fmla="*/ 2353586 w 4898003"/>
              <a:gd name="connsiteY308" fmla="*/ 198783 h 3363402"/>
              <a:gd name="connsiteX309" fmla="*/ 2385391 w 4898003"/>
              <a:gd name="connsiteY309" fmla="*/ 166977 h 3363402"/>
              <a:gd name="connsiteX310" fmla="*/ 2345634 w 4898003"/>
              <a:gd name="connsiteY310" fmla="*/ 151075 h 3363402"/>
              <a:gd name="connsiteX311" fmla="*/ 2345634 w 4898003"/>
              <a:gd name="connsiteY311" fmla="*/ 151075 h 3363402"/>
              <a:gd name="connsiteX312" fmla="*/ 2353586 w 4898003"/>
              <a:gd name="connsiteY312" fmla="*/ 71562 h 3363402"/>
              <a:gd name="connsiteX313" fmla="*/ 2393342 w 4898003"/>
              <a:gd name="connsiteY313" fmla="*/ 31805 h 3363402"/>
              <a:gd name="connsiteX314" fmla="*/ 2393342 w 4898003"/>
              <a:gd name="connsiteY314" fmla="*/ 0 h 3363402"/>
              <a:gd name="connsiteX315" fmla="*/ 1502796 w 4898003"/>
              <a:gd name="connsiteY315" fmla="*/ 0 h 3363402"/>
              <a:gd name="connsiteX0" fmla="*/ 1502796 w 4898003"/>
              <a:gd name="connsiteY0" fmla="*/ 0 h 3363402"/>
              <a:gd name="connsiteX1" fmla="*/ 1622066 w 4898003"/>
              <a:gd name="connsiteY1" fmla="*/ 87464 h 3363402"/>
              <a:gd name="connsiteX2" fmla="*/ 1669773 w 4898003"/>
              <a:gd name="connsiteY2" fmla="*/ 166977 h 3363402"/>
              <a:gd name="connsiteX3" fmla="*/ 1693627 w 4898003"/>
              <a:gd name="connsiteY3" fmla="*/ 230588 h 3363402"/>
              <a:gd name="connsiteX4" fmla="*/ 1669773 w 4898003"/>
              <a:gd name="connsiteY4" fmla="*/ 278296 h 3363402"/>
              <a:gd name="connsiteX5" fmla="*/ 1550504 w 4898003"/>
              <a:gd name="connsiteY5" fmla="*/ 341906 h 3363402"/>
              <a:gd name="connsiteX6" fmla="*/ 1478942 w 4898003"/>
              <a:gd name="connsiteY6" fmla="*/ 357809 h 3363402"/>
              <a:gd name="connsiteX7" fmla="*/ 1383527 w 4898003"/>
              <a:gd name="connsiteY7" fmla="*/ 389614 h 3363402"/>
              <a:gd name="connsiteX8" fmla="*/ 1558455 w 4898003"/>
              <a:gd name="connsiteY8" fmla="*/ 405517 h 3363402"/>
              <a:gd name="connsiteX9" fmla="*/ 1709530 w 4898003"/>
              <a:gd name="connsiteY9" fmla="*/ 405517 h 3363402"/>
              <a:gd name="connsiteX10" fmla="*/ 1820848 w 4898003"/>
              <a:gd name="connsiteY10" fmla="*/ 437322 h 3363402"/>
              <a:gd name="connsiteX11" fmla="*/ 1940118 w 4898003"/>
              <a:gd name="connsiteY11" fmla="*/ 469127 h 3363402"/>
              <a:gd name="connsiteX12" fmla="*/ 2019631 w 4898003"/>
              <a:gd name="connsiteY12" fmla="*/ 508883 h 3363402"/>
              <a:gd name="connsiteX13" fmla="*/ 2035533 w 4898003"/>
              <a:gd name="connsiteY13" fmla="*/ 556591 h 3363402"/>
              <a:gd name="connsiteX14" fmla="*/ 2027582 w 4898003"/>
              <a:gd name="connsiteY14" fmla="*/ 596348 h 3363402"/>
              <a:gd name="connsiteX15" fmla="*/ 2011680 w 4898003"/>
              <a:gd name="connsiteY15" fmla="*/ 636104 h 3363402"/>
              <a:gd name="connsiteX16" fmla="*/ 2154803 w 4898003"/>
              <a:gd name="connsiteY16" fmla="*/ 612250 h 3363402"/>
              <a:gd name="connsiteX17" fmla="*/ 2258170 w 4898003"/>
              <a:gd name="connsiteY17" fmla="*/ 636104 h 3363402"/>
              <a:gd name="connsiteX18" fmla="*/ 2337683 w 4898003"/>
              <a:gd name="connsiteY18" fmla="*/ 659958 h 3363402"/>
              <a:gd name="connsiteX19" fmla="*/ 2456953 w 4898003"/>
              <a:gd name="connsiteY19" fmla="*/ 691763 h 3363402"/>
              <a:gd name="connsiteX20" fmla="*/ 2536466 w 4898003"/>
              <a:gd name="connsiteY20" fmla="*/ 739471 h 3363402"/>
              <a:gd name="connsiteX21" fmla="*/ 2647784 w 4898003"/>
              <a:gd name="connsiteY21" fmla="*/ 763325 h 3363402"/>
              <a:gd name="connsiteX22" fmla="*/ 2711394 w 4898003"/>
              <a:gd name="connsiteY22" fmla="*/ 834887 h 3363402"/>
              <a:gd name="connsiteX23" fmla="*/ 2751151 w 4898003"/>
              <a:gd name="connsiteY23" fmla="*/ 946205 h 3363402"/>
              <a:gd name="connsiteX24" fmla="*/ 2735248 w 4898003"/>
              <a:gd name="connsiteY24" fmla="*/ 1041621 h 3363402"/>
              <a:gd name="connsiteX25" fmla="*/ 2600076 w 4898003"/>
              <a:gd name="connsiteY25" fmla="*/ 1073426 h 3363402"/>
              <a:gd name="connsiteX26" fmla="*/ 2464904 w 4898003"/>
              <a:gd name="connsiteY26" fmla="*/ 1089329 h 3363402"/>
              <a:gd name="connsiteX27" fmla="*/ 2337683 w 4898003"/>
              <a:gd name="connsiteY27" fmla="*/ 1097280 h 3363402"/>
              <a:gd name="connsiteX28" fmla="*/ 2178657 w 4898003"/>
              <a:gd name="connsiteY28" fmla="*/ 1129085 h 3363402"/>
              <a:gd name="connsiteX29" fmla="*/ 2138900 w 4898003"/>
              <a:gd name="connsiteY29" fmla="*/ 1137037 h 3363402"/>
              <a:gd name="connsiteX30" fmla="*/ 2377440 w 4898003"/>
              <a:gd name="connsiteY30" fmla="*/ 1152939 h 3363402"/>
              <a:gd name="connsiteX31" fmla="*/ 2568271 w 4898003"/>
              <a:gd name="connsiteY31" fmla="*/ 1152939 h 3363402"/>
              <a:gd name="connsiteX32" fmla="*/ 2767053 w 4898003"/>
              <a:gd name="connsiteY32" fmla="*/ 1152939 h 3363402"/>
              <a:gd name="connsiteX33" fmla="*/ 2854518 w 4898003"/>
              <a:gd name="connsiteY33" fmla="*/ 1168842 h 3363402"/>
              <a:gd name="connsiteX34" fmla="*/ 2910177 w 4898003"/>
              <a:gd name="connsiteY34" fmla="*/ 1232452 h 3363402"/>
              <a:gd name="connsiteX35" fmla="*/ 2910177 w 4898003"/>
              <a:gd name="connsiteY35" fmla="*/ 1280160 h 3363402"/>
              <a:gd name="connsiteX36" fmla="*/ 2934031 w 4898003"/>
              <a:gd name="connsiteY36" fmla="*/ 1327868 h 3363402"/>
              <a:gd name="connsiteX37" fmla="*/ 3029447 w 4898003"/>
              <a:gd name="connsiteY37" fmla="*/ 1399430 h 3363402"/>
              <a:gd name="connsiteX38" fmla="*/ 3140765 w 4898003"/>
              <a:gd name="connsiteY38" fmla="*/ 1455089 h 3363402"/>
              <a:gd name="connsiteX39" fmla="*/ 3267986 w 4898003"/>
              <a:gd name="connsiteY39" fmla="*/ 1518699 h 3363402"/>
              <a:gd name="connsiteX40" fmla="*/ 3323645 w 4898003"/>
              <a:gd name="connsiteY40" fmla="*/ 1558456 h 3363402"/>
              <a:gd name="connsiteX41" fmla="*/ 3244132 w 4898003"/>
              <a:gd name="connsiteY41" fmla="*/ 1550504 h 3363402"/>
              <a:gd name="connsiteX42" fmla="*/ 3140765 w 4898003"/>
              <a:gd name="connsiteY42" fmla="*/ 1510748 h 3363402"/>
              <a:gd name="connsiteX43" fmla="*/ 3053300 w 4898003"/>
              <a:gd name="connsiteY43" fmla="*/ 1478943 h 3363402"/>
              <a:gd name="connsiteX44" fmla="*/ 2878372 w 4898003"/>
              <a:gd name="connsiteY44" fmla="*/ 1502797 h 3363402"/>
              <a:gd name="connsiteX45" fmla="*/ 2878372 w 4898003"/>
              <a:gd name="connsiteY45" fmla="*/ 1502797 h 3363402"/>
              <a:gd name="connsiteX46" fmla="*/ 2910177 w 4898003"/>
              <a:gd name="connsiteY46" fmla="*/ 1566407 h 3363402"/>
              <a:gd name="connsiteX47" fmla="*/ 2934031 w 4898003"/>
              <a:gd name="connsiteY47" fmla="*/ 1645920 h 3363402"/>
              <a:gd name="connsiteX48" fmla="*/ 2934031 w 4898003"/>
              <a:gd name="connsiteY48" fmla="*/ 1645920 h 3363402"/>
              <a:gd name="connsiteX49" fmla="*/ 2902226 w 4898003"/>
              <a:gd name="connsiteY49" fmla="*/ 1749287 h 3363402"/>
              <a:gd name="connsiteX50" fmla="*/ 2862469 w 4898003"/>
              <a:gd name="connsiteY50" fmla="*/ 1765190 h 3363402"/>
              <a:gd name="connsiteX51" fmla="*/ 2798859 w 4898003"/>
              <a:gd name="connsiteY51" fmla="*/ 1757238 h 3363402"/>
              <a:gd name="connsiteX52" fmla="*/ 2711394 w 4898003"/>
              <a:gd name="connsiteY52" fmla="*/ 1757238 h 3363402"/>
              <a:gd name="connsiteX53" fmla="*/ 2623930 w 4898003"/>
              <a:gd name="connsiteY53" fmla="*/ 1749287 h 3363402"/>
              <a:gd name="connsiteX54" fmla="*/ 2568271 w 4898003"/>
              <a:gd name="connsiteY54" fmla="*/ 1765190 h 3363402"/>
              <a:gd name="connsiteX55" fmla="*/ 2695492 w 4898003"/>
              <a:gd name="connsiteY55" fmla="*/ 1789043 h 3363402"/>
              <a:gd name="connsiteX56" fmla="*/ 2775005 w 4898003"/>
              <a:gd name="connsiteY56" fmla="*/ 1804946 h 3363402"/>
              <a:gd name="connsiteX57" fmla="*/ 2846567 w 4898003"/>
              <a:gd name="connsiteY57" fmla="*/ 1836751 h 3363402"/>
              <a:gd name="connsiteX58" fmla="*/ 2846567 w 4898003"/>
              <a:gd name="connsiteY58" fmla="*/ 1836751 h 3363402"/>
              <a:gd name="connsiteX59" fmla="*/ 2870420 w 4898003"/>
              <a:gd name="connsiteY59" fmla="*/ 1924216 h 3363402"/>
              <a:gd name="connsiteX60" fmla="*/ 2830664 w 4898003"/>
              <a:gd name="connsiteY60" fmla="*/ 1987826 h 3363402"/>
              <a:gd name="connsiteX61" fmla="*/ 2767053 w 4898003"/>
              <a:gd name="connsiteY61" fmla="*/ 2027583 h 3363402"/>
              <a:gd name="connsiteX62" fmla="*/ 2775005 w 4898003"/>
              <a:gd name="connsiteY62" fmla="*/ 2051437 h 3363402"/>
              <a:gd name="connsiteX63" fmla="*/ 2775005 w 4898003"/>
              <a:gd name="connsiteY63" fmla="*/ 2051437 h 3363402"/>
              <a:gd name="connsiteX64" fmla="*/ 2703443 w 4898003"/>
              <a:gd name="connsiteY64" fmla="*/ 2122998 h 3363402"/>
              <a:gd name="connsiteX65" fmla="*/ 2639833 w 4898003"/>
              <a:gd name="connsiteY65" fmla="*/ 2146852 h 3363402"/>
              <a:gd name="connsiteX66" fmla="*/ 2584173 w 4898003"/>
              <a:gd name="connsiteY66" fmla="*/ 2194560 h 3363402"/>
              <a:gd name="connsiteX67" fmla="*/ 2552368 w 4898003"/>
              <a:gd name="connsiteY67" fmla="*/ 2210463 h 3363402"/>
              <a:gd name="connsiteX68" fmla="*/ 2361537 w 4898003"/>
              <a:gd name="connsiteY68" fmla="*/ 2226365 h 3363402"/>
              <a:gd name="connsiteX69" fmla="*/ 2258170 w 4898003"/>
              <a:gd name="connsiteY69" fmla="*/ 2266122 h 3363402"/>
              <a:gd name="connsiteX70" fmla="*/ 2138900 w 4898003"/>
              <a:gd name="connsiteY70" fmla="*/ 2274073 h 3363402"/>
              <a:gd name="connsiteX71" fmla="*/ 2043485 w 4898003"/>
              <a:gd name="connsiteY71" fmla="*/ 2274073 h 3363402"/>
              <a:gd name="connsiteX72" fmla="*/ 1971923 w 4898003"/>
              <a:gd name="connsiteY72" fmla="*/ 2234317 h 3363402"/>
              <a:gd name="connsiteX73" fmla="*/ 1971923 w 4898003"/>
              <a:gd name="connsiteY73" fmla="*/ 2234317 h 3363402"/>
              <a:gd name="connsiteX74" fmla="*/ 1892410 w 4898003"/>
              <a:gd name="connsiteY74" fmla="*/ 2154803 h 3363402"/>
              <a:gd name="connsiteX75" fmla="*/ 1804946 w 4898003"/>
              <a:gd name="connsiteY75" fmla="*/ 2115047 h 3363402"/>
              <a:gd name="connsiteX76" fmla="*/ 1820848 w 4898003"/>
              <a:gd name="connsiteY76" fmla="*/ 2067339 h 3363402"/>
              <a:gd name="connsiteX77" fmla="*/ 1765189 w 4898003"/>
              <a:gd name="connsiteY77" fmla="*/ 2075290 h 3363402"/>
              <a:gd name="connsiteX78" fmla="*/ 1677725 w 4898003"/>
              <a:gd name="connsiteY78" fmla="*/ 2075290 h 3363402"/>
              <a:gd name="connsiteX79" fmla="*/ 1622066 w 4898003"/>
              <a:gd name="connsiteY79" fmla="*/ 2075290 h 3363402"/>
              <a:gd name="connsiteX80" fmla="*/ 1550504 w 4898003"/>
              <a:gd name="connsiteY80" fmla="*/ 2075290 h 3363402"/>
              <a:gd name="connsiteX81" fmla="*/ 1486893 w 4898003"/>
              <a:gd name="connsiteY81" fmla="*/ 2067339 h 3363402"/>
              <a:gd name="connsiteX82" fmla="*/ 1415332 w 4898003"/>
              <a:gd name="connsiteY82" fmla="*/ 2051437 h 3363402"/>
              <a:gd name="connsiteX83" fmla="*/ 1359673 w 4898003"/>
              <a:gd name="connsiteY83" fmla="*/ 2051437 h 3363402"/>
              <a:gd name="connsiteX84" fmla="*/ 1359673 w 4898003"/>
              <a:gd name="connsiteY84" fmla="*/ 2051437 h 3363402"/>
              <a:gd name="connsiteX85" fmla="*/ 1534601 w 4898003"/>
              <a:gd name="connsiteY85" fmla="*/ 2130950 h 3363402"/>
              <a:gd name="connsiteX86" fmla="*/ 1622066 w 4898003"/>
              <a:gd name="connsiteY86" fmla="*/ 2146852 h 3363402"/>
              <a:gd name="connsiteX87" fmla="*/ 1701579 w 4898003"/>
              <a:gd name="connsiteY87" fmla="*/ 2178657 h 3363402"/>
              <a:gd name="connsiteX88" fmla="*/ 1781092 w 4898003"/>
              <a:gd name="connsiteY88" fmla="*/ 2250219 h 3363402"/>
              <a:gd name="connsiteX89" fmla="*/ 1836751 w 4898003"/>
              <a:gd name="connsiteY89" fmla="*/ 2297927 h 3363402"/>
              <a:gd name="connsiteX90" fmla="*/ 1844702 w 4898003"/>
              <a:gd name="connsiteY90" fmla="*/ 2345635 h 3363402"/>
              <a:gd name="connsiteX91" fmla="*/ 1844702 w 4898003"/>
              <a:gd name="connsiteY91" fmla="*/ 2345635 h 3363402"/>
              <a:gd name="connsiteX92" fmla="*/ 1741335 w 4898003"/>
              <a:gd name="connsiteY92" fmla="*/ 2425148 h 3363402"/>
              <a:gd name="connsiteX93" fmla="*/ 1630017 w 4898003"/>
              <a:gd name="connsiteY93" fmla="*/ 2449002 h 3363402"/>
              <a:gd name="connsiteX94" fmla="*/ 1550504 w 4898003"/>
              <a:gd name="connsiteY94" fmla="*/ 2456953 h 3363402"/>
              <a:gd name="connsiteX95" fmla="*/ 1502796 w 4898003"/>
              <a:gd name="connsiteY95" fmla="*/ 2512612 h 3363402"/>
              <a:gd name="connsiteX96" fmla="*/ 1423283 w 4898003"/>
              <a:gd name="connsiteY96" fmla="*/ 2536466 h 3363402"/>
              <a:gd name="connsiteX97" fmla="*/ 1335819 w 4898003"/>
              <a:gd name="connsiteY97" fmla="*/ 2568271 h 3363402"/>
              <a:gd name="connsiteX98" fmla="*/ 1264257 w 4898003"/>
              <a:gd name="connsiteY98" fmla="*/ 2631882 h 3363402"/>
              <a:gd name="connsiteX99" fmla="*/ 1216549 w 4898003"/>
              <a:gd name="connsiteY99" fmla="*/ 2631882 h 3363402"/>
              <a:gd name="connsiteX100" fmla="*/ 1097280 w 4898003"/>
              <a:gd name="connsiteY100" fmla="*/ 2647784 h 3363402"/>
              <a:gd name="connsiteX101" fmla="*/ 1009815 w 4898003"/>
              <a:gd name="connsiteY101" fmla="*/ 2647784 h 3363402"/>
              <a:gd name="connsiteX102" fmla="*/ 922351 w 4898003"/>
              <a:gd name="connsiteY102" fmla="*/ 2623930 h 3363402"/>
              <a:gd name="connsiteX103" fmla="*/ 842838 w 4898003"/>
              <a:gd name="connsiteY103" fmla="*/ 2631882 h 3363402"/>
              <a:gd name="connsiteX104" fmla="*/ 747422 w 4898003"/>
              <a:gd name="connsiteY104" fmla="*/ 2631882 h 3363402"/>
              <a:gd name="connsiteX105" fmla="*/ 747422 w 4898003"/>
              <a:gd name="connsiteY105" fmla="*/ 2631882 h 3363402"/>
              <a:gd name="connsiteX106" fmla="*/ 628153 w 4898003"/>
              <a:gd name="connsiteY106" fmla="*/ 2552369 h 3363402"/>
              <a:gd name="connsiteX107" fmla="*/ 540688 w 4898003"/>
              <a:gd name="connsiteY107" fmla="*/ 2520563 h 3363402"/>
              <a:gd name="connsiteX108" fmla="*/ 485029 w 4898003"/>
              <a:gd name="connsiteY108" fmla="*/ 2536466 h 3363402"/>
              <a:gd name="connsiteX109" fmla="*/ 485029 w 4898003"/>
              <a:gd name="connsiteY109" fmla="*/ 2536466 h 3363402"/>
              <a:gd name="connsiteX110" fmla="*/ 421419 w 4898003"/>
              <a:gd name="connsiteY110" fmla="*/ 2592125 h 3363402"/>
              <a:gd name="connsiteX111" fmla="*/ 469127 w 4898003"/>
              <a:gd name="connsiteY111" fmla="*/ 2639833 h 3363402"/>
              <a:gd name="connsiteX112" fmla="*/ 469127 w 4898003"/>
              <a:gd name="connsiteY112" fmla="*/ 2639833 h 3363402"/>
              <a:gd name="connsiteX113" fmla="*/ 413467 w 4898003"/>
              <a:gd name="connsiteY113" fmla="*/ 2679590 h 3363402"/>
              <a:gd name="connsiteX114" fmla="*/ 318052 w 4898003"/>
              <a:gd name="connsiteY114" fmla="*/ 2655736 h 3363402"/>
              <a:gd name="connsiteX115" fmla="*/ 174928 w 4898003"/>
              <a:gd name="connsiteY115" fmla="*/ 2679590 h 3363402"/>
              <a:gd name="connsiteX116" fmla="*/ 111318 w 4898003"/>
              <a:gd name="connsiteY116" fmla="*/ 2679590 h 3363402"/>
              <a:gd name="connsiteX117" fmla="*/ 0 w 4898003"/>
              <a:gd name="connsiteY117" fmla="*/ 2671638 h 3363402"/>
              <a:gd name="connsiteX118" fmla="*/ 0 w 4898003"/>
              <a:gd name="connsiteY118" fmla="*/ 2727297 h 3363402"/>
              <a:gd name="connsiteX119" fmla="*/ 87464 w 4898003"/>
              <a:gd name="connsiteY119" fmla="*/ 2735249 h 3363402"/>
              <a:gd name="connsiteX120" fmla="*/ 182880 w 4898003"/>
              <a:gd name="connsiteY120" fmla="*/ 2759103 h 3363402"/>
              <a:gd name="connsiteX121" fmla="*/ 270344 w 4898003"/>
              <a:gd name="connsiteY121" fmla="*/ 2775005 h 3363402"/>
              <a:gd name="connsiteX122" fmla="*/ 373711 w 4898003"/>
              <a:gd name="connsiteY122" fmla="*/ 2790908 h 3363402"/>
              <a:gd name="connsiteX123" fmla="*/ 453224 w 4898003"/>
              <a:gd name="connsiteY123" fmla="*/ 2814762 h 3363402"/>
              <a:gd name="connsiteX124" fmla="*/ 532737 w 4898003"/>
              <a:gd name="connsiteY124" fmla="*/ 2838616 h 3363402"/>
              <a:gd name="connsiteX125" fmla="*/ 580445 w 4898003"/>
              <a:gd name="connsiteY125" fmla="*/ 2862470 h 3363402"/>
              <a:gd name="connsiteX126" fmla="*/ 675860 w 4898003"/>
              <a:gd name="connsiteY126" fmla="*/ 2926080 h 3363402"/>
              <a:gd name="connsiteX127" fmla="*/ 675860 w 4898003"/>
              <a:gd name="connsiteY127" fmla="*/ 2926080 h 3363402"/>
              <a:gd name="connsiteX128" fmla="*/ 715617 w 4898003"/>
              <a:gd name="connsiteY128" fmla="*/ 2989690 h 3363402"/>
              <a:gd name="connsiteX129" fmla="*/ 683812 w 4898003"/>
              <a:gd name="connsiteY129" fmla="*/ 3045350 h 3363402"/>
              <a:gd name="connsiteX130" fmla="*/ 683812 w 4898003"/>
              <a:gd name="connsiteY130" fmla="*/ 3045350 h 3363402"/>
              <a:gd name="connsiteX131" fmla="*/ 604299 w 4898003"/>
              <a:gd name="connsiteY131" fmla="*/ 3093057 h 3363402"/>
              <a:gd name="connsiteX132" fmla="*/ 604299 w 4898003"/>
              <a:gd name="connsiteY132" fmla="*/ 3093057 h 3363402"/>
              <a:gd name="connsiteX133" fmla="*/ 469127 w 4898003"/>
              <a:gd name="connsiteY133" fmla="*/ 3093057 h 3363402"/>
              <a:gd name="connsiteX134" fmla="*/ 612250 w 4898003"/>
              <a:gd name="connsiteY134" fmla="*/ 3116911 h 3363402"/>
              <a:gd name="connsiteX135" fmla="*/ 723568 w 4898003"/>
              <a:gd name="connsiteY135" fmla="*/ 3124863 h 3363402"/>
              <a:gd name="connsiteX136" fmla="*/ 787179 w 4898003"/>
              <a:gd name="connsiteY136" fmla="*/ 3172570 h 3363402"/>
              <a:gd name="connsiteX137" fmla="*/ 866692 w 4898003"/>
              <a:gd name="connsiteY137" fmla="*/ 3228230 h 3363402"/>
              <a:gd name="connsiteX138" fmla="*/ 954156 w 4898003"/>
              <a:gd name="connsiteY138" fmla="*/ 3283889 h 3363402"/>
              <a:gd name="connsiteX139" fmla="*/ 993913 w 4898003"/>
              <a:gd name="connsiteY139" fmla="*/ 3323645 h 3363402"/>
              <a:gd name="connsiteX140" fmla="*/ 1057523 w 4898003"/>
              <a:gd name="connsiteY140" fmla="*/ 3323645 h 3363402"/>
              <a:gd name="connsiteX141" fmla="*/ 1057523 w 4898003"/>
              <a:gd name="connsiteY141" fmla="*/ 3323645 h 3363402"/>
              <a:gd name="connsiteX142" fmla="*/ 1200647 w 4898003"/>
              <a:gd name="connsiteY142" fmla="*/ 3363402 h 3363402"/>
              <a:gd name="connsiteX143" fmla="*/ 1264257 w 4898003"/>
              <a:gd name="connsiteY143" fmla="*/ 3307743 h 3363402"/>
              <a:gd name="connsiteX144" fmla="*/ 1431234 w 4898003"/>
              <a:gd name="connsiteY144" fmla="*/ 3220278 h 3363402"/>
              <a:gd name="connsiteX145" fmla="*/ 1542553 w 4898003"/>
              <a:gd name="connsiteY145" fmla="*/ 3172570 h 3363402"/>
              <a:gd name="connsiteX146" fmla="*/ 1653871 w 4898003"/>
              <a:gd name="connsiteY146" fmla="*/ 3124863 h 3363402"/>
              <a:gd name="connsiteX147" fmla="*/ 1749287 w 4898003"/>
              <a:gd name="connsiteY147" fmla="*/ 3116911 h 3363402"/>
              <a:gd name="connsiteX148" fmla="*/ 1852653 w 4898003"/>
              <a:gd name="connsiteY148" fmla="*/ 3116911 h 3363402"/>
              <a:gd name="connsiteX149" fmla="*/ 1940118 w 4898003"/>
              <a:gd name="connsiteY149" fmla="*/ 3124863 h 3363402"/>
              <a:gd name="connsiteX150" fmla="*/ 1995777 w 4898003"/>
              <a:gd name="connsiteY150" fmla="*/ 3085106 h 3363402"/>
              <a:gd name="connsiteX151" fmla="*/ 2091193 w 4898003"/>
              <a:gd name="connsiteY151" fmla="*/ 3085106 h 3363402"/>
              <a:gd name="connsiteX152" fmla="*/ 2194560 w 4898003"/>
              <a:gd name="connsiteY152" fmla="*/ 3093057 h 3363402"/>
              <a:gd name="connsiteX153" fmla="*/ 2289975 w 4898003"/>
              <a:gd name="connsiteY153" fmla="*/ 3069203 h 3363402"/>
              <a:gd name="connsiteX154" fmla="*/ 2369488 w 4898003"/>
              <a:gd name="connsiteY154" fmla="*/ 3029447 h 3363402"/>
              <a:gd name="connsiteX155" fmla="*/ 2425147 w 4898003"/>
              <a:gd name="connsiteY155" fmla="*/ 3013544 h 3363402"/>
              <a:gd name="connsiteX156" fmla="*/ 2576222 w 4898003"/>
              <a:gd name="connsiteY156" fmla="*/ 3013544 h 3363402"/>
              <a:gd name="connsiteX157" fmla="*/ 2695492 w 4898003"/>
              <a:gd name="connsiteY157" fmla="*/ 3005593 h 3363402"/>
              <a:gd name="connsiteX158" fmla="*/ 2790907 w 4898003"/>
              <a:gd name="connsiteY158" fmla="*/ 3053301 h 3363402"/>
              <a:gd name="connsiteX159" fmla="*/ 2846567 w 4898003"/>
              <a:gd name="connsiteY159" fmla="*/ 3053301 h 3363402"/>
              <a:gd name="connsiteX160" fmla="*/ 2926080 w 4898003"/>
              <a:gd name="connsiteY160" fmla="*/ 3021496 h 3363402"/>
              <a:gd name="connsiteX161" fmla="*/ 3021495 w 4898003"/>
              <a:gd name="connsiteY161" fmla="*/ 2949934 h 3363402"/>
              <a:gd name="connsiteX162" fmla="*/ 3069203 w 4898003"/>
              <a:gd name="connsiteY162" fmla="*/ 2918129 h 3363402"/>
              <a:gd name="connsiteX163" fmla="*/ 3164619 w 4898003"/>
              <a:gd name="connsiteY163" fmla="*/ 2870421 h 3363402"/>
              <a:gd name="connsiteX164" fmla="*/ 3228229 w 4898003"/>
              <a:gd name="connsiteY164" fmla="*/ 2870421 h 3363402"/>
              <a:gd name="connsiteX165" fmla="*/ 3315693 w 4898003"/>
              <a:gd name="connsiteY165" fmla="*/ 2870421 h 3363402"/>
              <a:gd name="connsiteX166" fmla="*/ 3315693 w 4898003"/>
              <a:gd name="connsiteY166" fmla="*/ 2870421 h 3363402"/>
              <a:gd name="connsiteX167" fmla="*/ 3403158 w 4898003"/>
              <a:gd name="connsiteY167" fmla="*/ 2854518 h 3363402"/>
              <a:gd name="connsiteX168" fmla="*/ 3474720 w 4898003"/>
              <a:gd name="connsiteY168" fmla="*/ 2814762 h 3363402"/>
              <a:gd name="connsiteX169" fmla="*/ 3530379 w 4898003"/>
              <a:gd name="connsiteY169" fmla="*/ 2775005 h 3363402"/>
              <a:gd name="connsiteX170" fmla="*/ 3609892 w 4898003"/>
              <a:gd name="connsiteY170" fmla="*/ 2743200 h 3363402"/>
              <a:gd name="connsiteX171" fmla="*/ 3673502 w 4898003"/>
              <a:gd name="connsiteY171" fmla="*/ 2711395 h 3363402"/>
              <a:gd name="connsiteX172" fmla="*/ 3713259 w 4898003"/>
              <a:gd name="connsiteY172" fmla="*/ 2671638 h 3363402"/>
              <a:gd name="connsiteX173" fmla="*/ 3760967 w 4898003"/>
              <a:gd name="connsiteY173" fmla="*/ 2623930 h 3363402"/>
              <a:gd name="connsiteX174" fmla="*/ 3800723 w 4898003"/>
              <a:gd name="connsiteY174" fmla="*/ 2592125 h 3363402"/>
              <a:gd name="connsiteX175" fmla="*/ 3673502 w 4898003"/>
              <a:gd name="connsiteY175" fmla="*/ 2568271 h 3363402"/>
              <a:gd name="connsiteX176" fmla="*/ 3578087 w 4898003"/>
              <a:gd name="connsiteY176" fmla="*/ 2552369 h 3363402"/>
              <a:gd name="connsiteX177" fmla="*/ 3522427 w 4898003"/>
              <a:gd name="connsiteY177" fmla="*/ 2536466 h 3363402"/>
              <a:gd name="connsiteX178" fmla="*/ 3522427 w 4898003"/>
              <a:gd name="connsiteY178" fmla="*/ 2536466 h 3363402"/>
              <a:gd name="connsiteX179" fmla="*/ 3514476 w 4898003"/>
              <a:gd name="connsiteY179" fmla="*/ 2472856 h 3363402"/>
              <a:gd name="connsiteX180" fmla="*/ 3570135 w 4898003"/>
              <a:gd name="connsiteY180" fmla="*/ 2433099 h 3363402"/>
              <a:gd name="connsiteX181" fmla="*/ 3617843 w 4898003"/>
              <a:gd name="connsiteY181" fmla="*/ 2409245 h 3363402"/>
              <a:gd name="connsiteX182" fmla="*/ 3681453 w 4898003"/>
              <a:gd name="connsiteY182" fmla="*/ 2409245 h 3363402"/>
              <a:gd name="connsiteX183" fmla="*/ 3721210 w 4898003"/>
              <a:gd name="connsiteY183" fmla="*/ 2425148 h 3363402"/>
              <a:gd name="connsiteX184" fmla="*/ 3792772 w 4898003"/>
              <a:gd name="connsiteY184" fmla="*/ 2433099 h 3363402"/>
              <a:gd name="connsiteX185" fmla="*/ 3824577 w 4898003"/>
              <a:gd name="connsiteY185" fmla="*/ 2425148 h 3363402"/>
              <a:gd name="connsiteX186" fmla="*/ 3912041 w 4898003"/>
              <a:gd name="connsiteY186" fmla="*/ 2321781 h 3363402"/>
              <a:gd name="connsiteX187" fmla="*/ 4007457 w 4898003"/>
              <a:gd name="connsiteY187" fmla="*/ 2258170 h 3363402"/>
              <a:gd name="connsiteX188" fmla="*/ 4094921 w 4898003"/>
              <a:gd name="connsiteY188" fmla="*/ 2210463 h 3363402"/>
              <a:gd name="connsiteX189" fmla="*/ 4142629 w 4898003"/>
              <a:gd name="connsiteY189" fmla="*/ 2194560 h 3363402"/>
              <a:gd name="connsiteX190" fmla="*/ 4214191 w 4898003"/>
              <a:gd name="connsiteY190" fmla="*/ 2194560 h 3363402"/>
              <a:gd name="connsiteX191" fmla="*/ 4293704 w 4898003"/>
              <a:gd name="connsiteY191" fmla="*/ 2170706 h 3363402"/>
              <a:gd name="connsiteX192" fmla="*/ 4389120 w 4898003"/>
              <a:gd name="connsiteY192" fmla="*/ 2170706 h 3363402"/>
              <a:gd name="connsiteX193" fmla="*/ 4484535 w 4898003"/>
              <a:gd name="connsiteY193" fmla="*/ 2146852 h 3363402"/>
              <a:gd name="connsiteX194" fmla="*/ 4389120 w 4898003"/>
              <a:gd name="connsiteY194" fmla="*/ 2122998 h 3363402"/>
              <a:gd name="connsiteX195" fmla="*/ 4253947 w 4898003"/>
              <a:gd name="connsiteY195" fmla="*/ 2122998 h 3363402"/>
              <a:gd name="connsiteX196" fmla="*/ 4166483 w 4898003"/>
              <a:gd name="connsiteY196" fmla="*/ 2122998 h 3363402"/>
              <a:gd name="connsiteX197" fmla="*/ 4079019 w 4898003"/>
              <a:gd name="connsiteY197" fmla="*/ 2099144 h 3363402"/>
              <a:gd name="connsiteX198" fmla="*/ 4031311 w 4898003"/>
              <a:gd name="connsiteY198" fmla="*/ 2059388 h 3363402"/>
              <a:gd name="connsiteX199" fmla="*/ 4079019 w 4898003"/>
              <a:gd name="connsiteY199" fmla="*/ 2027583 h 3363402"/>
              <a:gd name="connsiteX200" fmla="*/ 4079019 w 4898003"/>
              <a:gd name="connsiteY200" fmla="*/ 2027583 h 3363402"/>
              <a:gd name="connsiteX201" fmla="*/ 4031311 w 4898003"/>
              <a:gd name="connsiteY201" fmla="*/ 2003729 h 3363402"/>
              <a:gd name="connsiteX202" fmla="*/ 3999506 w 4898003"/>
              <a:gd name="connsiteY202" fmla="*/ 2003729 h 3363402"/>
              <a:gd name="connsiteX203" fmla="*/ 3967700 w 4898003"/>
              <a:gd name="connsiteY203" fmla="*/ 1956021 h 3363402"/>
              <a:gd name="connsiteX204" fmla="*/ 3983603 w 4898003"/>
              <a:gd name="connsiteY204" fmla="*/ 1924216 h 3363402"/>
              <a:gd name="connsiteX205" fmla="*/ 4047213 w 4898003"/>
              <a:gd name="connsiteY205" fmla="*/ 1844703 h 3363402"/>
              <a:gd name="connsiteX206" fmla="*/ 4102873 w 4898003"/>
              <a:gd name="connsiteY206" fmla="*/ 1765190 h 3363402"/>
              <a:gd name="connsiteX207" fmla="*/ 4118775 w 4898003"/>
              <a:gd name="connsiteY207" fmla="*/ 1709530 h 3363402"/>
              <a:gd name="connsiteX208" fmla="*/ 4142629 w 4898003"/>
              <a:gd name="connsiteY208" fmla="*/ 1669774 h 3363402"/>
              <a:gd name="connsiteX209" fmla="*/ 4190337 w 4898003"/>
              <a:gd name="connsiteY209" fmla="*/ 1637969 h 3363402"/>
              <a:gd name="connsiteX210" fmla="*/ 4245996 w 4898003"/>
              <a:gd name="connsiteY210" fmla="*/ 1582310 h 3363402"/>
              <a:gd name="connsiteX211" fmla="*/ 4301655 w 4898003"/>
              <a:gd name="connsiteY211" fmla="*/ 1558456 h 3363402"/>
              <a:gd name="connsiteX212" fmla="*/ 4214191 w 4898003"/>
              <a:gd name="connsiteY212" fmla="*/ 1558456 h 3363402"/>
              <a:gd name="connsiteX213" fmla="*/ 4079019 w 4898003"/>
              <a:gd name="connsiteY213" fmla="*/ 1574358 h 3363402"/>
              <a:gd name="connsiteX214" fmla="*/ 3999506 w 4898003"/>
              <a:gd name="connsiteY214" fmla="*/ 1582310 h 3363402"/>
              <a:gd name="connsiteX215" fmla="*/ 3999506 w 4898003"/>
              <a:gd name="connsiteY215" fmla="*/ 1582310 h 3363402"/>
              <a:gd name="connsiteX216" fmla="*/ 3904090 w 4898003"/>
              <a:gd name="connsiteY216" fmla="*/ 1606163 h 3363402"/>
              <a:gd name="connsiteX217" fmla="*/ 3824577 w 4898003"/>
              <a:gd name="connsiteY217" fmla="*/ 1606163 h 3363402"/>
              <a:gd name="connsiteX218" fmla="*/ 3824577 w 4898003"/>
              <a:gd name="connsiteY218" fmla="*/ 1606163 h 3363402"/>
              <a:gd name="connsiteX219" fmla="*/ 3824577 w 4898003"/>
              <a:gd name="connsiteY219" fmla="*/ 1606163 h 3363402"/>
              <a:gd name="connsiteX220" fmla="*/ 3768918 w 4898003"/>
              <a:gd name="connsiteY220" fmla="*/ 1550504 h 3363402"/>
              <a:gd name="connsiteX221" fmla="*/ 3729161 w 4898003"/>
              <a:gd name="connsiteY221" fmla="*/ 1558456 h 3363402"/>
              <a:gd name="connsiteX222" fmla="*/ 3689405 w 4898003"/>
              <a:gd name="connsiteY222" fmla="*/ 1542553 h 3363402"/>
              <a:gd name="connsiteX223" fmla="*/ 3689405 w 4898003"/>
              <a:gd name="connsiteY223" fmla="*/ 1542553 h 3363402"/>
              <a:gd name="connsiteX224" fmla="*/ 3641697 w 4898003"/>
              <a:gd name="connsiteY224" fmla="*/ 1447137 h 3363402"/>
              <a:gd name="connsiteX225" fmla="*/ 3665551 w 4898003"/>
              <a:gd name="connsiteY225" fmla="*/ 1391478 h 3363402"/>
              <a:gd name="connsiteX226" fmla="*/ 3713259 w 4898003"/>
              <a:gd name="connsiteY226" fmla="*/ 1327868 h 3363402"/>
              <a:gd name="connsiteX227" fmla="*/ 3792772 w 4898003"/>
              <a:gd name="connsiteY227" fmla="*/ 1248355 h 3363402"/>
              <a:gd name="connsiteX228" fmla="*/ 3840480 w 4898003"/>
              <a:gd name="connsiteY228" fmla="*/ 1200647 h 3363402"/>
              <a:gd name="connsiteX229" fmla="*/ 3919993 w 4898003"/>
              <a:gd name="connsiteY229" fmla="*/ 1160890 h 3363402"/>
              <a:gd name="connsiteX230" fmla="*/ 3991554 w 4898003"/>
              <a:gd name="connsiteY230" fmla="*/ 1137037 h 3363402"/>
              <a:gd name="connsiteX231" fmla="*/ 4047213 w 4898003"/>
              <a:gd name="connsiteY231" fmla="*/ 1105231 h 3363402"/>
              <a:gd name="connsiteX232" fmla="*/ 4110824 w 4898003"/>
              <a:gd name="connsiteY232" fmla="*/ 1081377 h 3363402"/>
              <a:gd name="connsiteX233" fmla="*/ 4158532 w 4898003"/>
              <a:gd name="connsiteY233" fmla="*/ 1017767 h 3363402"/>
              <a:gd name="connsiteX234" fmla="*/ 4190337 w 4898003"/>
              <a:gd name="connsiteY234" fmla="*/ 978010 h 3363402"/>
              <a:gd name="connsiteX235" fmla="*/ 4230093 w 4898003"/>
              <a:gd name="connsiteY235" fmla="*/ 946205 h 3363402"/>
              <a:gd name="connsiteX236" fmla="*/ 4206240 w 4898003"/>
              <a:gd name="connsiteY236" fmla="*/ 946205 h 3363402"/>
              <a:gd name="connsiteX237" fmla="*/ 4206240 w 4898003"/>
              <a:gd name="connsiteY237" fmla="*/ 946205 h 3363402"/>
              <a:gd name="connsiteX238" fmla="*/ 4206240 w 4898003"/>
              <a:gd name="connsiteY238" fmla="*/ 946205 h 3363402"/>
              <a:gd name="connsiteX239" fmla="*/ 4214191 w 4898003"/>
              <a:gd name="connsiteY239" fmla="*/ 834887 h 3363402"/>
              <a:gd name="connsiteX240" fmla="*/ 4269850 w 4898003"/>
              <a:gd name="connsiteY240" fmla="*/ 755374 h 3363402"/>
              <a:gd name="connsiteX241" fmla="*/ 4269850 w 4898003"/>
              <a:gd name="connsiteY241" fmla="*/ 755374 h 3363402"/>
              <a:gd name="connsiteX242" fmla="*/ 4206240 w 4898003"/>
              <a:gd name="connsiteY242" fmla="*/ 699715 h 3363402"/>
              <a:gd name="connsiteX243" fmla="*/ 4198288 w 4898003"/>
              <a:gd name="connsiteY243" fmla="*/ 659958 h 3363402"/>
              <a:gd name="connsiteX244" fmla="*/ 4198288 w 4898003"/>
              <a:gd name="connsiteY244" fmla="*/ 659958 h 3363402"/>
              <a:gd name="connsiteX245" fmla="*/ 4277801 w 4898003"/>
              <a:gd name="connsiteY245" fmla="*/ 580445 h 3363402"/>
              <a:gd name="connsiteX246" fmla="*/ 4301655 w 4898003"/>
              <a:gd name="connsiteY246" fmla="*/ 540689 h 3363402"/>
              <a:gd name="connsiteX247" fmla="*/ 4389120 w 4898003"/>
              <a:gd name="connsiteY247" fmla="*/ 516835 h 3363402"/>
              <a:gd name="connsiteX248" fmla="*/ 4460681 w 4898003"/>
              <a:gd name="connsiteY248" fmla="*/ 516835 h 3363402"/>
              <a:gd name="connsiteX249" fmla="*/ 4556097 w 4898003"/>
              <a:gd name="connsiteY249" fmla="*/ 540689 h 3363402"/>
              <a:gd name="connsiteX250" fmla="*/ 4611756 w 4898003"/>
              <a:gd name="connsiteY250" fmla="*/ 556591 h 3363402"/>
              <a:gd name="connsiteX251" fmla="*/ 4651513 w 4898003"/>
              <a:gd name="connsiteY251" fmla="*/ 580445 h 3363402"/>
              <a:gd name="connsiteX252" fmla="*/ 4651513 w 4898003"/>
              <a:gd name="connsiteY252" fmla="*/ 580445 h 3363402"/>
              <a:gd name="connsiteX253" fmla="*/ 4786685 w 4898003"/>
              <a:gd name="connsiteY253" fmla="*/ 620202 h 3363402"/>
              <a:gd name="connsiteX254" fmla="*/ 4794636 w 4898003"/>
              <a:gd name="connsiteY254" fmla="*/ 604299 h 3363402"/>
              <a:gd name="connsiteX255" fmla="*/ 4746928 w 4898003"/>
              <a:gd name="connsiteY255" fmla="*/ 548640 h 3363402"/>
              <a:gd name="connsiteX256" fmla="*/ 4746928 w 4898003"/>
              <a:gd name="connsiteY256" fmla="*/ 548640 h 3363402"/>
              <a:gd name="connsiteX257" fmla="*/ 4786685 w 4898003"/>
              <a:gd name="connsiteY257" fmla="*/ 516835 h 3363402"/>
              <a:gd name="connsiteX258" fmla="*/ 4850295 w 4898003"/>
              <a:gd name="connsiteY258" fmla="*/ 469127 h 3363402"/>
              <a:gd name="connsiteX259" fmla="*/ 4898003 w 4898003"/>
              <a:gd name="connsiteY259" fmla="*/ 429370 h 3363402"/>
              <a:gd name="connsiteX260" fmla="*/ 4802587 w 4898003"/>
              <a:gd name="connsiteY260" fmla="*/ 421419 h 3363402"/>
              <a:gd name="connsiteX261" fmla="*/ 4738977 w 4898003"/>
              <a:gd name="connsiteY261" fmla="*/ 429370 h 3363402"/>
              <a:gd name="connsiteX262" fmla="*/ 4675367 w 4898003"/>
              <a:gd name="connsiteY262" fmla="*/ 445273 h 3363402"/>
              <a:gd name="connsiteX263" fmla="*/ 4611756 w 4898003"/>
              <a:gd name="connsiteY263" fmla="*/ 461176 h 3363402"/>
              <a:gd name="connsiteX264" fmla="*/ 4556097 w 4898003"/>
              <a:gd name="connsiteY264" fmla="*/ 453224 h 3363402"/>
              <a:gd name="connsiteX265" fmla="*/ 4532243 w 4898003"/>
              <a:gd name="connsiteY265" fmla="*/ 445273 h 3363402"/>
              <a:gd name="connsiteX266" fmla="*/ 4500438 w 4898003"/>
              <a:gd name="connsiteY266" fmla="*/ 413468 h 3363402"/>
              <a:gd name="connsiteX267" fmla="*/ 4500438 w 4898003"/>
              <a:gd name="connsiteY267" fmla="*/ 413468 h 3363402"/>
              <a:gd name="connsiteX268" fmla="*/ 4412973 w 4898003"/>
              <a:gd name="connsiteY268" fmla="*/ 445273 h 3363402"/>
              <a:gd name="connsiteX269" fmla="*/ 4349363 w 4898003"/>
              <a:gd name="connsiteY269" fmla="*/ 461176 h 3363402"/>
              <a:gd name="connsiteX270" fmla="*/ 4317558 w 4898003"/>
              <a:gd name="connsiteY270" fmla="*/ 461176 h 3363402"/>
              <a:gd name="connsiteX271" fmla="*/ 4317558 w 4898003"/>
              <a:gd name="connsiteY271" fmla="*/ 461176 h 3363402"/>
              <a:gd name="connsiteX272" fmla="*/ 4214191 w 4898003"/>
              <a:gd name="connsiteY272" fmla="*/ 405517 h 3363402"/>
              <a:gd name="connsiteX273" fmla="*/ 4214191 w 4898003"/>
              <a:gd name="connsiteY273" fmla="*/ 405517 h 3363402"/>
              <a:gd name="connsiteX274" fmla="*/ 4126727 w 4898003"/>
              <a:gd name="connsiteY274" fmla="*/ 421419 h 3363402"/>
              <a:gd name="connsiteX275" fmla="*/ 4126727 w 4898003"/>
              <a:gd name="connsiteY275" fmla="*/ 421419 h 3363402"/>
              <a:gd name="connsiteX276" fmla="*/ 4047213 w 4898003"/>
              <a:gd name="connsiteY276" fmla="*/ 365760 h 3363402"/>
              <a:gd name="connsiteX277" fmla="*/ 3991554 w 4898003"/>
              <a:gd name="connsiteY277" fmla="*/ 389614 h 3363402"/>
              <a:gd name="connsiteX278" fmla="*/ 3951798 w 4898003"/>
              <a:gd name="connsiteY278" fmla="*/ 397565 h 3363402"/>
              <a:gd name="connsiteX279" fmla="*/ 3927944 w 4898003"/>
              <a:gd name="connsiteY279" fmla="*/ 373711 h 3363402"/>
              <a:gd name="connsiteX280" fmla="*/ 3927944 w 4898003"/>
              <a:gd name="connsiteY280" fmla="*/ 373711 h 3363402"/>
              <a:gd name="connsiteX281" fmla="*/ 3840480 w 4898003"/>
              <a:gd name="connsiteY281" fmla="*/ 349857 h 3363402"/>
              <a:gd name="connsiteX282" fmla="*/ 3792772 w 4898003"/>
              <a:gd name="connsiteY282" fmla="*/ 318052 h 3363402"/>
              <a:gd name="connsiteX283" fmla="*/ 3673502 w 4898003"/>
              <a:gd name="connsiteY283" fmla="*/ 326003 h 3363402"/>
              <a:gd name="connsiteX284" fmla="*/ 3578087 w 4898003"/>
              <a:gd name="connsiteY284" fmla="*/ 333955 h 3363402"/>
              <a:gd name="connsiteX285" fmla="*/ 3538330 w 4898003"/>
              <a:gd name="connsiteY285" fmla="*/ 349857 h 3363402"/>
              <a:gd name="connsiteX286" fmla="*/ 3538330 w 4898003"/>
              <a:gd name="connsiteY286" fmla="*/ 349857 h 3363402"/>
              <a:gd name="connsiteX287" fmla="*/ 3419060 w 4898003"/>
              <a:gd name="connsiteY287" fmla="*/ 357809 h 3363402"/>
              <a:gd name="connsiteX288" fmla="*/ 3379304 w 4898003"/>
              <a:gd name="connsiteY288" fmla="*/ 326003 h 3363402"/>
              <a:gd name="connsiteX289" fmla="*/ 3379304 w 4898003"/>
              <a:gd name="connsiteY289" fmla="*/ 326003 h 3363402"/>
              <a:gd name="connsiteX290" fmla="*/ 3275937 w 4898003"/>
              <a:gd name="connsiteY290" fmla="*/ 294198 h 3363402"/>
              <a:gd name="connsiteX291" fmla="*/ 3252083 w 4898003"/>
              <a:gd name="connsiteY291" fmla="*/ 270344 h 3363402"/>
              <a:gd name="connsiteX292" fmla="*/ 3252083 w 4898003"/>
              <a:gd name="connsiteY292" fmla="*/ 270344 h 3363402"/>
              <a:gd name="connsiteX293" fmla="*/ 3140765 w 4898003"/>
              <a:gd name="connsiteY293" fmla="*/ 270344 h 3363402"/>
              <a:gd name="connsiteX294" fmla="*/ 3140765 w 4898003"/>
              <a:gd name="connsiteY294" fmla="*/ 270344 h 3363402"/>
              <a:gd name="connsiteX295" fmla="*/ 2973787 w 4898003"/>
              <a:gd name="connsiteY295" fmla="*/ 326003 h 3363402"/>
              <a:gd name="connsiteX296" fmla="*/ 2822713 w 4898003"/>
              <a:gd name="connsiteY296" fmla="*/ 349857 h 3363402"/>
              <a:gd name="connsiteX297" fmla="*/ 2711394 w 4898003"/>
              <a:gd name="connsiteY297" fmla="*/ 349857 h 3363402"/>
              <a:gd name="connsiteX298" fmla="*/ 2631881 w 4898003"/>
              <a:gd name="connsiteY298" fmla="*/ 349857 h 3363402"/>
              <a:gd name="connsiteX299" fmla="*/ 2568271 w 4898003"/>
              <a:gd name="connsiteY299" fmla="*/ 333955 h 3363402"/>
              <a:gd name="connsiteX300" fmla="*/ 2544417 w 4898003"/>
              <a:gd name="connsiteY300" fmla="*/ 318052 h 3363402"/>
              <a:gd name="connsiteX301" fmla="*/ 2528514 w 4898003"/>
              <a:gd name="connsiteY301" fmla="*/ 349857 h 3363402"/>
              <a:gd name="connsiteX302" fmla="*/ 2496709 w 4898003"/>
              <a:gd name="connsiteY302" fmla="*/ 326003 h 3363402"/>
              <a:gd name="connsiteX303" fmla="*/ 2456953 w 4898003"/>
              <a:gd name="connsiteY303" fmla="*/ 310101 h 3363402"/>
              <a:gd name="connsiteX304" fmla="*/ 2456953 w 4898003"/>
              <a:gd name="connsiteY304" fmla="*/ 310101 h 3363402"/>
              <a:gd name="connsiteX305" fmla="*/ 2385391 w 4898003"/>
              <a:gd name="connsiteY305" fmla="*/ 278296 h 3363402"/>
              <a:gd name="connsiteX306" fmla="*/ 2385391 w 4898003"/>
              <a:gd name="connsiteY306" fmla="*/ 278296 h 3363402"/>
              <a:gd name="connsiteX307" fmla="*/ 2353586 w 4898003"/>
              <a:gd name="connsiteY307" fmla="*/ 198783 h 3363402"/>
              <a:gd name="connsiteX308" fmla="*/ 2385391 w 4898003"/>
              <a:gd name="connsiteY308" fmla="*/ 166977 h 3363402"/>
              <a:gd name="connsiteX309" fmla="*/ 2345634 w 4898003"/>
              <a:gd name="connsiteY309" fmla="*/ 151075 h 3363402"/>
              <a:gd name="connsiteX310" fmla="*/ 2345634 w 4898003"/>
              <a:gd name="connsiteY310" fmla="*/ 151075 h 3363402"/>
              <a:gd name="connsiteX311" fmla="*/ 2353586 w 4898003"/>
              <a:gd name="connsiteY311" fmla="*/ 71562 h 3363402"/>
              <a:gd name="connsiteX312" fmla="*/ 2393342 w 4898003"/>
              <a:gd name="connsiteY312" fmla="*/ 31805 h 3363402"/>
              <a:gd name="connsiteX313" fmla="*/ 2393342 w 4898003"/>
              <a:gd name="connsiteY313" fmla="*/ 0 h 3363402"/>
              <a:gd name="connsiteX314" fmla="*/ 1502796 w 4898003"/>
              <a:gd name="connsiteY314" fmla="*/ 0 h 3363402"/>
              <a:gd name="connsiteX0" fmla="*/ 1502796 w 4898003"/>
              <a:gd name="connsiteY0" fmla="*/ 0 h 3363402"/>
              <a:gd name="connsiteX1" fmla="*/ 1622066 w 4898003"/>
              <a:gd name="connsiteY1" fmla="*/ 87464 h 3363402"/>
              <a:gd name="connsiteX2" fmla="*/ 1669773 w 4898003"/>
              <a:gd name="connsiteY2" fmla="*/ 166977 h 3363402"/>
              <a:gd name="connsiteX3" fmla="*/ 1693627 w 4898003"/>
              <a:gd name="connsiteY3" fmla="*/ 230588 h 3363402"/>
              <a:gd name="connsiteX4" fmla="*/ 1669773 w 4898003"/>
              <a:gd name="connsiteY4" fmla="*/ 278296 h 3363402"/>
              <a:gd name="connsiteX5" fmla="*/ 1550504 w 4898003"/>
              <a:gd name="connsiteY5" fmla="*/ 341906 h 3363402"/>
              <a:gd name="connsiteX6" fmla="*/ 1478942 w 4898003"/>
              <a:gd name="connsiteY6" fmla="*/ 357809 h 3363402"/>
              <a:gd name="connsiteX7" fmla="*/ 1383527 w 4898003"/>
              <a:gd name="connsiteY7" fmla="*/ 389614 h 3363402"/>
              <a:gd name="connsiteX8" fmla="*/ 1558455 w 4898003"/>
              <a:gd name="connsiteY8" fmla="*/ 405517 h 3363402"/>
              <a:gd name="connsiteX9" fmla="*/ 1709530 w 4898003"/>
              <a:gd name="connsiteY9" fmla="*/ 405517 h 3363402"/>
              <a:gd name="connsiteX10" fmla="*/ 1820848 w 4898003"/>
              <a:gd name="connsiteY10" fmla="*/ 437322 h 3363402"/>
              <a:gd name="connsiteX11" fmla="*/ 1940118 w 4898003"/>
              <a:gd name="connsiteY11" fmla="*/ 469127 h 3363402"/>
              <a:gd name="connsiteX12" fmla="*/ 2019631 w 4898003"/>
              <a:gd name="connsiteY12" fmla="*/ 508883 h 3363402"/>
              <a:gd name="connsiteX13" fmla="*/ 2035533 w 4898003"/>
              <a:gd name="connsiteY13" fmla="*/ 556591 h 3363402"/>
              <a:gd name="connsiteX14" fmla="*/ 2027582 w 4898003"/>
              <a:gd name="connsiteY14" fmla="*/ 596348 h 3363402"/>
              <a:gd name="connsiteX15" fmla="*/ 2011680 w 4898003"/>
              <a:gd name="connsiteY15" fmla="*/ 636104 h 3363402"/>
              <a:gd name="connsiteX16" fmla="*/ 2154803 w 4898003"/>
              <a:gd name="connsiteY16" fmla="*/ 612250 h 3363402"/>
              <a:gd name="connsiteX17" fmla="*/ 2258170 w 4898003"/>
              <a:gd name="connsiteY17" fmla="*/ 636104 h 3363402"/>
              <a:gd name="connsiteX18" fmla="*/ 2337683 w 4898003"/>
              <a:gd name="connsiteY18" fmla="*/ 659958 h 3363402"/>
              <a:gd name="connsiteX19" fmla="*/ 2456953 w 4898003"/>
              <a:gd name="connsiteY19" fmla="*/ 691763 h 3363402"/>
              <a:gd name="connsiteX20" fmla="*/ 2536466 w 4898003"/>
              <a:gd name="connsiteY20" fmla="*/ 739471 h 3363402"/>
              <a:gd name="connsiteX21" fmla="*/ 2647784 w 4898003"/>
              <a:gd name="connsiteY21" fmla="*/ 763325 h 3363402"/>
              <a:gd name="connsiteX22" fmla="*/ 2711394 w 4898003"/>
              <a:gd name="connsiteY22" fmla="*/ 834887 h 3363402"/>
              <a:gd name="connsiteX23" fmla="*/ 2751151 w 4898003"/>
              <a:gd name="connsiteY23" fmla="*/ 946205 h 3363402"/>
              <a:gd name="connsiteX24" fmla="*/ 2735248 w 4898003"/>
              <a:gd name="connsiteY24" fmla="*/ 1041621 h 3363402"/>
              <a:gd name="connsiteX25" fmla="*/ 2600076 w 4898003"/>
              <a:gd name="connsiteY25" fmla="*/ 1073426 h 3363402"/>
              <a:gd name="connsiteX26" fmla="*/ 2464904 w 4898003"/>
              <a:gd name="connsiteY26" fmla="*/ 1089329 h 3363402"/>
              <a:gd name="connsiteX27" fmla="*/ 2337683 w 4898003"/>
              <a:gd name="connsiteY27" fmla="*/ 1097280 h 3363402"/>
              <a:gd name="connsiteX28" fmla="*/ 2178657 w 4898003"/>
              <a:gd name="connsiteY28" fmla="*/ 1129085 h 3363402"/>
              <a:gd name="connsiteX29" fmla="*/ 2138900 w 4898003"/>
              <a:gd name="connsiteY29" fmla="*/ 1137037 h 3363402"/>
              <a:gd name="connsiteX30" fmla="*/ 2377440 w 4898003"/>
              <a:gd name="connsiteY30" fmla="*/ 1152939 h 3363402"/>
              <a:gd name="connsiteX31" fmla="*/ 2568271 w 4898003"/>
              <a:gd name="connsiteY31" fmla="*/ 1152939 h 3363402"/>
              <a:gd name="connsiteX32" fmla="*/ 2767053 w 4898003"/>
              <a:gd name="connsiteY32" fmla="*/ 1152939 h 3363402"/>
              <a:gd name="connsiteX33" fmla="*/ 2854518 w 4898003"/>
              <a:gd name="connsiteY33" fmla="*/ 1168842 h 3363402"/>
              <a:gd name="connsiteX34" fmla="*/ 2910177 w 4898003"/>
              <a:gd name="connsiteY34" fmla="*/ 1232452 h 3363402"/>
              <a:gd name="connsiteX35" fmla="*/ 2910177 w 4898003"/>
              <a:gd name="connsiteY35" fmla="*/ 1280160 h 3363402"/>
              <a:gd name="connsiteX36" fmla="*/ 2934031 w 4898003"/>
              <a:gd name="connsiteY36" fmla="*/ 1327868 h 3363402"/>
              <a:gd name="connsiteX37" fmla="*/ 3029447 w 4898003"/>
              <a:gd name="connsiteY37" fmla="*/ 1399430 h 3363402"/>
              <a:gd name="connsiteX38" fmla="*/ 3140765 w 4898003"/>
              <a:gd name="connsiteY38" fmla="*/ 1455089 h 3363402"/>
              <a:gd name="connsiteX39" fmla="*/ 3267986 w 4898003"/>
              <a:gd name="connsiteY39" fmla="*/ 1518699 h 3363402"/>
              <a:gd name="connsiteX40" fmla="*/ 3323645 w 4898003"/>
              <a:gd name="connsiteY40" fmla="*/ 1558456 h 3363402"/>
              <a:gd name="connsiteX41" fmla="*/ 3244132 w 4898003"/>
              <a:gd name="connsiteY41" fmla="*/ 1550504 h 3363402"/>
              <a:gd name="connsiteX42" fmla="*/ 3140765 w 4898003"/>
              <a:gd name="connsiteY42" fmla="*/ 1510748 h 3363402"/>
              <a:gd name="connsiteX43" fmla="*/ 3004930 w 4898003"/>
              <a:gd name="connsiteY43" fmla="*/ 1524000 h 3363402"/>
              <a:gd name="connsiteX44" fmla="*/ 2878372 w 4898003"/>
              <a:gd name="connsiteY44" fmla="*/ 1502797 h 3363402"/>
              <a:gd name="connsiteX45" fmla="*/ 2878372 w 4898003"/>
              <a:gd name="connsiteY45" fmla="*/ 1502797 h 3363402"/>
              <a:gd name="connsiteX46" fmla="*/ 2910177 w 4898003"/>
              <a:gd name="connsiteY46" fmla="*/ 1566407 h 3363402"/>
              <a:gd name="connsiteX47" fmla="*/ 2934031 w 4898003"/>
              <a:gd name="connsiteY47" fmla="*/ 1645920 h 3363402"/>
              <a:gd name="connsiteX48" fmla="*/ 2934031 w 4898003"/>
              <a:gd name="connsiteY48" fmla="*/ 1645920 h 3363402"/>
              <a:gd name="connsiteX49" fmla="*/ 2902226 w 4898003"/>
              <a:gd name="connsiteY49" fmla="*/ 1749287 h 3363402"/>
              <a:gd name="connsiteX50" fmla="*/ 2862469 w 4898003"/>
              <a:gd name="connsiteY50" fmla="*/ 1765190 h 3363402"/>
              <a:gd name="connsiteX51" fmla="*/ 2798859 w 4898003"/>
              <a:gd name="connsiteY51" fmla="*/ 1757238 h 3363402"/>
              <a:gd name="connsiteX52" fmla="*/ 2711394 w 4898003"/>
              <a:gd name="connsiteY52" fmla="*/ 1757238 h 3363402"/>
              <a:gd name="connsiteX53" fmla="*/ 2623930 w 4898003"/>
              <a:gd name="connsiteY53" fmla="*/ 1749287 h 3363402"/>
              <a:gd name="connsiteX54" fmla="*/ 2568271 w 4898003"/>
              <a:gd name="connsiteY54" fmla="*/ 1765190 h 3363402"/>
              <a:gd name="connsiteX55" fmla="*/ 2695492 w 4898003"/>
              <a:gd name="connsiteY55" fmla="*/ 1789043 h 3363402"/>
              <a:gd name="connsiteX56" fmla="*/ 2775005 w 4898003"/>
              <a:gd name="connsiteY56" fmla="*/ 1804946 h 3363402"/>
              <a:gd name="connsiteX57" fmla="*/ 2846567 w 4898003"/>
              <a:gd name="connsiteY57" fmla="*/ 1836751 h 3363402"/>
              <a:gd name="connsiteX58" fmla="*/ 2846567 w 4898003"/>
              <a:gd name="connsiteY58" fmla="*/ 1836751 h 3363402"/>
              <a:gd name="connsiteX59" fmla="*/ 2870420 w 4898003"/>
              <a:gd name="connsiteY59" fmla="*/ 1924216 h 3363402"/>
              <a:gd name="connsiteX60" fmla="*/ 2830664 w 4898003"/>
              <a:gd name="connsiteY60" fmla="*/ 1987826 h 3363402"/>
              <a:gd name="connsiteX61" fmla="*/ 2767053 w 4898003"/>
              <a:gd name="connsiteY61" fmla="*/ 2027583 h 3363402"/>
              <a:gd name="connsiteX62" fmla="*/ 2775005 w 4898003"/>
              <a:gd name="connsiteY62" fmla="*/ 2051437 h 3363402"/>
              <a:gd name="connsiteX63" fmla="*/ 2775005 w 4898003"/>
              <a:gd name="connsiteY63" fmla="*/ 2051437 h 3363402"/>
              <a:gd name="connsiteX64" fmla="*/ 2703443 w 4898003"/>
              <a:gd name="connsiteY64" fmla="*/ 2122998 h 3363402"/>
              <a:gd name="connsiteX65" fmla="*/ 2639833 w 4898003"/>
              <a:gd name="connsiteY65" fmla="*/ 2146852 h 3363402"/>
              <a:gd name="connsiteX66" fmla="*/ 2584173 w 4898003"/>
              <a:gd name="connsiteY66" fmla="*/ 2194560 h 3363402"/>
              <a:gd name="connsiteX67" fmla="*/ 2552368 w 4898003"/>
              <a:gd name="connsiteY67" fmla="*/ 2210463 h 3363402"/>
              <a:gd name="connsiteX68" fmla="*/ 2361537 w 4898003"/>
              <a:gd name="connsiteY68" fmla="*/ 2226365 h 3363402"/>
              <a:gd name="connsiteX69" fmla="*/ 2258170 w 4898003"/>
              <a:gd name="connsiteY69" fmla="*/ 2266122 h 3363402"/>
              <a:gd name="connsiteX70" fmla="*/ 2138900 w 4898003"/>
              <a:gd name="connsiteY70" fmla="*/ 2274073 h 3363402"/>
              <a:gd name="connsiteX71" fmla="*/ 2043485 w 4898003"/>
              <a:gd name="connsiteY71" fmla="*/ 2274073 h 3363402"/>
              <a:gd name="connsiteX72" fmla="*/ 1971923 w 4898003"/>
              <a:gd name="connsiteY72" fmla="*/ 2234317 h 3363402"/>
              <a:gd name="connsiteX73" fmla="*/ 1971923 w 4898003"/>
              <a:gd name="connsiteY73" fmla="*/ 2234317 h 3363402"/>
              <a:gd name="connsiteX74" fmla="*/ 1892410 w 4898003"/>
              <a:gd name="connsiteY74" fmla="*/ 2154803 h 3363402"/>
              <a:gd name="connsiteX75" fmla="*/ 1804946 w 4898003"/>
              <a:gd name="connsiteY75" fmla="*/ 2115047 h 3363402"/>
              <a:gd name="connsiteX76" fmla="*/ 1820848 w 4898003"/>
              <a:gd name="connsiteY76" fmla="*/ 2067339 h 3363402"/>
              <a:gd name="connsiteX77" fmla="*/ 1765189 w 4898003"/>
              <a:gd name="connsiteY77" fmla="*/ 2075290 h 3363402"/>
              <a:gd name="connsiteX78" fmla="*/ 1677725 w 4898003"/>
              <a:gd name="connsiteY78" fmla="*/ 2075290 h 3363402"/>
              <a:gd name="connsiteX79" fmla="*/ 1622066 w 4898003"/>
              <a:gd name="connsiteY79" fmla="*/ 2075290 h 3363402"/>
              <a:gd name="connsiteX80" fmla="*/ 1550504 w 4898003"/>
              <a:gd name="connsiteY80" fmla="*/ 2075290 h 3363402"/>
              <a:gd name="connsiteX81" fmla="*/ 1486893 w 4898003"/>
              <a:gd name="connsiteY81" fmla="*/ 2067339 h 3363402"/>
              <a:gd name="connsiteX82" fmla="*/ 1415332 w 4898003"/>
              <a:gd name="connsiteY82" fmla="*/ 2051437 h 3363402"/>
              <a:gd name="connsiteX83" fmla="*/ 1359673 w 4898003"/>
              <a:gd name="connsiteY83" fmla="*/ 2051437 h 3363402"/>
              <a:gd name="connsiteX84" fmla="*/ 1359673 w 4898003"/>
              <a:gd name="connsiteY84" fmla="*/ 2051437 h 3363402"/>
              <a:gd name="connsiteX85" fmla="*/ 1534601 w 4898003"/>
              <a:gd name="connsiteY85" fmla="*/ 2130950 h 3363402"/>
              <a:gd name="connsiteX86" fmla="*/ 1622066 w 4898003"/>
              <a:gd name="connsiteY86" fmla="*/ 2146852 h 3363402"/>
              <a:gd name="connsiteX87" fmla="*/ 1701579 w 4898003"/>
              <a:gd name="connsiteY87" fmla="*/ 2178657 h 3363402"/>
              <a:gd name="connsiteX88" fmla="*/ 1781092 w 4898003"/>
              <a:gd name="connsiteY88" fmla="*/ 2250219 h 3363402"/>
              <a:gd name="connsiteX89" fmla="*/ 1836751 w 4898003"/>
              <a:gd name="connsiteY89" fmla="*/ 2297927 h 3363402"/>
              <a:gd name="connsiteX90" fmla="*/ 1844702 w 4898003"/>
              <a:gd name="connsiteY90" fmla="*/ 2345635 h 3363402"/>
              <a:gd name="connsiteX91" fmla="*/ 1844702 w 4898003"/>
              <a:gd name="connsiteY91" fmla="*/ 2345635 h 3363402"/>
              <a:gd name="connsiteX92" fmla="*/ 1741335 w 4898003"/>
              <a:gd name="connsiteY92" fmla="*/ 2425148 h 3363402"/>
              <a:gd name="connsiteX93" fmla="*/ 1630017 w 4898003"/>
              <a:gd name="connsiteY93" fmla="*/ 2449002 h 3363402"/>
              <a:gd name="connsiteX94" fmla="*/ 1550504 w 4898003"/>
              <a:gd name="connsiteY94" fmla="*/ 2456953 h 3363402"/>
              <a:gd name="connsiteX95" fmla="*/ 1502796 w 4898003"/>
              <a:gd name="connsiteY95" fmla="*/ 2512612 h 3363402"/>
              <a:gd name="connsiteX96" fmla="*/ 1423283 w 4898003"/>
              <a:gd name="connsiteY96" fmla="*/ 2536466 h 3363402"/>
              <a:gd name="connsiteX97" fmla="*/ 1335819 w 4898003"/>
              <a:gd name="connsiteY97" fmla="*/ 2568271 h 3363402"/>
              <a:gd name="connsiteX98" fmla="*/ 1264257 w 4898003"/>
              <a:gd name="connsiteY98" fmla="*/ 2631882 h 3363402"/>
              <a:gd name="connsiteX99" fmla="*/ 1216549 w 4898003"/>
              <a:gd name="connsiteY99" fmla="*/ 2631882 h 3363402"/>
              <a:gd name="connsiteX100" fmla="*/ 1097280 w 4898003"/>
              <a:gd name="connsiteY100" fmla="*/ 2647784 h 3363402"/>
              <a:gd name="connsiteX101" fmla="*/ 1009815 w 4898003"/>
              <a:gd name="connsiteY101" fmla="*/ 2647784 h 3363402"/>
              <a:gd name="connsiteX102" fmla="*/ 922351 w 4898003"/>
              <a:gd name="connsiteY102" fmla="*/ 2623930 h 3363402"/>
              <a:gd name="connsiteX103" fmla="*/ 842838 w 4898003"/>
              <a:gd name="connsiteY103" fmla="*/ 2631882 h 3363402"/>
              <a:gd name="connsiteX104" fmla="*/ 747422 w 4898003"/>
              <a:gd name="connsiteY104" fmla="*/ 2631882 h 3363402"/>
              <a:gd name="connsiteX105" fmla="*/ 747422 w 4898003"/>
              <a:gd name="connsiteY105" fmla="*/ 2631882 h 3363402"/>
              <a:gd name="connsiteX106" fmla="*/ 628153 w 4898003"/>
              <a:gd name="connsiteY106" fmla="*/ 2552369 h 3363402"/>
              <a:gd name="connsiteX107" fmla="*/ 540688 w 4898003"/>
              <a:gd name="connsiteY107" fmla="*/ 2520563 h 3363402"/>
              <a:gd name="connsiteX108" fmla="*/ 485029 w 4898003"/>
              <a:gd name="connsiteY108" fmla="*/ 2536466 h 3363402"/>
              <a:gd name="connsiteX109" fmla="*/ 485029 w 4898003"/>
              <a:gd name="connsiteY109" fmla="*/ 2536466 h 3363402"/>
              <a:gd name="connsiteX110" fmla="*/ 421419 w 4898003"/>
              <a:gd name="connsiteY110" fmla="*/ 2592125 h 3363402"/>
              <a:gd name="connsiteX111" fmla="*/ 469127 w 4898003"/>
              <a:gd name="connsiteY111" fmla="*/ 2639833 h 3363402"/>
              <a:gd name="connsiteX112" fmla="*/ 469127 w 4898003"/>
              <a:gd name="connsiteY112" fmla="*/ 2639833 h 3363402"/>
              <a:gd name="connsiteX113" fmla="*/ 413467 w 4898003"/>
              <a:gd name="connsiteY113" fmla="*/ 2679590 h 3363402"/>
              <a:gd name="connsiteX114" fmla="*/ 318052 w 4898003"/>
              <a:gd name="connsiteY114" fmla="*/ 2655736 h 3363402"/>
              <a:gd name="connsiteX115" fmla="*/ 174928 w 4898003"/>
              <a:gd name="connsiteY115" fmla="*/ 2679590 h 3363402"/>
              <a:gd name="connsiteX116" fmla="*/ 111318 w 4898003"/>
              <a:gd name="connsiteY116" fmla="*/ 2679590 h 3363402"/>
              <a:gd name="connsiteX117" fmla="*/ 0 w 4898003"/>
              <a:gd name="connsiteY117" fmla="*/ 2671638 h 3363402"/>
              <a:gd name="connsiteX118" fmla="*/ 0 w 4898003"/>
              <a:gd name="connsiteY118" fmla="*/ 2727297 h 3363402"/>
              <a:gd name="connsiteX119" fmla="*/ 87464 w 4898003"/>
              <a:gd name="connsiteY119" fmla="*/ 2735249 h 3363402"/>
              <a:gd name="connsiteX120" fmla="*/ 182880 w 4898003"/>
              <a:gd name="connsiteY120" fmla="*/ 2759103 h 3363402"/>
              <a:gd name="connsiteX121" fmla="*/ 270344 w 4898003"/>
              <a:gd name="connsiteY121" fmla="*/ 2775005 h 3363402"/>
              <a:gd name="connsiteX122" fmla="*/ 373711 w 4898003"/>
              <a:gd name="connsiteY122" fmla="*/ 2790908 h 3363402"/>
              <a:gd name="connsiteX123" fmla="*/ 453224 w 4898003"/>
              <a:gd name="connsiteY123" fmla="*/ 2814762 h 3363402"/>
              <a:gd name="connsiteX124" fmla="*/ 532737 w 4898003"/>
              <a:gd name="connsiteY124" fmla="*/ 2838616 h 3363402"/>
              <a:gd name="connsiteX125" fmla="*/ 580445 w 4898003"/>
              <a:gd name="connsiteY125" fmla="*/ 2862470 h 3363402"/>
              <a:gd name="connsiteX126" fmla="*/ 675860 w 4898003"/>
              <a:gd name="connsiteY126" fmla="*/ 2926080 h 3363402"/>
              <a:gd name="connsiteX127" fmla="*/ 675860 w 4898003"/>
              <a:gd name="connsiteY127" fmla="*/ 2926080 h 3363402"/>
              <a:gd name="connsiteX128" fmla="*/ 715617 w 4898003"/>
              <a:gd name="connsiteY128" fmla="*/ 2989690 h 3363402"/>
              <a:gd name="connsiteX129" fmla="*/ 683812 w 4898003"/>
              <a:gd name="connsiteY129" fmla="*/ 3045350 h 3363402"/>
              <a:gd name="connsiteX130" fmla="*/ 683812 w 4898003"/>
              <a:gd name="connsiteY130" fmla="*/ 3045350 h 3363402"/>
              <a:gd name="connsiteX131" fmla="*/ 604299 w 4898003"/>
              <a:gd name="connsiteY131" fmla="*/ 3093057 h 3363402"/>
              <a:gd name="connsiteX132" fmla="*/ 604299 w 4898003"/>
              <a:gd name="connsiteY132" fmla="*/ 3093057 h 3363402"/>
              <a:gd name="connsiteX133" fmla="*/ 469127 w 4898003"/>
              <a:gd name="connsiteY133" fmla="*/ 3093057 h 3363402"/>
              <a:gd name="connsiteX134" fmla="*/ 612250 w 4898003"/>
              <a:gd name="connsiteY134" fmla="*/ 3116911 h 3363402"/>
              <a:gd name="connsiteX135" fmla="*/ 723568 w 4898003"/>
              <a:gd name="connsiteY135" fmla="*/ 3124863 h 3363402"/>
              <a:gd name="connsiteX136" fmla="*/ 787179 w 4898003"/>
              <a:gd name="connsiteY136" fmla="*/ 3172570 h 3363402"/>
              <a:gd name="connsiteX137" fmla="*/ 866692 w 4898003"/>
              <a:gd name="connsiteY137" fmla="*/ 3228230 h 3363402"/>
              <a:gd name="connsiteX138" fmla="*/ 954156 w 4898003"/>
              <a:gd name="connsiteY138" fmla="*/ 3283889 h 3363402"/>
              <a:gd name="connsiteX139" fmla="*/ 993913 w 4898003"/>
              <a:gd name="connsiteY139" fmla="*/ 3323645 h 3363402"/>
              <a:gd name="connsiteX140" fmla="*/ 1057523 w 4898003"/>
              <a:gd name="connsiteY140" fmla="*/ 3323645 h 3363402"/>
              <a:gd name="connsiteX141" fmla="*/ 1057523 w 4898003"/>
              <a:gd name="connsiteY141" fmla="*/ 3323645 h 3363402"/>
              <a:gd name="connsiteX142" fmla="*/ 1200647 w 4898003"/>
              <a:gd name="connsiteY142" fmla="*/ 3363402 h 3363402"/>
              <a:gd name="connsiteX143" fmla="*/ 1264257 w 4898003"/>
              <a:gd name="connsiteY143" fmla="*/ 3307743 h 3363402"/>
              <a:gd name="connsiteX144" fmla="*/ 1431234 w 4898003"/>
              <a:gd name="connsiteY144" fmla="*/ 3220278 h 3363402"/>
              <a:gd name="connsiteX145" fmla="*/ 1542553 w 4898003"/>
              <a:gd name="connsiteY145" fmla="*/ 3172570 h 3363402"/>
              <a:gd name="connsiteX146" fmla="*/ 1653871 w 4898003"/>
              <a:gd name="connsiteY146" fmla="*/ 3124863 h 3363402"/>
              <a:gd name="connsiteX147" fmla="*/ 1749287 w 4898003"/>
              <a:gd name="connsiteY147" fmla="*/ 3116911 h 3363402"/>
              <a:gd name="connsiteX148" fmla="*/ 1852653 w 4898003"/>
              <a:gd name="connsiteY148" fmla="*/ 3116911 h 3363402"/>
              <a:gd name="connsiteX149" fmla="*/ 1940118 w 4898003"/>
              <a:gd name="connsiteY149" fmla="*/ 3124863 h 3363402"/>
              <a:gd name="connsiteX150" fmla="*/ 1995777 w 4898003"/>
              <a:gd name="connsiteY150" fmla="*/ 3085106 h 3363402"/>
              <a:gd name="connsiteX151" fmla="*/ 2091193 w 4898003"/>
              <a:gd name="connsiteY151" fmla="*/ 3085106 h 3363402"/>
              <a:gd name="connsiteX152" fmla="*/ 2194560 w 4898003"/>
              <a:gd name="connsiteY152" fmla="*/ 3093057 h 3363402"/>
              <a:gd name="connsiteX153" fmla="*/ 2289975 w 4898003"/>
              <a:gd name="connsiteY153" fmla="*/ 3069203 h 3363402"/>
              <a:gd name="connsiteX154" fmla="*/ 2369488 w 4898003"/>
              <a:gd name="connsiteY154" fmla="*/ 3029447 h 3363402"/>
              <a:gd name="connsiteX155" fmla="*/ 2425147 w 4898003"/>
              <a:gd name="connsiteY155" fmla="*/ 3013544 h 3363402"/>
              <a:gd name="connsiteX156" fmla="*/ 2576222 w 4898003"/>
              <a:gd name="connsiteY156" fmla="*/ 3013544 h 3363402"/>
              <a:gd name="connsiteX157" fmla="*/ 2695492 w 4898003"/>
              <a:gd name="connsiteY157" fmla="*/ 3005593 h 3363402"/>
              <a:gd name="connsiteX158" fmla="*/ 2790907 w 4898003"/>
              <a:gd name="connsiteY158" fmla="*/ 3053301 h 3363402"/>
              <a:gd name="connsiteX159" fmla="*/ 2846567 w 4898003"/>
              <a:gd name="connsiteY159" fmla="*/ 3053301 h 3363402"/>
              <a:gd name="connsiteX160" fmla="*/ 2926080 w 4898003"/>
              <a:gd name="connsiteY160" fmla="*/ 3021496 h 3363402"/>
              <a:gd name="connsiteX161" fmla="*/ 3021495 w 4898003"/>
              <a:gd name="connsiteY161" fmla="*/ 2949934 h 3363402"/>
              <a:gd name="connsiteX162" fmla="*/ 3069203 w 4898003"/>
              <a:gd name="connsiteY162" fmla="*/ 2918129 h 3363402"/>
              <a:gd name="connsiteX163" fmla="*/ 3164619 w 4898003"/>
              <a:gd name="connsiteY163" fmla="*/ 2870421 h 3363402"/>
              <a:gd name="connsiteX164" fmla="*/ 3228229 w 4898003"/>
              <a:gd name="connsiteY164" fmla="*/ 2870421 h 3363402"/>
              <a:gd name="connsiteX165" fmla="*/ 3315693 w 4898003"/>
              <a:gd name="connsiteY165" fmla="*/ 2870421 h 3363402"/>
              <a:gd name="connsiteX166" fmla="*/ 3315693 w 4898003"/>
              <a:gd name="connsiteY166" fmla="*/ 2870421 h 3363402"/>
              <a:gd name="connsiteX167" fmla="*/ 3403158 w 4898003"/>
              <a:gd name="connsiteY167" fmla="*/ 2854518 h 3363402"/>
              <a:gd name="connsiteX168" fmla="*/ 3474720 w 4898003"/>
              <a:gd name="connsiteY168" fmla="*/ 2814762 h 3363402"/>
              <a:gd name="connsiteX169" fmla="*/ 3530379 w 4898003"/>
              <a:gd name="connsiteY169" fmla="*/ 2775005 h 3363402"/>
              <a:gd name="connsiteX170" fmla="*/ 3609892 w 4898003"/>
              <a:gd name="connsiteY170" fmla="*/ 2743200 h 3363402"/>
              <a:gd name="connsiteX171" fmla="*/ 3673502 w 4898003"/>
              <a:gd name="connsiteY171" fmla="*/ 2711395 h 3363402"/>
              <a:gd name="connsiteX172" fmla="*/ 3713259 w 4898003"/>
              <a:gd name="connsiteY172" fmla="*/ 2671638 h 3363402"/>
              <a:gd name="connsiteX173" fmla="*/ 3760967 w 4898003"/>
              <a:gd name="connsiteY173" fmla="*/ 2623930 h 3363402"/>
              <a:gd name="connsiteX174" fmla="*/ 3800723 w 4898003"/>
              <a:gd name="connsiteY174" fmla="*/ 2592125 h 3363402"/>
              <a:gd name="connsiteX175" fmla="*/ 3673502 w 4898003"/>
              <a:gd name="connsiteY175" fmla="*/ 2568271 h 3363402"/>
              <a:gd name="connsiteX176" fmla="*/ 3578087 w 4898003"/>
              <a:gd name="connsiteY176" fmla="*/ 2552369 h 3363402"/>
              <a:gd name="connsiteX177" fmla="*/ 3522427 w 4898003"/>
              <a:gd name="connsiteY177" fmla="*/ 2536466 h 3363402"/>
              <a:gd name="connsiteX178" fmla="*/ 3522427 w 4898003"/>
              <a:gd name="connsiteY178" fmla="*/ 2536466 h 3363402"/>
              <a:gd name="connsiteX179" fmla="*/ 3514476 w 4898003"/>
              <a:gd name="connsiteY179" fmla="*/ 2472856 h 3363402"/>
              <a:gd name="connsiteX180" fmla="*/ 3570135 w 4898003"/>
              <a:gd name="connsiteY180" fmla="*/ 2433099 h 3363402"/>
              <a:gd name="connsiteX181" fmla="*/ 3617843 w 4898003"/>
              <a:gd name="connsiteY181" fmla="*/ 2409245 h 3363402"/>
              <a:gd name="connsiteX182" fmla="*/ 3681453 w 4898003"/>
              <a:gd name="connsiteY182" fmla="*/ 2409245 h 3363402"/>
              <a:gd name="connsiteX183" fmla="*/ 3721210 w 4898003"/>
              <a:gd name="connsiteY183" fmla="*/ 2425148 h 3363402"/>
              <a:gd name="connsiteX184" fmla="*/ 3792772 w 4898003"/>
              <a:gd name="connsiteY184" fmla="*/ 2433099 h 3363402"/>
              <a:gd name="connsiteX185" fmla="*/ 3824577 w 4898003"/>
              <a:gd name="connsiteY185" fmla="*/ 2425148 h 3363402"/>
              <a:gd name="connsiteX186" fmla="*/ 3912041 w 4898003"/>
              <a:gd name="connsiteY186" fmla="*/ 2321781 h 3363402"/>
              <a:gd name="connsiteX187" fmla="*/ 4007457 w 4898003"/>
              <a:gd name="connsiteY187" fmla="*/ 2258170 h 3363402"/>
              <a:gd name="connsiteX188" fmla="*/ 4094921 w 4898003"/>
              <a:gd name="connsiteY188" fmla="*/ 2210463 h 3363402"/>
              <a:gd name="connsiteX189" fmla="*/ 4142629 w 4898003"/>
              <a:gd name="connsiteY189" fmla="*/ 2194560 h 3363402"/>
              <a:gd name="connsiteX190" fmla="*/ 4214191 w 4898003"/>
              <a:gd name="connsiteY190" fmla="*/ 2194560 h 3363402"/>
              <a:gd name="connsiteX191" fmla="*/ 4293704 w 4898003"/>
              <a:gd name="connsiteY191" fmla="*/ 2170706 h 3363402"/>
              <a:gd name="connsiteX192" fmla="*/ 4389120 w 4898003"/>
              <a:gd name="connsiteY192" fmla="*/ 2170706 h 3363402"/>
              <a:gd name="connsiteX193" fmla="*/ 4484535 w 4898003"/>
              <a:gd name="connsiteY193" fmla="*/ 2146852 h 3363402"/>
              <a:gd name="connsiteX194" fmla="*/ 4389120 w 4898003"/>
              <a:gd name="connsiteY194" fmla="*/ 2122998 h 3363402"/>
              <a:gd name="connsiteX195" fmla="*/ 4253947 w 4898003"/>
              <a:gd name="connsiteY195" fmla="*/ 2122998 h 3363402"/>
              <a:gd name="connsiteX196" fmla="*/ 4166483 w 4898003"/>
              <a:gd name="connsiteY196" fmla="*/ 2122998 h 3363402"/>
              <a:gd name="connsiteX197" fmla="*/ 4079019 w 4898003"/>
              <a:gd name="connsiteY197" fmla="*/ 2099144 h 3363402"/>
              <a:gd name="connsiteX198" fmla="*/ 4031311 w 4898003"/>
              <a:gd name="connsiteY198" fmla="*/ 2059388 h 3363402"/>
              <a:gd name="connsiteX199" fmla="*/ 4079019 w 4898003"/>
              <a:gd name="connsiteY199" fmla="*/ 2027583 h 3363402"/>
              <a:gd name="connsiteX200" fmla="*/ 4079019 w 4898003"/>
              <a:gd name="connsiteY200" fmla="*/ 2027583 h 3363402"/>
              <a:gd name="connsiteX201" fmla="*/ 4031311 w 4898003"/>
              <a:gd name="connsiteY201" fmla="*/ 2003729 h 3363402"/>
              <a:gd name="connsiteX202" fmla="*/ 3999506 w 4898003"/>
              <a:gd name="connsiteY202" fmla="*/ 2003729 h 3363402"/>
              <a:gd name="connsiteX203" fmla="*/ 3967700 w 4898003"/>
              <a:gd name="connsiteY203" fmla="*/ 1956021 h 3363402"/>
              <a:gd name="connsiteX204" fmla="*/ 3983603 w 4898003"/>
              <a:gd name="connsiteY204" fmla="*/ 1924216 h 3363402"/>
              <a:gd name="connsiteX205" fmla="*/ 4047213 w 4898003"/>
              <a:gd name="connsiteY205" fmla="*/ 1844703 h 3363402"/>
              <a:gd name="connsiteX206" fmla="*/ 4102873 w 4898003"/>
              <a:gd name="connsiteY206" fmla="*/ 1765190 h 3363402"/>
              <a:gd name="connsiteX207" fmla="*/ 4118775 w 4898003"/>
              <a:gd name="connsiteY207" fmla="*/ 1709530 h 3363402"/>
              <a:gd name="connsiteX208" fmla="*/ 4142629 w 4898003"/>
              <a:gd name="connsiteY208" fmla="*/ 1669774 h 3363402"/>
              <a:gd name="connsiteX209" fmla="*/ 4190337 w 4898003"/>
              <a:gd name="connsiteY209" fmla="*/ 1637969 h 3363402"/>
              <a:gd name="connsiteX210" fmla="*/ 4245996 w 4898003"/>
              <a:gd name="connsiteY210" fmla="*/ 1582310 h 3363402"/>
              <a:gd name="connsiteX211" fmla="*/ 4301655 w 4898003"/>
              <a:gd name="connsiteY211" fmla="*/ 1558456 h 3363402"/>
              <a:gd name="connsiteX212" fmla="*/ 4214191 w 4898003"/>
              <a:gd name="connsiteY212" fmla="*/ 1558456 h 3363402"/>
              <a:gd name="connsiteX213" fmla="*/ 4079019 w 4898003"/>
              <a:gd name="connsiteY213" fmla="*/ 1574358 h 3363402"/>
              <a:gd name="connsiteX214" fmla="*/ 3999506 w 4898003"/>
              <a:gd name="connsiteY214" fmla="*/ 1582310 h 3363402"/>
              <a:gd name="connsiteX215" fmla="*/ 3999506 w 4898003"/>
              <a:gd name="connsiteY215" fmla="*/ 1582310 h 3363402"/>
              <a:gd name="connsiteX216" fmla="*/ 3904090 w 4898003"/>
              <a:gd name="connsiteY216" fmla="*/ 1606163 h 3363402"/>
              <a:gd name="connsiteX217" fmla="*/ 3824577 w 4898003"/>
              <a:gd name="connsiteY217" fmla="*/ 1606163 h 3363402"/>
              <a:gd name="connsiteX218" fmla="*/ 3824577 w 4898003"/>
              <a:gd name="connsiteY218" fmla="*/ 1606163 h 3363402"/>
              <a:gd name="connsiteX219" fmla="*/ 3824577 w 4898003"/>
              <a:gd name="connsiteY219" fmla="*/ 1606163 h 3363402"/>
              <a:gd name="connsiteX220" fmla="*/ 3768918 w 4898003"/>
              <a:gd name="connsiteY220" fmla="*/ 1550504 h 3363402"/>
              <a:gd name="connsiteX221" fmla="*/ 3729161 w 4898003"/>
              <a:gd name="connsiteY221" fmla="*/ 1558456 h 3363402"/>
              <a:gd name="connsiteX222" fmla="*/ 3689405 w 4898003"/>
              <a:gd name="connsiteY222" fmla="*/ 1542553 h 3363402"/>
              <a:gd name="connsiteX223" fmla="*/ 3689405 w 4898003"/>
              <a:gd name="connsiteY223" fmla="*/ 1542553 h 3363402"/>
              <a:gd name="connsiteX224" fmla="*/ 3641697 w 4898003"/>
              <a:gd name="connsiteY224" fmla="*/ 1447137 h 3363402"/>
              <a:gd name="connsiteX225" fmla="*/ 3665551 w 4898003"/>
              <a:gd name="connsiteY225" fmla="*/ 1391478 h 3363402"/>
              <a:gd name="connsiteX226" fmla="*/ 3713259 w 4898003"/>
              <a:gd name="connsiteY226" fmla="*/ 1327868 h 3363402"/>
              <a:gd name="connsiteX227" fmla="*/ 3792772 w 4898003"/>
              <a:gd name="connsiteY227" fmla="*/ 1248355 h 3363402"/>
              <a:gd name="connsiteX228" fmla="*/ 3840480 w 4898003"/>
              <a:gd name="connsiteY228" fmla="*/ 1200647 h 3363402"/>
              <a:gd name="connsiteX229" fmla="*/ 3919993 w 4898003"/>
              <a:gd name="connsiteY229" fmla="*/ 1160890 h 3363402"/>
              <a:gd name="connsiteX230" fmla="*/ 3991554 w 4898003"/>
              <a:gd name="connsiteY230" fmla="*/ 1137037 h 3363402"/>
              <a:gd name="connsiteX231" fmla="*/ 4047213 w 4898003"/>
              <a:gd name="connsiteY231" fmla="*/ 1105231 h 3363402"/>
              <a:gd name="connsiteX232" fmla="*/ 4110824 w 4898003"/>
              <a:gd name="connsiteY232" fmla="*/ 1081377 h 3363402"/>
              <a:gd name="connsiteX233" fmla="*/ 4158532 w 4898003"/>
              <a:gd name="connsiteY233" fmla="*/ 1017767 h 3363402"/>
              <a:gd name="connsiteX234" fmla="*/ 4190337 w 4898003"/>
              <a:gd name="connsiteY234" fmla="*/ 978010 h 3363402"/>
              <a:gd name="connsiteX235" fmla="*/ 4230093 w 4898003"/>
              <a:gd name="connsiteY235" fmla="*/ 946205 h 3363402"/>
              <a:gd name="connsiteX236" fmla="*/ 4206240 w 4898003"/>
              <a:gd name="connsiteY236" fmla="*/ 946205 h 3363402"/>
              <a:gd name="connsiteX237" fmla="*/ 4206240 w 4898003"/>
              <a:gd name="connsiteY237" fmla="*/ 946205 h 3363402"/>
              <a:gd name="connsiteX238" fmla="*/ 4206240 w 4898003"/>
              <a:gd name="connsiteY238" fmla="*/ 946205 h 3363402"/>
              <a:gd name="connsiteX239" fmla="*/ 4214191 w 4898003"/>
              <a:gd name="connsiteY239" fmla="*/ 834887 h 3363402"/>
              <a:gd name="connsiteX240" fmla="*/ 4269850 w 4898003"/>
              <a:gd name="connsiteY240" fmla="*/ 755374 h 3363402"/>
              <a:gd name="connsiteX241" fmla="*/ 4269850 w 4898003"/>
              <a:gd name="connsiteY241" fmla="*/ 755374 h 3363402"/>
              <a:gd name="connsiteX242" fmla="*/ 4206240 w 4898003"/>
              <a:gd name="connsiteY242" fmla="*/ 699715 h 3363402"/>
              <a:gd name="connsiteX243" fmla="*/ 4198288 w 4898003"/>
              <a:gd name="connsiteY243" fmla="*/ 659958 h 3363402"/>
              <a:gd name="connsiteX244" fmla="*/ 4198288 w 4898003"/>
              <a:gd name="connsiteY244" fmla="*/ 659958 h 3363402"/>
              <a:gd name="connsiteX245" fmla="*/ 4277801 w 4898003"/>
              <a:gd name="connsiteY245" fmla="*/ 580445 h 3363402"/>
              <a:gd name="connsiteX246" fmla="*/ 4301655 w 4898003"/>
              <a:gd name="connsiteY246" fmla="*/ 540689 h 3363402"/>
              <a:gd name="connsiteX247" fmla="*/ 4389120 w 4898003"/>
              <a:gd name="connsiteY247" fmla="*/ 516835 h 3363402"/>
              <a:gd name="connsiteX248" fmla="*/ 4460681 w 4898003"/>
              <a:gd name="connsiteY248" fmla="*/ 516835 h 3363402"/>
              <a:gd name="connsiteX249" fmla="*/ 4556097 w 4898003"/>
              <a:gd name="connsiteY249" fmla="*/ 540689 h 3363402"/>
              <a:gd name="connsiteX250" fmla="*/ 4611756 w 4898003"/>
              <a:gd name="connsiteY250" fmla="*/ 556591 h 3363402"/>
              <a:gd name="connsiteX251" fmla="*/ 4651513 w 4898003"/>
              <a:gd name="connsiteY251" fmla="*/ 580445 h 3363402"/>
              <a:gd name="connsiteX252" fmla="*/ 4651513 w 4898003"/>
              <a:gd name="connsiteY252" fmla="*/ 580445 h 3363402"/>
              <a:gd name="connsiteX253" fmla="*/ 4786685 w 4898003"/>
              <a:gd name="connsiteY253" fmla="*/ 620202 h 3363402"/>
              <a:gd name="connsiteX254" fmla="*/ 4794636 w 4898003"/>
              <a:gd name="connsiteY254" fmla="*/ 604299 h 3363402"/>
              <a:gd name="connsiteX255" fmla="*/ 4746928 w 4898003"/>
              <a:gd name="connsiteY255" fmla="*/ 548640 h 3363402"/>
              <a:gd name="connsiteX256" fmla="*/ 4746928 w 4898003"/>
              <a:gd name="connsiteY256" fmla="*/ 548640 h 3363402"/>
              <a:gd name="connsiteX257" fmla="*/ 4786685 w 4898003"/>
              <a:gd name="connsiteY257" fmla="*/ 516835 h 3363402"/>
              <a:gd name="connsiteX258" fmla="*/ 4850295 w 4898003"/>
              <a:gd name="connsiteY258" fmla="*/ 469127 h 3363402"/>
              <a:gd name="connsiteX259" fmla="*/ 4898003 w 4898003"/>
              <a:gd name="connsiteY259" fmla="*/ 429370 h 3363402"/>
              <a:gd name="connsiteX260" fmla="*/ 4802587 w 4898003"/>
              <a:gd name="connsiteY260" fmla="*/ 421419 h 3363402"/>
              <a:gd name="connsiteX261" fmla="*/ 4738977 w 4898003"/>
              <a:gd name="connsiteY261" fmla="*/ 429370 h 3363402"/>
              <a:gd name="connsiteX262" fmla="*/ 4675367 w 4898003"/>
              <a:gd name="connsiteY262" fmla="*/ 445273 h 3363402"/>
              <a:gd name="connsiteX263" fmla="*/ 4611756 w 4898003"/>
              <a:gd name="connsiteY263" fmla="*/ 461176 h 3363402"/>
              <a:gd name="connsiteX264" fmla="*/ 4556097 w 4898003"/>
              <a:gd name="connsiteY264" fmla="*/ 453224 h 3363402"/>
              <a:gd name="connsiteX265" fmla="*/ 4532243 w 4898003"/>
              <a:gd name="connsiteY265" fmla="*/ 445273 h 3363402"/>
              <a:gd name="connsiteX266" fmla="*/ 4500438 w 4898003"/>
              <a:gd name="connsiteY266" fmla="*/ 413468 h 3363402"/>
              <a:gd name="connsiteX267" fmla="*/ 4500438 w 4898003"/>
              <a:gd name="connsiteY267" fmla="*/ 413468 h 3363402"/>
              <a:gd name="connsiteX268" fmla="*/ 4412973 w 4898003"/>
              <a:gd name="connsiteY268" fmla="*/ 445273 h 3363402"/>
              <a:gd name="connsiteX269" fmla="*/ 4349363 w 4898003"/>
              <a:gd name="connsiteY269" fmla="*/ 461176 h 3363402"/>
              <a:gd name="connsiteX270" fmla="*/ 4317558 w 4898003"/>
              <a:gd name="connsiteY270" fmla="*/ 461176 h 3363402"/>
              <a:gd name="connsiteX271" fmla="*/ 4317558 w 4898003"/>
              <a:gd name="connsiteY271" fmla="*/ 461176 h 3363402"/>
              <a:gd name="connsiteX272" fmla="*/ 4214191 w 4898003"/>
              <a:gd name="connsiteY272" fmla="*/ 405517 h 3363402"/>
              <a:gd name="connsiteX273" fmla="*/ 4214191 w 4898003"/>
              <a:gd name="connsiteY273" fmla="*/ 405517 h 3363402"/>
              <a:gd name="connsiteX274" fmla="*/ 4126727 w 4898003"/>
              <a:gd name="connsiteY274" fmla="*/ 421419 h 3363402"/>
              <a:gd name="connsiteX275" fmla="*/ 4126727 w 4898003"/>
              <a:gd name="connsiteY275" fmla="*/ 421419 h 3363402"/>
              <a:gd name="connsiteX276" fmla="*/ 4047213 w 4898003"/>
              <a:gd name="connsiteY276" fmla="*/ 365760 h 3363402"/>
              <a:gd name="connsiteX277" fmla="*/ 3991554 w 4898003"/>
              <a:gd name="connsiteY277" fmla="*/ 389614 h 3363402"/>
              <a:gd name="connsiteX278" fmla="*/ 3951798 w 4898003"/>
              <a:gd name="connsiteY278" fmla="*/ 397565 h 3363402"/>
              <a:gd name="connsiteX279" fmla="*/ 3927944 w 4898003"/>
              <a:gd name="connsiteY279" fmla="*/ 373711 h 3363402"/>
              <a:gd name="connsiteX280" fmla="*/ 3927944 w 4898003"/>
              <a:gd name="connsiteY280" fmla="*/ 373711 h 3363402"/>
              <a:gd name="connsiteX281" fmla="*/ 3840480 w 4898003"/>
              <a:gd name="connsiteY281" fmla="*/ 349857 h 3363402"/>
              <a:gd name="connsiteX282" fmla="*/ 3792772 w 4898003"/>
              <a:gd name="connsiteY282" fmla="*/ 318052 h 3363402"/>
              <a:gd name="connsiteX283" fmla="*/ 3673502 w 4898003"/>
              <a:gd name="connsiteY283" fmla="*/ 326003 h 3363402"/>
              <a:gd name="connsiteX284" fmla="*/ 3578087 w 4898003"/>
              <a:gd name="connsiteY284" fmla="*/ 333955 h 3363402"/>
              <a:gd name="connsiteX285" fmla="*/ 3538330 w 4898003"/>
              <a:gd name="connsiteY285" fmla="*/ 349857 h 3363402"/>
              <a:gd name="connsiteX286" fmla="*/ 3538330 w 4898003"/>
              <a:gd name="connsiteY286" fmla="*/ 349857 h 3363402"/>
              <a:gd name="connsiteX287" fmla="*/ 3419060 w 4898003"/>
              <a:gd name="connsiteY287" fmla="*/ 357809 h 3363402"/>
              <a:gd name="connsiteX288" fmla="*/ 3379304 w 4898003"/>
              <a:gd name="connsiteY288" fmla="*/ 326003 h 3363402"/>
              <a:gd name="connsiteX289" fmla="*/ 3379304 w 4898003"/>
              <a:gd name="connsiteY289" fmla="*/ 326003 h 3363402"/>
              <a:gd name="connsiteX290" fmla="*/ 3275937 w 4898003"/>
              <a:gd name="connsiteY290" fmla="*/ 294198 h 3363402"/>
              <a:gd name="connsiteX291" fmla="*/ 3252083 w 4898003"/>
              <a:gd name="connsiteY291" fmla="*/ 270344 h 3363402"/>
              <a:gd name="connsiteX292" fmla="*/ 3252083 w 4898003"/>
              <a:gd name="connsiteY292" fmla="*/ 270344 h 3363402"/>
              <a:gd name="connsiteX293" fmla="*/ 3140765 w 4898003"/>
              <a:gd name="connsiteY293" fmla="*/ 270344 h 3363402"/>
              <a:gd name="connsiteX294" fmla="*/ 3140765 w 4898003"/>
              <a:gd name="connsiteY294" fmla="*/ 270344 h 3363402"/>
              <a:gd name="connsiteX295" fmla="*/ 2973787 w 4898003"/>
              <a:gd name="connsiteY295" fmla="*/ 326003 h 3363402"/>
              <a:gd name="connsiteX296" fmla="*/ 2822713 w 4898003"/>
              <a:gd name="connsiteY296" fmla="*/ 349857 h 3363402"/>
              <a:gd name="connsiteX297" fmla="*/ 2711394 w 4898003"/>
              <a:gd name="connsiteY297" fmla="*/ 349857 h 3363402"/>
              <a:gd name="connsiteX298" fmla="*/ 2631881 w 4898003"/>
              <a:gd name="connsiteY298" fmla="*/ 349857 h 3363402"/>
              <a:gd name="connsiteX299" fmla="*/ 2568271 w 4898003"/>
              <a:gd name="connsiteY299" fmla="*/ 333955 h 3363402"/>
              <a:gd name="connsiteX300" fmla="*/ 2544417 w 4898003"/>
              <a:gd name="connsiteY300" fmla="*/ 318052 h 3363402"/>
              <a:gd name="connsiteX301" fmla="*/ 2528514 w 4898003"/>
              <a:gd name="connsiteY301" fmla="*/ 349857 h 3363402"/>
              <a:gd name="connsiteX302" fmla="*/ 2496709 w 4898003"/>
              <a:gd name="connsiteY302" fmla="*/ 326003 h 3363402"/>
              <a:gd name="connsiteX303" fmla="*/ 2456953 w 4898003"/>
              <a:gd name="connsiteY303" fmla="*/ 310101 h 3363402"/>
              <a:gd name="connsiteX304" fmla="*/ 2456953 w 4898003"/>
              <a:gd name="connsiteY304" fmla="*/ 310101 h 3363402"/>
              <a:gd name="connsiteX305" fmla="*/ 2385391 w 4898003"/>
              <a:gd name="connsiteY305" fmla="*/ 278296 h 3363402"/>
              <a:gd name="connsiteX306" fmla="*/ 2385391 w 4898003"/>
              <a:gd name="connsiteY306" fmla="*/ 278296 h 3363402"/>
              <a:gd name="connsiteX307" fmla="*/ 2353586 w 4898003"/>
              <a:gd name="connsiteY307" fmla="*/ 198783 h 3363402"/>
              <a:gd name="connsiteX308" fmla="*/ 2385391 w 4898003"/>
              <a:gd name="connsiteY308" fmla="*/ 166977 h 3363402"/>
              <a:gd name="connsiteX309" fmla="*/ 2345634 w 4898003"/>
              <a:gd name="connsiteY309" fmla="*/ 151075 h 3363402"/>
              <a:gd name="connsiteX310" fmla="*/ 2345634 w 4898003"/>
              <a:gd name="connsiteY310" fmla="*/ 151075 h 3363402"/>
              <a:gd name="connsiteX311" fmla="*/ 2353586 w 4898003"/>
              <a:gd name="connsiteY311" fmla="*/ 71562 h 3363402"/>
              <a:gd name="connsiteX312" fmla="*/ 2393342 w 4898003"/>
              <a:gd name="connsiteY312" fmla="*/ 31805 h 3363402"/>
              <a:gd name="connsiteX313" fmla="*/ 2393342 w 4898003"/>
              <a:gd name="connsiteY313" fmla="*/ 0 h 3363402"/>
              <a:gd name="connsiteX314" fmla="*/ 1502796 w 4898003"/>
              <a:gd name="connsiteY314" fmla="*/ 0 h 336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4898003" h="3363402">
                <a:moveTo>
                  <a:pt x="1502796" y="0"/>
                </a:moveTo>
                <a:lnTo>
                  <a:pt x="1622066" y="87464"/>
                </a:lnTo>
                <a:lnTo>
                  <a:pt x="1669773" y="166977"/>
                </a:lnTo>
                <a:lnTo>
                  <a:pt x="1693627" y="230588"/>
                </a:lnTo>
                <a:lnTo>
                  <a:pt x="1669773" y="278296"/>
                </a:lnTo>
                <a:lnTo>
                  <a:pt x="1550504" y="341906"/>
                </a:lnTo>
                <a:lnTo>
                  <a:pt x="1478942" y="357809"/>
                </a:lnTo>
                <a:lnTo>
                  <a:pt x="1383527" y="389614"/>
                </a:lnTo>
                <a:lnTo>
                  <a:pt x="1558455" y="405517"/>
                </a:lnTo>
                <a:lnTo>
                  <a:pt x="1709530" y="405517"/>
                </a:lnTo>
                <a:lnTo>
                  <a:pt x="1820848" y="437322"/>
                </a:lnTo>
                <a:lnTo>
                  <a:pt x="1940118" y="469127"/>
                </a:lnTo>
                <a:lnTo>
                  <a:pt x="2019631" y="508883"/>
                </a:lnTo>
                <a:lnTo>
                  <a:pt x="2035533" y="556591"/>
                </a:lnTo>
                <a:lnTo>
                  <a:pt x="2027582" y="596348"/>
                </a:lnTo>
                <a:lnTo>
                  <a:pt x="2011680" y="636104"/>
                </a:lnTo>
                <a:lnTo>
                  <a:pt x="2154803" y="612250"/>
                </a:lnTo>
                <a:lnTo>
                  <a:pt x="2258170" y="636104"/>
                </a:lnTo>
                <a:lnTo>
                  <a:pt x="2337683" y="659958"/>
                </a:lnTo>
                <a:lnTo>
                  <a:pt x="2456953" y="691763"/>
                </a:lnTo>
                <a:lnTo>
                  <a:pt x="2536466" y="739471"/>
                </a:lnTo>
                <a:lnTo>
                  <a:pt x="2647784" y="763325"/>
                </a:lnTo>
                <a:lnTo>
                  <a:pt x="2711394" y="834887"/>
                </a:lnTo>
                <a:lnTo>
                  <a:pt x="2751151" y="946205"/>
                </a:lnTo>
                <a:lnTo>
                  <a:pt x="2735248" y="1041621"/>
                </a:lnTo>
                <a:lnTo>
                  <a:pt x="2600076" y="1073426"/>
                </a:lnTo>
                <a:lnTo>
                  <a:pt x="2464904" y="1089329"/>
                </a:lnTo>
                <a:lnTo>
                  <a:pt x="2337683" y="1097280"/>
                </a:lnTo>
                <a:lnTo>
                  <a:pt x="2178657" y="1129085"/>
                </a:lnTo>
                <a:lnTo>
                  <a:pt x="2138900" y="1137037"/>
                </a:lnTo>
                <a:lnTo>
                  <a:pt x="2377440" y="1152939"/>
                </a:lnTo>
                <a:lnTo>
                  <a:pt x="2568271" y="1152939"/>
                </a:lnTo>
                <a:lnTo>
                  <a:pt x="2767053" y="1152939"/>
                </a:lnTo>
                <a:lnTo>
                  <a:pt x="2854518" y="1168842"/>
                </a:lnTo>
                <a:lnTo>
                  <a:pt x="2910177" y="1232452"/>
                </a:lnTo>
                <a:lnTo>
                  <a:pt x="2910177" y="1280160"/>
                </a:lnTo>
                <a:lnTo>
                  <a:pt x="2934031" y="1327868"/>
                </a:lnTo>
                <a:lnTo>
                  <a:pt x="3029447" y="1399430"/>
                </a:lnTo>
                <a:lnTo>
                  <a:pt x="3140765" y="1455089"/>
                </a:lnTo>
                <a:lnTo>
                  <a:pt x="3267986" y="1518699"/>
                </a:lnTo>
                <a:lnTo>
                  <a:pt x="3323645" y="1558456"/>
                </a:lnTo>
                <a:lnTo>
                  <a:pt x="3244132" y="1550504"/>
                </a:lnTo>
                <a:lnTo>
                  <a:pt x="3140765" y="1510748"/>
                </a:lnTo>
                <a:lnTo>
                  <a:pt x="3004930" y="1524000"/>
                </a:lnTo>
                <a:lnTo>
                  <a:pt x="2878372" y="1502797"/>
                </a:lnTo>
                <a:lnTo>
                  <a:pt x="2878372" y="1502797"/>
                </a:lnTo>
                <a:lnTo>
                  <a:pt x="2910177" y="1566407"/>
                </a:lnTo>
                <a:lnTo>
                  <a:pt x="2934031" y="1645920"/>
                </a:lnTo>
                <a:lnTo>
                  <a:pt x="2934031" y="1645920"/>
                </a:lnTo>
                <a:lnTo>
                  <a:pt x="2902226" y="1749287"/>
                </a:lnTo>
                <a:lnTo>
                  <a:pt x="2862469" y="1765190"/>
                </a:lnTo>
                <a:lnTo>
                  <a:pt x="2798859" y="1757238"/>
                </a:lnTo>
                <a:lnTo>
                  <a:pt x="2711394" y="1757238"/>
                </a:lnTo>
                <a:lnTo>
                  <a:pt x="2623930" y="1749287"/>
                </a:lnTo>
                <a:lnTo>
                  <a:pt x="2568271" y="1765190"/>
                </a:lnTo>
                <a:lnTo>
                  <a:pt x="2695492" y="1789043"/>
                </a:lnTo>
                <a:lnTo>
                  <a:pt x="2775005" y="1804946"/>
                </a:lnTo>
                <a:lnTo>
                  <a:pt x="2846567" y="1836751"/>
                </a:lnTo>
                <a:lnTo>
                  <a:pt x="2846567" y="1836751"/>
                </a:lnTo>
                <a:lnTo>
                  <a:pt x="2870420" y="1924216"/>
                </a:lnTo>
                <a:lnTo>
                  <a:pt x="2830664" y="1987826"/>
                </a:lnTo>
                <a:lnTo>
                  <a:pt x="2767053" y="2027583"/>
                </a:lnTo>
                <a:lnTo>
                  <a:pt x="2775005" y="2051437"/>
                </a:lnTo>
                <a:lnTo>
                  <a:pt x="2775005" y="2051437"/>
                </a:lnTo>
                <a:lnTo>
                  <a:pt x="2703443" y="2122998"/>
                </a:lnTo>
                <a:lnTo>
                  <a:pt x="2639833" y="2146852"/>
                </a:lnTo>
                <a:lnTo>
                  <a:pt x="2584173" y="2194560"/>
                </a:lnTo>
                <a:lnTo>
                  <a:pt x="2552368" y="2210463"/>
                </a:lnTo>
                <a:lnTo>
                  <a:pt x="2361537" y="2226365"/>
                </a:lnTo>
                <a:lnTo>
                  <a:pt x="2258170" y="2266122"/>
                </a:lnTo>
                <a:lnTo>
                  <a:pt x="2138900" y="2274073"/>
                </a:lnTo>
                <a:lnTo>
                  <a:pt x="2043485" y="2274073"/>
                </a:lnTo>
                <a:lnTo>
                  <a:pt x="1971923" y="2234317"/>
                </a:lnTo>
                <a:lnTo>
                  <a:pt x="1971923" y="2234317"/>
                </a:lnTo>
                <a:lnTo>
                  <a:pt x="1892410" y="2154803"/>
                </a:lnTo>
                <a:lnTo>
                  <a:pt x="1804946" y="2115047"/>
                </a:lnTo>
                <a:lnTo>
                  <a:pt x="1820848" y="2067339"/>
                </a:lnTo>
                <a:lnTo>
                  <a:pt x="1765189" y="2075290"/>
                </a:lnTo>
                <a:lnTo>
                  <a:pt x="1677725" y="2075290"/>
                </a:lnTo>
                <a:lnTo>
                  <a:pt x="1622066" y="2075290"/>
                </a:lnTo>
                <a:lnTo>
                  <a:pt x="1550504" y="2075290"/>
                </a:lnTo>
                <a:lnTo>
                  <a:pt x="1486893" y="2067339"/>
                </a:lnTo>
                <a:lnTo>
                  <a:pt x="1415332" y="2051437"/>
                </a:lnTo>
                <a:lnTo>
                  <a:pt x="1359673" y="2051437"/>
                </a:lnTo>
                <a:lnTo>
                  <a:pt x="1359673" y="2051437"/>
                </a:lnTo>
                <a:lnTo>
                  <a:pt x="1534601" y="2130950"/>
                </a:lnTo>
                <a:lnTo>
                  <a:pt x="1622066" y="2146852"/>
                </a:lnTo>
                <a:lnTo>
                  <a:pt x="1701579" y="2178657"/>
                </a:lnTo>
                <a:lnTo>
                  <a:pt x="1781092" y="2250219"/>
                </a:lnTo>
                <a:lnTo>
                  <a:pt x="1836751" y="2297927"/>
                </a:lnTo>
                <a:lnTo>
                  <a:pt x="1844702" y="2345635"/>
                </a:lnTo>
                <a:lnTo>
                  <a:pt x="1844702" y="2345635"/>
                </a:lnTo>
                <a:lnTo>
                  <a:pt x="1741335" y="2425148"/>
                </a:lnTo>
                <a:lnTo>
                  <a:pt x="1630017" y="2449002"/>
                </a:lnTo>
                <a:lnTo>
                  <a:pt x="1550504" y="2456953"/>
                </a:lnTo>
                <a:lnTo>
                  <a:pt x="1502796" y="2512612"/>
                </a:lnTo>
                <a:lnTo>
                  <a:pt x="1423283" y="2536466"/>
                </a:lnTo>
                <a:lnTo>
                  <a:pt x="1335819" y="2568271"/>
                </a:lnTo>
                <a:lnTo>
                  <a:pt x="1264257" y="2631882"/>
                </a:lnTo>
                <a:lnTo>
                  <a:pt x="1216549" y="2631882"/>
                </a:lnTo>
                <a:lnTo>
                  <a:pt x="1097280" y="2647784"/>
                </a:lnTo>
                <a:lnTo>
                  <a:pt x="1009815" y="2647784"/>
                </a:lnTo>
                <a:lnTo>
                  <a:pt x="922351" y="2623930"/>
                </a:lnTo>
                <a:lnTo>
                  <a:pt x="842838" y="2631882"/>
                </a:lnTo>
                <a:lnTo>
                  <a:pt x="747422" y="2631882"/>
                </a:lnTo>
                <a:lnTo>
                  <a:pt x="747422" y="2631882"/>
                </a:lnTo>
                <a:lnTo>
                  <a:pt x="628153" y="2552369"/>
                </a:lnTo>
                <a:lnTo>
                  <a:pt x="540688" y="2520563"/>
                </a:lnTo>
                <a:lnTo>
                  <a:pt x="485029" y="2536466"/>
                </a:lnTo>
                <a:lnTo>
                  <a:pt x="485029" y="2536466"/>
                </a:lnTo>
                <a:lnTo>
                  <a:pt x="421419" y="2592125"/>
                </a:lnTo>
                <a:lnTo>
                  <a:pt x="469127" y="2639833"/>
                </a:lnTo>
                <a:lnTo>
                  <a:pt x="469127" y="2639833"/>
                </a:lnTo>
                <a:lnTo>
                  <a:pt x="413467" y="2679590"/>
                </a:lnTo>
                <a:lnTo>
                  <a:pt x="318052" y="2655736"/>
                </a:lnTo>
                <a:lnTo>
                  <a:pt x="174928" y="2679590"/>
                </a:lnTo>
                <a:lnTo>
                  <a:pt x="111318" y="2679590"/>
                </a:lnTo>
                <a:lnTo>
                  <a:pt x="0" y="2671638"/>
                </a:lnTo>
                <a:lnTo>
                  <a:pt x="0" y="2727297"/>
                </a:lnTo>
                <a:lnTo>
                  <a:pt x="87464" y="2735249"/>
                </a:lnTo>
                <a:lnTo>
                  <a:pt x="182880" y="2759103"/>
                </a:lnTo>
                <a:lnTo>
                  <a:pt x="270344" y="2775005"/>
                </a:lnTo>
                <a:lnTo>
                  <a:pt x="373711" y="2790908"/>
                </a:lnTo>
                <a:lnTo>
                  <a:pt x="453224" y="2814762"/>
                </a:lnTo>
                <a:lnTo>
                  <a:pt x="532737" y="2838616"/>
                </a:lnTo>
                <a:lnTo>
                  <a:pt x="580445" y="2862470"/>
                </a:lnTo>
                <a:lnTo>
                  <a:pt x="675860" y="2926080"/>
                </a:lnTo>
                <a:lnTo>
                  <a:pt x="675860" y="2926080"/>
                </a:lnTo>
                <a:lnTo>
                  <a:pt x="715617" y="2989690"/>
                </a:lnTo>
                <a:lnTo>
                  <a:pt x="683812" y="3045350"/>
                </a:lnTo>
                <a:lnTo>
                  <a:pt x="683812" y="3045350"/>
                </a:lnTo>
                <a:lnTo>
                  <a:pt x="604299" y="3093057"/>
                </a:lnTo>
                <a:lnTo>
                  <a:pt x="604299" y="3093057"/>
                </a:lnTo>
                <a:lnTo>
                  <a:pt x="469127" y="3093057"/>
                </a:lnTo>
                <a:lnTo>
                  <a:pt x="612250" y="3116911"/>
                </a:lnTo>
                <a:lnTo>
                  <a:pt x="723568" y="3124863"/>
                </a:lnTo>
                <a:lnTo>
                  <a:pt x="787179" y="3172570"/>
                </a:lnTo>
                <a:lnTo>
                  <a:pt x="866692" y="3228230"/>
                </a:lnTo>
                <a:lnTo>
                  <a:pt x="954156" y="3283889"/>
                </a:lnTo>
                <a:lnTo>
                  <a:pt x="993913" y="3323645"/>
                </a:lnTo>
                <a:lnTo>
                  <a:pt x="1057523" y="3323645"/>
                </a:lnTo>
                <a:lnTo>
                  <a:pt x="1057523" y="3323645"/>
                </a:lnTo>
                <a:lnTo>
                  <a:pt x="1200647" y="3363402"/>
                </a:lnTo>
                <a:lnTo>
                  <a:pt x="1264257" y="3307743"/>
                </a:lnTo>
                <a:lnTo>
                  <a:pt x="1431234" y="3220278"/>
                </a:lnTo>
                <a:lnTo>
                  <a:pt x="1542553" y="3172570"/>
                </a:lnTo>
                <a:lnTo>
                  <a:pt x="1653871" y="3124863"/>
                </a:lnTo>
                <a:lnTo>
                  <a:pt x="1749287" y="3116911"/>
                </a:lnTo>
                <a:lnTo>
                  <a:pt x="1852653" y="3116911"/>
                </a:lnTo>
                <a:lnTo>
                  <a:pt x="1940118" y="3124863"/>
                </a:lnTo>
                <a:lnTo>
                  <a:pt x="1995777" y="3085106"/>
                </a:lnTo>
                <a:lnTo>
                  <a:pt x="2091193" y="3085106"/>
                </a:lnTo>
                <a:lnTo>
                  <a:pt x="2194560" y="3093057"/>
                </a:lnTo>
                <a:lnTo>
                  <a:pt x="2289975" y="3069203"/>
                </a:lnTo>
                <a:lnTo>
                  <a:pt x="2369488" y="3029447"/>
                </a:lnTo>
                <a:lnTo>
                  <a:pt x="2425147" y="3013544"/>
                </a:lnTo>
                <a:lnTo>
                  <a:pt x="2576222" y="3013544"/>
                </a:lnTo>
                <a:lnTo>
                  <a:pt x="2695492" y="3005593"/>
                </a:lnTo>
                <a:lnTo>
                  <a:pt x="2790907" y="3053301"/>
                </a:lnTo>
                <a:lnTo>
                  <a:pt x="2846567" y="3053301"/>
                </a:lnTo>
                <a:lnTo>
                  <a:pt x="2926080" y="3021496"/>
                </a:lnTo>
                <a:lnTo>
                  <a:pt x="3021495" y="2949934"/>
                </a:lnTo>
                <a:lnTo>
                  <a:pt x="3069203" y="2918129"/>
                </a:lnTo>
                <a:lnTo>
                  <a:pt x="3164619" y="2870421"/>
                </a:lnTo>
                <a:lnTo>
                  <a:pt x="3228229" y="2870421"/>
                </a:lnTo>
                <a:lnTo>
                  <a:pt x="3315693" y="2870421"/>
                </a:lnTo>
                <a:lnTo>
                  <a:pt x="3315693" y="2870421"/>
                </a:lnTo>
                <a:lnTo>
                  <a:pt x="3403158" y="2854518"/>
                </a:lnTo>
                <a:lnTo>
                  <a:pt x="3474720" y="2814762"/>
                </a:lnTo>
                <a:lnTo>
                  <a:pt x="3530379" y="2775005"/>
                </a:lnTo>
                <a:lnTo>
                  <a:pt x="3609892" y="2743200"/>
                </a:lnTo>
                <a:lnTo>
                  <a:pt x="3673502" y="2711395"/>
                </a:lnTo>
                <a:lnTo>
                  <a:pt x="3713259" y="2671638"/>
                </a:lnTo>
                <a:lnTo>
                  <a:pt x="3760967" y="2623930"/>
                </a:lnTo>
                <a:lnTo>
                  <a:pt x="3800723" y="2592125"/>
                </a:lnTo>
                <a:lnTo>
                  <a:pt x="3673502" y="2568271"/>
                </a:lnTo>
                <a:lnTo>
                  <a:pt x="3578087" y="2552369"/>
                </a:lnTo>
                <a:lnTo>
                  <a:pt x="3522427" y="2536466"/>
                </a:lnTo>
                <a:lnTo>
                  <a:pt x="3522427" y="2536466"/>
                </a:lnTo>
                <a:lnTo>
                  <a:pt x="3514476" y="2472856"/>
                </a:lnTo>
                <a:lnTo>
                  <a:pt x="3570135" y="2433099"/>
                </a:lnTo>
                <a:lnTo>
                  <a:pt x="3617843" y="2409245"/>
                </a:lnTo>
                <a:lnTo>
                  <a:pt x="3681453" y="2409245"/>
                </a:lnTo>
                <a:lnTo>
                  <a:pt x="3721210" y="2425148"/>
                </a:lnTo>
                <a:lnTo>
                  <a:pt x="3792772" y="2433099"/>
                </a:lnTo>
                <a:lnTo>
                  <a:pt x="3824577" y="2425148"/>
                </a:lnTo>
                <a:lnTo>
                  <a:pt x="3912041" y="2321781"/>
                </a:lnTo>
                <a:lnTo>
                  <a:pt x="4007457" y="2258170"/>
                </a:lnTo>
                <a:lnTo>
                  <a:pt x="4094921" y="2210463"/>
                </a:lnTo>
                <a:lnTo>
                  <a:pt x="4142629" y="2194560"/>
                </a:lnTo>
                <a:lnTo>
                  <a:pt x="4214191" y="2194560"/>
                </a:lnTo>
                <a:lnTo>
                  <a:pt x="4293704" y="2170706"/>
                </a:lnTo>
                <a:lnTo>
                  <a:pt x="4389120" y="2170706"/>
                </a:lnTo>
                <a:lnTo>
                  <a:pt x="4484535" y="2146852"/>
                </a:lnTo>
                <a:lnTo>
                  <a:pt x="4389120" y="2122998"/>
                </a:lnTo>
                <a:lnTo>
                  <a:pt x="4253947" y="2122998"/>
                </a:lnTo>
                <a:lnTo>
                  <a:pt x="4166483" y="2122998"/>
                </a:lnTo>
                <a:lnTo>
                  <a:pt x="4079019" y="2099144"/>
                </a:lnTo>
                <a:lnTo>
                  <a:pt x="4031311" y="2059388"/>
                </a:lnTo>
                <a:lnTo>
                  <a:pt x="4079019" y="2027583"/>
                </a:lnTo>
                <a:lnTo>
                  <a:pt x="4079019" y="2027583"/>
                </a:lnTo>
                <a:lnTo>
                  <a:pt x="4031311" y="2003729"/>
                </a:lnTo>
                <a:lnTo>
                  <a:pt x="3999506" y="2003729"/>
                </a:lnTo>
                <a:lnTo>
                  <a:pt x="3967700" y="1956021"/>
                </a:lnTo>
                <a:lnTo>
                  <a:pt x="3983603" y="1924216"/>
                </a:lnTo>
                <a:lnTo>
                  <a:pt x="4047213" y="1844703"/>
                </a:lnTo>
                <a:lnTo>
                  <a:pt x="4102873" y="1765190"/>
                </a:lnTo>
                <a:lnTo>
                  <a:pt x="4118775" y="1709530"/>
                </a:lnTo>
                <a:lnTo>
                  <a:pt x="4142629" y="1669774"/>
                </a:lnTo>
                <a:lnTo>
                  <a:pt x="4190337" y="1637969"/>
                </a:lnTo>
                <a:lnTo>
                  <a:pt x="4245996" y="1582310"/>
                </a:lnTo>
                <a:lnTo>
                  <a:pt x="4301655" y="1558456"/>
                </a:lnTo>
                <a:lnTo>
                  <a:pt x="4214191" y="1558456"/>
                </a:lnTo>
                <a:lnTo>
                  <a:pt x="4079019" y="1574358"/>
                </a:lnTo>
                <a:lnTo>
                  <a:pt x="3999506" y="1582310"/>
                </a:lnTo>
                <a:lnTo>
                  <a:pt x="3999506" y="1582310"/>
                </a:lnTo>
                <a:lnTo>
                  <a:pt x="3904090" y="1606163"/>
                </a:lnTo>
                <a:lnTo>
                  <a:pt x="3824577" y="1606163"/>
                </a:lnTo>
                <a:lnTo>
                  <a:pt x="3824577" y="1606163"/>
                </a:lnTo>
                <a:lnTo>
                  <a:pt x="3824577" y="1606163"/>
                </a:lnTo>
                <a:lnTo>
                  <a:pt x="3768918" y="1550504"/>
                </a:lnTo>
                <a:lnTo>
                  <a:pt x="3729161" y="1558456"/>
                </a:lnTo>
                <a:lnTo>
                  <a:pt x="3689405" y="1542553"/>
                </a:lnTo>
                <a:lnTo>
                  <a:pt x="3689405" y="1542553"/>
                </a:lnTo>
                <a:lnTo>
                  <a:pt x="3641697" y="1447137"/>
                </a:lnTo>
                <a:lnTo>
                  <a:pt x="3665551" y="1391478"/>
                </a:lnTo>
                <a:lnTo>
                  <a:pt x="3713259" y="1327868"/>
                </a:lnTo>
                <a:lnTo>
                  <a:pt x="3792772" y="1248355"/>
                </a:lnTo>
                <a:lnTo>
                  <a:pt x="3840480" y="1200647"/>
                </a:lnTo>
                <a:lnTo>
                  <a:pt x="3919993" y="1160890"/>
                </a:lnTo>
                <a:lnTo>
                  <a:pt x="3991554" y="1137037"/>
                </a:lnTo>
                <a:lnTo>
                  <a:pt x="4047213" y="1105231"/>
                </a:lnTo>
                <a:lnTo>
                  <a:pt x="4110824" y="1081377"/>
                </a:lnTo>
                <a:lnTo>
                  <a:pt x="4158532" y="1017767"/>
                </a:lnTo>
                <a:lnTo>
                  <a:pt x="4190337" y="978010"/>
                </a:lnTo>
                <a:lnTo>
                  <a:pt x="4230093" y="946205"/>
                </a:lnTo>
                <a:lnTo>
                  <a:pt x="4206240" y="946205"/>
                </a:lnTo>
                <a:lnTo>
                  <a:pt x="4206240" y="946205"/>
                </a:lnTo>
                <a:lnTo>
                  <a:pt x="4206240" y="946205"/>
                </a:lnTo>
                <a:lnTo>
                  <a:pt x="4214191" y="834887"/>
                </a:lnTo>
                <a:lnTo>
                  <a:pt x="4269850" y="755374"/>
                </a:lnTo>
                <a:lnTo>
                  <a:pt x="4269850" y="755374"/>
                </a:lnTo>
                <a:lnTo>
                  <a:pt x="4206240" y="699715"/>
                </a:lnTo>
                <a:lnTo>
                  <a:pt x="4198288" y="659958"/>
                </a:lnTo>
                <a:lnTo>
                  <a:pt x="4198288" y="659958"/>
                </a:lnTo>
                <a:lnTo>
                  <a:pt x="4277801" y="580445"/>
                </a:lnTo>
                <a:lnTo>
                  <a:pt x="4301655" y="540689"/>
                </a:lnTo>
                <a:lnTo>
                  <a:pt x="4389120" y="516835"/>
                </a:lnTo>
                <a:lnTo>
                  <a:pt x="4460681" y="516835"/>
                </a:lnTo>
                <a:lnTo>
                  <a:pt x="4556097" y="540689"/>
                </a:lnTo>
                <a:lnTo>
                  <a:pt x="4611756" y="556591"/>
                </a:lnTo>
                <a:lnTo>
                  <a:pt x="4651513" y="580445"/>
                </a:lnTo>
                <a:lnTo>
                  <a:pt x="4651513" y="580445"/>
                </a:lnTo>
                <a:lnTo>
                  <a:pt x="4786685" y="620202"/>
                </a:lnTo>
                <a:lnTo>
                  <a:pt x="4794636" y="604299"/>
                </a:lnTo>
                <a:lnTo>
                  <a:pt x="4746928" y="548640"/>
                </a:lnTo>
                <a:lnTo>
                  <a:pt x="4746928" y="548640"/>
                </a:lnTo>
                <a:lnTo>
                  <a:pt x="4786685" y="516835"/>
                </a:lnTo>
                <a:lnTo>
                  <a:pt x="4850295" y="469127"/>
                </a:lnTo>
                <a:lnTo>
                  <a:pt x="4898003" y="429370"/>
                </a:lnTo>
                <a:lnTo>
                  <a:pt x="4802587" y="421419"/>
                </a:lnTo>
                <a:lnTo>
                  <a:pt x="4738977" y="429370"/>
                </a:lnTo>
                <a:lnTo>
                  <a:pt x="4675367" y="445273"/>
                </a:lnTo>
                <a:lnTo>
                  <a:pt x="4611756" y="461176"/>
                </a:lnTo>
                <a:lnTo>
                  <a:pt x="4556097" y="453224"/>
                </a:lnTo>
                <a:lnTo>
                  <a:pt x="4532243" y="445273"/>
                </a:lnTo>
                <a:lnTo>
                  <a:pt x="4500438" y="413468"/>
                </a:lnTo>
                <a:lnTo>
                  <a:pt x="4500438" y="413468"/>
                </a:lnTo>
                <a:lnTo>
                  <a:pt x="4412973" y="445273"/>
                </a:lnTo>
                <a:lnTo>
                  <a:pt x="4349363" y="461176"/>
                </a:lnTo>
                <a:lnTo>
                  <a:pt x="4317558" y="461176"/>
                </a:lnTo>
                <a:lnTo>
                  <a:pt x="4317558" y="461176"/>
                </a:lnTo>
                <a:lnTo>
                  <a:pt x="4214191" y="405517"/>
                </a:lnTo>
                <a:lnTo>
                  <a:pt x="4214191" y="405517"/>
                </a:lnTo>
                <a:lnTo>
                  <a:pt x="4126727" y="421419"/>
                </a:lnTo>
                <a:lnTo>
                  <a:pt x="4126727" y="421419"/>
                </a:lnTo>
                <a:lnTo>
                  <a:pt x="4047213" y="365760"/>
                </a:lnTo>
                <a:lnTo>
                  <a:pt x="3991554" y="389614"/>
                </a:lnTo>
                <a:lnTo>
                  <a:pt x="3951798" y="397565"/>
                </a:lnTo>
                <a:lnTo>
                  <a:pt x="3927944" y="373711"/>
                </a:lnTo>
                <a:lnTo>
                  <a:pt x="3927944" y="373711"/>
                </a:lnTo>
                <a:lnTo>
                  <a:pt x="3840480" y="349857"/>
                </a:lnTo>
                <a:lnTo>
                  <a:pt x="3792772" y="318052"/>
                </a:lnTo>
                <a:lnTo>
                  <a:pt x="3673502" y="326003"/>
                </a:lnTo>
                <a:lnTo>
                  <a:pt x="3578087" y="333955"/>
                </a:lnTo>
                <a:lnTo>
                  <a:pt x="3538330" y="349857"/>
                </a:lnTo>
                <a:lnTo>
                  <a:pt x="3538330" y="349857"/>
                </a:lnTo>
                <a:lnTo>
                  <a:pt x="3419060" y="357809"/>
                </a:lnTo>
                <a:lnTo>
                  <a:pt x="3379304" y="326003"/>
                </a:lnTo>
                <a:lnTo>
                  <a:pt x="3379304" y="326003"/>
                </a:lnTo>
                <a:lnTo>
                  <a:pt x="3275937" y="294198"/>
                </a:lnTo>
                <a:lnTo>
                  <a:pt x="3252083" y="270344"/>
                </a:lnTo>
                <a:lnTo>
                  <a:pt x="3252083" y="270344"/>
                </a:lnTo>
                <a:lnTo>
                  <a:pt x="3140765" y="270344"/>
                </a:lnTo>
                <a:lnTo>
                  <a:pt x="3140765" y="270344"/>
                </a:lnTo>
                <a:lnTo>
                  <a:pt x="2973787" y="326003"/>
                </a:lnTo>
                <a:lnTo>
                  <a:pt x="2822713" y="349857"/>
                </a:lnTo>
                <a:lnTo>
                  <a:pt x="2711394" y="349857"/>
                </a:lnTo>
                <a:lnTo>
                  <a:pt x="2631881" y="349857"/>
                </a:lnTo>
                <a:lnTo>
                  <a:pt x="2568271" y="333955"/>
                </a:lnTo>
                <a:lnTo>
                  <a:pt x="2544417" y="318052"/>
                </a:lnTo>
                <a:lnTo>
                  <a:pt x="2528514" y="349857"/>
                </a:lnTo>
                <a:lnTo>
                  <a:pt x="2496709" y="326003"/>
                </a:lnTo>
                <a:lnTo>
                  <a:pt x="2456953" y="310101"/>
                </a:lnTo>
                <a:lnTo>
                  <a:pt x="2456953" y="310101"/>
                </a:lnTo>
                <a:lnTo>
                  <a:pt x="2385391" y="278296"/>
                </a:lnTo>
                <a:lnTo>
                  <a:pt x="2385391" y="278296"/>
                </a:lnTo>
                <a:lnTo>
                  <a:pt x="2353586" y="198783"/>
                </a:lnTo>
                <a:lnTo>
                  <a:pt x="2385391" y="166977"/>
                </a:lnTo>
                <a:lnTo>
                  <a:pt x="2345634" y="151075"/>
                </a:lnTo>
                <a:lnTo>
                  <a:pt x="2345634" y="151075"/>
                </a:lnTo>
                <a:lnTo>
                  <a:pt x="2353586" y="71562"/>
                </a:lnTo>
                <a:lnTo>
                  <a:pt x="2393342" y="31805"/>
                </a:lnTo>
                <a:lnTo>
                  <a:pt x="2393342" y="0"/>
                </a:lnTo>
                <a:lnTo>
                  <a:pt x="1502796" y="0"/>
                </a:lnTo>
                <a:close/>
              </a:path>
            </a:pathLst>
          </a:custGeom>
          <a:solidFill>
            <a:srgbClr val="00B0F0">
              <a:alpha val="50000"/>
            </a:srgb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9" name="Freeform 18"/>
          <p:cNvSpPr/>
          <p:nvPr/>
        </p:nvSpPr>
        <p:spPr bwMode="auto">
          <a:xfrm>
            <a:off x="3783013" y="2660650"/>
            <a:ext cx="1463675" cy="82550"/>
          </a:xfrm>
          <a:custGeom>
            <a:avLst/>
            <a:gdLst>
              <a:gd name="connsiteX0" fmla="*/ 0 w 1465118"/>
              <a:gd name="connsiteY0" fmla="*/ 83127 h 83127"/>
              <a:gd name="connsiteX1" fmla="*/ 1465118 w 1465118"/>
              <a:gd name="connsiteY1" fmla="*/ 0 h 83127"/>
            </a:gdLst>
            <a:ahLst/>
            <a:cxnLst>
              <a:cxn ang="0">
                <a:pos x="connsiteX0" y="connsiteY0"/>
              </a:cxn>
              <a:cxn ang="0">
                <a:pos x="connsiteX1" y="connsiteY1"/>
              </a:cxn>
            </a:cxnLst>
            <a:rect l="l" t="t" r="r" b="b"/>
            <a:pathLst>
              <a:path w="1465118" h="83127">
                <a:moveTo>
                  <a:pt x="0" y="83127"/>
                </a:moveTo>
                <a:lnTo>
                  <a:pt x="1465118" y="0"/>
                </a:lnTo>
              </a:path>
            </a:pathLst>
          </a:custGeom>
          <a:ln>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50" name="Hexagon 49"/>
          <p:cNvSpPr/>
          <p:nvPr/>
        </p:nvSpPr>
        <p:spPr bwMode="auto">
          <a:xfrm rot="387218">
            <a:off x="3053253" y="2948359"/>
            <a:ext cx="237765" cy="215900"/>
          </a:xfrm>
          <a:prstGeom prst="hexagon">
            <a:avLst/>
          </a:prstGeom>
          <a:solidFill>
            <a:schemeClr val="bg1"/>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endParaRPr lang="en-US" sz="900" b="1" dirty="0">
              <a:solidFill>
                <a:srgbClr val="000000"/>
              </a:solidFill>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90" name="Picture 2"/>
          <p:cNvPicPr>
            <a:picLocks noChangeAspect="1" noChangeArrowheads="1"/>
          </p:cNvPicPr>
          <p:nvPr/>
        </p:nvPicPr>
        <p:blipFill>
          <a:blip r:embed="rId3" cstate="print"/>
          <a:srcRect/>
          <a:stretch>
            <a:fillRect/>
          </a:stretch>
        </p:blipFill>
        <p:spPr bwMode="auto">
          <a:xfrm>
            <a:off x="1033272" y="1828800"/>
            <a:ext cx="7077456" cy="4401152"/>
          </a:xfrm>
          <a:prstGeom prst="rect">
            <a:avLst/>
          </a:prstGeom>
          <a:noFill/>
          <a:ln w="9525">
            <a:noFill/>
            <a:miter lim="800000"/>
            <a:headEnd/>
            <a:tailEnd/>
          </a:ln>
        </p:spPr>
      </p:pic>
      <p:grpSp>
        <p:nvGrpSpPr>
          <p:cNvPr id="2" name="Group 17"/>
          <p:cNvGrpSpPr>
            <a:grpSpLocks/>
          </p:cNvGrpSpPr>
          <p:nvPr/>
        </p:nvGrpSpPr>
        <p:grpSpPr bwMode="auto">
          <a:xfrm>
            <a:off x="2743200" y="2374900"/>
            <a:ext cx="2836863" cy="536575"/>
            <a:chOff x="2743200" y="2375011"/>
            <a:chExt cx="2836718" cy="536456"/>
          </a:xfrm>
        </p:grpSpPr>
        <p:sp>
          <p:nvSpPr>
            <p:cNvPr id="28" name="Freeform 27"/>
            <p:cNvSpPr/>
            <p:nvPr/>
          </p:nvSpPr>
          <p:spPr>
            <a:xfrm>
              <a:off x="2982901" y="2375011"/>
              <a:ext cx="2597017" cy="536456"/>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97727" h="536455">
                  <a:moveTo>
                    <a:pt x="0" y="118807"/>
                  </a:moveTo>
                  <a:lnTo>
                    <a:pt x="0" y="118807"/>
                  </a:lnTo>
                  <a:cubicBezTo>
                    <a:pt x="110836" y="122271"/>
                    <a:pt x="221799" y="122872"/>
                    <a:pt x="332509" y="129198"/>
                  </a:cubicBezTo>
                  <a:cubicBezTo>
                    <a:pt x="343444" y="129823"/>
                    <a:pt x="353150" y="136580"/>
                    <a:pt x="363682" y="139589"/>
                  </a:cubicBezTo>
                  <a:cubicBezTo>
                    <a:pt x="403514" y="148248"/>
                    <a:pt x="526473" y="167299"/>
                    <a:pt x="571500" y="181153"/>
                  </a:cubicBezTo>
                  <a:cubicBezTo>
                    <a:pt x="595654" y="187509"/>
                    <a:pt x="610150" y="214818"/>
                    <a:pt x="633845" y="222716"/>
                  </a:cubicBezTo>
                  <a:lnTo>
                    <a:pt x="696191" y="243498"/>
                  </a:lnTo>
                  <a:lnTo>
                    <a:pt x="751609" y="368188"/>
                  </a:lnTo>
                  <a:lnTo>
                    <a:pt x="980209" y="444388"/>
                  </a:lnTo>
                  <a:lnTo>
                    <a:pt x="1285009" y="444387"/>
                  </a:lnTo>
                  <a:lnTo>
                    <a:pt x="1361209" y="461706"/>
                  </a:lnTo>
                  <a:lnTo>
                    <a:pt x="1437409" y="522808"/>
                  </a:lnTo>
                  <a:cubicBezTo>
                    <a:pt x="1475509" y="535301"/>
                    <a:pt x="1469159" y="536455"/>
                    <a:pt x="1513609" y="519344"/>
                  </a:cubicBezTo>
                  <a:lnTo>
                    <a:pt x="1600200" y="451315"/>
                  </a:lnTo>
                  <a:lnTo>
                    <a:pt x="1704109" y="420143"/>
                  </a:lnTo>
                  <a:cubicBezTo>
                    <a:pt x="1798204" y="414460"/>
                    <a:pt x="1982932" y="399939"/>
                    <a:pt x="2078182" y="378580"/>
                  </a:cubicBezTo>
                  <a:lnTo>
                    <a:pt x="2275609" y="291989"/>
                  </a:lnTo>
                  <a:cubicBezTo>
                    <a:pt x="2327564" y="269475"/>
                    <a:pt x="2370859" y="278134"/>
                    <a:pt x="2389909" y="243498"/>
                  </a:cubicBezTo>
                  <a:cubicBezTo>
                    <a:pt x="2406103" y="205712"/>
                    <a:pt x="2400152" y="197404"/>
                    <a:pt x="2410691" y="149980"/>
                  </a:cubicBezTo>
                  <a:cubicBezTo>
                    <a:pt x="2417861" y="117714"/>
                    <a:pt x="2423181" y="115658"/>
                    <a:pt x="2441864" y="87634"/>
                  </a:cubicBezTo>
                  <a:cubicBezTo>
                    <a:pt x="2459182" y="63388"/>
                    <a:pt x="2488623" y="13166"/>
                    <a:pt x="2514600" y="4507"/>
                  </a:cubicBezTo>
                  <a:cubicBezTo>
                    <a:pt x="2586608" y="16509"/>
                    <a:pt x="2562047" y="0"/>
                    <a:pt x="2597727" y="35680"/>
                  </a:cubicBezTo>
                  <a:lnTo>
                    <a:pt x="2597727" y="35680"/>
                  </a:ln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29" name="Hexagon 28"/>
            <p:cNvSpPr/>
            <p:nvPr/>
          </p:nvSpPr>
          <p:spPr>
            <a:xfrm>
              <a:off x="2743200" y="2375011"/>
              <a:ext cx="239701" cy="215852"/>
            </a:xfrm>
            <a:prstGeom prst="hexagon">
              <a:avLst/>
            </a:prstGeom>
            <a:solidFill>
              <a:schemeClr val="bg1"/>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r>
                <a:rPr lang="en-US" sz="900" b="1" dirty="0">
                  <a:solidFill>
                    <a:srgbClr val="000000"/>
                  </a:solidFill>
                </a:rPr>
                <a:t>XS</a:t>
              </a:r>
            </a:p>
          </p:txBody>
        </p:sp>
      </p:grpSp>
      <p:sp>
        <p:nvSpPr>
          <p:cNvPr id="30" name="Freeform 29"/>
          <p:cNvSpPr/>
          <p:nvPr/>
        </p:nvSpPr>
        <p:spPr bwMode="auto">
          <a:xfrm rot="387218">
            <a:off x="3259644" y="3184167"/>
            <a:ext cx="2421474" cy="448921"/>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809106 w 2597727"/>
              <a:gd name="connsiteY13" fmla="*/ 460909 h 500775"/>
              <a:gd name="connsiteX14" fmla="*/ 2097250 w 2597727"/>
              <a:gd name="connsiteY14" fmla="*/ 275255 h 500775"/>
              <a:gd name="connsiteX15" fmla="*/ 2088614 w 2597727"/>
              <a:gd name="connsiteY15" fmla="*/ 199555 h 500775"/>
              <a:gd name="connsiteX16" fmla="*/ 2441864 w 2597727"/>
              <a:gd name="connsiteY16" fmla="*/ 51954 h 500775"/>
              <a:gd name="connsiteX17" fmla="*/ 2597727 w 2597727"/>
              <a:gd name="connsiteY17" fmla="*/ 0 h 500775"/>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088614 w 2441864"/>
              <a:gd name="connsiteY15" fmla="*/ 147601 h 448821"/>
              <a:gd name="connsiteX16" fmla="*/ 2441864 w 2441864"/>
              <a:gd name="connsiteY16"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164968 w 2441864"/>
              <a:gd name="connsiteY15" fmla="*/ 139038 h 448821"/>
              <a:gd name="connsiteX16" fmla="*/ 2441864 w 2441864"/>
              <a:gd name="connsiteY16" fmla="*/ 0 h 44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41864" h="448821">
                <a:moveTo>
                  <a:pt x="0" y="31173"/>
                </a:moveTo>
                <a:lnTo>
                  <a:pt x="0" y="31173"/>
                </a:lnTo>
                <a:cubicBezTo>
                  <a:pt x="110836" y="34637"/>
                  <a:pt x="221799" y="35238"/>
                  <a:pt x="332509" y="41564"/>
                </a:cubicBezTo>
                <a:cubicBezTo>
                  <a:pt x="343444" y="42189"/>
                  <a:pt x="353150" y="48946"/>
                  <a:pt x="363682" y="51955"/>
                </a:cubicBezTo>
                <a:cubicBezTo>
                  <a:pt x="403514" y="60614"/>
                  <a:pt x="526473" y="79665"/>
                  <a:pt x="571500" y="93519"/>
                </a:cubicBezTo>
                <a:cubicBezTo>
                  <a:pt x="595654" y="99875"/>
                  <a:pt x="610150" y="127184"/>
                  <a:pt x="633845" y="135082"/>
                </a:cubicBezTo>
                <a:lnTo>
                  <a:pt x="696191" y="155864"/>
                </a:lnTo>
                <a:lnTo>
                  <a:pt x="751609" y="280554"/>
                </a:lnTo>
                <a:lnTo>
                  <a:pt x="980209" y="356754"/>
                </a:lnTo>
                <a:lnTo>
                  <a:pt x="1285009" y="356753"/>
                </a:lnTo>
                <a:lnTo>
                  <a:pt x="1361209" y="374072"/>
                </a:lnTo>
                <a:lnTo>
                  <a:pt x="1437409" y="435174"/>
                </a:lnTo>
                <a:cubicBezTo>
                  <a:pt x="1475509" y="447667"/>
                  <a:pt x="1469159" y="448821"/>
                  <a:pt x="1513609" y="431710"/>
                </a:cubicBezTo>
                <a:lnTo>
                  <a:pt x="1809106" y="408955"/>
                </a:lnTo>
                <a:lnTo>
                  <a:pt x="2097250" y="223301"/>
                </a:lnTo>
                <a:lnTo>
                  <a:pt x="2164968" y="139038"/>
                </a:lnTo>
                <a:cubicBezTo>
                  <a:pt x="2222404" y="101821"/>
                  <a:pt x="2370866" y="38455"/>
                  <a:pt x="2441864" y="0"/>
                </a:cubicBez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31" name="Freeform 30"/>
          <p:cNvSpPr/>
          <p:nvPr/>
        </p:nvSpPr>
        <p:spPr bwMode="auto">
          <a:xfrm rot="387218">
            <a:off x="3040354" y="3871030"/>
            <a:ext cx="2421474" cy="457283"/>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809106 w 2597727"/>
              <a:gd name="connsiteY13" fmla="*/ 460909 h 500775"/>
              <a:gd name="connsiteX14" fmla="*/ 2097250 w 2597727"/>
              <a:gd name="connsiteY14" fmla="*/ 275255 h 500775"/>
              <a:gd name="connsiteX15" fmla="*/ 2088614 w 2597727"/>
              <a:gd name="connsiteY15" fmla="*/ 199555 h 500775"/>
              <a:gd name="connsiteX16" fmla="*/ 2441864 w 2597727"/>
              <a:gd name="connsiteY16" fmla="*/ 51954 h 500775"/>
              <a:gd name="connsiteX17" fmla="*/ 2597727 w 2597727"/>
              <a:gd name="connsiteY17" fmla="*/ 0 h 500775"/>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088614 w 2441864"/>
              <a:gd name="connsiteY15" fmla="*/ 147601 h 448821"/>
              <a:gd name="connsiteX16" fmla="*/ 2441864 w 2441864"/>
              <a:gd name="connsiteY16"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164968 w 2441864"/>
              <a:gd name="connsiteY15" fmla="*/ 139038 h 448821"/>
              <a:gd name="connsiteX16" fmla="*/ 2441864 w 2441864"/>
              <a:gd name="connsiteY16"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661101 w 2441864"/>
              <a:gd name="connsiteY13" fmla="*/ 337331 h 448821"/>
              <a:gd name="connsiteX14" fmla="*/ 2097250 w 2441864"/>
              <a:gd name="connsiteY14" fmla="*/ 223301 h 448821"/>
              <a:gd name="connsiteX15" fmla="*/ 2164968 w 2441864"/>
              <a:gd name="connsiteY15" fmla="*/ 139038 h 448821"/>
              <a:gd name="connsiteX16" fmla="*/ 2441864 w 2441864"/>
              <a:gd name="connsiteY16"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661101 w 2441864"/>
              <a:gd name="connsiteY13" fmla="*/ 337331 h 448821"/>
              <a:gd name="connsiteX14" fmla="*/ 1882613 w 2441864"/>
              <a:gd name="connsiteY14" fmla="*/ 276733 h 448821"/>
              <a:gd name="connsiteX15" fmla="*/ 2097250 w 2441864"/>
              <a:gd name="connsiteY15" fmla="*/ 223301 h 448821"/>
              <a:gd name="connsiteX16" fmla="*/ 2164968 w 2441864"/>
              <a:gd name="connsiteY16" fmla="*/ 139038 h 448821"/>
              <a:gd name="connsiteX17" fmla="*/ 2441864 w 2441864"/>
              <a:gd name="connsiteY17"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661101 w 2441864"/>
              <a:gd name="connsiteY13" fmla="*/ 337331 h 448821"/>
              <a:gd name="connsiteX14" fmla="*/ 1843766 w 2441864"/>
              <a:gd name="connsiteY14" fmla="*/ 381914 h 448821"/>
              <a:gd name="connsiteX15" fmla="*/ 2097250 w 2441864"/>
              <a:gd name="connsiteY15" fmla="*/ 223301 h 448821"/>
              <a:gd name="connsiteX16" fmla="*/ 2164968 w 2441864"/>
              <a:gd name="connsiteY16" fmla="*/ 139038 h 448821"/>
              <a:gd name="connsiteX17" fmla="*/ 2441864 w 2441864"/>
              <a:gd name="connsiteY17"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661101 w 2441864"/>
              <a:gd name="connsiteY13" fmla="*/ 337331 h 448821"/>
              <a:gd name="connsiteX14" fmla="*/ 1843766 w 2441864"/>
              <a:gd name="connsiteY14" fmla="*/ 381914 h 448821"/>
              <a:gd name="connsiteX15" fmla="*/ 2044203 w 2441864"/>
              <a:gd name="connsiteY15" fmla="*/ 204043 h 448821"/>
              <a:gd name="connsiteX16" fmla="*/ 2164968 w 2441864"/>
              <a:gd name="connsiteY16" fmla="*/ 139038 h 448821"/>
              <a:gd name="connsiteX17" fmla="*/ 2441864 w 2441864"/>
              <a:gd name="connsiteY17"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165174 w 2441864"/>
              <a:gd name="connsiteY9" fmla="*/ 420604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661101 w 2441864"/>
              <a:gd name="connsiteY13" fmla="*/ 337331 h 448821"/>
              <a:gd name="connsiteX14" fmla="*/ 1843766 w 2441864"/>
              <a:gd name="connsiteY14" fmla="*/ 381914 h 448821"/>
              <a:gd name="connsiteX15" fmla="*/ 2044203 w 2441864"/>
              <a:gd name="connsiteY15" fmla="*/ 204043 h 448821"/>
              <a:gd name="connsiteX16" fmla="*/ 2164968 w 2441864"/>
              <a:gd name="connsiteY16" fmla="*/ 139038 h 448821"/>
              <a:gd name="connsiteX17" fmla="*/ 2441864 w 2441864"/>
              <a:gd name="connsiteY17" fmla="*/ 0 h 448821"/>
              <a:gd name="connsiteX0" fmla="*/ 0 w 2441864"/>
              <a:gd name="connsiteY0" fmla="*/ 31173 h 457181"/>
              <a:gd name="connsiteX1" fmla="*/ 0 w 2441864"/>
              <a:gd name="connsiteY1" fmla="*/ 31173 h 457181"/>
              <a:gd name="connsiteX2" fmla="*/ 332509 w 2441864"/>
              <a:gd name="connsiteY2" fmla="*/ 41564 h 457181"/>
              <a:gd name="connsiteX3" fmla="*/ 363682 w 2441864"/>
              <a:gd name="connsiteY3" fmla="*/ 51955 h 457181"/>
              <a:gd name="connsiteX4" fmla="*/ 571500 w 2441864"/>
              <a:gd name="connsiteY4" fmla="*/ 93519 h 457181"/>
              <a:gd name="connsiteX5" fmla="*/ 633845 w 2441864"/>
              <a:gd name="connsiteY5" fmla="*/ 135082 h 457181"/>
              <a:gd name="connsiteX6" fmla="*/ 696191 w 2441864"/>
              <a:gd name="connsiteY6" fmla="*/ 155864 h 457181"/>
              <a:gd name="connsiteX7" fmla="*/ 751609 w 2441864"/>
              <a:gd name="connsiteY7" fmla="*/ 280554 h 457181"/>
              <a:gd name="connsiteX8" fmla="*/ 980209 w 2441864"/>
              <a:gd name="connsiteY8" fmla="*/ 356754 h 457181"/>
              <a:gd name="connsiteX9" fmla="*/ 1165174 w 2441864"/>
              <a:gd name="connsiteY9" fmla="*/ 420604 h 457181"/>
              <a:gd name="connsiteX10" fmla="*/ 1294418 w 2441864"/>
              <a:gd name="connsiteY10" fmla="*/ 457181 h 457181"/>
              <a:gd name="connsiteX11" fmla="*/ 1437409 w 2441864"/>
              <a:gd name="connsiteY11" fmla="*/ 435174 h 457181"/>
              <a:gd name="connsiteX12" fmla="*/ 1513609 w 2441864"/>
              <a:gd name="connsiteY12" fmla="*/ 431710 h 457181"/>
              <a:gd name="connsiteX13" fmla="*/ 1661101 w 2441864"/>
              <a:gd name="connsiteY13" fmla="*/ 337331 h 457181"/>
              <a:gd name="connsiteX14" fmla="*/ 1843766 w 2441864"/>
              <a:gd name="connsiteY14" fmla="*/ 381914 h 457181"/>
              <a:gd name="connsiteX15" fmla="*/ 2044203 w 2441864"/>
              <a:gd name="connsiteY15" fmla="*/ 204043 h 457181"/>
              <a:gd name="connsiteX16" fmla="*/ 2164968 w 2441864"/>
              <a:gd name="connsiteY16" fmla="*/ 139038 h 457181"/>
              <a:gd name="connsiteX17" fmla="*/ 2441864 w 2441864"/>
              <a:gd name="connsiteY17" fmla="*/ 0 h 457181"/>
              <a:gd name="connsiteX0" fmla="*/ 0 w 2441864"/>
              <a:gd name="connsiteY0" fmla="*/ 31173 h 457181"/>
              <a:gd name="connsiteX1" fmla="*/ 0 w 2441864"/>
              <a:gd name="connsiteY1" fmla="*/ 31173 h 457181"/>
              <a:gd name="connsiteX2" fmla="*/ 332509 w 2441864"/>
              <a:gd name="connsiteY2" fmla="*/ 41564 h 457181"/>
              <a:gd name="connsiteX3" fmla="*/ 363682 w 2441864"/>
              <a:gd name="connsiteY3" fmla="*/ 51955 h 457181"/>
              <a:gd name="connsiteX4" fmla="*/ 571500 w 2441864"/>
              <a:gd name="connsiteY4" fmla="*/ 93519 h 457181"/>
              <a:gd name="connsiteX5" fmla="*/ 633845 w 2441864"/>
              <a:gd name="connsiteY5" fmla="*/ 135082 h 457181"/>
              <a:gd name="connsiteX6" fmla="*/ 696191 w 2441864"/>
              <a:gd name="connsiteY6" fmla="*/ 155864 h 457181"/>
              <a:gd name="connsiteX7" fmla="*/ 852020 w 2441864"/>
              <a:gd name="connsiteY7" fmla="*/ 269294 h 457181"/>
              <a:gd name="connsiteX8" fmla="*/ 980209 w 2441864"/>
              <a:gd name="connsiteY8" fmla="*/ 356754 h 457181"/>
              <a:gd name="connsiteX9" fmla="*/ 1165174 w 2441864"/>
              <a:gd name="connsiteY9" fmla="*/ 420604 h 457181"/>
              <a:gd name="connsiteX10" fmla="*/ 1294418 w 2441864"/>
              <a:gd name="connsiteY10" fmla="*/ 457181 h 457181"/>
              <a:gd name="connsiteX11" fmla="*/ 1437409 w 2441864"/>
              <a:gd name="connsiteY11" fmla="*/ 435174 h 457181"/>
              <a:gd name="connsiteX12" fmla="*/ 1513609 w 2441864"/>
              <a:gd name="connsiteY12" fmla="*/ 431710 h 457181"/>
              <a:gd name="connsiteX13" fmla="*/ 1661101 w 2441864"/>
              <a:gd name="connsiteY13" fmla="*/ 337331 h 457181"/>
              <a:gd name="connsiteX14" fmla="*/ 1843766 w 2441864"/>
              <a:gd name="connsiteY14" fmla="*/ 381914 h 457181"/>
              <a:gd name="connsiteX15" fmla="*/ 2044203 w 2441864"/>
              <a:gd name="connsiteY15" fmla="*/ 204043 h 457181"/>
              <a:gd name="connsiteX16" fmla="*/ 2164968 w 2441864"/>
              <a:gd name="connsiteY16" fmla="*/ 139038 h 457181"/>
              <a:gd name="connsiteX17" fmla="*/ 2441864 w 2441864"/>
              <a:gd name="connsiteY17" fmla="*/ 0 h 4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41864" h="457181">
                <a:moveTo>
                  <a:pt x="0" y="31173"/>
                </a:moveTo>
                <a:lnTo>
                  <a:pt x="0" y="31173"/>
                </a:lnTo>
                <a:cubicBezTo>
                  <a:pt x="110836" y="34637"/>
                  <a:pt x="221799" y="35238"/>
                  <a:pt x="332509" y="41564"/>
                </a:cubicBezTo>
                <a:cubicBezTo>
                  <a:pt x="343444" y="42189"/>
                  <a:pt x="353150" y="48946"/>
                  <a:pt x="363682" y="51955"/>
                </a:cubicBezTo>
                <a:cubicBezTo>
                  <a:pt x="403514" y="60614"/>
                  <a:pt x="526473" y="79665"/>
                  <a:pt x="571500" y="93519"/>
                </a:cubicBezTo>
                <a:cubicBezTo>
                  <a:pt x="595654" y="99875"/>
                  <a:pt x="610150" y="127184"/>
                  <a:pt x="633845" y="135082"/>
                </a:cubicBezTo>
                <a:lnTo>
                  <a:pt x="696191" y="155864"/>
                </a:lnTo>
                <a:lnTo>
                  <a:pt x="852020" y="269294"/>
                </a:lnTo>
                <a:lnTo>
                  <a:pt x="980209" y="356754"/>
                </a:lnTo>
                <a:lnTo>
                  <a:pt x="1165174" y="420604"/>
                </a:lnTo>
                <a:lnTo>
                  <a:pt x="1294418" y="457181"/>
                </a:lnTo>
                <a:lnTo>
                  <a:pt x="1437409" y="435174"/>
                </a:lnTo>
                <a:cubicBezTo>
                  <a:pt x="1475509" y="447667"/>
                  <a:pt x="1469159" y="448821"/>
                  <a:pt x="1513609" y="431710"/>
                </a:cubicBezTo>
                <a:lnTo>
                  <a:pt x="1661101" y="337331"/>
                </a:lnTo>
                <a:lnTo>
                  <a:pt x="1843766" y="381914"/>
                </a:lnTo>
                <a:lnTo>
                  <a:pt x="2044203" y="204043"/>
                </a:lnTo>
                <a:lnTo>
                  <a:pt x="2164968" y="139038"/>
                </a:lnTo>
                <a:cubicBezTo>
                  <a:pt x="2222404" y="101821"/>
                  <a:pt x="2370866" y="38455"/>
                  <a:pt x="2441864" y="0"/>
                </a:cubicBez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36" name="Freeform 35"/>
          <p:cNvSpPr/>
          <p:nvPr/>
        </p:nvSpPr>
        <p:spPr bwMode="auto">
          <a:xfrm rot="999774">
            <a:off x="2214371" y="4195904"/>
            <a:ext cx="1583662" cy="562966"/>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809106 w 2597727"/>
              <a:gd name="connsiteY13" fmla="*/ 460909 h 500775"/>
              <a:gd name="connsiteX14" fmla="*/ 2097250 w 2597727"/>
              <a:gd name="connsiteY14" fmla="*/ 275255 h 500775"/>
              <a:gd name="connsiteX15" fmla="*/ 2088614 w 2597727"/>
              <a:gd name="connsiteY15" fmla="*/ 199555 h 500775"/>
              <a:gd name="connsiteX16" fmla="*/ 2441864 w 2597727"/>
              <a:gd name="connsiteY16" fmla="*/ 51954 h 500775"/>
              <a:gd name="connsiteX17" fmla="*/ 2597727 w 2597727"/>
              <a:gd name="connsiteY17" fmla="*/ 0 h 500775"/>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088614 w 2441864"/>
              <a:gd name="connsiteY15" fmla="*/ 147601 h 448821"/>
              <a:gd name="connsiteX16" fmla="*/ 2441864 w 2441864"/>
              <a:gd name="connsiteY16"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164968 w 2441864"/>
              <a:gd name="connsiteY15" fmla="*/ 139038 h 448821"/>
              <a:gd name="connsiteX16" fmla="*/ 2441864 w 2441864"/>
              <a:gd name="connsiteY16" fmla="*/ 0 h 448821"/>
              <a:gd name="connsiteX0" fmla="*/ 0 w 2441864"/>
              <a:gd name="connsiteY0" fmla="*/ 31173 h 610642"/>
              <a:gd name="connsiteX1" fmla="*/ 0 w 2441864"/>
              <a:gd name="connsiteY1" fmla="*/ 31173 h 610642"/>
              <a:gd name="connsiteX2" fmla="*/ 332509 w 2441864"/>
              <a:gd name="connsiteY2" fmla="*/ 41564 h 610642"/>
              <a:gd name="connsiteX3" fmla="*/ 363682 w 2441864"/>
              <a:gd name="connsiteY3" fmla="*/ 51955 h 610642"/>
              <a:gd name="connsiteX4" fmla="*/ 571500 w 2441864"/>
              <a:gd name="connsiteY4" fmla="*/ 93519 h 610642"/>
              <a:gd name="connsiteX5" fmla="*/ 633845 w 2441864"/>
              <a:gd name="connsiteY5" fmla="*/ 135082 h 610642"/>
              <a:gd name="connsiteX6" fmla="*/ 696191 w 2441864"/>
              <a:gd name="connsiteY6" fmla="*/ 155864 h 610642"/>
              <a:gd name="connsiteX7" fmla="*/ 751609 w 2441864"/>
              <a:gd name="connsiteY7" fmla="*/ 280554 h 610642"/>
              <a:gd name="connsiteX8" fmla="*/ 980209 w 2441864"/>
              <a:gd name="connsiteY8" fmla="*/ 356754 h 610642"/>
              <a:gd name="connsiteX9" fmla="*/ 1285009 w 2441864"/>
              <a:gd name="connsiteY9" fmla="*/ 356753 h 610642"/>
              <a:gd name="connsiteX10" fmla="*/ 1361209 w 2441864"/>
              <a:gd name="connsiteY10" fmla="*/ 374072 h 610642"/>
              <a:gd name="connsiteX11" fmla="*/ 1437409 w 2441864"/>
              <a:gd name="connsiteY11" fmla="*/ 435174 h 610642"/>
              <a:gd name="connsiteX12" fmla="*/ 1513609 w 2441864"/>
              <a:gd name="connsiteY12" fmla="*/ 431710 h 610642"/>
              <a:gd name="connsiteX13" fmla="*/ 1809106 w 2441864"/>
              <a:gd name="connsiteY13" fmla="*/ 408955 h 610642"/>
              <a:gd name="connsiteX14" fmla="*/ 1937300 w 2441864"/>
              <a:gd name="connsiteY14" fmla="*/ 610642 h 610642"/>
              <a:gd name="connsiteX15" fmla="*/ 2164968 w 2441864"/>
              <a:gd name="connsiteY15" fmla="*/ 139038 h 610642"/>
              <a:gd name="connsiteX16" fmla="*/ 2441864 w 2441864"/>
              <a:gd name="connsiteY16" fmla="*/ 0 h 610642"/>
              <a:gd name="connsiteX0" fmla="*/ 0 w 2441864"/>
              <a:gd name="connsiteY0" fmla="*/ 31173 h 610642"/>
              <a:gd name="connsiteX1" fmla="*/ 0 w 2441864"/>
              <a:gd name="connsiteY1" fmla="*/ 31173 h 610642"/>
              <a:gd name="connsiteX2" fmla="*/ 332509 w 2441864"/>
              <a:gd name="connsiteY2" fmla="*/ 41564 h 610642"/>
              <a:gd name="connsiteX3" fmla="*/ 363682 w 2441864"/>
              <a:gd name="connsiteY3" fmla="*/ 51955 h 610642"/>
              <a:gd name="connsiteX4" fmla="*/ 571500 w 2441864"/>
              <a:gd name="connsiteY4" fmla="*/ 93519 h 610642"/>
              <a:gd name="connsiteX5" fmla="*/ 633845 w 2441864"/>
              <a:gd name="connsiteY5" fmla="*/ 135082 h 610642"/>
              <a:gd name="connsiteX6" fmla="*/ 696191 w 2441864"/>
              <a:gd name="connsiteY6" fmla="*/ 155864 h 610642"/>
              <a:gd name="connsiteX7" fmla="*/ 751609 w 2441864"/>
              <a:gd name="connsiteY7" fmla="*/ 280554 h 610642"/>
              <a:gd name="connsiteX8" fmla="*/ 980209 w 2441864"/>
              <a:gd name="connsiteY8" fmla="*/ 356754 h 610642"/>
              <a:gd name="connsiteX9" fmla="*/ 1285009 w 2441864"/>
              <a:gd name="connsiteY9" fmla="*/ 356753 h 610642"/>
              <a:gd name="connsiteX10" fmla="*/ 1361209 w 2441864"/>
              <a:gd name="connsiteY10" fmla="*/ 374072 h 610642"/>
              <a:gd name="connsiteX11" fmla="*/ 1437409 w 2441864"/>
              <a:gd name="connsiteY11" fmla="*/ 435174 h 610642"/>
              <a:gd name="connsiteX12" fmla="*/ 1513609 w 2441864"/>
              <a:gd name="connsiteY12" fmla="*/ 431710 h 610642"/>
              <a:gd name="connsiteX13" fmla="*/ 1809106 w 2441864"/>
              <a:gd name="connsiteY13" fmla="*/ 408955 h 610642"/>
              <a:gd name="connsiteX14" fmla="*/ 1937300 w 2441864"/>
              <a:gd name="connsiteY14" fmla="*/ 610642 h 610642"/>
              <a:gd name="connsiteX15" fmla="*/ 2111455 w 2441864"/>
              <a:gd name="connsiteY15" fmla="*/ 573227 h 610642"/>
              <a:gd name="connsiteX16" fmla="*/ 2441864 w 2441864"/>
              <a:gd name="connsiteY16" fmla="*/ 0 h 610642"/>
              <a:gd name="connsiteX0" fmla="*/ 0 w 2441864"/>
              <a:gd name="connsiteY0" fmla="*/ 31173 h 573227"/>
              <a:gd name="connsiteX1" fmla="*/ 0 w 2441864"/>
              <a:gd name="connsiteY1" fmla="*/ 31173 h 573227"/>
              <a:gd name="connsiteX2" fmla="*/ 332509 w 2441864"/>
              <a:gd name="connsiteY2" fmla="*/ 41564 h 573227"/>
              <a:gd name="connsiteX3" fmla="*/ 363682 w 2441864"/>
              <a:gd name="connsiteY3" fmla="*/ 51955 h 573227"/>
              <a:gd name="connsiteX4" fmla="*/ 571500 w 2441864"/>
              <a:gd name="connsiteY4" fmla="*/ 93519 h 573227"/>
              <a:gd name="connsiteX5" fmla="*/ 633845 w 2441864"/>
              <a:gd name="connsiteY5" fmla="*/ 135082 h 573227"/>
              <a:gd name="connsiteX6" fmla="*/ 696191 w 2441864"/>
              <a:gd name="connsiteY6" fmla="*/ 155864 h 573227"/>
              <a:gd name="connsiteX7" fmla="*/ 751609 w 2441864"/>
              <a:gd name="connsiteY7" fmla="*/ 280554 h 573227"/>
              <a:gd name="connsiteX8" fmla="*/ 980209 w 2441864"/>
              <a:gd name="connsiteY8" fmla="*/ 356754 h 573227"/>
              <a:gd name="connsiteX9" fmla="*/ 1285009 w 2441864"/>
              <a:gd name="connsiteY9" fmla="*/ 356753 h 573227"/>
              <a:gd name="connsiteX10" fmla="*/ 1361209 w 2441864"/>
              <a:gd name="connsiteY10" fmla="*/ 374072 h 573227"/>
              <a:gd name="connsiteX11" fmla="*/ 1437409 w 2441864"/>
              <a:gd name="connsiteY11" fmla="*/ 435174 h 573227"/>
              <a:gd name="connsiteX12" fmla="*/ 1513609 w 2441864"/>
              <a:gd name="connsiteY12" fmla="*/ 431710 h 573227"/>
              <a:gd name="connsiteX13" fmla="*/ 1809106 w 2441864"/>
              <a:gd name="connsiteY13" fmla="*/ 408955 h 573227"/>
              <a:gd name="connsiteX14" fmla="*/ 1943393 w 2441864"/>
              <a:gd name="connsiteY14" fmla="*/ 543474 h 573227"/>
              <a:gd name="connsiteX15" fmla="*/ 2111455 w 2441864"/>
              <a:gd name="connsiteY15" fmla="*/ 573227 h 573227"/>
              <a:gd name="connsiteX16" fmla="*/ 2441864 w 2441864"/>
              <a:gd name="connsiteY16" fmla="*/ 0 h 573227"/>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85009 w 2111455"/>
              <a:gd name="connsiteY9" fmla="*/ 325580 h 542054"/>
              <a:gd name="connsiteX10" fmla="*/ 1361209 w 2111455"/>
              <a:gd name="connsiteY10" fmla="*/ 342899 h 542054"/>
              <a:gd name="connsiteX11" fmla="*/ 1437409 w 2111455"/>
              <a:gd name="connsiteY11" fmla="*/ 404001 h 542054"/>
              <a:gd name="connsiteX12" fmla="*/ 1513609 w 2111455"/>
              <a:gd name="connsiteY12" fmla="*/ 400537 h 542054"/>
              <a:gd name="connsiteX13" fmla="*/ 1809106 w 2111455"/>
              <a:gd name="connsiteY13" fmla="*/ 377782 h 542054"/>
              <a:gd name="connsiteX14" fmla="*/ 1943393 w 2111455"/>
              <a:gd name="connsiteY14" fmla="*/ 512301 h 542054"/>
              <a:gd name="connsiteX15" fmla="*/ 2111455 w 2111455"/>
              <a:gd name="connsiteY15"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85009 w 2111455"/>
              <a:gd name="connsiteY9" fmla="*/ 325580 h 542054"/>
              <a:gd name="connsiteX10" fmla="*/ 1361209 w 2111455"/>
              <a:gd name="connsiteY10" fmla="*/ 342899 h 542054"/>
              <a:gd name="connsiteX11" fmla="*/ 1437409 w 2111455"/>
              <a:gd name="connsiteY11" fmla="*/ 404001 h 542054"/>
              <a:gd name="connsiteX12" fmla="*/ 1513609 w 2111455"/>
              <a:gd name="connsiteY12" fmla="*/ 400537 h 542054"/>
              <a:gd name="connsiteX13" fmla="*/ 1794535 w 2111455"/>
              <a:gd name="connsiteY13" fmla="*/ 460538 h 542054"/>
              <a:gd name="connsiteX14" fmla="*/ 1943393 w 2111455"/>
              <a:gd name="connsiteY14" fmla="*/ 512301 h 542054"/>
              <a:gd name="connsiteX15" fmla="*/ 2111455 w 2111455"/>
              <a:gd name="connsiteY15"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85009 w 2111455"/>
              <a:gd name="connsiteY9" fmla="*/ 325580 h 542054"/>
              <a:gd name="connsiteX10" fmla="*/ 1437409 w 2111455"/>
              <a:gd name="connsiteY10" fmla="*/ 404001 h 542054"/>
              <a:gd name="connsiteX11" fmla="*/ 1513609 w 2111455"/>
              <a:gd name="connsiteY11" fmla="*/ 400537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42612 w 2111455"/>
              <a:gd name="connsiteY9" fmla="*/ 403522 h 542054"/>
              <a:gd name="connsiteX10" fmla="*/ 1437409 w 2111455"/>
              <a:gd name="connsiteY10" fmla="*/ 404001 h 542054"/>
              <a:gd name="connsiteX11" fmla="*/ 1513609 w 2111455"/>
              <a:gd name="connsiteY11" fmla="*/ 400537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42612 w 2111455"/>
              <a:gd name="connsiteY9" fmla="*/ 403522 h 542054"/>
              <a:gd name="connsiteX10" fmla="*/ 1437409 w 2111455"/>
              <a:gd name="connsiteY10" fmla="*/ 404001 h 542054"/>
              <a:gd name="connsiteX11" fmla="*/ 1461582 w 2111455"/>
              <a:gd name="connsiteY11" fmla="*/ 402903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42612 w 2111455"/>
              <a:gd name="connsiteY9" fmla="*/ 403522 h 542054"/>
              <a:gd name="connsiteX10" fmla="*/ 1437409 w 2111455"/>
              <a:gd name="connsiteY10" fmla="*/ 404001 h 542054"/>
              <a:gd name="connsiteX11" fmla="*/ 1555921 w 2111455"/>
              <a:gd name="connsiteY11" fmla="*/ 453342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77738 w 2111455"/>
              <a:gd name="connsiteY8" fmla="*/ 404748 h 542054"/>
              <a:gd name="connsiteX9" fmla="*/ 1242612 w 2111455"/>
              <a:gd name="connsiteY9" fmla="*/ 403522 h 542054"/>
              <a:gd name="connsiteX10" fmla="*/ 1437409 w 2111455"/>
              <a:gd name="connsiteY10" fmla="*/ 404001 h 542054"/>
              <a:gd name="connsiteX11" fmla="*/ 1555921 w 2111455"/>
              <a:gd name="connsiteY11" fmla="*/ 453342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18729 w 2111455"/>
              <a:gd name="connsiteY6" fmla="*/ 173822 h 542054"/>
              <a:gd name="connsiteX7" fmla="*/ 751609 w 2111455"/>
              <a:gd name="connsiteY7" fmla="*/ 249381 h 542054"/>
              <a:gd name="connsiteX8" fmla="*/ 977738 w 2111455"/>
              <a:gd name="connsiteY8" fmla="*/ 404748 h 542054"/>
              <a:gd name="connsiteX9" fmla="*/ 1242612 w 2111455"/>
              <a:gd name="connsiteY9" fmla="*/ 403522 h 542054"/>
              <a:gd name="connsiteX10" fmla="*/ 1437409 w 2111455"/>
              <a:gd name="connsiteY10" fmla="*/ 404001 h 542054"/>
              <a:gd name="connsiteX11" fmla="*/ 1555921 w 2111455"/>
              <a:gd name="connsiteY11" fmla="*/ 453342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37409 w 2111455"/>
              <a:gd name="connsiteY9" fmla="*/ 404001 h 542054"/>
              <a:gd name="connsiteX10" fmla="*/ 1555921 w 2111455"/>
              <a:gd name="connsiteY10" fmla="*/ 453342 h 542054"/>
              <a:gd name="connsiteX11" fmla="*/ 1794535 w 2111455"/>
              <a:gd name="connsiteY11" fmla="*/ 460538 h 542054"/>
              <a:gd name="connsiteX12" fmla="*/ 1943393 w 2111455"/>
              <a:gd name="connsiteY12" fmla="*/ 512301 h 542054"/>
              <a:gd name="connsiteX13" fmla="*/ 2111455 w 2111455"/>
              <a:gd name="connsiteY13"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04727 w 2111455"/>
              <a:gd name="connsiteY9" fmla="*/ 426770 h 542054"/>
              <a:gd name="connsiteX10" fmla="*/ 1555921 w 2111455"/>
              <a:gd name="connsiteY10" fmla="*/ 453342 h 542054"/>
              <a:gd name="connsiteX11" fmla="*/ 1794535 w 2111455"/>
              <a:gd name="connsiteY11" fmla="*/ 460538 h 542054"/>
              <a:gd name="connsiteX12" fmla="*/ 1943393 w 2111455"/>
              <a:gd name="connsiteY12" fmla="*/ 512301 h 542054"/>
              <a:gd name="connsiteX13" fmla="*/ 2111455 w 2111455"/>
              <a:gd name="connsiteY13"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04727 w 2111455"/>
              <a:gd name="connsiteY9" fmla="*/ 426770 h 542054"/>
              <a:gd name="connsiteX10" fmla="*/ 1555921 w 2111455"/>
              <a:gd name="connsiteY10" fmla="*/ 453342 h 542054"/>
              <a:gd name="connsiteX11" fmla="*/ 1943393 w 2111455"/>
              <a:gd name="connsiteY11" fmla="*/ 512301 h 542054"/>
              <a:gd name="connsiteX12" fmla="*/ 2111455 w 2111455"/>
              <a:gd name="connsiteY12"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04727 w 2111455"/>
              <a:gd name="connsiteY9" fmla="*/ 426770 h 542054"/>
              <a:gd name="connsiteX10" fmla="*/ 1555921 w 2111455"/>
              <a:gd name="connsiteY10" fmla="*/ 453342 h 542054"/>
              <a:gd name="connsiteX11" fmla="*/ 2111455 w 2111455"/>
              <a:gd name="connsiteY11" fmla="*/ 542054 h 542054"/>
              <a:gd name="connsiteX0" fmla="*/ 0 w 1555921"/>
              <a:gd name="connsiteY0" fmla="*/ 0 h 470453"/>
              <a:gd name="connsiteX1" fmla="*/ 0 w 1555921"/>
              <a:gd name="connsiteY1" fmla="*/ 0 h 470453"/>
              <a:gd name="connsiteX2" fmla="*/ 332509 w 1555921"/>
              <a:gd name="connsiteY2" fmla="*/ 10391 h 470453"/>
              <a:gd name="connsiteX3" fmla="*/ 363682 w 1555921"/>
              <a:gd name="connsiteY3" fmla="*/ 20782 h 470453"/>
              <a:gd name="connsiteX4" fmla="*/ 571500 w 1555921"/>
              <a:gd name="connsiteY4" fmla="*/ 62346 h 470453"/>
              <a:gd name="connsiteX5" fmla="*/ 618729 w 1555921"/>
              <a:gd name="connsiteY5" fmla="*/ 173822 h 470453"/>
              <a:gd name="connsiteX6" fmla="*/ 751609 w 1555921"/>
              <a:gd name="connsiteY6" fmla="*/ 249381 h 470453"/>
              <a:gd name="connsiteX7" fmla="*/ 977738 w 1555921"/>
              <a:gd name="connsiteY7" fmla="*/ 404748 h 470453"/>
              <a:gd name="connsiteX8" fmla="*/ 1242612 w 1555921"/>
              <a:gd name="connsiteY8" fmla="*/ 403522 h 470453"/>
              <a:gd name="connsiteX9" fmla="*/ 1404727 w 1555921"/>
              <a:gd name="connsiteY9" fmla="*/ 426770 h 470453"/>
              <a:gd name="connsiteX10" fmla="*/ 1555921 w 1555921"/>
              <a:gd name="connsiteY10" fmla="*/ 453342 h 470453"/>
              <a:gd name="connsiteX0" fmla="*/ 0 w 1596997"/>
              <a:gd name="connsiteY0" fmla="*/ 0 h 562840"/>
              <a:gd name="connsiteX1" fmla="*/ 0 w 1596997"/>
              <a:gd name="connsiteY1" fmla="*/ 0 h 562840"/>
              <a:gd name="connsiteX2" fmla="*/ 332509 w 1596997"/>
              <a:gd name="connsiteY2" fmla="*/ 10391 h 562840"/>
              <a:gd name="connsiteX3" fmla="*/ 363682 w 1596997"/>
              <a:gd name="connsiteY3" fmla="*/ 20782 h 562840"/>
              <a:gd name="connsiteX4" fmla="*/ 571500 w 1596997"/>
              <a:gd name="connsiteY4" fmla="*/ 62346 h 562840"/>
              <a:gd name="connsiteX5" fmla="*/ 618729 w 1596997"/>
              <a:gd name="connsiteY5" fmla="*/ 173822 h 562840"/>
              <a:gd name="connsiteX6" fmla="*/ 751609 w 1596997"/>
              <a:gd name="connsiteY6" fmla="*/ 249381 h 562840"/>
              <a:gd name="connsiteX7" fmla="*/ 977738 w 1596997"/>
              <a:gd name="connsiteY7" fmla="*/ 404748 h 562840"/>
              <a:gd name="connsiteX8" fmla="*/ 1242612 w 1596997"/>
              <a:gd name="connsiteY8" fmla="*/ 403522 h 562840"/>
              <a:gd name="connsiteX9" fmla="*/ 1404727 w 1596997"/>
              <a:gd name="connsiteY9" fmla="*/ 426770 h 562840"/>
              <a:gd name="connsiteX10" fmla="*/ 1596997 w 1596997"/>
              <a:gd name="connsiteY10" fmla="*/ 545729 h 56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6997" h="562840">
                <a:moveTo>
                  <a:pt x="0" y="0"/>
                </a:moveTo>
                <a:lnTo>
                  <a:pt x="0" y="0"/>
                </a:lnTo>
                <a:cubicBezTo>
                  <a:pt x="110836" y="3464"/>
                  <a:pt x="221799" y="4065"/>
                  <a:pt x="332509" y="10391"/>
                </a:cubicBezTo>
                <a:cubicBezTo>
                  <a:pt x="343444" y="11016"/>
                  <a:pt x="353150" y="17773"/>
                  <a:pt x="363682" y="20782"/>
                </a:cubicBezTo>
                <a:cubicBezTo>
                  <a:pt x="403514" y="29441"/>
                  <a:pt x="526473" y="48492"/>
                  <a:pt x="571500" y="62346"/>
                </a:cubicBezTo>
                <a:cubicBezTo>
                  <a:pt x="614008" y="87853"/>
                  <a:pt x="588711" y="142650"/>
                  <a:pt x="618729" y="173822"/>
                </a:cubicBezTo>
                <a:lnTo>
                  <a:pt x="751609" y="249381"/>
                </a:lnTo>
                <a:lnTo>
                  <a:pt x="977738" y="404748"/>
                </a:lnTo>
                <a:lnTo>
                  <a:pt x="1242612" y="403522"/>
                </a:lnTo>
                <a:lnTo>
                  <a:pt x="1404727" y="426770"/>
                </a:lnTo>
                <a:cubicBezTo>
                  <a:pt x="1442827" y="439263"/>
                  <a:pt x="1552547" y="562840"/>
                  <a:pt x="1596997" y="545729"/>
                </a:cubicBez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37" name="Freeform 36"/>
          <p:cNvSpPr/>
          <p:nvPr/>
        </p:nvSpPr>
        <p:spPr bwMode="auto">
          <a:xfrm rot="1614993">
            <a:off x="1663837" y="4347490"/>
            <a:ext cx="1280208" cy="697444"/>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85460 w 2597727"/>
              <a:gd name="connsiteY13" fmla="*/ 488025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809106 w 2597727"/>
              <a:gd name="connsiteY13" fmla="*/ 496589 h 536455"/>
              <a:gd name="connsiteX14" fmla="*/ 2097250 w 2597727"/>
              <a:gd name="connsiteY14" fmla="*/ 310935 h 536455"/>
              <a:gd name="connsiteX15" fmla="*/ 2088614 w 2597727"/>
              <a:gd name="connsiteY15" fmla="*/ 235235 h 536455"/>
              <a:gd name="connsiteX16" fmla="*/ 2441864 w 2597727"/>
              <a:gd name="connsiteY16" fmla="*/ 87634 h 536455"/>
              <a:gd name="connsiteX17" fmla="*/ 2514600 w 2597727"/>
              <a:gd name="connsiteY17" fmla="*/ 4507 h 536455"/>
              <a:gd name="connsiteX18" fmla="*/ 2597727 w 2597727"/>
              <a:gd name="connsiteY18" fmla="*/ 35680 h 53645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809106 w 2597727"/>
              <a:gd name="connsiteY13" fmla="*/ 460909 h 500775"/>
              <a:gd name="connsiteX14" fmla="*/ 2097250 w 2597727"/>
              <a:gd name="connsiteY14" fmla="*/ 275255 h 500775"/>
              <a:gd name="connsiteX15" fmla="*/ 2088614 w 2597727"/>
              <a:gd name="connsiteY15" fmla="*/ 199555 h 500775"/>
              <a:gd name="connsiteX16" fmla="*/ 2441864 w 2597727"/>
              <a:gd name="connsiteY16" fmla="*/ 51954 h 500775"/>
              <a:gd name="connsiteX17" fmla="*/ 2597727 w 2597727"/>
              <a:gd name="connsiteY17" fmla="*/ 0 h 500775"/>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088614 w 2441864"/>
              <a:gd name="connsiteY15" fmla="*/ 147601 h 448821"/>
              <a:gd name="connsiteX16" fmla="*/ 2441864 w 2441864"/>
              <a:gd name="connsiteY16" fmla="*/ 0 h 448821"/>
              <a:gd name="connsiteX0" fmla="*/ 0 w 2441864"/>
              <a:gd name="connsiteY0" fmla="*/ 31173 h 448821"/>
              <a:gd name="connsiteX1" fmla="*/ 0 w 2441864"/>
              <a:gd name="connsiteY1" fmla="*/ 31173 h 448821"/>
              <a:gd name="connsiteX2" fmla="*/ 332509 w 2441864"/>
              <a:gd name="connsiteY2" fmla="*/ 41564 h 448821"/>
              <a:gd name="connsiteX3" fmla="*/ 363682 w 2441864"/>
              <a:gd name="connsiteY3" fmla="*/ 51955 h 448821"/>
              <a:gd name="connsiteX4" fmla="*/ 571500 w 2441864"/>
              <a:gd name="connsiteY4" fmla="*/ 93519 h 448821"/>
              <a:gd name="connsiteX5" fmla="*/ 633845 w 2441864"/>
              <a:gd name="connsiteY5" fmla="*/ 135082 h 448821"/>
              <a:gd name="connsiteX6" fmla="*/ 696191 w 2441864"/>
              <a:gd name="connsiteY6" fmla="*/ 155864 h 448821"/>
              <a:gd name="connsiteX7" fmla="*/ 751609 w 2441864"/>
              <a:gd name="connsiteY7" fmla="*/ 280554 h 448821"/>
              <a:gd name="connsiteX8" fmla="*/ 980209 w 2441864"/>
              <a:gd name="connsiteY8" fmla="*/ 356754 h 448821"/>
              <a:gd name="connsiteX9" fmla="*/ 1285009 w 2441864"/>
              <a:gd name="connsiteY9" fmla="*/ 356753 h 448821"/>
              <a:gd name="connsiteX10" fmla="*/ 1361209 w 2441864"/>
              <a:gd name="connsiteY10" fmla="*/ 374072 h 448821"/>
              <a:gd name="connsiteX11" fmla="*/ 1437409 w 2441864"/>
              <a:gd name="connsiteY11" fmla="*/ 435174 h 448821"/>
              <a:gd name="connsiteX12" fmla="*/ 1513609 w 2441864"/>
              <a:gd name="connsiteY12" fmla="*/ 431710 h 448821"/>
              <a:gd name="connsiteX13" fmla="*/ 1809106 w 2441864"/>
              <a:gd name="connsiteY13" fmla="*/ 408955 h 448821"/>
              <a:gd name="connsiteX14" fmla="*/ 2097250 w 2441864"/>
              <a:gd name="connsiteY14" fmla="*/ 223301 h 448821"/>
              <a:gd name="connsiteX15" fmla="*/ 2164968 w 2441864"/>
              <a:gd name="connsiteY15" fmla="*/ 139038 h 448821"/>
              <a:gd name="connsiteX16" fmla="*/ 2441864 w 2441864"/>
              <a:gd name="connsiteY16" fmla="*/ 0 h 448821"/>
              <a:gd name="connsiteX0" fmla="*/ 0 w 2441864"/>
              <a:gd name="connsiteY0" fmla="*/ 31173 h 610642"/>
              <a:gd name="connsiteX1" fmla="*/ 0 w 2441864"/>
              <a:gd name="connsiteY1" fmla="*/ 31173 h 610642"/>
              <a:gd name="connsiteX2" fmla="*/ 332509 w 2441864"/>
              <a:gd name="connsiteY2" fmla="*/ 41564 h 610642"/>
              <a:gd name="connsiteX3" fmla="*/ 363682 w 2441864"/>
              <a:gd name="connsiteY3" fmla="*/ 51955 h 610642"/>
              <a:gd name="connsiteX4" fmla="*/ 571500 w 2441864"/>
              <a:gd name="connsiteY4" fmla="*/ 93519 h 610642"/>
              <a:gd name="connsiteX5" fmla="*/ 633845 w 2441864"/>
              <a:gd name="connsiteY5" fmla="*/ 135082 h 610642"/>
              <a:gd name="connsiteX6" fmla="*/ 696191 w 2441864"/>
              <a:gd name="connsiteY6" fmla="*/ 155864 h 610642"/>
              <a:gd name="connsiteX7" fmla="*/ 751609 w 2441864"/>
              <a:gd name="connsiteY7" fmla="*/ 280554 h 610642"/>
              <a:gd name="connsiteX8" fmla="*/ 980209 w 2441864"/>
              <a:gd name="connsiteY8" fmla="*/ 356754 h 610642"/>
              <a:gd name="connsiteX9" fmla="*/ 1285009 w 2441864"/>
              <a:gd name="connsiteY9" fmla="*/ 356753 h 610642"/>
              <a:gd name="connsiteX10" fmla="*/ 1361209 w 2441864"/>
              <a:gd name="connsiteY10" fmla="*/ 374072 h 610642"/>
              <a:gd name="connsiteX11" fmla="*/ 1437409 w 2441864"/>
              <a:gd name="connsiteY11" fmla="*/ 435174 h 610642"/>
              <a:gd name="connsiteX12" fmla="*/ 1513609 w 2441864"/>
              <a:gd name="connsiteY12" fmla="*/ 431710 h 610642"/>
              <a:gd name="connsiteX13" fmla="*/ 1809106 w 2441864"/>
              <a:gd name="connsiteY13" fmla="*/ 408955 h 610642"/>
              <a:gd name="connsiteX14" fmla="*/ 1937300 w 2441864"/>
              <a:gd name="connsiteY14" fmla="*/ 610642 h 610642"/>
              <a:gd name="connsiteX15" fmla="*/ 2164968 w 2441864"/>
              <a:gd name="connsiteY15" fmla="*/ 139038 h 610642"/>
              <a:gd name="connsiteX16" fmla="*/ 2441864 w 2441864"/>
              <a:gd name="connsiteY16" fmla="*/ 0 h 610642"/>
              <a:gd name="connsiteX0" fmla="*/ 0 w 2441864"/>
              <a:gd name="connsiteY0" fmla="*/ 31173 h 610642"/>
              <a:gd name="connsiteX1" fmla="*/ 0 w 2441864"/>
              <a:gd name="connsiteY1" fmla="*/ 31173 h 610642"/>
              <a:gd name="connsiteX2" fmla="*/ 332509 w 2441864"/>
              <a:gd name="connsiteY2" fmla="*/ 41564 h 610642"/>
              <a:gd name="connsiteX3" fmla="*/ 363682 w 2441864"/>
              <a:gd name="connsiteY3" fmla="*/ 51955 h 610642"/>
              <a:gd name="connsiteX4" fmla="*/ 571500 w 2441864"/>
              <a:gd name="connsiteY4" fmla="*/ 93519 h 610642"/>
              <a:gd name="connsiteX5" fmla="*/ 633845 w 2441864"/>
              <a:gd name="connsiteY5" fmla="*/ 135082 h 610642"/>
              <a:gd name="connsiteX6" fmla="*/ 696191 w 2441864"/>
              <a:gd name="connsiteY6" fmla="*/ 155864 h 610642"/>
              <a:gd name="connsiteX7" fmla="*/ 751609 w 2441864"/>
              <a:gd name="connsiteY7" fmla="*/ 280554 h 610642"/>
              <a:gd name="connsiteX8" fmla="*/ 980209 w 2441864"/>
              <a:gd name="connsiteY8" fmla="*/ 356754 h 610642"/>
              <a:gd name="connsiteX9" fmla="*/ 1285009 w 2441864"/>
              <a:gd name="connsiteY9" fmla="*/ 356753 h 610642"/>
              <a:gd name="connsiteX10" fmla="*/ 1361209 w 2441864"/>
              <a:gd name="connsiteY10" fmla="*/ 374072 h 610642"/>
              <a:gd name="connsiteX11" fmla="*/ 1437409 w 2441864"/>
              <a:gd name="connsiteY11" fmla="*/ 435174 h 610642"/>
              <a:gd name="connsiteX12" fmla="*/ 1513609 w 2441864"/>
              <a:gd name="connsiteY12" fmla="*/ 431710 h 610642"/>
              <a:gd name="connsiteX13" fmla="*/ 1809106 w 2441864"/>
              <a:gd name="connsiteY13" fmla="*/ 408955 h 610642"/>
              <a:gd name="connsiteX14" fmla="*/ 1937300 w 2441864"/>
              <a:gd name="connsiteY14" fmla="*/ 610642 h 610642"/>
              <a:gd name="connsiteX15" fmla="*/ 2111455 w 2441864"/>
              <a:gd name="connsiteY15" fmla="*/ 573227 h 610642"/>
              <a:gd name="connsiteX16" fmla="*/ 2441864 w 2441864"/>
              <a:gd name="connsiteY16" fmla="*/ 0 h 610642"/>
              <a:gd name="connsiteX0" fmla="*/ 0 w 2441864"/>
              <a:gd name="connsiteY0" fmla="*/ 31173 h 573227"/>
              <a:gd name="connsiteX1" fmla="*/ 0 w 2441864"/>
              <a:gd name="connsiteY1" fmla="*/ 31173 h 573227"/>
              <a:gd name="connsiteX2" fmla="*/ 332509 w 2441864"/>
              <a:gd name="connsiteY2" fmla="*/ 41564 h 573227"/>
              <a:gd name="connsiteX3" fmla="*/ 363682 w 2441864"/>
              <a:gd name="connsiteY3" fmla="*/ 51955 h 573227"/>
              <a:gd name="connsiteX4" fmla="*/ 571500 w 2441864"/>
              <a:gd name="connsiteY4" fmla="*/ 93519 h 573227"/>
              <a:gd name="connsiteX5" fmla="*/ 633845 w 2441864"/>
              <a:gd name="connsiteY5" fmla="*/ 135082 h 573227"/>
              <a:gd name="connsiteX6" fmla="*/ 696191 w 2441864"/>
              <a:gd name="connsiteY6" fmla="*/ 155864 h 573227"/>
              <a:gd name="connsiteX7" fmla="*/ 751609 w 2441864"/>
              <a:gd name="connsiteY7" fmla="*/ 280554 h 573227"/>
              <a:gd name="connsiteX8" fmla="*/ 980209 w 2441864"/>
              <a:gd name="connsiteY8" fmla="*/ 356754 h 573227"/>
              <a:gd name="connsiteX9" fmla="*/ 1285009 w 2441864"/>
              <a:gd name="connsiteY9" fmla="*/ 356753 h 573227"/>
              <a:gd name="connsiteX10" fmla="*/ 1361209 w 2441864"/>
              <a:gd name="connsiteY10" fmla="*/ 374072 h 573227"/>
              <a:gd name="connsiteX11" fmla="*/ 1437409 w 2441864"/>
              <a:gd name="connsiteY11" fmla="*/ 435174 h 573227"/>
              <a:gd name="connsiteX12" fmla="*/ 1513609 w 2441864"/>
              <a:gd name="connsiteY12" fmla="*/ 431710 h 573227"/>
              <a:gd name="connsiteX13" fmla="*/ 1809106 w 2441864"/>
              <a:gd name="connsiteY13" fmla="*/ 408955 h 573227"/>
              <a:gd name="connsiteX14" fmla="*/ 1943393 w 2441864"/>
              <a:gd name="connsiteY14" fmla="*/ 543474 h 573227"/>
              <a:gd name="connsiteX15" fmla="*/ 2111455 w 2441864"/>
              <a:gd name="connsiteY15" fmla="*/ 573227 h 573227"/>
              <a:gd name="connsiteX16" fmla="*/ 2441864 w 2441864"/>
              <a:gd name="connsiteY16" fmla="*/ 0 h 573227"/>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85009 w 2111455"/>
              <a:gd name="connsiteY9" fmla="*/ 325580 h 542054"/>
              <a:gd name="connsiteX10" fmla="*/ 1361209 w 2111455"/>
              <a:gd name="connsiteY10" fmla="*/ 342899 h 542054"/>
              <a:gd name="connsiteX11" fmla="*/ 1437409 w 2111455"/>
              <a:gd name="connsiteY11" fmla="*/ 404001 h 542054"/>
              <a:gd name="connsiteX12" fmla="*/ 1513609 w 2111455"/>
              <a:gd name="connsiteY12" fmla="*/ 400537 h 542054"/>
              <a:gd name="connsiteX13" fmla="*/ 1809106 w 2111455"/>
              <a:gd name="connsiteY13" fmla="*/ 377782 h 542054"/>
              <a:gd name="connsiteX14" fmla="*/ 1943393 w 2111455"/>
              <a:gd name="connsiteY14" fmla="*/ 512301 h 542054"/>
              <a:gd name="connsiteX15" fmla="*/ 2111455 w 2111455"/>
              <a:gd name="connsiteY15"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85009 w 2111455"/>
              <a:gd name="connsiteY9" fmla="*/ 325580 h 542054"/>
              <a:gd name="connsiteX10" fmla="*/ 1361209 w 2111455"/>
              <a:gd name="connsiteY10" fmla="*/ 342899 h 542054"/>
              <a:gd name="connsiteX11" fmla="*/ 1437409 w 2111455"/>
              <a:gd name="connsiteY11" fmla="*/ 404001 h 542054"/>
              <a:gd name="connsiteX12" fmla="*/ 1513609 w 2111455"/>
              <a:gd name="connsiteY12" fmla="*/ 400537 h 542054"/>
              <a:gd name="connsiteX13" fmla="*/ 1794535 w 2111455"/>
              <a:gd name="connsiteY13" fmla="*/ 460538 h 542054"/>
              <a:gd name="connsiteX14" fmla="*/ 1943393 w 2111455"/>
              <a:gd name="connsiteY14" fmla="*/ 512301 h 542054"/>
              <a:gd name="connsiteX15" fmla="*/ 2111455 w 2111455"/>
              <a:gd name="connsiteY15"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85009 w 2111455"/>
              <a:gd name="connsiteY9" fmla="*/ 325580 h 542054"/>
              <a:gd name="connsiteX10" fmla="*/ 1437409 w 2111455"/>
              <a:gd name="connsiteY10" fmla="*/ 404001 h 542054"/>
              <a:gd name="connsiteX11" fmla="*/ 1513609 w 2111455"/>
              <a:gd name="connsiteY11" fmla="*/ 400537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42612 w 2111455"/>
              <a:gd name="connsiteY9" fmla="*/ 403522 h 542054"/>
              <a:gd name="connsiteX10" fmla="*/ 1437409 w 2111455"/>
              <a:gd name="connsiteY10" fmla="*/ 404001 h 542054"/>
              <a:gd name="connsiteX11" fmla="*/ 1513609 w 2111455"/>
              <a:gd name="connsiteY11" fmla="*/ 400537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42612 w 2111455"/>
              <a:gd name="connsiteY9" fmla="*/ 403522 h 542054"/>
              <a:gd name="connsiteX10" fmla="*/ 1437409 w 2111455"/>
              <a:gd name="connsiteY10" fmla="*/ 404001 h 542054"/>
              <a:gd name="connsiteX11" fmla="*/ 1461582 w 2111455"/>
              <a:gd name="connsiteY11" fmla="*/ 402903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80209 w 2111455"/>
              <a:gd name="connsiteY8" fmla="*/ 325581 h 542054"/>
              <a:gd name="connsiteX9" fmla="*/ 1242612 w 2111455"/>
              <a:gd name="connsiteY9" fmla="*/ 403522 h 542054"/>
              <a:gd name="connsiteX10" fmla="*/ 1437409 w 2111455"/>
              <a:gd name="connsiteY10" fmla="*/ 404001 h 542054"/>
              <a:gd name="connsiteX11" fmla="*/ 1555921 w 2111455"/>
              <a:gd name="connsiteY11" fmla="*/ 453342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96191 w 2111455"/>
              <a:gd name="connsiteY6" fmla="*/ 124691 h 542054"/>
              <a:gd name="connsiteX7" fmla="*/ 751609 w 2111455"/>
              <a:gd name="connsiteY7" fmla="*/ 249381 h 542054"/>
              <a:gd name="connsiteX8" fmla="*/ 977738 w 2111455"/>
              <a:gd name="connsiteY8" fmla="*/ 404748 h 542054"/>
              <a:gd name="connsiteX9" fmla="*/ 1242612 w 2111455"/>
              <a:gd name="connsiteY9" fmla="*/ 403522 h 542054"/>
              <a:gd name="connsiteX10" fmla="*/ 1437409 w 2111455"/>
              <a:gd name="connsiteY10" fmla="*/ 404001 h 542054"/>
              <a:gd name="connsiteX11" fmla="*/ 1555921 w 2111455"/>
              <a:gd name="connsiteY11" fmla="*/ 453342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33845 w 2111455"/>
              <a:gd name="connsiteY5" fmla="*/ 103909 h 542054"/>
              <a:gd name="connsiteX6" fmla="*/ 618729 w 2111455"/>
              <a:gd name="connsiteY6" fmla="*/ 173822 h 542054"/>
              <a:gd name="connsiteX7" fmla="*/ 751609 w 2111455"/>
              <a:gd name="connsiteY7" fmla="*/ 249381 h 542054"/>
              <a:gd name="connsiteX8" fmla="*/ 977738 w 2111455"/>
              <a:gd name="connsiteY8" fmla="*/ 404748 h 542054"/>
              <a:gd name="connsiteX9" fmla="*/ 1242612 w 2111455"/>
              <a:gd name="connsiteY9" fmla="*/ 403522 h 542054"/>
              <a:gd name="connsiteX10" fmla="*/ 1437409 w 2111455"/>
              <a:gd name="connsiteY10" fmla="*/ 404001 h 542054"/>
              <a:gd name="connsiteX11" fmla="*/ 1555921 w 2111455"/>
              <a:gd name="connsiteY11" fmla="*/ 453342 h 542054"/>
              <a:gd name="connsiteX12" fmla="*/ 1794535 w 2111455"/>
              <a:gd name="connsiteY12" fmla="*/ 460538 h 542054"/>
              <a:gd name="connsiteX13" fmla="*/ 1943393 w 2111455"/>
              <a:gd name="connsiteY13" fmla="*/ 512301 h 542054"/>
              <a:gd name="connsiteX14" fmla="*/ 2111455 w 2111455"/>
              <a:gd name="connsiteY14"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37409 w 2111455"/>
              <a:gd name="connsiteY9" fmla="*/ 404001 h 542054"/>
              <a:gd name="connsiteX10" fmla="*/ 1555921 w 2111455"/>
              <a:gd name="connsiteY10" fmla="*/ 453342 h 542054"/>
              <a:gd name="connsiteX11" fmla="*/ 1794535 w 2111455"/>
              <a:gd name="connsiteY11" fmla="*/ 460538 h 542054"/>
              <a:gd name="connsiteX12" fmla="*/ 1943393 w 2111455"/>
              <a:gd name="connsiteY12" fmla="*/ 512301 h 542054"/>
              <a:gd name="connsiteX13" fmla="*/ 2111455 w 2111455"/>
              <a:gd name="connsiteY13"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04727 w 2111455"/>
              <a:gd name="connsiteY9" fmla="*/ 426770 h 542054"/>
              <a:gd name="connsiteX10" fmla="*/ 1555921 w 2111455"/>
              <a:gd name="connsiteY10" fmla="*/ 453342 h 542054"/>
              <a:gd name="connsiteX11" fmla="*/ 1794535 w 2111455"/>
              <a:gd name="connsiteY11" fmla="*/ 460538 h 542054"/>
              <a:gd name="connsiteX12" fmla="*/ 1943393 w 2111455"/>
              <a:gd name="connsiteY12" fmla="*/ 512301 h 542054"/>
              <a:gd name="connsiteX13" fmla="*/ 2111455 w 2111455"/>
              <a:gd name="connsiteY13"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04727 w 2111455"/>
              <a:gd name="connsiteY9" fmla="*/ 426770 h 542054"/>
              <a:gd name="connsiteX10" fmla="*/ 1555921 w 2111455"/>
              <a:gd name="connsiteY10" fmla="*/ 453342 h 542054"/>
              <a:gd name="connsiteX11" fmla="*/ 1943393 w 2111455"/>
              <a:gd name="connsiteY11" fmla="*/ 512301 h 542054"/>
              <a:gd name="connsiteX12" fmla="*/ 2111455 w 2111455"/>
              <a:gd name="connsiteY12" fmla="*/ 542054 h 542054"/>
              <a:gd name="connsiteX0" fmla="*/ 0 w 2111455"/>
              <a:gd name="connsiteY0" fmla="*/ 0 h 542054"/>
              <a:gd name="connsiteX1" fmla="*/ 0 w 2111455"/>
              <a:gd name="connsiteY1" fmla="*/ 0 h 542054"/>
              <a:gd name="connsiteX2" fmla="*/ 332509 w 2111455"/>
              <a:gd name="connsiteY2" fmla="*/ 10391 h 542054"/>
              <a:gd name="connsiteX3" fmla="*/ 363682 w 2111455"/>
              <a:gd name="connsiteY3" fmla="*/ 20782 h 542054"/>
              <a:gd name="connsiteX4" fmla="*/ 571500 w 2111455"/>
              <a:gd name="connsiteY4" fmla="*/ 62346 h 542054"/>
              <a:gd name="connsiteX5" fmla="*/ 618729 w 2111455"/>
              <a:gd name="connsiteY5" fmla="*/ 173822 h 542054"/>
              <a:gd name="connsiteX6" fmla="*/ 751609 w 2111455"/>
              <a:gd name="connsiteY6" fmla="*/ 249381 h 542054"/>
              <a:gd name="connsiteX7" fmla="*/ 977738 w 2111455"/>
              <a:gd name="connsiteY7" fmla="*/ 404748 h 542054"/>
              <a:gd name="connsiteX8" fmla="*/ 1242612 w 2111455"/>
              <a:gd name="connsiteY8" fmla="*/ 403522 h 542054"/>
              <a:gd name="connsiteX9" fmla="*/ 1404727 w 2111455"/>
              <a:gd name="connsiteY9" fmla="*/ 426770 h 542054"/>
              <a:gd name="connsiteX10" fmla="*/ 1555921 w 2111455"/>
              <a:gd name="connsiteY10" fmla="*/ 453342 h 542054"/>
              <a:gd name="connsiteX11" fmla="*/ 2111455 w 2111455"/>
              <a:gd name="connsiteY11" fmla="*/ 542054 h 542054"/>
              <a:gd name="connsiteX0" fmla="*/ 0 w 1555921"/>
              <a:gd name="connsiteY0" fmla="*/ 0 h 470453"/>
              <a:gd name="connsiteX1" fmla="*/ 0 w 1555921"/>
              <a:gd name="connsiteY1" fmla="*/ 0 h 470453"/>
              <a:gd name="connsiteX2" fmla="*/ 332509 w 1555921"/>
              <a:gd name="connsiteY2" fmla="*/ 10391 h 470453"/>
              <a:gd name="connsiteX3" fmla="*/ 363682 w 1555921"/>
              <a:gd name="connsiteY3" fmla="*/ 20782 h 470453"/>
              <a:gd name="connsiteX4" fmla="*/ 571500 w 1555921"/>
              <a:gd name="connsiteY4" fmla="*/ 62346 h 470453"/>
              <a:gd name="connsiteX5" fmla="*/ 618729 w 1555921"/>
              <a:gd name="connsiteY5" fmla="*/ 173822 h 470453"/>
              <a:gd name="connsiteX6" fmla="*/ 751609 w 1555921"/>
              <a:gd name="connsiteY6" fmla="*/ 249381 h 470453"/>
              <a:gd name="connsiteX7" fmla="*/ 977738 w 1555921"/>
              <a:gd name="connsiteY7" fmla="*/ 404748 h 470453"/>
              <a:gd name="connsiteX8" fmla="*/ 1242612 w 1555921"/>
              <a:gd name="connsiteY8" fmla="*/ 403522 h 470453"/>
              <a:gd name="connsiteX9" fmla="*/ 1404727 w 1555921"/>
              <a:gd name="connsiteY9" fmla="*/ 426770 h 470453"/>
              <a:gd name="connsiteX10" fmla="*/ 1555921 w 1555921"/>
              <a:gd name="connsiteY10" fmla="*/ 453342 h 470453"/>
              <a:gd name="connsiteX0" fmla="*/ 0 w 1596997"/>
              <a:gd name="connsiteY0" fmla="*/ 0 h 562840"/>
              <a:gd name="connsiteX1" fmla="*/ 0 w 1596997"/>
              <a:gd name="connsiteY1" fmla="*/ 0 h 562840"/>
              <a:gd name="connsiteX2" fmla="*/ 332509 w 1596997"/>
              <a:gd name="connsiteY2" fmla="*/ 10391 h 562840"/>
              <a:gd name="connsiteX3" fmla="*/ 363682 w 1596997"/>
              <a:gd name="connsiteY3" fmla="*/ 20782 h 562840"/>
              <a:gd name="connsiteX4" fmla="*/ 571500 w 1596997"/>
              <a:gd name="connsiteY4" fmla="*/ 62346 h 562840"/>
              <a:gd name="connsiteX5" fmla="*/ 618729 w 1596997"/>
              <a:gd name="connsiteY5" fmla="*/ 173822 h 562840"/>
              <a:gd name="connsiteX6" fmla="*/ 751609 w 1596997"/>
              <a:gd name="connsiteY6" fmla="*/ 249381 h 562840"/>
              <a:gd name="connsiteX7" fmla="*/ 977738 w 1596997"/>
              <a:gd name="connsiteY7" fmla="*/ 404748 h 562840"/>
              <a:gd name="connsiteX8" fmla="*/ 1242612 w 1596997"/>
              <a:gd name="connsiteY8" fmla="*/ 403522 h 562840"/>
              <a:gd name="connsiteX9" fmla="*/ 1404727 w 1596997"/>
              <a:gd name="connsiteY9" fmla="*/ 426770 h 562840"/>
              <a:gd name="connsiteX10" fmla="*/ 1596997 w 1596997"/>
              <a:gd name="connsiteY10" fmla="*/ 545729 h 562840"/>
              <a:gd name="connsiteX0" fmla="*/ 0 w 1596997"/>
              <a:gd name="connsiteY0" fmla="*/ 46041 h 608881"/>
              <a:gd name="connsiteX1" fmla="*/ 203082 w 1596997"/>
              <a:gd name="connsiteY1" fmla="*/ 0 h 608881"/>
              <a:gd name="connsiteX2" fmla="*/ 332509 w 1596997"/>
              <a:gd name="connsiteY2" fmla="*/ 56432 h 608881"/>
              <a:gd name="connsiteX3" fmla="*/ 363682 w 1596997"/>
              <a:gd name="connsiteY3" fmla="*/ 66823 h 608881"/>
              <a:gd name="connsiteX4" fmla="*/ 571500 w 1596997"/>
              <a:gd name="connsiteY4" fmla="*/ 108387 h 608881"/>
              <a:gd name="connsiteX5" fmla="*/ 618729 w 1596997"/>
              <a:gd name="connsiteY5" fmla="*/ 219863 h 608881"/>
              <a:gd name="connsiteX6" fmla="*/ 751609 w 1596997"/>
              <a:gd name="connsiteY6" fmla="*/ 295422 h 608881"/>
              <a:gd name="connsiteX7" fmla="*/ 977738 w 1596997"/>
              <a:gd name="connsiteY7" fmla="*/ 450789 h 608881"/>
              <a:gd name="connsiteX8" fmla="*/ 1242612 w 1596997"/>
              <a:gd name="connsiteY8" fmla="*/ 449563 h 608881"/>
              <a:gd name="connsiteX9" fmla="*/ 1404727 w 1596997"/>
              <a:gd name="connsiteY9" fmla="*/ 472811 h 608881"/>
              <a:gd name="connsiteX10" fmla="*/ 1596997 w 1596997"/>
              <a:gd name="connsiteY10" fmla="*/ 591770 h 608881"/>
              <a:gd name="connsiteX0" fmla="*/ 0 w 1596997"/>
              <a:gd name="connsiteY0" fmla="*/ 46041 h 608881"/>
              <a:gd name="connsiteX1" fmla="*/ 203082 w 1596997"/>
              <a:gd name="connsiteY1" fmla="*/ 0 h 608881"/>
              <a:gd name="connsiteX2" fmla="*/ 332509 w 1596997"/>
              <a:gd name="connsiteY2" fmla="*/ 56432 h 608881"/>
              <a:gd name="connsiteX3" fmla="*/ 571500 w 1596997"/>
              <a:gd name="connsiteY3" fmla="*/ 108387 h 608881"/>
              <a:gd name="connsiteX4" fmla="*/ 618729 w 1596997"/>
              <a:gd name="connsiteY4" fmla="*/ 219863 h 608881"/>
              <a:gd name="connsiteX5" fmla="*/ 751609 w 1596997"/>
              <a:gd name="connsiteY5" fmla="*/ 295422 h 608881"/>
              <a:gd name="connsiteX6" fmla="*/ 977738 w 1596997"/>
              <a:gd name="connsiteY6" fmla="*/ 450789 h 608881"/>
              <a:gd name="connsiteX7" fmla="*/ 1242612 w 1596997"/>
              <a:gd name="connsiteY7" fmla="*/ 449563 h 608881"/>
              <a:gd name="connsiteX8" fmla="*/ 1404727 w 1596997"/>
              <a:gd name="connsiteY8" fmla="*/ 472811 h 608881"/>
              <a:gd name="connsiteX9" fmla="*/ 1596997 w 1596997"/>
              <a:gd name="connsiteY9" fmla="*/ 591770 h 608881"/>
              <a:gd name="connsiteX0" fmla="*/ 0 w 1393915"/>
              <a:gd name="connsiteY0" fmla="*/ 0 h 608881"/>
              <a:gd name="connsiteX1" fmla="*/ 129427 w 1393915"/>
              <a:gd name="connsiteY1" fmla="*/ 56432 h 608881"/>
              <a:gd name="connsiteX2" fmla="*/ 368418 w 1393915"/>
              <a:gd name="connsiteY2" fmla="*/ 108387 h 608881"/>
              <a:gd name="connsiteX3" fmla="*/ 415647 w 1393915"/>
              <a:gd name="connsiteY3" fmla="*/ 219863 h 608881"/>
              <a:gd name="connsiteX4" fmla="*/ 548527 w 1393915"/>
              <a:gd name="connsiteY4" fmla="*/ 295422 h 608881"/>
              <a:gd name="connsiteX5" fmla="*/ 774656 w 1393915"/>
              <a:gd name="connsiteY5" fmla="*/ 450789 h 608881"/>
              <a:gd name="connsiteX6" fmla="*/ 1039530 w 1393915"/>
              <a:gd name="connsiteY6" fmla="*/ 449563 h 608881"/>
              <a:gd name="connsiteX7" fmla="*/ 1201645 w 1393915"/>
              <a:gd name="connsiteY7" fmla="*/ 472811 h 608881"/>
              <a:gd name="connsiteX8" fmla="*/ 1393915 w 1393915"/>
              <a:gd name="connsiteY8" fmla="*/ 591770 h 608881"/>
              <a:gd name="connsiteX0" fmla="*/ 0 w 1393915"/>
              <a:gd name="connsiteY0" fmla="*/ 0 h 608881"/>
              <a:gd name="connsiteX1" fmla="*/ 129427 w 1393915"/>
              <a:gd name="connsiteY1" fmla="*/ 56432 h 608881"/>
              <a:gd name="connsiteX2" fmla="*/ 312277 w 1393915"/>
              <a:gd name="connsiteY2" fmla="*/ 164736 h 608881"/>
              <a:gd name="connsiteX3" fmla="*/ 415647 w 1393915"/>
              <a:gd name="connsiteY3" fmla="*/ 219863 h 608881"/>
              <a:gd name="connsiteX4" fmla="*/ 548527 w 1393915"/>
              <a:gd name="connsiteY4" fmla="*/ 295422 h 608881"/>
              <a:gd name="connsiteX5" fmla="*/ 774656 w 1393915"/>
              <a:gd name="connsiteY5" fmla="*/ 450789 h 608881"/>
              <a:gd name="connsiteX6" fmla="*/ 1039530 w 1393915"/>
              <a:gd name="connsiteY6" fmla="*/ 449563 h 608881"/>
              <a:gd name="connsiteX7" fmla="*/ 1201645 w 1393915"/>
              <a:gd name="connsiteY7" fmla="*/ 472811 h 608881"/>
              <a:gd name="connsiteX8" fmla="*/ 1393915 w 1393915"/>
              <a:gd name="connsiteY8" fmla="*/ 591770 h 608881"/>
              <a:gd name="connsiteX0" fmla="*/ 0 w 1393915"/>
              <a:gd name="connsiteY0" fmla="*/ 0 h 608881"/>
              <a:gd name="connsiteX1" fmla="*/ 129427 w 1393915"/>
              <a:gd name="connsiteY1" fmla="*/ 56432 h 608881"/>
              <a:gd name="connsiteX2" fmla="*/ 312277 w 1393915"/>
              <a:gd name="connsiteY2" fmla="*/ 164736 h 608881"/>
              <a:gd name="connsiteX3" fmla="*/ 415647 w 1393915"/>
              <a:gd name="connsiteY3" fmla="*/ 219863 h 608881"/>
              <a:gd name="connsiteX4" fmla="*/ 515084 w 1393915"/>
              <a:gd name="connsiteY4" fmla="*/ 368434 h 608881"/>
              <a:gd name="connsiteX5" fmla="*/ 774656 w 1393915"/>
              <a:gd name="connsiteY5" fmla="*/ 450789 h 608881"/>
              <a:gd name="connsiteX6" fmla="*/ 1039530 w 1393915"/>
              <a:gd name="connsiteY6" fmla="*/ 449563 h 608881"/>
              <a:gd name="connsiteX7" fmla="*/ 1201645 w 1393915"/>
              <a:gd name="connsiteY7" fmla="*/ 472811 h 608881"/>
              <a:gd name="connsiteX8" fmla="*/ 1393915 w 1393915"/>
              <a:gd name="connsiteY8" fmla="*/ 591770 h 608881"/>
              <a:gd name="connsiteX0" fmla="*/ 0 w 1393915"/>
              <a:gd name="connsiteY0" fmla="*/ 0 h 608881"/>
              <a:gd name="connsiteX1" fmla="*/ 129427 w 1393915"/>
              <a:gd name="connsiteY1" fmla="*/ 56432 h 608881"/>
              <a:gd name="connsiteX2" fmla="*/ 312277 w 1393915"/>
              <a:gd name="connsiteY2" fmla="*/ 164736 h 608881"/>
              <a:gd name="connsiteX3" fmla="*/ 415647 w 1393915"/>
              <a:gd name="connsiteY3" fmla="*/ 219863 h 608881"/>
              <a:gd name="connsiteX4" fmla="*/ 515084 w 1393915"/>
              <a:gd name="connsiteY4" fmla="*/ 368434 h 608881"/>
              <a:gd name="connsiteX5" fmla="*/ 696509 w 1393915"/>
              <a:gd name="connsiteY5" fmla="*/ 602483 h 608881"/>
              <a:gd name="connsiteX6" fmla="*/ 1039530 w 1393915"/>
              <a:gd name="connsiteY6" fmla="*/ 449563 h 608881"/>
              <a:gd name="connsiteX7" fmla="*/ 1201645 w 1393915"/>
              <a:gd name="connsiteY7" fmla="*/ 472811 h 608881"/>
              <a:gd name="connsiteX8" fmla="*/ 1393915 w 1393915"/>
              <a:gd name="connsiteY8" fmla="*/ 591770 h 608881"/>
              <a:gd name="connsiteX0" fmla="*/ 0 w 1393915"/>
              <a:gd name="connsiteY0" fmla="*/ 0 h 697288"/>
              <a:gd name="connsiteX1" fmla="*/ 129427 w 1393915"/>
              <a:gd name="connsiteY1" fmla="*/ 56432 h 697288"/>
              <a:gd name="connsiteX2" fmla="*/ 312277 w 1393915"/>
              <a:gd name="connsiteY2" fmla="*/ 164736 h 697288"/>
              <a:gd name="connsiteX3" fmla="*/ 415647 w 1393915"/>
              <a:gd name="connsiteY3" fmla="*/ 219863 h 697288"/>
              <a:gd name="connsiteX4" fmla="*/ 515084 w 1393915"/>
              <a:gd name="connsiteY4" fmla="*/ 368434 h 697288"/>
              <a:gd name="connsiteX5" fmla="*/ 696509 w 1393915"/>
              <a:gd name="connsiteY5" fmla="*/ 602483 h 697288"/>
              <a:gd name="connsiteX6" fmla="*/ 826398 w 1393915"/>
              <a:gd name="connsiteY6" fmla="*/ 697288 h 697288"/>
              <a:gd name="connsiteX7" fmla="*/ 1201645 w 1393915"/>
              <a:gd name="connsiteY7" fmla="*/ 472811 h 697288"/>
              <a:gd name="connsiteX8" fmla="*/ 1393915 w 1393915"/>
              <a:gd name="connsiteY8" fmla="*/ 591770 h 697288"/>
              <a:gd name="connsiteX0" fmla="*/ 0 w 1393915"/>
              <a:gd name="connsiteY0" fmla="*/ 0 h 697288"/>
              <a:gd name="connsiteX1" fmla="*/ 129427 w 1393915"/>
              <a:gd name="connsiteY1" fmla="*/ 56432 h 697288"/>
              <a:gd name="connsiteX2" fmla="*/ 312277 w 1393915"/>
              <a:gd name="connsiteY2" fmla="*/ 164736 h 697288"/>
              <a:gd name="connsiteX3" fmla="*/ 415647 w 1393915"/>
              <a:gd name="connsiteY3" fmla="*/ 219863 h 697288"/>
              <a:gd name="connsiteX4" fmla="*/ 515084 w 1393915"/>
              <a:gd name="connsiteY4" fmla="*/ 368434 h 697288"/>
              <a:gd name="connsiteX5" fmla="*/ 696509 w 1393915"/>
              <a:gd name="connsiteY5" fmla="*/ 602483 h 697288"/>
              <a:gd name="connsiteX6" fmla="*/ 826398 w 1393915"/>
              <a:gd name="connsiteY6" fmla="*/ 697288 h 697288"/>
              <a:gd name="connsiteX7" fmla="*/ 1037825 w 1393915"/>
              <a:gd name="connsiteY7" fmla="*/ 559641 h 697288"/>
              <a:gd name="connsiteX8" fmla="*/ 1201645 w 1393915"/>
              <a:gd name="connsiteY8" fmla="*/ 472811 h 697288"/>
              <a:gd name="connsiteX9" fmla="*/ 1393915 w 1393915"/>
              <a:gd name="connsiteY9" fmla="*/ 591770 h 697288"/>
              <a:gd name="connsiteX0" fmla="*/ 0 w 1393915"/>
              <a:gd name="connsiteY0" fmla="*/ 0 h 697288"/>
              <a:gd name="connsiteX1" fmla="*/ 129427 w 1393915"/>
              <a:gd name="connsiteY1" fmla="*/ 56432 h 697288"/>
              <a:gd name="connsiteX2" fmla="*/ 312277 w 1393915"/>
              <a:gd name="connsiteY2" fmla="*/ 164736 h 697288"/>
              <a:gd name="connsiteX3" fmla="*/ 415647 w 1393915"/>
              <a:gd name="connsiteY3" fmla="*/ 219863 h 697288"/>
              <a:gd name="connsiteX4" fmla="*/ 515084 w 1393915"/>
              <a:gd name="connsiteY4" fmla="*/ 368434 h 697288"/>
              <a:gd name="connsiteX5" fmla="*/ 696509 w 1393915"/>
              <a:gd name="connsiteY5" fmla="*/ 602483 h 697288"/>
              <a:gd name="connsiteX6" fmla="*/ 826398 w 1393915"/>
              <a:gd name="connsiteY6" fmla="*/ 697288 h 697288"/>
              <a:gd name="connsiteX7" fmla="*/ 959330 w 1393915"/>
              <a:gd name="connsiteY7" fmla="*/ 655329 h 697288"/>
              <a:gd name="connsiteX8" fmla="*/ 1201645 w 1393915"/>
              <a:gd name="connsiteY8" fmla="*/ 472811 h 697288"/>
              <a:gd name="connsiteX9" fmla="*/ 1393915 w 1393915"/>
              <a:gd name="connsiteY9" fmla="*/ 591770 h 697288"/>
              <a:gd name="connsiteX0" fmla="*/ 0 w 1393915"/>
              <a:gd name="connsiteY0" fmla="*/ 0 h 697288"/>
              <a:gd name="connsiteX1" fmla="*/ 129427 w 1393915"/>
              <a:gd name="connsiteY1" fmla="*/ 56432 h 697288"/>
              <a:gd name="connsiteX2" fmla="*/ 312277 w 1393915"/>
              <a:gd name="connsiteY2" fmla="*/ 164736 h 697288"/>
              <a:gd name="connsiteX3" fmla="*/ 415647 w 1393915"/>
              <a:gd name="connsiteY3" fmla="*/ 219863 h 697288"/>
              <a:gd name="connsiteX4" fmla="*/ 515084 w 1393915"/>
              <a:gd name="connsiteY4" fmla="*/ 368434 h 697288"/>
              <a:gd name="connsiteX5" fmla="*/ 696509 w 1393915"/>
              <a:gd name="connsiteY5" fmla="*/ 602483 h 697288"/>
              <a:gd name="connsiteX6" fmla="*/ 826398 w 1393915"/>
              <a:gd name="connsiteY6" fmla="*/ 697288 h 697288"/>
              <a:gd name="connsiteX7" fmla="*/ 959330 w 1393915"/>
              <a:gd name="connsiteY7" fmla="*/ 655329 h 697288"/>
              <a:gd name="connsiteX8" fmla="*/ 1032525 w 1393915"/>
              <a:gd name="connsiteY8" fmla="*/ 529847 h 697288"/>
              <a:gd name="connsiteX9" fmla="*/ 1393915 w 1393915"/>
              <a:gd name="connsiteY9" fmla="*/ 591770 h 697288"/>
              <a:gd name="connsiteX0" fmla="*/ 0 w 1393915"/>
              <a:gd name="connsiteY0" fmla="*/ 0 h 697288"/>
              <a:gd name="connsiteX1" fmla="*/ 129427 w 1393915"/>
              <a:gd name="connsiteY1" fmla="*/ 56432 h 697288"/>
              <a:gd name="connsiteX2" fmla="*/ 312277 w 1393915"/>
              <a:gd name="connsiteY2" fmla="*/ 164736 h 697288"/>
              <a:gd name="connsiteX3" fmla="*/ 415647 w 1393915"/>
              <a:gd name="connsiteY3" fmla="*/ 219863 h 697288"/>
              <a:gd name="connsiteX4" fmla="*/ 515084 w 1393915"/>
              <a:gd name="connsiteY4" fmla="*/ 368434 h 697288"/>
              <a:gd name="connsiteX5" fmla="*/ 696509 w 1393915"/>
              <a:gd name="connsiteY5" fmla="*/ 602483 h 697288"/>
              <a:gd name="connsiteX6" fmla="*/ 826398 w 1393915"/>
              <a:gd name="connsiteY6" fmla="*/ 697288 h 697288"/>
              <a:gd name="connsiteX7" fmla="*/ 959330 w 1393915"/>
              <a:gd name="connsiteY7" fmla="*/ 655329 h 697288"/>
              <a:gd name="connsiteX8" fmla="*/ 1032525 w 1393915"/>
              <a:gd name="connsiteY8" fmla="*/ 529847 h 697288"/>
              <a:gd name="connsiteX9" fmla="*/ 1201572 w 1393915"/>
              <a:gd name="connsiteY9" fmla="*/ 547444 h 697288"/>
              <a:gd name="connsiteX10" fmla="*/ 1393915 w 1393915"/>
              <a:gd name="connsiteY10" fmla="*/ 591770 h 697288"/>
              <a:gd name="connsiteX0" fmla="*/ 0 w 1393915"/>
              <a:gd name="connsiteY0" fmla="*/ 0 h 697288"/>
              <a:gd name="connsiteX1" fmla="*/ 129427 w 1393915"/>
              <a:gd name="connsiteY1" fmla="*/ 56432 h 697288"/>
              <a:gd name="connsiteX2" fmla="*/ 312277 w 1393915"/>
              <a:gd name="connsiteY2" fmla="*/ 164736 h 697288"/>
              <a:gd name="connsiteX3" fmla="*/ 415647 w 1393915"/>
              <a:gd name="connsiteY3" fmla="*/ 219863 h 697288"/>
              <a:gd name="connsiteX4" fmla="*/ 515084 w 1393915"/>
              <a:gd name="connsiteY4" fmla="*/ 368434 h 697288"/>
              <a:gd name="connsiteX5" fmla="*/ 696509 w 1393915"/>
              <a:gd name="connsiteY5" fmla="*/ 602483 h 697288"/>
              <a:gd name="connsiteX6" fmla="*/ 826398 w 1393915"/>
              <a:gd name="connsiteY6" fmla="*/ 697288 h 697288"/>
              <a:gd name="connsiteX7" fmla="*/ 959330 w 1393915"/>
              <a:gd name="connsiteY7" fmla="*/ 655329 h 697288"/>
              <a:gd name="connsiteX8" fmla="*/ 1032525 w 1393915"/>
              <a:gd name="connsiteY8" fmla="*/ 529847 h 697288"/>
              <a:gd name="connsiteX9" fmla="*/ 1172808 w 1393915"/>
              <a:gd name="connsiteY9" fmla="*/ 463609 h 697288"/>
              <a:gd name="connsiteX10" fmla="*/ 1393915 w 1393915"/>
              <a:gd name="connsiteY10" fmla="*/ 591770 h 697288"/>
              <a:gd name="connsiteX0" fmla="*/ 0 w 1290988"/>
              <a:gd name="connsiteY0" fmla="*/ 0 h 697288"/>
              <a:gd name="connsiteX1" fmla="*/ 129427 w 1290988"/>
              <a:gd name="connsiteY1" fmla="*/ 56432 h 697288"/>
              <a:gd name="connsiteX2" fmla="*/ 312277 w 1290988"/>
              <a:gd name="connsiteY2" fmla="*/ 164736 h 697288"/>
              <a:gd name="connsiteX3" fmla="*/ 415647 w 1290988"/>
              <a:gd name="connsiteY3" fmla="*/ 219863 h 697288"/>
              <a:gd name="connsiteX4" fmla="*/ 515084 w 1290988"/>
              <a:gd name="connsiteY4" fmla="*/ 368434 h 697288"/>
              <a:gd name="connsiteX5" fmla="*/ 696509 w 1290988"/>
              <a:gd name="connsiteY5" fmla="*/ 602483 h 697288"/>
              <a:gd name="connsiteX6" fmla="*/ 826398 w 1290988"/>
              <a:gd name="connsiteY6" fmla="*/ 697288 h 697288"/>
              <a:gd name="connsiteX7" fmla="*/ 959330 w 1290988"/>
              <a:gd name="connsiteY7" fmla="*/ 655329 h 697288"/>
              <a:gd name="connsiteX8" fmla="*/ 1032525 w 1290988"/>
              <a:gd name="connsiteY8" fmla="*/ 529847 h 697288"/>
              <a:gd name="connsiteX9" fmla="*/ 1172808 w 1290988"/>
              <a:gd name="connsiteY9" fmla="*/ 463609 h 697288"/>
              <a:gd name="connsiteX10" fmla="*/ 1290988 w 1290988"/>
              <a:gd name="connsiteY10" fmla="*/ 390771 h 69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0988" h="697288">
                <a:moveTo>
                  <a:pt x="0" y="0"/>
                </a:moveTo>
                <a:cubicBezTo>
                  <a:pt x="110836" y="3464"/>
                  <a:pt x="18717" y="50106"/>
                  <a:pt x="129427" y="56432"/>
                </a:cubicBezTo>
                <a:cubicBezTo>
                  <a:pt x="190830" y="74496"/>
                  <a:pt x="264574" y="137498"/>
                  <a:pt x="312277" y="164736"/>
                </a:cubicBezTo>
                <a:cubicBezTo>
                  <a:pt x="354785" y="190243"/>
                  <a:pt x="385629" y="188691"/>
                  <a:pt x="415647" y="219863"/>
                </a:cubicBezTo>
                <a:lnTo>
                  <a:pt x="515084" y="368434"/>
                </a:lnTo>
                <a:lnTo>
                  <a:pt x="696509" y="602483"/>
                </a:lnTo>
                <a:lnTo>
                  <a:pt x="826398" y="697288"/>
                </a:lnTo>
                <a:lnTo>
                  <a:pt x="959330" y="655329"/>
                </a:lnTo>
                <a:lnTo>
                  <a:pt x="1032525" y="529847"/>
                </a:lnTo>
                <a:cubicBezTo>
                  <a:pt x="1072899" y="511866"/>
                  <a:pt x="1129731" y="486788"/>
                  <a:pt x="1172808" y="463609"/>
                </a:cubicBezTo>
                <a:cubicBezTo>
                  <a:pt x="1215885" y="440430"/>
                  <a:pt x="1258931" y="383383"/>
                  <a:pt x="1290988" y="390771"/>
                </a:cubicBez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39" name="Hexagon 38"/>
          <p:cNvSpPr/>
          <p:nvPr/>
        </p:nvSpPr>
        <p:spPr bwMode="auto">
          <a:xfrm rot="387218">
            <a:off x="2842399" y="3664429"/>
            <a:ext cx="237765" cy="215900"/>
          </a:xfrm>
          <a:prstGeom prst="hexagon">
            <a:avLst/>
          </a:prstGeom>
          <a:solidFill>
            <a:schemeClr val="bg1"/>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endParaRPr lang="en-US" sz="900" b="1" dirty="0">
              <a:solidFill>
                <a:srgbClr val="000000"/>
              </a:solidFill>
            </a:endParaRPr>
          </a:p>
        </p:txBody>
      </p:sp>
      <p:sp>
        <p:nvSpPr>
          <p:cNvPr id="40" name="Hexagon 39"/>
          <p:cNvSpPr/>
          <p:nvPr/>
        </p:nvSpPr>
        <p:spPr bwMode="auto">
          <a:xfrm rot="1080000">
            <a:off x="2115888" y="3827268"/>
            <a:ext cx="237765" cy="215900"/>
          </a:xfrm>
          <a:prstGeom prst="hexagon">
            <a:avLst/>
          </a:prstGeom>
          <a:solidFill>
            <a:schemeClr val="bg1"/>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endParaRPr lang="en-US" sz="900" b="1" dirty="0">
              <a:solidFill>
                <a:srgbClr val="000000"/>
              </a:solidFill>
            </a:endParaRPr>
          </a:p>
        </p:txBody>
      </p:sp>
      <p:sp>
        <p:nvSpPr>
          <p:cNvPr id="41" name="Hexagon 40"/>
          <p:cNvSpPr/>
          <p:nvPr/>
        </p:nvSpPr>
        <p:spPr bwMode="auto">
          <a:xfrm rot="2400000">
            <a:off x="1664955" y="3927467"/>
            <a:ext cx="237765" cy="215900"/>
          </a:xfrm>
          <a:prstGeom prst="hexagon">
            <a:avLst/>
          </a:prstGeom>
          <a:solidFill>
            <a:schemeClr val="bg1"/>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endParaRPr lang="en-US" sz="900" b="1" dirty="0">
              <a:solidFill>
                <a:srgbClr val="000000"/>
              </a:solidFill>
            </a:endParaRPr>
          </a:p>
        </p:txBody>
      </p:sp>
      <p:sp>
        <p:nvSpPr>
          <p:cNvPr id="169985" name="Rectangle 2"/>
          <p:cNvSpPr>
            <a:spLocks noGrp="1" noChangeArrowheads="1"/>
          </p:cNvSpPr>
          <p:nvPr>
            <p:ph type="title"/>
          </p:nvPr>
        </p:nvSpPr>
        <p:spPr/>
        <p:txBody>
          <a:bodyPr/>
          <a:lstStyle/>
          <a:p>
            <a:pPr eaLnBrk="1" hangingPunct="1"/>
            <a:r>
              <a:rPr lang="en-US" dirty="0" smtClean="0"/>
              <a:t>Flood Depth Grid Development</a:t>
            </a:r>
          </a:p>
        </p:txBody>
      </p:sp>
      <p:sp>
        <p:nvSpPr>
          <p:cNvPr id="169986" name="Content Placeholder 4"/>
          <p:cNvSpPr>
            <a:spLocks noGrp="1"/>
          </p:cNvSpPr>
          <p:nvPr>
            <p:ph idx="1"/>
          </p:nvPr>
        </p:nvSpPr>
        <p:spPr>
          <a:xfrm>
            <a:off x="457200" y="1343025"/>
            <a:ext cx="8229600" cy="485775"/>
          </a:xfrm>
        </p:spPr>
        <p:txBody>
          <a:bodyPr/>
          <a:lstStyle/>
          <a:p>
            <a:r>
              <a:rPr lang="en-US" dirty="0" smtClean="0"/>
              <a:t>Depth Grid Calculated as Difference between WSE and Ground</a:t>
            </a:r>
          </a:p>
        </p:txBody>
      </p:sp>
      <p:sp>
        <p:nvSpPr>
          <p:cNvPr id="10" name="Freeform 9"/>
          <p:cNvSpPr/>
          <p:nvPr/>
        </p:nvSpPr>
        <p:spPr bwMode="auto">
          <a:xfrm>
            <a:off x="1033463" y="1828800"/>
            <a:ext cx="4898696" cy="3363402"/>
          </a:xfrm>
          <a:custGeom>
            <a:avLst/>
            <a:gdLst>
              <a:gd name="connsiteX0" fmla="*/ 1502796 w 4898003"/>
              <a:gd name="connsiteY0" fmla="*/ 0 h 3363402"/>
              <a:gd name="connsiteX1" fmla="*/ 1622066 w 4898003"/>
              <a:gd name="connsiteY1" fmla="*/ 87464 h 3363402"/>
              <a:gd name="connsiteX2" fmla="*/ 1669773 w 4898003"/>
              <a:gd name="connsiteY2" fmla="*/ 166977 h 3363402"/>
              <a:gd name="connsiteX3" fmla="*/ 1693627 w 4898003"/>
              <a:gd name="connsiteY3" fmla="*/ 230588 h 3363402"/>
              <a:gd name="connsiteX4" fmla="*/ 1669773 w 4898003"/>
              <a:gd name="connsiteY4" fmla="*/ 278296 h 3363402"/>
              <a:gd name="connsiteX5" fmla="*/ 1550504 w 4898003"/>
              <a:gd name="connsiteY5" fmla="*/ 341906 h 3363402"/>
              <a:gd name="connsiteX6" fmla="*/ 1478942 w 4898003"/>
              <a:gd name="connsiteY6" fmla="*/ 357809 h 3363402"/>
              <a:gd name="connsiteX7" fmla="*/ 1383527 w 4898003"/>
              <a:gd name="connsiteY7" fmla="*/ 389614 h 3363402"/>
              <a:gd name="connsiteX8" fmla="*/ 1558455 w 4898003"/>
              <a:gd name="connsiteY8" fmla="*/ 405517 h 3363402"/>
              <a:gd name="connsiteX9" fmla="*/ 1709530 w 4898003"/>
              <a:gd name="connsiteY9" fmla="*/ 405517 h 3363402"/>
              <a:gd name="connsiteX10" fmla="*/ 1820848 w 4898003"/>
              <a:gd name="connsiteY10" fmla="*/ 437322 h 3363402"/>
              <a:gd name="connsiteX11" fmla="*/ 1940118 w 4898003"/>
              <a:gd name="connsiteY11" fmla="*/ 469127 h 3363402"/>
              <a:gd name="connsiteX12" fmla="*/ 2019631 w 4898003"/>
              <a:gd name="connsiteY12" fmla="*/ 508883 h 3363402"/>
              <a:gd name="connsiteX13" fmla="*/ 2035533 w 4898003"/>
              <a:gd name="connsiteY13" fmla="*/ 556591 h 3363402"/>
              <a:gd name="connsiteX14" fmla="*/ 2027582 w 4898003"/>
              <a:gd name="connsiteY14" fmla="*/ 596348 h 3363402"/>
              <a:gd name="connsiteX15" fmla="*/ 2011680 w 4898003"/>
              <a:gd name="connsiteY15" fmla="*/ 636104 h 3363402"/>
              <a:gd name="connsiteX16" fmla="*/ 2154803 w 4898003"/>
              <a:gd name="connsiteY16" fmla="*/ 612250 h 3363402"/>
              <a:gd name="connsiteX17" fmla="*/ 2258170 w 4898003"/>
              <a:gd name="connsiteY17" fmla="*/ 636104 h 3363402"/>
              <a:gd name="connsiteX18" fmla="*/ 2337683 w 4898003"/>
              <a:gd name="connsiteY18" fmla="*/ 659958 h 3363402"/>
              <a:gd name="connsiteX19" fmla="*/ 2456953 w 4898003"/>
              <a:gd name="connsiteY19" fmla="*/ 691763 h 3363402"/>
              <a:gd name="connsiteX20" fmla="*/ 2536466 w 4898003"/>
              <a:gd name="connsiteY20" fmla="*/ 739471 h 3363402"/>
              <a:gd name="connsiteX21" fmla="*/ 2647784 w 4898003"/>
              <a:gd name="connsiteY21" fmla="*/ 763325 h 3363402"/>
              <a:gd name="connsiteX22" fmla="*/ 2711394 w 4898003"/>
              <a:gd name="connsiteY22" fmla="*/ 834887 h 3363402"/>
              <a:gd name="connsiteX23" fmla="*/ 2751151 w 4898003"/>
              <a:gd name="connsiteY23" fmla="*/ 946205 h 3363402"/>
              <a:gd name="connsiteX24" fmla="*/ 2735248 w 4898003"/>
              <a:gd name="connsiteY24" fmla="*/ 1041621 h 3363402"/>
              <a:gd name="connsiteX25" fmla="*/ 2600076 w 4898003"/>
              <a:gd name="connsiteY25" fmla="*/ 1073426 h 3363402"/>
              <a:gd name="connsiteX26" fmla="*/ 2464904 w 4898003"/>
              <a:gd name="connsiteY26" fmla="*/ 1089329 h 3363402"/>
              <a:gd name="connsiteX27" fmla="*/ 2337683 w 4898003"/>
              <a:gd name="connsiteY27" fmla="*/ 1097280 h 3363402"/>
              <a:gd name="connsiteX28" fmla="*/ 2178657 w 4898003"/>
              <a:gd name="connsiteY28" fmla="*/ 1129085 h 3363402"/>
              <a:gd name="connsiteX29" fmla="*/ 2138900 w 4898003"/>
              <a:gd name="connsiteY29" fmla="*/ 1137037 h 3363402"/>
              <a:gd name="connsiteX30" fmla="*/ 2377440 w 4898003"/>
              <a:gd name="connsiteY30" fmla="*/ 1152939 h 3363402"/>
              <a:gd name="connsiteX31" fmla="*/ 2568271 w 4898003"/>
              <a:gd name="connsiteY31" fmla="*/ 1152939 h 3363402"/>
              <a:gd name="connsiteX32" fmla="*/ 2767053 w 4898003"/>
              <a:gd name="connsiteY32" fmla="*/ 1152939 h 3363402"/>
              <a:gd name="connsiteX33" fmla="*/ 2854518 w 4898003"/>
              <a:gd name="connsiteY33" fmla="*/ 1168842 h 3363402"/>
              <a:gd name="connsiteX34" fmla="*/ 2910177 w 4898003"/>
              <a:gd name="connsiteY34" fmla="*/ 1232452 h 3363402"/>
              <a:gd name="connsiteX35" fmla="*/ 2910177 w 4898003"/>
              <a:gd name="connsiteY35" fmla="*/ 1280160 h 3363402"/>
              <a:gd name="connsiteX36" fmla="*/ 2934031 w 4898003"/>
              <a:gd name="connsiteY36" fmla="*/ 1327868 h 3363402"/>
              <a:gd name="connsiteX37" fmla="*/ 3029447 w 4898003"/>
              <a:gd name="connsiteY37" fmla="*/ 1399430 h 3363402"/>
              <a:gd name="connsiteX38" fmla="*/ 3140765 w 4898003"/>
              <a:gd name="connsiteY38" fmla="*/ 1455089 h 3363402"/>
              <a:gd name="connsiteX39" fmla="*/ 3267986 w 4898003"/>
              <a:gd name="connsiteY39" fmla="*/ 1518699 h 3363402"/>
              <a:gd name="connsiteX40" fmla="*/ 3323645 w 4898003"/>
              <a:gd name="connsiteY40" fmla="*/ 1558456 h 3363402"/>
              <a:gd name="connsiteX41" fmla="*/ 3244132 w 4898003"/>
              <a:gd name="connsiteY41" fmla="*/ 1550504 h 3363402"/>
              <a:gd name="connsiteX42" fmla="*/ 3140765 w 4898003"/>
              <a:gd name="connsiteY42" fmla="*/ 1510748 h 3363402"/>
              <a:gd name="connsiteX43" fmla="*/ 3053300 w 4898003"/>
              <a:gd name="connsiteY43" fmla="*/ 1478943 h 3363402"/>
              <a:gd name="connsiteX44" fmla="*/ 2981739 w 4898003"/>
              <a:gd name="connsiteY44" fmla="*/ 1455089 h 3363402"/>
              <a:gd name="connsiteX45" fmla="*/ 2934031 w 4898003"/>
              <a:gd name="connsiteY45" fmla="*/ 1415332 h 3363402"/>
              <a:gd name="connsiteX46" fmla="*/ 2926080 w 4898003"/>
              <a:gd name="connsiteY46" fmla="*/ 1455089 h 3363402"/>
              <a:gd name="connsiteX47" fmla="*/ 2941982 w 4898003"/>
              <a:gd name="connsiteY47" fmla="*/ 1494845 h 3363402"/>
              <a:gd name="connsiteX48" fmla="*/ 2878372 w 4898003"/>
              <a:gd name="connsiteY48" fmla="*/ 1502797 h 3363402"/>
              <a:gd name="connsiteX49" fmla="*/ 2878372 w 4898003"/>
              <a:gd name="connsiteY49" fmla="*/ 1502797 h 3363402"/>
              <a:gd name="connsiteX50" fmla="*/ 2910177 w 4898003"/>
              <a:gd name="connsiteY50" fmla="*/ 1566407 h 3363402"/>
              <a:gd name="connsiteX51" fmla="*/ 2934031 w 4898003"/>
              <a:gd name="connsiteY51" fmla="*/ 1645920 h 3363402"/>
              <a:gd name="connsiteX52" fmla="*/ 2934031 w 4898003"/>
              <a:gd name="connsiteY52" fmla="*/ 1645920 h 3363402"/>
              <a:gd name="connsiteX53" fmla="*/ 2902226 w 4898003"/>
              <a:gd name="connsiteY53" fmla="*/ 1749287 h 3363402"/>
              <a:gd name="connsiteX54" fmla="*/ 2862469 w 4898003"/>
              <a:gd name="connsiteY54" fmla="*/ 1765190 h 3363402"/>
              <a:gd name="connsiteX55" fmla="*/ 2798859 w 4898003"/>
              <a:gd name="connsiteY55" fmla="*/ 1757238 h 3363402"/>
              <a:gd name="connsiteX56" fmla="*/ 2711394 w 4898003"/>
              <a:gd name="connsiteY56" fmla="*/ 1757238 h 3363402"/>
              <a:gd name="connsiteX57" fmla="*/ 2623930 w 4898003"/>
              <a:gd name="connsiteY57" fmla="*/ 1749287 h 3363402"/>
              <a:gd name="connsiteX58" fmla="*/ 2568271 w 4898003"/>
              <a:gd name="connsiteY58" fmla="*/ 1765190 h 3363402"/>
              <a:gd name="connsiteX59" fmla="*/ 2695492 w 4898003"/>
              <a:gd name="connsiteY59" fmla="*/ 1789043 h 3363402"/>
              <a:gd name="connsiteX60" fmla="*/ 2775005 w 4898003"/>
              <a:gd name="connsiteY60" fmla="*/ 1804946 h 3363402"/>
              <a:gd name="connsiteX61" fmla="*/ 2846567 w 4898003"/>
              <a:gd name="connsiteY61" fmla="*/ 1836751 h 3363402"/>
              <a:gd name="connsiteX62" fmla="*/ 2846567 w 4898003"/>
              <a:gd name="connsiteY62" fmla="*/ 1836751 h 3363402"/>
              <a:gd name="connsiteX63" fmla="*/ 2870420 w 4898003"/>
              <a:gd name="connsiteY63" fmla="*/ 1924216 h 3363402"/>
              <a:gd name="connsiteX64" fmla="*/ 2830664 w 4898003"/>
              <a:gd name="connsiteY64" fmla="*/ 1987826 h 3363402"/>
              <a:gd name="connsiteX65" fmla="*/ 2767053 w 4898003"/>
              <a:gd name="connsiteY65" fmla="*/ 2027583 h 3363402"/>
              <a:gd name="connsiteX66" fmla="*/ 2775005 w 4898003"/>
              <a:gd name="connsiteY66" fmla="*/ 2051437 h 3363402"/>
              <a:gd name="connsiteX67" fmla="*/ 2775005 w 4898003"/>
              <a:gd name="connsiteY67" fmla="*/ 2051437 h 3363402"/>
              <a:gd name="connsiteX68" fmla="*/ 2703443 w 4898003"/>
              <a:gd name="connsiteY68" fmla="*/ 2122998 h 3363402"/>
              <a:gd name="connsiteX69" fmla="*/ 2639833 w 4898003"/>
              <a:gd name="connsiteY69" fmla="*/ 2146852 h 3363402"/>
              <a:gd name="connsiteX70" fmla="*/ 2584173 w 4898003"/>
              <a:gd name="connsiteY70" fmla="*/ 2194560 h 3363402"/>
              <a:gd name="connsiteX71" fmla="*/ 2552368 w 4898003"/>
              <a:gd name="connsiteY71" fmla="*/ 2210463 h 3363402"/>
              <a:gd name="connsiteX72" fmla="*/ 2361537 w 4898003"/>
              <a:gd name="connsiteY72" fmla="*/ 2226365 h 3363402"/>
              <a:gd name="connsiteX73" fmla="*/ 2258170 w 4898003"/>
              <a:gd name="connsiteY73" fmla="*/ 2266122 h 3363402"/>
              <a:gd name="connsiteX74" fmla="*/ 2138900 w 4898003"/>
              <a:gd name="connsiteY74" fmla="*/ 2274073 h 3363402"/>
              <a:gd name="connsiteX75" fmla="*/ 2043485 w 4898003"/>
              <a:gd name="connsiteY75" fmla="*/ 2274073 h 3363402"/>
              <a:gd name="connsiteX76" fmla="*/ 1971923 w 4898003"/>
              <a:gd name="connsiteY76" fmla="*/ 2234317 h 3363402"/>
              <a:gd name="connsiteX77" fmla="*/ 1971923 w 4898003"/>
              <a:gd name="connsiteY77" fmla="*/ 2234317 h 3363402"/>
              <a:gd name="connsiteX78" fmla="*/ 1892410 w 4898003"/>
              <a:gd name="connsiteY78" fmla="*/ 2154803 h 3363402"/>
              <a:gd name="connsiteX79" fmla="*/ 1804946 w 4898003"/>
              <a:gd name="connsiteY79" fmla="*/ 2115047 h 3363402"/>
              <a:gd name="connsiteX80" fmla="*/ 1820848 w 4898003"/>
              <a:gd name="connsiteY80" fmla="*/ 2067339 h 3363402"/>
              <a:gd name="connsiteX81" fmla="*/ 1765189 w 4898003"/>
              <a:gd name="connsiteY81" fmla="*/ 2075290 h 3363402"/>
              <a:gd name="connsiteX82" fmla="*/ 1677725 w 4898003"/>
              <a:gd name="connsiteY82" fmla="*/ 2075290 h 3363402"/>
              <a:gd name="connsiteX83" fmla="*/ 1622066 w 4898003"/>
              <a:gd name="connsiteY83" fmla="*/ 2075290 h 3363402"/>
              <a:gd name="connsiteX84" fmla="*/ 1550504 w 4898003"/>
              <a:gd name="connsiteY84" fmla="*/ 2075290 h 3363402"/>
              <a:gd name="connsiteX85" fmla="*/ 1486893 w 4898003"/>
              <a:gd name="connsiteY85" fmla="*/ 2067339 h 3363402"/>
              <a:gd name="connsiteX86" fmla="*/ 1415332 w 4898003"/>
              <a:gd name="connsiteY86" fmla="*/ 2051437 h 3363402"/>
              <a:gd name="connsiteX87" fmla="*/ 1359673 w 4898003"/>
              <a:gd name="connsiteY87" fmla="*/ 2051437 h 3363402"/>
              <a:gd name="connsiteX88" fmla="*/ 1359673 w 4898003"/>
              <a:gd name="connsiteY88" fmla="*/ 2051437 h 3363402"/>
              <a:gd name="connsiteX89" fmla="*/ 1534601 w 4898003"/>
              <a:gd name="connsiteY89" fmla="*/ 2130950 h 3363402"/>
              <a:gd name="connsiteX90" fmla="*/ 1622066 w 4898003"/>
              <a:gd name="connsiteY90" fmla="*/ 2146852 h 3363402"/>
              <a:gd name="connsiteX91" fmla="*/ 1701579 w 4898003"/>
              <a:gd name="connsiteY91" fmla="*/ 2178657 h 3363402"/>
              <a:gd name="connsiteX92" fmla="*/ 1781092 w 4898003"/>
              <a:gd name="connsiteY92" fmla="*/ 2250219 h 3363402"/>
              <a:gd name="connsiteX93" fmla="*/ 1836751 w 4898003"/>
              <a:gd name="connsiteY93" fmla="*/ 2297927 h 3363402"/>
              <a:gd name="connsiteX94" fmla="*/ 1844702 w 4898003"/>
              <a:gd name="connsiteY94" fmla="*/ 2345635 h 3363402"/>
              <a:gd name="connsiteX95" fmla="*/ 1844702 w 4898003"/>
              <a:gd name="connsiteY95" fmla="*/ 2345635 h 3363402"/>
              <a:gd name="connsiteX96" fmla="*/ 1741335 w 4898003"/>
              <a:gd name="connsiteY96" fmla="*/ 2425148 h 3363402"/>
              <a:gd name="connsiteX97" fmla="*/ 1630017 w 4898003"/>
              <a:gd name="connsiteY97" fmla="*/ 2449002 h 3363402"/>
              <a:gd name="connsiteX98" fmla="*/ 1550504 w 4898003"/>
              <a:gd name="connsiteY98" fmla="*/ 2456953 h 3363402"/>
              <a:gd name="connsiteX99" fmla="*/ 1502796 w 4898003"/>
              <a:gd name="connsiteY99" fmla="*/ 2512612 h 3363402"/>
              <a:gd name="connsiteX100" fmla="*/ 1423283 w 4898003"/>
              <a:gd name="connsiteY100" fmla="*/ 2536466 h 3363402"/>
              <a:gd name="connsiteX101" fmla="*/ 1335819 w 4898003"/>
              <a:gd name="connsiteY101" fmla="*/ 2568271 h 3363402"/>
              <a:gd name="connsiteX102" fmla="*/ 1264257 w 4898003"/>
              <a:gd name="connsiteY102" fmla="*/ 2631882 h 3363402"/>
              <a:gd name="connsiteX103" fmla="*/ 1216549 w 4898003"/>
              <a:gd name="connsiteY103" fmla="*/ 2631882 h 3363402"/>
              <a:gd name="connsiteX104" fmla="*/ 1097280 w 4898003"/>
              <a:gd name="connsiteY104" fmla="*/ 2647784 h 3363402"/>
              <a:gd name="connsiteX105" fmla="*/ 1009815 w 4898003"/>
              <a:gd name="connsiteY105" fmla="*/ 2647784 h 3363402"/>
              <a:gd name="connsiteX106" fmla="*/ 922351 w 4898003"/>
              <a:gd name="connsiteY106" fmla="*/ 2623930 h 3363402"/>
              <a:gd name="connsiteX107" fmla="*/ 842838 w 4898003"/>
              <a:gd name="connsiteY107" fmla="*/ 2631882 h 3363402"/>
              <a:gd name="connsiteX108" fmla="*/ 747422 w 4898003"/>
              <a:gd name="connsiteY108" fmla="*/ 2631882 h 3363402"/>
              <a:gd name="connsiteX109" fmla="*/ 747422 w 4898003"/>
              <a:gd name="connsiteY109" fmla="*/ 2631882 h 3363402"/>
              <a:gd name="connsiteX110" fmla="*/ 628153 w 4898003"/>
              <a:gd name="connsiteY110" fmla="*/ 2552369 h 3363402"/>
              <a:gd name="connsiteX111" fmla="*/ 540688 w 4898003"/>
              <a:gd name="connsiteY111" fmla="*/ 2520563 h 3363402"/>
              <a:gd name="connsiteX112" fmla="*/ 485029 w 4898003"/>
              <a:gd name="connsiteY112" fmla="*/ 2536466 h 3363402"/>
              <a:gd name="connsiteX113" fmla="*/ 485029 w 4898003"/>
              <a:gd name="connsiteY113" fmla="*/ 2536466 h 3363402"/>
              <a:gd name="connsiteX114" fmla="*/ 421419 w 4898003"/>
              <a:gd name="connsiteY114" fmla="*/ 2592125 h 3363402"/>
              <a:gd name="connsiteX115" fmla="*/ 469127 w 4898003"/>
              <a:gd name="connsiteY115" fmla="*/ 2639833 h 3363402"/>
              <a:gd name="connsiteX116" fmla="*/ 469127 w 4898003"/>
              <a:gd name="connsiteY116" fmla="*/ 2639833 h 3363402"/>
              <a:gd name="connsiteX117" fmla="*/ 413467 w 4898003"/>
              <a:gd name="connsiteY117" fmla="*/ 2679590 h 3363402"/>
              <a:gd name="connsiteX118" fmla="*/ 318052 w 4898003"/>
              <a:gd name="connsiteY118" fmla="*/ 2655736 h 3363402"/>
              <a:gd name="connsiteX119" fmla="*/ 174928 w 4898003"/>
              <a:gd name="connsiteY119" fmla="*/ 2679590 h 3363402"/>
              <a:gd name="connsiteX120" fmla="*/ 111318 w 4898003"/>
              <a:gd name="connsiteY120" fmla="*/ 2679590 h 3363402"/>
              <a:gd name="connsiteX121" fmla="*/ 0 w 4898003"/>
              <a:gd name="connsiteY121" fmla="*/ 2671638 h 3363402"/>
              <a:gd name="connsiteX122" fmla="*/ 0 w 4898003"/>
              <a:gd name="connsiteY122" fmla="*/ 2727297 h 3363402"/>
              <a:gd name="connsiteX123" fmla="*/ 87464 w 4898003"/>
              <a:gd name="connsiteY123" fmla="*/ 2735249 h 3363402"/>
              <a:gd name="connsiteX124" fmla="*/ 182880 w 4898003"/>
              <a:gd name="connsiteY124" fmla="*/ 2759103 h 3363402"/>
              <a:gd name="connsiteX125" fmla="*/ 270344 w 4898003"/>
              <a:gd name="connsiteY125" fmla="*/ 2775005 h 3363402"/>
              <a:gd name="connsiteX126" fmla="*/ 373711 w 4898003"/>
              <a:gd name="connsiteY126" fmla="*/ 2790908 h 3363402"/>
              <a:gd name="connsiteX127" fmla="*/ 453224 w 4898003"/>
              <a:gd name="connsiteY127" fmla="*/ 2814762 h 3363402"/>
              <a:gd name="connsiteX128" fmla="*/ 532737 w 4898003"/>
              <a:gd name="connsiteY128" fmla="*/ 2838616 h 3363402"/>
              <a:gd name="connsiteX129" fmla="*/ 580445 w 4898003"/>
              <a:gd name="connsiteY129" fmla="*/ 2862470 h 3363402"/>
              <a:gd name="connsiteX130" fmla="*/ 675860 w 4898003"/>
              <a:gd name="connsiteY130" fmla="*/ 2926080 h 3363402"/>
              <a:gd name="connsiteX131" fmla="*/ 675860 w 4898003"/>
              <a:gd name="connsiteY131" fmla="*/ 2926080 h 3363402"/>
              <a:gd name="connsiteX132" fmla="*/ 715617 w 4898003"/>
              <a:gd name="connsiteY132" fmla="*/ 2989690 h 3363402"/>
              <a:gd name="connsiteX133" fmla="*/ 683812 w 4898003"/>
              <a:gd name="connsiteY133" fmla="*/ 3045350 h 3363402"/>
              <a:gd name="connsiteX134" fmla="*/ 683812 w 4898003"/>
              <a:gd name="connsiteY134" fmla="*/ 3045350 h 3363402"/>
              <a:gd name="connsiteX135" fmla="*/ 604299 w 4898003"/>
              <a:gd name="connsiteY135" fmla="*/ 3093057 h 3363402"/>
              <a:gd name="connsiteX136" fmla="*/ 604299 w 4898003"/>
              <a:gd name="connsiteY136" fmla="*/ 3093057 h 3363402"/>
              <a:gd name="connsiteX137" fmla="*/ 469127 w 4898003"/>
              <a:gd name="connsiteY137" fmla="*/ 3093057 h 3363402"/>
              <a:gd name="connsiteX138" fmla="*/ 612250 w 4898003"/>
              <a:gd name="connsiteY138" fmla="*/ 3116911 h 3363402"/>
              <a:gd name="connsiteX139" fmla="*/ 723568 w 4898003"/>
              <a:gd name="connsiteY139" fmla="*/ 3124863 h 3363402"/>
              <a:gd name="connsiteX140" fmla="*/ 787179 w 4898003"/>
              <a:gd name="connsiteY140" fmla="*/ 3172570 h 3363402"/>
              <a:gd name="connsiteX141" fmla="*/ 866692 w 4898003"/>
              <a:gd name="connsiteY141" fmla="*/ 3228230 h 3363402"/>
              <a:gd name="connsiteX142" fmla="*/ 954156 w 4898003"/>
              <a:gd name="connsiteY142" fmla="*/ 3283889 h 3363402"/>
              <a:gd name="connsiteX143" fmla="*/ 993913 w 4898003"/>
              <a:gd name="connsiteY143" fmla="*/ 3323645 h 3363402"/>
              <a:gd name="connsiteX144" fmla="*/ 1057523 w 4898003"/>
              <a:gd name="connsiteY144" fmla="*/ 3323645 h 3363402"/>
              <a:gd name="connsiteX145" fmla="*/ 1057523 w 4898003"/>
              <a:gd name="connsiteY145" fmla="*/ 3323645 h 3363402"/>
              <a:gd name="connsiteX146" fmla="*/ 1200647 w 4898003"/>
              <a:gd name="connsiteY146" fmla="*/ 3363402 h 3363402"/>
              <a:gd name="connsiteX147" fmla="*/ 1264257 w 4898003"/>
              <a:gd name="connsiteY147" fmla="*/ 3307743 h 3363402"/>
              <a:gd name="connsiteX148" fmla="*/ 1431234 w 4898003"/>
              <a:gd name="connsiteY148" fmla="*/ 3220278 h 3363402"/>
              <a:gd name="connsiteX149" fmla="*/ 1542553 w 4898003"/>
              <a:gd name="connsiteY149" fmla="*/ 3172570 h 3363402"/>
              <a:gd name="connsiteX150" fmla="*/ 1653871 w 4898003"/>
              <a:gd name="connsiteY150" fmla="*/ 3124863 h 3363402"/>
              <a:gd name="connsiteX151" fmla="*/ 1749287 w 4898003"/>
              <a:gd name="connsiteY151" fmla="*/ 3116911 h 3363402"/>
              <a:gd name="connsiteX152" fmla="*/ 1852653 w 4898003"/>
              <a:gd name="connsiteY152" fmla="*/ 3116911 h 3363402"/>
              <a:gd name="connsiteX153" fmla="*/ 1940118 w 4898003"/>
              <a:gd name="connsiteY153" fmla="*/ 3124863 h 3363402"/>
              <a:gd name="connsiteX154" fmla="*/ 1995777 w 4898003"/>
              <a:gd name="connsiteY154" fmla="*/ 3085106 h 3363402"/>
              <a:gd name="connsiteX155" fmla="*/ 2091193 w 4898003"/>
              <a:gd name="connsiteY155" fmla="*/ 3085106 h 3363402"/>
              <a:gd name="connsiteX156" fmla="*/ 2194560 w 4898003"/>
              <a:gd name="connsiteY156" fmla="*/ 3093057 h 3363402"/>
              <a:gd name="connsiteX157" fmla="*/ 2289975 w 4898003"/>
              <a:gd name="connsiteY157" fmla="*/ 3069203 h 3363402"/>
              <a:gd name="connsiteX158" fmla="*/ 2369488 w 4898003"/>
              <a:gd name="connsiteY158" fmla="*/ 3029447 h 3363402"/>
              <a:gd name="connsiteX159" fmla="*/ 2425147 w 4898003"/>
              <a:gd name="connsiteY159" fmla="*/ 3013544 h 3363402"/>
              <a:gd name="connsiteX160" fmla="*/ 2576222 w 4898003"/>
              <a:gd name="connsiteY160" fmla="*/ 3013544 h 3363402"/>
              <a:gd name="connsiteX161" fmla="*/ 2695492 w 4898003"/>
              <a:gd name="connsiteY161" fmla="*/ 3005593 h 3363402"/>
              <a:gd name="connsiteX162" fmla="*/ 2790907 w 4898003"/>
              <a:gd name="connsiteY162" fmla="*/ 3053301 h 3363402"/>
              <a:gd name="connsiteX163" fmla="*/ 2846567 w 4898003"/>
              <a:gd name="connsiteY163" fmla="*/ 3053301 h 3363402"/>
              <a:gd name="connsiteX164" fmla="*/ 2926080 w 4898003"/>
              <a:gd name="connsiteY164" fmla="*/ 3021496 h 3363402"/>
              <a:gd name="connsiteX165" fmla="*/ 3021495 w 4898003"/>
              <a:gd name="connsiteY165" fmla="*/ 2949934 h 3363402"/>
              <a:gd name="connsiteX166" fmla="*/ 3069203 w 4898003"/>
              <a:gd name="connsiteY166" fmla="*/ 2918129 h 3363402"/>
              <a:gd name="connsiteX167" fmla="*/ 3164619 w 4898003"/>
              <a:gd name="connsiteY167" fmla="*/ 2870421 h 3363402"/>
              <a:gd name="connsiteX168" fmla="*/ 3228229 w 4898003"/>
              <a:gd name="connsiteY168" fmla="*/ 2870421 h 3363402"/>
              <a:gd name="connsiteX169" fmla="*/ 3315693 w 4898003"/>
              <a:gd name="connsiteY169" fmla="*/ 2870421 h 3363402"/>
              <a:gd name="connsiteX170" fmla="*/ 3315693 w 4898003"/>
              <a:gd name="connsiteY170" fmla="*/ 2870421 h 3363402"/>
              <a:gd name="connsiteX171" fmla="*/ 3403158 w 4898003"/>
              <a:gd name="connsiteY171" fmla="*/ 2854518 h 3363402"/>
              <a:gd name="connsiteX172" fmla="*/ 3474720 w 4898003"/>
              <a:gd name="connsiteY172" fmla="*/ 2814762 h 3363402"/>
              <a:gd name="connsiteX173" fmla="*/ 3530379 w 4898003"/>
              <a:gd name="connsiteY173" fmla="*/ 2775005 h 3363402"/>
              <a:gd name="connsiteX174" fmla="*/ 3609892 w 4898003"/>
              <a:gd name="connsiteY174" fmla="*/ 2743200 h 3363402"/>
              <a:gd name="connsiteX175" fmla="*/ 3673502 w 4898003"/>
              <a:gd name="connsiteY175" fmla="*/ 2711395 h 3363402"/>
              <a:gd name="connsiteX176" fmla="*/ 3713259 w 4898003"/>
              <a:gd name="connsiteY176" fmla="*/ 2671638 h 3363402"/>
              <a:gd name="connsiteX177" fmla="*/ 3760967 w 4898003"/>
              <a:gd name="connsiteY177" fmla="*/ 2623930 h 3363402"/>
              <a:gd name="connsiteX178" fmla="*/ 3800723 w 4898003"/>
              <a:gd name="connsiteY178" fmla="*/ 2592125 h 3363402"/>
              <a:gd name="connsiteX179" fmla="*/ 3673502 w 4898003"/>
              <a:gd name="connsiteY179" fmla="*/ 2568271 h 3363402"/>
              <a:gd name="connsiteX180" fmla="*/ 3578087 w 4898003"/>
              <a:gd name="connsiteY180" fmla="*/ 2552369 h 3363402"/>
              <a:gd name="connsiteX181" fmla="*/ 3522427 w 4898003"/>
              <a:gd name="connsiteY181" fmla="*/ 2536466 h 3363402"/>
              <a:gd name="connsiteX182" fmla="*/ 3522427 w 4898003"/>
              <a:gd name="connsiteY182" fmla="*/ 2536466 h 3363402"/>
              <a:gd name="connsiteX183" fmla="*/ 3514476 w 4898003"/>
              <a:gd name="connsiteY183" fmla="*/ 2472856 h 3363402"/>
              <a:gd name="connsiteX184" fmla="*/ 3570135 w 4898003"/>
              <a:gd name="connsiteY184" fmla="*/ 2433099 h 3363402"/>
              <a:gd name="connsiteX185" fmla="*/ 3617843 w 4898003"/>
              <a:gd name="connsiteY185" fmla="*/ 2409245 h 3363402"/>
              <a:gd name="connsiteX186" fmla="*/ 3681453 w 4898003"/>
              <a:gd name="connsiteY186" fmla="*/ 2409245 h 3363402"/>
              <a:gd name="connsiteX187" fmla="*/ 3721210 w 4898003"/>
              <a:gd name="connsiteY187" fmla="*/ 2425148 h 3363402"/>
              <a:gd name="connsiteX188" fmla="*/ 3792772 w 4898003"/>
              <a:gd name="connsiteY188" fmla="*/ 2433099 h 3363402"/>
              <a:gd name="connsiteX189" fmla="*/ 3824577 w 4898003"/>
              <a:gd name="connsiteY189" fmla="*/ 2425148 h 3363402"/>
              <a:gd name="connsiteX190" fmla="*/ 3912041 w 4898003"/>
              <a:gd name="connsiteY190" fmla="*/ 2321781 h 3363402"/>
              <a:gd name="connsiteX191" fmla="*/ 4007457 w 4898003"/>
              <a:gd name="connsiteY191" fmla="*/ 2258170 h 3363402"/>
              <a:gd name="connsiteX192" fmla="*/ 4094921 w 4898003"/>
              <a:gd name="connsiteY192" fmla="*/ 2210463 h 3363402"/>
              <a:gd name="connsiteX193" fmla="*/ 4142629 w 4898003"/>
              <a:gd name="connsiteY193" fmla="*/ 2194560 h 3363402"/>
              <a:gd name="connsiteX194" fmla="*/ 4214191 w 4898003"/>
              <a:gd name="connsiteY194" fmla="*/ 2194560 h 3363402"/>
              <a:gd name="connsiteX195" fmla="*/ 4293704 w 4898003"/>
              <a:gd name="connsiteY195" fmla="*/ 2170706 h 3363402"/>
              <a:gd name="connsiteX196" fmla="*/ 4389120 w 4898003"/>
              <a:gd name="connsiteY196" fmla="*/ 2170706 h 3363402"/>
              <a:gd name="connsiteX197" fmla="*/ 4484535 w 4898003"/>
              <a:gd name="connsiteY197" fmla="*/ 2146852 h 3363402"/>
              <a:gd name="connsiteX198" fmla="*/ 4389120 w 4898003"/>
              <a:gd name="connsiteY198" fmla="*/ 2122998 h 3363402"/>
              <a:gd name="connsiteX199" fmla="*/ 4253947 w 4898003"/>
              <a:gd name="connsiteY199" fmla="*/ 2122998 h 3363402"/>
              <a:gd name="connsiteX200" fmla="*/ 4166483 w 4898003"/>
              <a:gd name="connsiteY200" fmla="*/ 2122998 h 3363402"/>
              <a:gd name="connsiteX201" fmla="*/ 4079019 w 4898003"/>
              <a:gd name="connsiteY201" fmla="*/ 2099144 h 3363402"/>
              <a:gd name="connsiteX202" fmla="*/ 4031311 w 4898003"/>
              <a:gd name="connsiteY202" fmla="*/ 2059388 h 3363402"/>
              <a:gd name="connsiteX203" fmla="*/ 4079019 w 4898003"/>
              <a:gd name="connsiteY203" fmla="*/ 2027583 h 3363402"/>
              <a:gd name="connsiteX204" fmla="*/ 4079019 w 4898003"/>
              <a:gd name="connsiteY204" fmla="*/ 2027583 h 3363402"/>
              <a:gd name="connsiteX205" fmla="*/ 4031311 w 4898003"/>
              <a:gd name="connsiteY205" fmla="*/ 2003729 h 3363402"/>
              <a:gd name="connsiteX206" fmla="*/ 3999506 w 4898003"/>
              <a:gd name="connsiteY206" fmla="*/ 2003729 h 3363402"/>
              <a:gd name="connsiteX207" fmla="*/ 3967700 w 4898003"/>
              <a:gd name="connsiteY207" fmla="*/ 1956021 h 3363402"/>
              <a:gd name="connsiteX208" fmla="*/ 3983603 w 4898003"/>
              <a:gd name="connsiteY208" fmla="*/ 1924216 h 3363402"/>
              <a:gd name="connsiteX209" fmla="*/ 4047213 w 4898003"/>
              <a:gd name="connsiteY209" fmla="*/ 1844703 h 3363402"/>
              <a:gd name="connsiteX210" fmla="*/ 4102873 w 4898003"/>
              <a:gd name="connsiteY210" fmla="*/ 1765190 h 3363402"/>
              <a:gd name="connsiteX211" fmla="*/ 4118775 w 4898003"/>
              <a:gd name="connsiteY211" fmla="*/ 1709530 h 3363402"/>
              <a:gd name="connsiteX212" fmla="*/ 4142629 w 4898003"/>
              <a:gd name="connsiteY212" fmla="*/ 1669774 h 3363402"/>
              <a:gd name="connsiteX213" fmla="*/ 4190337 w 4898003"/>
              <a:gd name="connsiteY213" fmla="*/ 1637969 h 3363402"/>
              <a:gd name="connsiteX214" fmla="*/ 4245996 w 4898003"/>
              <a:gd name="connsiteY214" fmla="*/ 1582310 h 3363402"/>
              <a:gd name="connsiteX215" fmla="*/ 4301655 w 4898003"/>
              <a:gd name="connsiteY215" fmla="*/ 1558456 h 3363402"/>
              <a:gd name="connsiteX216" fmla="*/ 4214191 w 4898003"/>
              <a:gd name="connsiteY216" fmla="*/ 1558456 h 3363402"/>
              <a:gd name="connsiteX217" fmla="*/ 4079019 w 4898003"/>
              <a:gd name="connsiteY217" fmla="*/ 1574358 h 3363402"/>
              <a:gd name="connsiteX218" fmla="*/ 3999506 w 4898003"/>
              <a:gd name="connsiteY218" fmla="*/ 1582310 h 3363402"/>
              <a:gd name="connsiteX219" fmla="*/ 3999506 w 4898003"/>
              <a:gd name="connsiteY219" fmla="*/ 1582310 h 3363402"/>
              <a:gd name="connsiteX220" fmla="*/ 3904090 w 4898003"/>
              <a:gd name="connsiteY220" fmla="*/ 1606163 h 3363402"/>
              <a:gd name="connsiteX221" fmla="*/ 3824577 w 4898003"/>
              <a:gd name="connsiteY221" fmla="*/ 1606163 h 3363402"/>
              <a:gd name="connsiteX222" fmla="*/ 3824577 w 4898003"/>
              <a:gd name="connsiteY222" fmla="*/ 1606163 h 3363402"/>
              <a:gd name="connsiteX223" fmla="*/ 3824577 w 4898003"/>
              <a:gd name="connsiteY223" fmla="*/ 1606163 h 3363402"/>
              <a:gd name="connsiteX224" fmla="*/ 3768918 w 4898003"/>
              <a:gd name="connsiteY224" fmla="*/ 1550504 h 3363402"/>
              <a:gd name="connsiteX225" fmla="*/ 3729161 w 4898003"/>
              <a:gd name="connsiteY225" fmla="*/ 1558456 h 3363402"/>
              <a:gd name="connsiteX226" fmla="*/ 3689405 w 4898003"/>
              <a:gd name="connsiteY226" fmla="*/ 1542553 h 3363402"/>
              <a:gd name="connsiteX227" fmla="*/ 3689405 w 4898003"/>
              <a:gd name="connsiteY227" fmla="*/ 1542553 h 3363402"/>
              <a:gd name="connsiteX228" fmla="*/ 3641697 w 4898003"/>
              <a:gd name="connsiteY228" fmla="*/ 1447137 h 3363402"/>
              <a:gd name="connsiteX229" fmla="*/ 3665551 w 4898003"/>
              <a:gd name="connsiteY229" fmla="*/ 1391478 h 3363402"/>
              <a:gd name="connsiteX230" fmla="*/ 3713259 w 4898003"/>
              <a:gd name="connsiteY230" fmla="*/ 1327868 h 3363402"/>
              <a:gd name="connsiteX231" fmla="*/ 3792772 w 4898003"/>
              <a:gd name="connsiteY231" fmla="*/ 1248355 h 3363402"/>
              <a:gd name="connsiteX232" fmla="*/ 3840480 w 4898003"/>
              <a:gd name="connsiteY232" fmla="*/ 1200647 h 3363402"/>
              <a:gd name="connsiteX233" fmla="*/ 3919993 w 4898003"/>
              <a:gd name="connsiteY233" fmla="*/ 1160890 h 3363402"/>
              <a:gd name="connsiteX234" fmla="*/ 3991554 w 4898003"/>
              <a:gd name="connsiteY234" fmla="*/ 1137037 h 3363402"/>
              <a:gd name="connsiteX235" fmla="*/ 4047213 w 4898003"/>
              <a:gd name="connsiteY235" fmla="*/ 1105231 h 3363402"/>
              <a:gd name="connsiteX236" fmla="*/ 4110824 w 4898003"/>
              <a:gd name="connsiteY236" fmla="*/ 1081377 h 3363402"/>
              <a:gd name="connsiteX237" fmla="*/ 4158532 w 4898003"/>
              <a:gd name="connsiteY237" fmla="*/ 1017767 h 3363402"/>
              <a:gd name="connsiteX238" fmla="*/ 4190337 w 4898003"/>
              <a:gd name="connsiteY238" fmla="*/ 978010 h 3363402"/>
              <a:gd name="connsiteX239" fmla="*/ 4230093 w 4898003"/>
              <a:gd name="connsiteY239" fmla="*/ 946205 h 3363402"/>
              <a:gd name="connsiteX240" fmla="*/ 4206240 w 4898003"/>
              <a:gd name="connsiteY240" fmla="*/ 946205 h 3363402"/>
              <a:gd name="connsiteX241" fmla="*/ 4206240 w 4898003"/>
              <a:gd name="connsiteY241" fmla="*/ 946205 h 3363402"/>
              <a:gd name="connsiteX242" fmla="*/ 4206240 w 4898003"/>
              <a:gd name="connsiteY242" fmla="*/ 946205 h 3363402"/>
              <a:gd name="connsiteX243" fmla="*/ 4214191 w 4898003"/>
              <a:gd name="connsiteY243" fmla="*/ 834887 h 3363402"/>
              <a:gd name="connsiteX244" fmla="*/ 4269850 w 4898003"/>
              <a:gd name="connsiteY244" fmla="*/ 755374 h 3363402"/>
              <a:gd name="connsiteX245" fmla="*/ 4269850 w 4898003"/>
              <a:gd name="connsiteY245" fmla="*/ 755374 h 3363402"/>
              <a:gd name="connsiteX246" fmla="*/ 4206240 w 4898003"/>
              <a:gd name="connsiteY246" fmla="*/ 699715 h 3363402"/>
              <a:gd name="connsiteX247" fmla="*/ 4198288 w 4898003"/>
              <a:gd name="connsiteY247" fmla="*/ 659958 h 3363402"/>
              <a:gd name="connsiteX248" fmla="*/ 4198288 w 4898003"/>
              <a:gd name="connsiteY248" fmla="*/ 659958 h 3363402"/>
              <a:gd name="connsiteX249" fmla="*/ 4277801 w 4898003"/>
              <a:gd name="connsiteY249" fmla="*/ 580445 h 3363402"/>
              <a:gd name="connsiteX250" fmla="*/ 4301655 w 4898003"/>
              <a:gd name="connsiteY250" fmla="*/ 540689 h 3363402"/>
              <a:gd name="connsiteX251" fmla="*/ 4389120 w 4898003"/>
              <a:gd name="connsiteY251" fmla="*/ 516835 h 3363402"/>
              <a:gd name="connsiteX252" fmla="*/ 4460681 w 4898003"/>
              <a:gd name="connsiteY252" fmla="*/ 516835 h 3363402"/>
              <a:gd name="connsiteX253" fmla="*/ 4556097 w 4898003"/>
              <a:gd name="connsiteY253" fmla="*/ 540689 h 3363402"/>
              <a:gd name="connsiteX254" fmla="*/ 4611756 w 4898003"/>
              <a:gd name="connsiteY254" fmla="*/ 556591 h 3363402"/>
              <a:gd name="connsiteX255" fmla="*/ 4651513 w 4898003"/>
              <a:gd name="connsiteY255" fmla="*/ 580445 h 3363402"/>
              <a:gd name="connsiteX256" fmla="*/ 4651513 w 4898003"/>
              <a:gd name="connsiteY256" fmla="*/ 580445 h 3363402"/>
              <a:gd name="connsiteX257" fmla="*/ 4786685 w 4898003"/>
              <a:gd name="connsiteY257" fmla="*/ 620202 h 3363402"/>
              <a:gd name="connsiteX258" fmla="*/ 4794636 w 4898003"/>
              <a:gd name="connsiteY258" fmla="*/ 604299 h 3363402"/>
              <a:gd name="connsiteX259" fmla="*/ 4746928 w 4898003"/>
              <a:gd name="connsiteY259" fmla="*/ 548640 h 3363402"/>
              <a:gd name="connsiteX260" fmla="*/ 4746928 w 4898003"/>
              <a:gd name="connsiteY260" fmla="*/ 548640 h 3363402"/>
              <a:gd name="connsiteX261" fmla="*/ 4786685 w 4898003"/>
              <a:gd name="connsiteY261" fmla="*/ 516835 h 3363402"/>
              <a:gd name="connsiteX262" fmla="*/ 4850295 w 4898003"/>
              <a:gd name="connsiteY262" fmla="*/ 469127 h 3363402"/>
              <a:gd name="connsiteX263" fmla="*/ 4898003 w 4898003"/>
              <a:gd name="connsiteY263" fmla="*/ 429370 h 3363402"/>
              <a:gd name="connsiteX264" fmla="*/ 4802587 w 4898003"/>
              <a:gd name="connsiteY264" fmla="*/ 421419 h 3363402"/>
              <a:gd name="connsiteX265" fmla="*/ 4738977 w 4898003"/>
              <a:gd name="connsiteY265" fmla="*/ 429370 h 3363402"/>
              <a:gd name="connsiteX266" fmla="*/ 4675367 w 4898003"/>
              <a:gd name="connsiteY266" fmla="*/ 445273 h 3363402"/>
              <a:gd name="connsiteX267" fmla="*/ 4611756 w 4898003"/>
              <a:gd name="connsiteY267" fmla="*/ 461176 h 3363402"/>
              <a:gd name="connsiteX268" fmla="*/ 4556097 w 4898003"/>
              <a:gd name="connsiteY268" fmla="*/ 453224 h 3363402"/>
              <a:gd name="connsiteX269" fmla="*/ 4532243 w 4898003"/>
              <a:gd name="connsiteY269" fmla="*/ 445273 h 3363402"/>
              <a:gd name="connsiteX270" fmla="*/ 4500438 w 4898003"/>
              <a:gd name="connsiteY270" fmla="*/ 413468 h 3363402"/>
              <a:gd name="connsiteX271" fmla="*/ 4500438 w 4898003"/>
              <a:gd name="connsiteY271" fmla="*/ 413468 h 3363402"/>
              <a:gd name="connsiteX272" fmla="*/ 4412973 w 4898003"/>
              <a:gd name="connsiteY272" fmla="*/ 445273 h 3363402"/>
              <a:gd name="connsiteX273" fmla="*/ 4349363 w 4898003"/>
              <a:gd name="connsiteY273" fmla="*/ 461176 h 3363402"/>
              <a:gd name="connsiteX274" fmla="*/ 4317558 w 4898003"/>
              <a:gd name="connsiteY274" fmla="*/ 461176 h 3363402"/>
              <a:gd name="connsiteX275" fmla="*/ 4317558 w 4898003"/>
              <a:gd name="connsiteY275" fmla="*/ 461176 h 3363402"/>
              <a:gd name="connsiteX276" fmla="*/ 4214191 w 4898003"/>
              <a:gd name="connsiteY276" fmla="*/ 405517 h 3363402"/>
              <a:gd name="connsiteX277" fmla="*/ 4214191 w 4898003"/>
              <a:gd name="connsiteY277" fmla="*/ 405517 h 3363402"/>
              <a:gd name="connsiteX278" fmla="*/ 4126727 w 4898003"/>
              <a:gd name="connsiteY278" fmla="*/ 421419 h 3363402"/>
              <a:gd name="connsiteX279" fmla="*/ 4126727 w 4898003"/>
              <a:gd name="connsiteY279" fmla="*/ 421419 h 3363402"/>
              <a:gd name="connsiteX280" fmla="*/ 4047213 w 4898003"/>
              <a:gd name="connsiteY280" fmla="*/ 365760 h 3363402"/>
              <a:gd name="connsiteX281" fmla="*/ 3991554 w 4898003"/>
              <a:gd name="connsiteY281" fmla="*/ 389614 h 3363402"/>
              <a:gd name="connsiteX282" fmla="*/ 3951798 w 4898003"/>
              <a:gd name="connsiteY282" fmla="*/ 397565 h 3363402"/>
              <a:gd name="connsiteX283" fmla="*/ 3927944 w 4898003"/>
              <a:gd name="connsiteY283" fmla="*/ 373711 h 3363402"/>
              <a:gd name="connsiteX284" fmla="*/ 3927944 w 4898003"/>
              <a:gd name="connsiteY284" fmla="*/ 373711 h 3363402"/>
              <a:gd name="connsiteX285" fmla="*/ 3840480 w 4898003"/>
              <a:gd name="connsiteY285" fmla="*/ 349857 h 3363402"/>
              <a:gd name="connsiteX286" fmla="*/ 3792772 w 4898003"/>
              <a:gd name="connsiteY286" fmla="*/ 318052 h 3363402"/>
              <a:gd name="connsiteX287" fmla="*/ 3673502 w 4898003"/>
              <a:gd name="connsiteY287" fmla="*/ 326003 h 3363402"/>
              <a:gd name="connsiteX288" fmla="*/ 3578087 w 4898003"/>
              <a:gd name="connsiteY288" fmla="*/ 333955 h 3363402"/>
              <a:gd name="connsiteX289" fmla="*/ 3538330 w 4898003"/>
              <a:gd name="connsiteY289" fmla="*/ 349857 h 3363402"/>
              <a:gd name="connsiteX290" fmla="*/ 3538330 w 4898003"/>
              <a:gd name="connsiteY290" fmla="*/ 349857 h 3363402"/>
              <a:gd name="connsiteX291" fmla="*/ 3419060 w 4898003"/>
              <a:gd name="connsiteY291" fmla="*/ 357809 h 3363402"/>
              <a:gd name="connsiteX292" fmla="*/ 3379304 w 4898003"/>
              <a:gd name="connsiteY292" fmla="*/ 326003 h 3363402"/>
              <a:gd name="connsiteX293" fmla="*/ 3379304 w 4898003"/>
              <a:gd name="connsiteY293" fmla="*/ 326003 h 3363402"/>
              <a:gd name="connsiteX294" fmla="*/ 3275937 w 4898003"/>
              <a:gd name="connsiteY294" fmla="*/ 294198 h 3363402"/>
              <a:gd name="connsiteX295" fmla="*/ 3252083 w 4898003"/>
              <a:gd name="connsiteY295" fmla="*/ 270344 h 3363402"/>
              <a:gd name="connsiteX296" fmla="*/ 3252083 w 4898003"/>
              <a:gd name="connsiteY296" fmla="*/ 270344 h 3363402"/>
              <a:gd name="connsiteX297" fmla="*/ 3140765 w 4898003"/>
              <a:gd name="connsiteY297" fmla="*/ 270344 h 3363402"/>
              <a:gd name="connsiteX298" fmla="*/ 3140765 w 4898003"/>
              <a:gd name="connsiteY298" fmla="*/ 270344 h 3363402"/>
              <a:gd name="connsiteX299" fmla="*/ 2973787 w 4898003"/>
              <a:gd name="connsiteY299" fmla="*/ 326003 h 3363402"/>
              <a:gd name="connsiteX300" fmla="*/ 2822713 w 4898003"/>
              <a:gd name="connsiteY300" fmla="*/ 349857 h 3363402"/>
              <a:gd name="connsiteX301" fmla="*/ 2711394 w 4898003"/>
              <a:gd name="connsiteY301" fmla="*/ 349857 h 3363402"/>
              <a:gd name="connsiteX302" fmla="*/ 2631881 w 4898003"/>
              <a:gd name="connsiteY302" fmla="*/ 349857 h 3363402"/>
              <a:gd name="connsiteX303" fmla="*/ 2568271 w 4898003"/>
              <a:gd name="connsiteY303" fmla="*/ 333955 h 3363402"/>
              <a:gd name="connsiteX304" fmla="*/ 2544417 w 4898003"/>
              <a:gd name="connsiteY304" fmla="*/ 318052 h 3363402"/>
              <a:gd name="connsiteX305" fmla="*/ 2528514 w 4898003"/>
              <a:gd name="connsiteY305" fmla="*/ 349857 h 3363402"/>
              <a:gd name="connsiteX306" fmla="*/ 2496709 w 4898003"/>
              <a:gd name="connsiteY306" fmla="*/ 326003 h 3363402"/>
              <a:gd name="connsiteX307" fmla="*/ 2456953 w 4898003"/>
              <a:gd name="connsiteY307" fmla="*/ 310101 h 3363402"/>
              <a:gd name="connsiteX308" fmla="*/ 2456953 w 4898003"/>
              <a:gd name="connsiteY308" fmla="*/ 310101 h 3363402"/>
              <a:gd name="connsiteX309" fmla="*/ 2385391 w 4898003"/>
              <a:gd name="connsiteY309" fmla="*/ 278296 h 3363402"/>
              <a:gd name="connsiteX310" fmla="*/ 2385391 w 4898003"/>
              <a:gd name="connsiteY310" fmla="*/ 278296 h 3363402"/>
              <a:gd name="connsiteX311" fmla="*/ 2353586 w 4898003"/>
              <a:gd name="connsiteY311" fmla="*/ 198783 h 3363402"/>
              <a:gd name="connsiteX312" fmla="*/ 2385391 w 4898003"/>
              <a:gd name="connsiteY312" fmla="*/ 166977 h 3363402"/>
              <a:gd name="connsiteX313" fmla="*/ 2345634 w 4898003"/>
              <a:gd name="connsiteY313" fmla="*/ 151075 h 3363402"/>
              <a:gd name="connsiteX314" fmla="*/ 2345634 w 4898003"/>
              <a:gd name="connsiteY314" fmla="*/ 151075 h 3363402"/>
              <a:gd name="connsiteX315" fmla="*/ 2353586 w 4898003"/>
              <a:gd name="connsiteY315" fmla="*/ 71562 h 3363402"/>
              <a:gd name="connsiteX316" fmla="*/ 2393342 w 4898003"/>
              <a:gd name="connsiteY316" fmla="*/ 31805 h 3363402"/>
              <a:gd name="connsiteX317" fmla="*/ 2393342 w 4898003"/>
              <a:gd name="connsiteY317" fmla="*/ 0 h 3363402"/>
              <a:gd name="connsiteX318" fmla="*/ 1502796 w 4898003"/>
              <a:gd name="connsiteY318" fmla="*/ 0 h 3363402"/>
              <a:gd name="connsiteX0" fmla="*/ 1502796 w 4898003"/>
              <a:gd name="connsiteY0" fmla="*/ 0 h 3363402"/>
              <a:gd name="connsiteX1" fmla="*/ 1622066 w 4898003"/>
              <a:gd name="connsiteY1" fmla="*/ 87464 h 3363402"/>
              <a:gd name="connsiteX2" fmla="*/ 1669773 w 4898003"/>
              <a:gd name="connsiteY2" fmla="*/ 166977 h 3363402"/>
              <a:gd name="connsiteX3" fmla="*/ 1693627 w 4898003"/>
              <a:gd name="connsiteY3" fmla="*/ 230588 h 3363402"/>
              <a:gd name="connsiteX4" fmla="*/ 1669773 w 4898003"/>
              <a:gd name="connsiteY4" fmla="*/ 278296 h 3363402"/>
              <a:gd name="connsiteX5" fmla="*/ 1550504 w 4898003"/>
              <a:gd name="connsiteY5" fmla="*/ 341906 h 3363402"/>
              <a:gd name="connsiteX6" fmla="*/ 1478942 w 4898003"/>
              <a:gd name="connsiteY6" fmla="*/ 357809 h 3363402"/>
              <a:gd name="connsiteX7" fmla="*/ 1383527 w 4898003"/>
              <a:gd name="connsiteY7" fmla="*/ 389614 h 3363402"/>
              <a:gd name="connsiteX8" fmla="*/ 1558455 w 4898003"/>
              <a:gd name="connsiteY8" fmla="*/ 405517 h 3363402"/>
              <a:gd name="connsiteX9" fmla="*/ 1709530 w 4898003"/>
              <a:gd name="connsiteY9" fmla="*/ 405517 h 3363402"/>
              <a:gd name="connsiteX10" fmla="*/ 1820848 w 4898003"/>
              <a:gd name="connsiteY10" fmla="*/ 437322 h 3363402"/>
              <a:gd name="connsiteX11" fmla="*/ 1940118 w 4898003"/>
              <a:gd name="connsiteY11" fmla="*/ 469127 h 3363402"/>
              <a:gd name="connsiteX12" fmla="*/ 2019631 w 4898003"/>
              <a:gd name="connsiteY12" fmla="*/ 508883 h 3363402"/>
              <a:gd name="connsiteX13" fmla="*/ 2035533 w 4898003"/>
              <a:gd name="connsiteY13" fmla="*/ 556591 h 3363402"/>
              <a:gd name="connsiteX14" fmla="*/ 2027582 w 4898003"/>
              <a:gd name="connsiteY14" fmla="*/ 596348 h 3363402"/>
              <a:gd name="connsiteX15" fmla="*/ 2011680 w 4898003"/>
              <a:gd name="connsiteY15" fmla="*/ 636104 h 3363402"/>
              <a:gd name="connsiteX16" fmla="*/ 2154803 w 4898003"/>
              <a:gd name="connsiteY16" fmla="*/ 612250 h 3363402"/>
              <a:gd name="connsiteX17" fmla="*/ 2258170 w 4898003"/>
              <a:gd name="connsiteY17" fmla="*/ 636104 h 3363402"/>
              <a:gd name="connsiteX18" fmla="*/ 2337683 w 4898003"/>
              <a:gd name="connsiteY18" fmla="*/ 659958 h 3363402"/>
              <a:gd name="connsiteX19" fmla="*/ 2456953 w 4898003"/>
              <a:gd name="connsiteY19" fmla="*/ 691763 h 3363402"/>
              <a:gd name="connsiteX20" fmla="*/ 2536466 w 4898003"/>
              <a:gd name="connsiteY20" fmla="*/ 739471 h 3363402"/>
              <a:gd name="connsiteX21" fmla="*/ 2647784 w 4898003"/>
              <a:gd name="connsiteY21" fmla="*/ 763325 h 3363402"/>
              <a:gd name="connsiteX22" fmla="*/ 2711394 w 4898003"/>
              <a:gd name="connsiteY22" fmla="*/ 834887 h 3363402"/>
              <a:gd name="connsiteX23" fmla="*/ 2751151 w 4898003"/>
              <a:gd name="connsiteY23" fmla="*/ 946205 h 3363402"/>
              <a:gd name="connsiteX24" fmla="*/ 2735248 w 4898003"/>
              <a:gd name="connsiteY24" fmla="*/ 1041621 h 3363402"/>
              <a:gd name="connsiteX25" fmla="*/ 2600076 w 4898003"/>
              <a:gd name="connsiteY25" fmla="*/ 1073426 h 3363402"/>
              <a:gd name="connsiteX26" fmla="*/ 2464904 w 4898003"/>
              <a:gd name="connsiteY26" fmla="*/ 1089329 h 3363402"/>
              <a:gd name="connsiteX27" fmla="*/ 2337683 w 4898003"/>
              <a:gd name="connsiteY27" fmla="*/ 1097280 h 3363402"/>
              <a:gd name="connsiteX28" fmla="*/ 2178657 w 4898003"/>
              <a:gd name="connsiteY28" fmla="*/ 1129085 h 3363402"/>
              <a:gd name="connsiteX29" fmla="*/ 2138900 w 4898003"/>
              <a:gd name="connsiteY29" fmla="*/ 1137037 h 3363402"/>
              <a:gd name="connsiteX30" fmla="*/ 2377440 w 4898003"/>
              <a:gd name="connsiteY30" fmla="*/ 1152939 h 3363402"/>
              <a:gd name="connsiteX31" fmla="*/ 2568271 w 4898003"/>
              <a:gd name="connsiteY31" fmla="*/ 1152939 h 3363402"/>
              <a:gd name="connsiteX32" fmla="*/ 2767053 w 4898003"/>
              <a:gd name="connsiteY32" fmla="*/ 1152939 h 3363402"/>
              <a:gd name="connsiteX33" fmla="*/ 2854518 w 4898003"/>
              <a:gd name="connsiteY33" fmla="*/ 1168842 h 3363402"/>
              <a:gd name="connsiteX34" fmla="*/ 2910177 w 4898003"/>
              <a:gd name="connsiteY34" fmla="*/ 1232452 h 3363402"/>
              <a:gd name="connsiteX35" fmla="*/ 2910177 w 4898003"/>
              <a:gd name="connsiteY35" fmla="*/ 1280160 h 3363402"/>
              <a:gd name="connsiteX36" fmla="*/ 2934031 w 4898003"/>
              <a:gd name="connsiteY36" fmla="*/ 1327868 h 3363402"/>
              <a:gd name="connsiteX37" fmla="*/ 3029447 w 4898003"/>
              <a:gd name="connsiteY37" fmla="*/ 1399430 h 3363402"/>
              <a:gd name="connsiteX38" fmla="*/ 3140765 w 4898003"/>
              <a:gd name="connsiteY38" fmla="*/ 1455089 h 3363402"/>
              <a:gd name="connsiteX39" fmla="*/ 3267986 w 4898003"/>
              <a:gd name="connsiteY39" fmla="*/ 1518699 h 3363402"/>
              <a:gd name="connsiteX40" fmla="*/ 3323645 w 4898003"/>
              <a:gd name="connsiteY40" fmla="*/ 1558456 h 3363402"/>
              <a:gd name="connsiteX41" fmla="*/ 3244132 w 4898003"/>
              <a:gd name="connsiteY41" fmla="*/ 1550504 h 3363402"/>
              <a:gd name="connsiteX42" fmla="*/ 3140765 w 4898003"/>
              <a:gd name="connsiteY42" fmla="*/ 1510748 h 3363402"/>
              <a:gd name="connsiteX43" fmla="*/ 3053300 w 4898003"/>
              <a:gd name="connsiteY43" fmla="*/ 1478943 h 3363402"/>
              <a:gd name="connsiteX44" fmla="*/ 2981739 w 4898003"/>
              <a:gd name="connsiteY44" fmla="*/ 1455089 h 3363402"/>
              <a:gd name="connsiteX45" fmla="*/ 2926080 w 4898003"/>
              <a:gd name="connsiteY45" fmla="*/ 1455089 h 3363402"/>
              <a:gd name="connsiteX46" fmla="*/ 2941982 w 4898003"/>
              <a:gd name="connsiteY46" fmla="*/ 1494845 h 3363402"/>
              <a:gd name="connsiteX47" fmla="*/ 2878372 w 4898003"/>
              <a:gd name="connsiteY47" fmla="*/ 1502797 h 3363402"/>
              <a:gd name="connsiteX48" fmla="*/ 2878372 w 4898003"/>
              <a:gd name="connsiteY48" fmla="*/ 1502797 h 3363402"/>
              <a:gd name="connsiteX49" fmla="*/ 2910177 w 4898003"/>
              <a:gd name="connsiteY49" fmla="*/ 1566407 h 3363402"/>
              <a:gd name="connsiteX50" fmla="*/ 2934031 w 4898003"/>
              <a:gd name="connsiteY50" fmla="*/ 1645920 h 3363402"/>
              <a:gd name="connsiteX51" fmla="*/ 2934031 w 4898003"/>
              <a:gd name="connsiteY51" fmla="*/ 1645920 h 3363402"/>
              <a:gd name="connsiteX52" fmla="*/ 2902226 w 4898003"/>
              <a:gd name="connsiteY52" fmla="*/ 1749287 h 3363402"/>
              <a:gd name="connsiteX53" fmla="*/ 2862469 w 4898003"/>
              <a:gd name="connsiteY53" fmla="*/ 1765190 h 3363402"/>
              <a:gd name="connsiteX54" fmla="*/ 2798859 w 4898003"/>
              <a:gd name="connsiteY54" fmla="*/ 1757238 h 3363402"/>
              <a:gd name="connsiteX55" fmla="*/ 2711394 w 4898003"/>
              <a:gd name="connsiteY55" fmla="*/ 1757238 h 3363402"/>
              <a:gd name="connsiteX56" fmla="*/ 2623930 w 4898003"/>
              <a:gd name="connsiteY56" fmla="*/ 1749287 h 3363402"/>
              <a:gd name="connsiteX57" fmla="*/ 2568271 w 4898003"/>
              <a:gd name="connsiteY57" fmla="*/ 1765190 h 3363402"/>
              <a:gd name="connsiteX58" fmla="*/ 2695492 w 4898003"/>
              <a:gd name="connsiteY58" fmla="*/ 1789043 h 3363402"/>
              <a:gd name="connsiteX59" fmla="*/ 2775005 w 4898003"/>
              <a:gd name="connsiteY59" fmla="*/ 1804946 h 3363402"/>
              <a:gd name="connsiteX60" fmla="*/ 2846567 w 4898003"/>
              <a:gd name="connsiteY60" fmla="*/ 1836751 h 3363402"/>
              <a:gd name="connsiteX61" fmla="*/ 2846567 w 4898003"/>
              <a:gd name="connsiteY61" fmla="*/ 1836751 h 3363402"/>
              <a:gd name="connsiteX62" fmla="*/ 2870420 w 4898003"/>
              <a:gd name="connsiteY62" fmla="*/ 1924216 h 3363402"/>
              <a:gd name="connsiteX63" fmla="*/ 2830664 w 4898003"/>
              <a:gd name="connsiteY63" fmla="*/ 1987826 h 3363402"/>
              <a:gd name="connsiteX64" fmla="*/ 2767053 w 4898003"/>
              <a:gd name="connsiteY64" fmla="*/ 2027583 h 3363402"/>
              <a:gd name="connsiteX65" fmla="*/ 2775005 w 4898003"/>
              <a:gd name="connsiteY65" fmla="*/ 2051437 h 3363402"/>
              <a:gd name="connsiteX66" fmla="*/ 2775005 w 4898003"/>
              <a:gd name="connsiteY66" fmla="*/ 2051437 h 3363402"/>
              <a:gd name="connsiteX67" fmla="*/ 2703443 w 4898003"/>
              <a:gd name="connsiteY67" fmla="*/ 2122998 h 3363402"/>
              <a:gd name="connsiteX68" fmla="*/ 2639833 w 4898003"/>
              <a:gd name="connsiteY68" fmla="*/ 2146852 h 3363402"/>
              <a:gd name="connsiteX69" fmla="*/ 2584173 w 4898003"/>
              <a:gd name="connsiteY69" fmla="*/ 2194560 h 3363402"/>
              <a:gd name="connsiteX70" fmla="*/ 2552368 w 4898003"/>
              <a:gd name="connsiteY70" fmla="*/ 2210463 h 3363402"/>
              <a:gd name="connsiteX71" fmla="*/ 2361537 w 4898003"/>
              <a:gd name="connsiteY71" fmla="*/ 2226365 h 3363402"/>
              <a:gd name="connsiteX72" fmla="*/ 2258170 w 4898003"/>
              <a:gd name="connsiteY72" fmla="*/ 2266122 h 3363402"/>
              <a:gd name="connsiteX73" fmla="*/ 2138900 w 4898003"/>
              <a:gd name="connsiteY73" fmla="*/ 2274073 h 3363402"/>
              <a:gd name="connsiteX74" fmla="*/ 2043485 w 4898003"/>
              <a:gd name="connsiteY74" fmla="*/ 2274073 h 3363402"/>
              <a:gd name="connsiteX75" fmla="*/ 1971923 w 4898003"/>
              <a:gd name="connsiteY75" fmla="*/ 2234317 h 3363402"/>
              <a:gd name="connsiteX76" fmla="*/ 1971923 w 4898003"/>
              <a:gd name="connsiteY76" fmla="*/ 2234317 h 3363402"/>
              <a:gd name="connsiteX77" fmla="*/ 1892410 w 4898003"/>
              <a:gd name="connsiteY77" fmla="*/ 2154803 h 3363402"/>
              <a:gd name="connsiteX78" fmla="*/ 1804946 w 4898003"/>
              <a:gd name="connsiteY78" fmla="*/ 2115047 h 3363402"/>
              <a:gd name="connsiteX79" fmla="*/ 1820848 w 4898003"/>
              <a:gd name="connsiteY79" fmla="*/ 2067339 h 3363402"/>
              <a:gd name="connsiteX80" fmla="*/ 1765189 w 4898003"/>
              <a:gd name="connsiteY80" fmla="*/ 2075290 h 3363402"/>
              <a:gd name="connsiteX81" fmla="*/ 1677725 w 4898003"/>
              <a:gd name="connsiteY81" fmla="*/ 2075290 h 3363402"/>
              <a:gd name="connsiteX82" fmla="*/ 1622066 w 4898003"/>
              <a:gd name="connsiteY82" fmla="*/ 2075290 h 3363402"/>
              <a:gd name="connsiteX83" fmla="*/ 1550504 w 4898003"/>
              <a:gd name="connsiteY83" fmla="*/ 2075290 h 3363402"/>
              <a:gd name="connsiteX84" fmla="*/ 1486893 w 4898003"/>
              <a:gd name="connsiteY84" fmla="*/ 2067339 h 3363402"/>
              <a:gd name="connsiteX85" fmla="*/ 1415332 w 4898003"/>
              <a:gd name="connsiteY85" fmla="*/ 2051437 h 3363402"/>
              <a:gd name="connsiteX86" fmla="*/ 1359673 w 4898003"/>
              <a:gd name="connsiteY86" fmla="*/ 2051437 h 3363402"/>
              <a:gd name="connsiteX87" fmla="*/ 1359673 w 4898003"/>
              <a:gd name="connsiteY87" fmla="*/ 2051437 h 3363402"/>
              <a:gd name="connsiteX88" fmla="*/ 1534601 w 4898003"/>
              <a:gd name="connsiteY88" fmla="*/ 2130950 h 3363402"/>
              <a:gd name="connsiteX89" fmla="*/ 1622066 w 4898003"/>
              <a:gd name="connsiteY89" fmla="*/ 2146852 h 3363402"/>
              <a:gd name="connsiteX90" fmla="*/ 1701579 w 4898003"/>
              <a:gd name="connsiteY90" fmla="*/ 2178657 h 3363402"/>
              <a:gd name="connsiteX91" fmla="*/ 1781092 w 4898003"/>
              <a:gd name="connsiteY91" fmla="*/ 2250219 h 3363402"/>
              <a:gd name="connsiteX92" fmla="*/ 1836751 w 4898003"/>
              <a:gd name="connsiteY92" fmla="*/ 2297927 h 3363402"/>
              <a:gd name="connsiteX93" fmla="*/ 1844702 w 4898003"/>
              <a:gd name="connsiteY93" fmla="*/ 2345635 h 3363402"/>
              <a:gd name="connsiteX94" fmla="*/ 1844702 w 4898003"/>
              <a:gd name="connsiteY94" fmla="*/ 2345635 h 3363402"/>
              <a:gd name="connsiteX95" fmla="*/ 1741335 w 4898003"/>
              <a:gd name="connsiteY95" fmla="*/ 2425148 h 3363402"/>
              <a:gd name="connsiteX96" fmla="*/ 1630017 w 4898003"/>
              <a:gd name="connsiteY96" fmla="*/ 2449002 h 3363402"/>
              <a:gd name="connsiteX97" fmla="*/ 1550504 w 4898003"/>
              <a:gd name="connsiteY97" fmla="*/ 2456953 h 3363402"/>
              <a:gd name="connsiteX98" fmla="*/ 1502796 w 4898003"/>
              <a:gd name="connsiteY98" fmla="*/ 2512612 h 3363402"/>
              <a:gd name="connsiteX99" fmla="*/ 1423283 w 4898003"/>
              <a:gd name="connsiteY99" fmla="*/ 2536466 h 3363402"/>
              <a:gd name="connsiteX100" fmla="*/ 1335819 w 4898003"/>
              <a:gd name="connsiteY100" fmla="*/ 2568271 h 3363402"/>
              <a:gd name="connsiteX101" fmla="*/ 1264257 w 4898003"/>
              <a:gd name="connsiteY101" fmla="*/ 2631882 h 3363402"/>
              <a:gd name="connsiteX102" fmla="*/ 1216549 w 4898003"/>
              <a:gd name="connsiteY102" fmla="*/ 2631882 h 3363402"/>
              <a:gd name="connsiteX103" fmla="*/ 1097280 w 4898003"/>
              <a:gd name="connsiteY103" fmla="*/ 2647784 h 3363402"/>
              <a:gd name="connsiteX104" fmla="*/ 1009815 w 4898003"/>
              <a:gd name="connsiteY104" fmla="*/ 2647784 h 3363402"/>
              <a:gd name="connsiteX105" fmla="*/ 922351 w 4898003"/>
              <a:gd name="connsiteY105" fmla="*/ 2623930 h 3363402"/>
              <a:gd name="connsiteX106" fmla="*/ 842838 w 4898003"/>
              <a:gd name="connsiteY106" fmla="*/ 2631882 h 3363402"/>
              <a:gd name="connsiteX107" fmla="*/ 747422 w 4898003"/>
              <a:gd name="connsiteY107" fmla="*/ 2631882 h 3363402"/>
              <a:gd name="connsiteX108" fmla="*/ 747422 w 4898003"/>
              <a:gd name="connsiteY108" fmla="*/ 2631882 h 3363402"/>
              <a:gd name="connsiteX109" fmla="*/ 628153 w 4898003"/>
              <a:gd name="connsiteY109" fmla="*/ 2552369 h 3363402"/>
              <a:gd name="connsiteX110" fmla="*/ 540688 w 4898003"/>
              <a:gd name="connsiteY110" fmla="*/ 2520563 h 3363402"/>
              <a:gd name="connsiteX111" fmla="*/ 485029 w 4898003"/>
              <a:gd name="connsiteY111" fmla="*/ 2536466 h 3363402"/>
              <a:gd name="connsiteX112" fmla="*/ 485029 w 4898003"/>
              <a:gd name="connsiteY112" fmla="*/ 2536466 h 3363402"/>
              <a:gd name="connsiteX113" fmla="*/ 421419 w 4898003"/>
              <a:gd name="connsiteY113" fmla="*/ 2592125 h 3363402"/>
              <a:gd name="connsiteX114" fmla="*/ 469127 w 4898003"/>
              <a:gd name="connsiteY114" fmla="*/ 2639833 h 3363402"/>
              <a:gd name="connsiteX115" fmla="*/ 469127 w 4898003"/>
              <a:gd name="connsiteY115" fmla="*/ 2639833 h 3363402"/>
              <a:gd name="connsiteX116" fmla="*/ 413467 w 4898003"/>
              <a:gd name="connsiteY116" fmla="*/ 2679590 h 3363402"/>
              <a:gd name="connsiteX117" fmla="*/ 318052 w 4898003"/>
              <a:gd name="connsiteY117" fmla="*/ 2655736 h 3363402"/>
              <a:gd name="connsiteX118" fmla="*/ 174928 w 4898003"/>
              <a:gd name="connsiteY118" fmla="*/ 2679590 h 3363402"/>
              <a:gd name="connsiteX119" fmla="*/ 111318 w 4898003"/>
              <a:gd name="connsiteY119" fmla="*/ 2679590 h 3363402"/>
              <a:gd name="connsiteX120" fmla="*/ 0 w 4898003"/>
              <a:gd name="connsiteY120" fmla="*/ 2671638 h 3363402"/>
              <a:gd name="connsiteX121" fmla="*/ 0 w 4898003"/>
              <a:gd name="connsiteY121" fmla="*/ 2727297 h 3363402"/>
              <a:gd name="connsiteX122" fmla="*/ 87464 w 4898003"/>
              <a:gd name="connsiteY122" fmla="*/ 2735249 h 3363402"/>
              <a:gd name="connsiteX123" fmla="*/ 182880 w 4898003"/>
              <a:gd name="connsiteY123" fmla="*/ 2759103 h 3363402"/>
              <a:gd name="connsiteX124" fmla="*/ 270344 w 4898003"/>
              <a:gd name="connsiteY124" fmla="*/ 2775005 h 3363402"/>
              <a:gd name="connsiteX125" fmla="*/ 373711 w 4898003"/>
              <a:gd name="connsiteY125" fmla="*/ 2790908 h 3363402"/>
              <a:gd name="connsiteX126" fmla="*/ 453224 w 4898003"/>
              <a:gd name="connsiteY126" fmla="*/ 2814762 h 3363402"/>
              <a:gd name="connsiteX127" fmla="*/ 532737 w 4898003"/>
              <a:gd name="connsiteY127" fmla="*/ 2838616 h 3363402"/>
              <a:gd name="connsiteX128" fmla="*/ 580445 w 4898003"/>
              <a:gd name="connsiteY128" fmla="*/ 2862470 h 3363402"/>
              <a:gd name="connsiteX129" fmla="*/ 675860 w 4898003"/>
              <a:gd name="connsiteY129" fmla="*/ 2926080 h 3363402"/>
              <a:gd name="connsiteX130" fmla="*/ 675860 w 4898003"/>
              <a:gd name="connsiteY130" fmla="*/ 2926080 h 3363402"/>
              <a:gd name="connsiteX131" fmla="*/ 715617 w 4898003"/>
              <a:gd name="connsiteY131" fmla="*/ 2989690 h 3363402"/>
              <a:gd name="connsiteX132" fmla="*/ 683812 w 4898003"/>
              <a:gd name="connsiteY132" fmla="*/ 3045350 h 3363402"/>
              <a:gd name="connsiteX133" fmla="*/ 683812 w 4898003"/>
              <a:gd name="connsiteY133" fmla="*/ 3045350 h 3363402"/>
              <a:gd name="connsiteX134" fmla="*/ 604299 w 4898003"/>
              <a:gd name="connsiteY134" fmla="*/ 3093057 h 3363402"/>
              <a:gd name="connsiteX135" fmla="*/ 604299 w 4898003"/>
              <a:gd name="connsiteY135" fmla="*/ 3093057 h 3363402"/>
              <a:gd name="connsiteX136" fmla="*/ 469127 w 4898003"/>
              <a:gd name="connsiteY136" fmla="*/ 3093057 h 3363402"/>
              <a:gd name="connsiteX137" fmla="*/ 612250 w 4898003"/>
              <a:gd name="connsiteY137" fmla="*/ 3116911 h 3363402"/>
              <a:gd name="connsiteX138" fmla="*/ 723568 w 4898003"/>
              <a:gd name="connsiteY138" fmla="*/ 3124863 h 3363402"/>
              <a:gd name="connsiteX139" fmla="*/ 787179 w 4898003"/>
              <a:gd name="connsiteY139" fmla="*/ 3172570 h 3363402"/>
              <a:gd name="connsiteX140" fmla="*/ 866692 w 4898003"/>
              <a:gd name="connsiteY140" fmla="*/ 3228230 h 3363402"/>
              <a:gd name="connsiteX141" fmla="*/ 954156 w 4898003"/>
              <a:gd name="connsiteY141" fmla="*/ 3283889 h 3363402"/>
              <a:gd name="connsiteX142" fmla="*/ 993913 w 4898003"/>
              <a:gd name="connsiteY142" fmla="*/ 3323645 h 3363402"/>
              <a:gd name="connsiteX143" fmla="*/ 1057523 w 4898003"/>
              <a:gd name="connsiteY143" fmla="*/ 3323645 h 3363402"/>
              <a:gd name="connsiteX144" fmla="*/ 1057523 w 4898003"/>
              <a:gd name="connsiteY144" fmla="*/ 3323645 h 3363402"/>
              <a:gd name="connsiteX145" fmla="*/ 1200647 w 4898003"/>
              <a:gd name="connsiteY145" fmla="*/ 3363402 h 3363402"/>
              <a:gd name="connsiteX146" fmla="*/ 1264257 w 4898003"/>
              <a:gd name="connsiteY146" fmla="*/ 3307743 h 3363402"/>
              <a:gd name="connsiteX147" fmla="*/ 1431234 w 4898003"/>
              <a:gd name="connsiteY147" fmla="*/ 3220278 h 3363402"/>
              <a:gd name="connsiteX148" fmla="*/ 1542553 w 4898003"/>
              <a:gd name="connsiteY148" fmla="*/ 3172570 h 3363402"/>
              <a:gd name="connsiteX149" fmla="*/ 1653871 w 4898003"/>
              <a:gd name="connsiteY149" fmla="*/ 3124863 h 3363402"/>
              <a:gd name="connsiteX150" fmla="*/ 1749287 w 4898003"/>
              <a:gd name="connsiteY150" fmla="*/ 3116911 h 3363402"/>
              <a:gd name="connsiteX151" fmla="*/ 1852653 w 4898003"/>
              <a:gd name="connsiteY151" fmla="*/ 3116911 h 3363402"/>
              <a:gd name="connsiteX152" fmla="*/ 1940118 w 4898003"/>
              <a:gd name="connsiteY152" fmla="*/ 3124863 h 3363402"/>
              <a:gd name="connsiteX153" fmla="*/ 1995777 w 4898003"/>
              <a:gd name="connsiteY153" fmla="*/ 3085106 h 3363402"/>
              <a:gd name="connsiteX154" fmla="*/ 2091193 w 4898003"/>
              <a:gd name="connsiteY154" fmla="*/ 3085106 h 3363402"/>
              <a:gd name="connsiteX155" fmla="*/ 2194560 w 4898003"/>
              <a:gd name="connsiteY155" fmla="*/ 3093057 h 3363402"/>
              <a:gd name="connsiteX156" fmla="*/ 2289975 w 4898003"/>
              <a:gd name="connsiteY156" fmla="*/ 3069203 h 3363402"/>
              <a:gd name="connsiteX157" fmla="*/ 2369488 w 4898003"/>
              <a:gd name="connsiteY157" fmla="*/ 3029447 h 3363402"/>
              <a:gd name="connsiteX158" fmla="*/ 2425147 w 4898003"/>
              <a:gd name="connsiteY158" fmla="*/ 3013544 h 3363402"/>
              <a:gd name="connsiteX159" fmla="*/ 2576222 w 4898003"/>
              <a:gd name="connsiteY159" fmla="*/ 3013544 h 3363402"/>
              <a:gd name="connsiteX160" fmla="*/ 2695492 w 4898003"/>
              <a:gd name="connsiteY160" fmla="*/ 3005593 h 3363402"/>
              <a:gd name="connsiteX161" fmla="*/ 2790907 w 4898003"/>
              <a:gd name="connsiteY161" fmla="*/ 3053301 h 3363402"/>
              <a:gd name="connsiteX162" fmla="*/ 2846567 w 4898003"/>
              <a:gd name="connsiteY162" fmla="*/ 3053301 h 3363402"/>
              <a:gd name="connsiteX163" fmla="*/ 2926080 w 4898003"/>
              <a:gd name="connsiteY163" fmla="*/ 3021496 h 3363402"/>
              <a:gd name="connsiteX164" fmla="*/ 3021495 w 4898003"/>
              <a:gd name="connsiteY164" fmla="*/ 2949934 h 3363402"/>
              <a:gd name="connsiteX165" fmla="*/ 3069203 w 4898003"/>
              <a:gd name="connsiteY165" fmla="*/ 2918129 h 3363402"/>
              <a:gd name="connsiteX166" fmla="*/ 3164619 w 4898003"/>
              <a:gd name="connsiteY166" fmla="*/ 2870421 h 3363402"/>
              <a:gd name="connsiteX167" fmla="*/ 3228229 w 4898003"/>
              <a:gd name="connsiteY167" fmla="*/ 2870421 h 3363402"/>
              <a:gd name="connsiteX168" fmla="*/ 3315693 w 4898003"/>
              <a:gd name="connsiteY168" fmla="*/ 2870421 h 3363402"/>
              <a:gd name="connsiteX169" fmla="*/ 3315693 w 4898003"/>
              <a:gd name="connsiteY169" fmla="*/ 2870421 h 3363402"/>
              <a:gd name="connsiteX170" fmla="*/ 3403158 w 4898003"/>
              <a:gd name="connsiteY170" fmla="*/ 2854518 h 3363402"/>
              <a:gd name="connsiteX171" fmla="*/ 3474720 w 4898003"/>
              <a:gd name="connsiteY171" fmla="*/ 2814762 h 3363402"/>
              <a:gd name="connsiteX172" fmla="*/ 3530379 w 4898003"/>
              <a:gd name="connsiteY172" fmla="*/ 2775005 h 3363402"/>
              <a:gd name="connsiteX173" fmla="*/ 3609892 w 4898003"/>
              <a:gd name="connsiteY173" fmla="*/ 2743200 h 3363402"/>
              <a:gd name="connsiteX174" fmla="*/ 3673502 w 4898003"/>
              <a:gd name="connsiteY174" fmla="*/ 2711395 h 3363402"/>
              <a:gd name="connsiteX175" fmla="*/ 3713259 w 4898003"/>
              <a:gd name="connsiteY175" fmla="*/ 2671638 h 3363402"/>
              <a:gd name="connsiteX176" fmla="*/ 3760967 w 4898003"/>
              <a:gd name="connsiteY176" fmla="*/ 2623930 h 3363402"/>
              <a:gd name="connsiteX177" fmla="*/ 3800723 w 4898003"/>
              <a:gd name="connsiteY177" fmla="*/ 2592125 h 3363402"/>
              <a:gd name="connsiteX178" fmla="*/ 3673502 w 4898003"/>
              <a:gd name="connsiteY178" fmla="*/ 2568271 h 3363402"/>
              <a:gd name="connsiteX179" fmla="*/ 3578087 w 4898003"/>
              <a:gd name="connsiteY179" fmla="*/ 2552369 h 3363402"/>
              <a:gd name="connsiteX180" fmla="*/ 3522427 w 4898003"/>
              <a:gd name="connsiteY180" fmla="*/ 2536466 h 3363402"/>
              <a:gd name="connsiteX181" fmla="*/ 3522427 w 4898003"/>
              <a:gd name="connsiteY181" fmla="*/ 2536466 h 3363402"/>
              <a:gd name="connsiteX182" fmla="*/ 3514476 w 4898003"/>
              <a:gd name="connsiteY182" fmla="*/ 2472856 h 3363402"/>
              <a:gd name="connsiteX183" fmla="*/ 3570135 w 4898003"/>
              <a:gd name="connsiteY183" fmla="*/ 2433099 h 3363402"/>
              <a:gd name="connsiteX184" fmla="*/ 3617843 w 4898003"/>
              <a:gd name="connsiteY184" fmla="*/ 2409245 h 3363402"/>
              <a:gd name="connsiteX185" fmla="*/ 3681453 w 4898003"/>
              <a:gd name="connsiteY185" fmla="*/ 2409245 h 3363402"/>
              <a:gd name="connsiteX186" fmla="*/ 3721210 w 4898003"/>
              <a:gd name="connsiteY186" fmla="*/ 2425148 h 3363402"/>
              <a:gd name="connsiteX187" fmla="*/ 3792772 w 4898003"/>
              <a:gd name="connsiteY187" fmla="*/ 2433099 h 3363402"/>
              <a:gd name="connsiteX188" fmla="*/ 3824577 w 4898003"/>
              <a:gd name="connsiteY188" fmla="*/ 2425148 h 3363402"/>
              <a:gd name="connsiteX189" fmla="*/ 3912041 w 4898003"/>
              <a:gd name="connsiteY189" fmla="*/ 2321781 h 3363402"/>
              <a:gd name="connsiteX190" fmla="*/ 4007457 w 4898003"/>
              <a:gd name="connsiteY190" fmla="*/ 2258170 h 3363402"/>
              <a:gd name="connsiteX191" fmla="*/ 4094921 w 4898003"/>
              <a:gd name="connsiteY191" fmla="*/ 2210463 h 3363402"/>
              <a:gd name="connsiteX192" fmla="*/ 4142629 w 4898003"/>
              <a:gd name="connsiteY192" fmla="*/ 2194560 h 3363402"/>
              <a:gd name="connsiteX193" fmla="*/ 4214191 w 4898003"/>
              <a:gd name="connsiteY193" fmla="*/ 2194560 h 3363402"/>
              <a:gd name="connsiteX194" fmla="*/ 4293704 w 4898003"/>
              <a:gd name="connsiteY194" fmla="*/ 2170706 h 3363402"/>
              <a:gd name="connsiteX195" fmla="*/ 4389120 w 4898003"/>
              <a:gd name="connsiteY195" fmla="*/ 2170706 h 3363402"/>
              <a:gd name="connsiteX196" fmla="*/ 4484535 w 4898003"/>
              <a:gd name="connsiteY196" fmla="*/ 2146852 h 3363402"/>
              <a:gd name="connsiteX197" fmla="*/ 4389120 w 4898003"/>
              <a:gd name="connsiteY197" fmla="*/ 2122998 h 3363402"/>
              <a:gd name="connsiteX198" fmla="*/ 4253947 w 4898003"/>
              <a:gd name="connsiteY198" fmla="*/ 2122998 h 3363402"/>
              <a:gd name="connsiteX199" fmla="*/ 4166483 w 4898003"/>
              <a:gd name="connsiteY199" fmla="*/ 2122998 h 3363402"/>
              <a:gd name="connsiteX200" fmla="*/ 4079019 w 4898003"/>
              <a:gd name="connsiteY200" fmla="*/ 2099144 h 3363402"/>
              <a:gd name="connsiteX201" fmla="*/ 4031311 w 4898003"/>
              <a:gd name="connsiteY201" fmla="*/ 2059388 h 3363402"/>
              <a:gd name="connsiteX202" fmla="*/ 4079019 w 4898003"/>
              <a:gd name="connsiteY202" fmla="*/ 2027583 h 3363402"/>
              <a:gd name="connsiteX203" fmla="*/ 4079019 w 4898003"/>
              <a:gd name="connsiteY203" fmla="*/ 2027583 h 3363402"/>
              <a:gd name="connsiteX204" fmla="*/ 4031311 w 4898003"/>
              <a:gd name="connsiteY204" fmla="*/ 2003729 h 3363402"/>
              <a:gd name="connsiteX205" fmla="*/ 3999506 w 4898003"/>
              <a:gd name="connsiteY205" fmla="*/ 2003729 h 3363402"/>
              <a:gd name="connsiteX206" fmla="*/ 3967700 w 4898003"/>
              <a:gd name="connsiteY206" fmla="*/ 1956021 h 3363402"/>
              <a:gd name="connsiteX207" fmla="*/ 3983603 w 4898003"/>
              <a:gd name="connsiteY207" fmla="*/ 1924216 h 3363402"/>
              <a:gd name="connsiteX208" fmla="*/ 4047213 w 4898003"/>
              <a:gd name="connsiteY208" fmla="*/ 1844703 h 3363402"/>
              <a:gd name="connsiteX209" fmla="*/ 4102873 w 4898003"/>
              <a:gd name="connsiteY209" fmla="*/ 1765190 h 3363402"/>
              <a:gd name="connsiteX210" fmla="*/ 4118775 w 4898003"/>
              <a:gd name="connsiteY210" fmla="*/ 1709530 h 3363402"/>
              <a:gd name="connsiteX211" fmla="*/ 4142629 w 4898003"/>
              <a:gd name="connsiteY211" fmla="*/ 1669774 h 3363402"/>
              <a:gd name="connsiteX212" fmla="*/ 4190337 w 4898003"/>
              <a:gd name="connsiteY212" fmla="*/ 1637969 h 3363402"/>
              <a:gd name="connsiteX213" fmla="*/ 4245996 w 4898003"/>
              <a:gd name="connsiteY213" fmla="*/ 1582310 h 3363402"/>
              <a:gd name="connsiteX214" fmla="*/ 4301655 w 4898003"/>
              <a:gd name="connsiteY214" fmla="*/ 1558456 h 3363402"/>
              <a:gd name="connsiteX215" fmla="*/ 4214191 w 4898003"/>
              <a:gd name="connsiteY215" fmla="*/ 1558456 h 3363402"/>
              <a:gd name="connsiteX216" fmla="*/ 4079019 w 4898003"/>
              <a:gd name="connsiteY216" fmla="*/ 1574358 h 3363402"/>
              <a:gd name="connsiteX217" fmla="*/ 3999506 w 4898003"/>
              <a:gd name="connsiteY217" fmla="*/ 1582310 h 3363402"/>
              <a:gd name="connsiteX218" fmla="*/ 3999506 w 4898003"/>
              <a:gd name="connsiteY218" fmla="*/ 1582310 h 3363402"/>
              <a:gd name="connsiteX219" fmla="*/ 3904090 w 4898003"/>
              <a:gd name="connsiteY219" fmla="*/ 1606163 h 3363402"/>
              <a:gd name="connsiteX220" fmla="*/ 3824577 w 4898003"/>
              <a:gd name="connsiteY220" fmla="*/ 1606163 h 3363402"/>
              <a:gd name="connsiteX221" fmla="*/ 3824577 w 4898003"/>
              <a:gd name="connsiteY221" fmla="*/ 1606163 h 3363402"/>
              <a:gd name="connsiteX222" fmla="*/ 3824577 w 4898003"/>
              <a:gd name="connsiteY222" fmla="*/ 1606163 h 3363402"/>
              <a:gd name="connsiteX223" fmla="*/ 3768918 w 4898003"/>
              <a:gd name="connsiteY223" fmla="*/ 1550504 h 3363402"/>
              <a:gd name="connsiteX224" fmla="*/ 3729161 w 4898003"/>
              <a:gd name="connsiteY224" fmla="*/ 1558456 h 3363402"/>
              <a:gd name="connsiteX225" fmla="*/ 3689405 w 4898003"/>
              <a:gd name="connsiteY225" fmla="*/ 1542553 h 3363402"/>
              <a:gd name="connsiteX226" fmla="*/ 3689405 w 4898003"/>
              <a:gd name="connsiteY226" fmla="*/ 1542553 h 3363402"/>
              <a:gd name="connsiteX227" fmla="*/ 3641697 w 4898003"/>
              <a:gd name="connsiteY227" fmla="*/ 1447137 h 3363402"/>
              <a:gd name="connsiteX228" fmla="*/ 3665551 w 4898003"/>
              <a:gd name="connsiteY228" fmla="*/ 1391478 h 3363402"/>
              <a:gd name="connsiteX229" fmla="*/ 3713259 w 4898003"/>
              <a:gd name="connsiteY229" fmla="*/ 1327868 h 3363402"/>
              <a:gd name="connsiteX230" fmla="*/ 3792772 w 4898003"/>
              <a:gd name="connsiteY230" fmla="*/ 1248355 h 3363402"/>
              <a:gd name="connsiteX231" fmla="*/ 3840480 w 4898003"/>
              <a:gd name="connsiteY231" fmla="*/ 1200647 h 3363402"/>
              <a:gd name="connsiteX232" fmla="*/ 3919993 w 4898003"/>
              <a:gd name="connsiteY232" fmla="*/ 1160890 h 3363402"/>
              <a:gd name="connsiteX233" fmla="*/ 3991554 w 4898003"/>
              <a:gd name="connsiteY233" fmla="*/ 1137037 h 3363402"/>
              <a:gd name="connsiteX234" fmla="*/ 4047213 w 4898003"/>
              <a:gd name="connsiteY234" fmla="*/ 1105231 h 3363402"/>
              <a:gd name="connsiteX235" fmla="*/ 4110824 w 4898003"/>
              <a:gd name="connsiteY235" fmla="*/ 1081377 h 3363402"/>
              <a:gd name="connsiteX236" fmla="*/ 4158532 w 4898003"/>
              <a:gd name="connsiteY236" fmla="*/ 1017767 h 3363402"/>
              <a:gd name="connsiteX237" fmla="*/ 4190337 w 4898003"/>
              <a:gd name="connsiteY237" fmla="*/ 978010 h 3363402"/>
              <a:gd name="connsiteX238" fmla="*/ 4230093 w 4898003"/>
              <a:gd name="connsiteY238" fmla="*/ 946205 h 3363402"/>
              <a:gd name="connsiteX239" fmla="*/ 4206240 w 4898003"/>
              <a:gd name="connsiteY239" fmla="*/ 946205 h 3363402"/>
              <a:gd name="connsiteX240" fmla="*/ 4206240 w 4898003"/>
              <a:gd name="connsiteY240" fmla="*/ 946205 h 3363402"/>
              <a:gd name="connsiteX241" fmla="*/ 4206240 w 4898003"/>
              <a:gd name="connsiteY241" fmla="*/ 946205 h 3363402"/>
              <a:gd name="connsiteX242" fmla="*/ 4214191 w 4898003"/>
              <a:gd name="connsiteY242" fmla="*/ 834887 h 3363402"/>
              <a:gd name="connsiteX243" fmla="*/ 4269850 w 4898003"/>
              <a:gd name="connsiteY243" fmla="*/ 755374 h 3363402"/>
              <a:gd name="connsiteX244" fmla="*/ 4269850 w 4898003"/>
              <a:gd name="connsiteY244" fmla="*/ 755374 h 3363402"/>
              <a:gd name="connsiteX245" fmla="*/ 4206240 w 4898003"/>
              <a:gd name="connsiteY245" fmla="*/ 699715 h 3363402"/>
              <a:gd name="connsiteX246" fmla="*/ 4198288 w 4898003"/>
              <a:gd name="connsiteY246" fmla="*/ 659958 h 3363402"/>
              <a:gd name="connsiteX247" fmla="*/ 4198288 w 4898003"/>
              <a:gd name="connsiteY247" fmla="*/ 659958 h 3363402"/>
              <a:gd name="connsiteX248" fmla="*/ 4277801 w 4898003"/>
              <a:gd name="connsiteY248" fmla="*/ 580445 h 3363402"/>
              <a:gd name="connsiteX249" fmla="*/ 4301655 w 4898003"/>
              <a:gd name="connsiteY249" fmla="*/ 540689 h 3363402"/>
              <a:gd name="connsiteX250" fmla="*/ 4389120 w 4898003"/>
              <a:gd name="connsiteY250" fmla="*/ 516835 h 3363402"/>
              <a:gd name="connsiteX251" fmla="*/ 4460681 w 4898003"/>
              <a:gd name="connsiteY251" fmla="*/ 516835 h 3363402"/>
              <a:gd name="connsiteX252" fmla="*/ 4556097 w 4898003"/>
              <a:gd name="connsiteY252" fmla="*/ 540689 h 3363402"/>
              <a:gd name="connsiteX253" fmla="*/ 4611756 w 4898003"/>
              <a:gd name="connsiteY253" fmla="*/ 556591 h 3363402"/>
              <a:gd name="connsiteX254" fmla="*/ 4651513 w 4898003"/>
              <a:gd name="connsiteY254" fmla="*/ 580445 h 3363402"/>
              <a:gd name="connsiteX255" fmla="*/ 4651513 w 4898003"/>
              <a:gd name="connsiteY255" fmla="*/ 580445 h 3363402"/>
              <a:gd name="connsiteX256" fmla="*/ 4786685 w 4898003"/>
              <a:gd name="connsiteY256" fmla="*/ 620202 h 3363402"/>
              <a:gd name="connsiteX257" fmla="*/ 4794636 w 4898003"/>
              <a:gd name="connsiteY257" fmla="*/ 604299 h 3363402"/>
              <a:gd name="connsiteX258" fmla="*/ 4746928 w 4898003"/>
              <a:gd name="connsiteY258" fmla="*/ 548640 h 3363402"/>
              <a:gd name="connsiteX259" fmla="*/ 4746928 w 4898003"/>
              <a:gd name="connsiteY259" fmla="*/ 548640 h 3363402"/>
              <a:gd name="connsiteX260" fmla="*/ 4786685 w 4898003"/>
              <a:gd name="connsiteY260" fmla="*/ 516835 h 3363402"/>
              <a:gd name="connsiteX261" fmla="*/ 4850295 w 4898003"/>
              <a:gd name="connsiteY261" fmla="*/ 469127 h 3363402"/>
              <a:gd name="connsiteX262" fmla="*/ 4898003 w 4898003"/>
              <a:gd name="connsiteY262" fmla="*/ 429370 h 3363402"/>
              <a:gd name="connsiteX263" fmla="*/ 4802587 w 4898003"/>
              <a:gd name="connsiteY263" fmla="*/ 421419 h 3363402"/>
              <a:gd name="connsiteX264" fmla="*/ 4738977 w 4898003"/>
              <a:gd name="connsiteY264" fmla="*/ 429370 h 3363402"/>
              <a:gd name="connsiteX265" fmla="*/ 4675367 w 4898003"/>
              <a:gd name="connsiteY265" fmla="*/ 445273 h 3363402"/>
              <a:gd name="connsiteX266" fmla="*/ 4611756 w 4898003"/>
              <a:gd name="connsiteY266" fmla="*/ 461176 h 3363402"/>
              <a:gd name="connsiteX267" fmla="*/ 4556097 w 4898003"/>
              <a:gd name="connsiteY267" fmla="*/ 453224 h 3363402"/>
              <a:gd name="connsiteX268" fmla="*/ 4532243 w 4898003"/>
              <a:gd name="connsiteY268" fmla="*/ 445273 h 3363402"/>
              <a:gd name="connsiteX269" fmla="*/ 4500438 w 4898003"/>
              <a:gd name="connsiteY269" fmla="*/ 413468 h 3363402"/>
              <a:gd name="connsiteX270" fmla="*/ 4500438 w 4898003"/>
              <a:gd name="connsiteY270" fmla="*/ 413468 h 3363402"/>
              <a:gd name="connsiteX271" fmla="*/ 4412973 w 4898003"/>
              <a:gd name="connsiteY271" fmla="*/ 445273 h 3363402"/>
              <a:gd name="connsiteX272" fmla="*/ 4349363 w 4898003"/>
              <a:gd name="connsiteY272" fmla="*/ 461176 h 3363402"/>
              <a:gd name="connsiteX273" fmla="*/ 4317558 w 4898003"/>
              <a:gd name="connsiteY273" fmla="*/ 461176 h 3363402"/>
              <a:gd name="connsiteX274" fmla="*/ 4317558 w 4898003"/>
              <a:gd name="connsiteY274" fmla="*/ 461176 h 3363402"/>
              <a:gd name="connsiteX275" fmla="*/ 4214191 w 4898003"/>
              <a:gd name="connsiteY275" fmla="*/ 405517 h 3363402"/>
              <a:gd name="connsiteX276" fmla="*/ 4214191 w 4898003"/>
              <a:gd name="connsiteY276" fmla="*/ 405517 h 3363402"/>
              <a:gd name="connsiteX277" fmla="*/ 4126727 w 4898003"/>
              <a:gd name="connsiteY277" fmla="*/ 421419 h 3363402"/>
              <a:gd name="connsiteX278" fmla="*/ 4126727 w 4898003"/>
              <a:gd name="connsiteY278" fmla="*/ 421419 h 3363402"/>
              <a:gd name="connsiteX279" fmla="*/ 4047213 w 4898003"/>
              <a:gd name="connsiteY279" fmla="*/ 365760 h 3363402"/>
              <a:gd name="connsiteX280" fmla="*/ 3991554 w 4898003"/>
              <a:gd name="connsiteY280" fmla="*/ 389614 h 3363402"/>
              <a:gd name="connsiteX281" fmla="*/ 3951798 w 4898003"/>
              <a:gd name="connsiteY281" fmla="*/ 397565 h 3363402"/>
              <a:gd name="connsiteX282" fmla="*/ 3927944 w 4898003"/>
              <a:gd name="connsiteY282" fmla="*/ 373711 h 3363402"/>
              <a:gd name="connsiteX283" fmla="*/ 3927944 w 4898003"/>
              <a:gd name="connsiteY283" fmla="*/ 373711 h 3363402"/>
              <a:gd name="connsiteX284" fmla="*/ 3840480 w 4898003"/>
              <a:gd name="connsiteY284" fmla="*/ 349857 h 3363402"/>
              <a:gd name="connsiteX285" fmla="*/ 3792772 w 4898003"/>
              <a:gd name="connsiteY285" fmla="*/ 318052 h 3363402"/>
              <a:gd name="connsiteX286" fmla="*/ 3673502 w 4898003"/>
              <a:gd name="connsiteY286" fmla="*/ 326003 h 3363402"/>
              <a:gd name="connsiteX287" fmla="*/ 3578087 w 4898003"/>
              <a:gd name="connsiteY287" fmla="*/ 333955 h 3363402"/>
              <a:gd name="connsiteX288" fmla="*/ 3538330 w 4898003"/>
              <a:gd name="connsiteY288" fmla="*/ 349857 h 3363402"/>
              <a:gd name="connsiteX289" fmla="*/ 3538330 w 4898003"/>
              <a:gd name="connsiteY289" fmla="*/ 349857 h 3363402"/>
              <a:gd name="connsiteX290" fmla="*/ 3419060 w 4898003"/>
              <a:gd name="connsiteY290" fmla="*/ 357809 h 3363402"/>
              <a:gd name="connsiteX291" fmla="*/ 3379304 w 4898003"/>
              <a:gd name="connsiteY291" fmla="*/ 326003 h 3363402"/>
              <a:gd name="connsiteX292" fmla="*/ 3379304 w 4898003"/>
              <a:gd name="connsiteY292" fmla="*/ 326003 h 3363402"/>
              <a:gd name="connsiteX293" fmla="*/ 3275937 w 4898003"/>
              <a:gd name="connsiteY293" fmla="*/ 294198 h 3363402"/>
              <a:gd name="connsiteX294" fmla="*/ 3252083 w 4898003"/>
              <a:gd name="connsiteY294" fmla="*/ 270344 h 3363402"/>
              <a:gd name="connsiteX295" fmla="*/ 3252083 w 4898003"/>
              <a:gd name="connsiteY295" fmla="*/ 270344 h 3363402"/>
              <a:gd name="connsiteX296" fmla="*/ 3140765 w 4898003"/>
              <a:gd name="connsiteY296" fmla="*/ 270344 h 3363402"/>
              <a:gd name="connsiteX297" fmla="*/ 3140765 w 4898003"/>
              <a:gd name="connsiteY297" fmla="*/ 270344 h 3363402"/>
              <a:gd name="connsiteX298" fmla="*/ 2973787 w 4898003"/>
              <a:gd name="connsiteY298" fmla="*/ 326003 h 3363402"/>
              <a:gd name="connsiteX299" fmla="*/ 2822713 w 4898003"/>
              <a:gd name="connsiteY299" fmla="*/ 349857 h 3363402"/>
              <a:gd name="connsiteX300" fmla="*/ 2711394 w 4898003"/>
              <a:gd name="connsiteY300" fmla="*/ 349857 h 3363402"/>
              <a:gd name="connsiteX301" fmla="*/ 2631881 w 4898003"/>
              <a:gd name="connsiteY301" fmla="*/ 349857 h 3363402"/>
              <a:gd name="connsiteX302" fmla="*/ 2568271 w 4898003"/>
              <a:gd name="connsiteY302" fmla="*/ 333955 h 3363402"/>
              <a:gd name="connsiteX303" fmla="*/ 2544417 w 4898003"/>
              <a:gd name="connsiteY303" fmla="*/ 318052 h 3363402"/>
              <a:gd name="connsiteX304" fmla="*/ 2528514 w 4898003"/>
              <a:gd name="connsiteY304" fmla="*/ 349857 h 3363402"/>
              <a:gd name="connsiteX305" fmla="*/ 2496709 w 4898003"/>
              <a:gd name="connsiteY305" fmla="*/ 326003 h 3363402"/>
              <a:gd name="connsiteX306" fmla="*/ 2456953 w 4898003"/>
              <a:gd name="connsiteY306" fmla="*/ 310101 h 3363402"/>
              <a:gd name="connsiteX307" fmla="*/ 2456953 w 4898003"/>
              <a:gd name="connsiteY307" fmla="*/ 310101 h 3363402"/>
              <a:gd name="connsiteX308" fmla="*/ 2385391 w 4898003"/>
              <a:gd name="connsiteY308" fmla="*/ 278296 h 3363402"/>
              <a:gd name="connsiteX309" fmla="*/ 2385391 w 4898003"/>
              <a:gd name="connsiteY309" fmla="*/ 278296 h 3363402"/>
              <a:gd name="connsiteX310" fmla="*/ 2353586 w 4898003"/>
              <a:gd name="connsiteY310" fmla="*/ 198783 h 3363402"/>
              <a:gd name="connsiteX311" fmla="*/ 2385391 w 4898003"/>
              <a:gd name="connsiteY311" fmla="*/ 166977 h 3363402"/>
              <a:gd name="connsiteX312" fmla="*/ 2345634 w 4898003"/>
              <a:gd name="connsiteY312" fmla="*/ 151075 h 3363402"/>
              <a:gd name="connsiteX313" fmla="*/ 2345634 w 4898003"/>
              <a:gd name="connsiteY313" fmla="*/ 151075 h 3363402"/>
              <a:gd name="connsiteX314" fmla="*/ 2353586 w 4898003"/>
              <a:gd name="connsiteY314" fmla="*/ 71562 h 3363402"/>
              <a:gd name="connsiteX315" fmla="*/ 2393342 w 4898003"/>
              <a:gd name="connsiteY315" fmla="*/ 31805 h 3363402"/>
              <a:gd name="connsiteX316" fmla="*/ 2393342 w 4898003"/>
              <a:gd name="connsiteY316" fmla="*/ 0 h 3363402"/>
              <a:gd name="connsiteX317" fmla="*/ 1502796 w 4898003"/>
              <a:gd name="connsiteY317" fmla="*/ 0 h 3363402"/>
              <a:gd name="connsiteX0" fmla="*/ 1502796 w 4898003"/>
              <a:gd name="connsiteY0" fmla="*/ 0 h 3363402"/>
              <a:gd name="connsiteX1" fmla="*/ 1622066 w 4898003"/>
              <a:gd name="connsiteY1" fmla="*/ 87464 h 3363402"/>
              <a:gd name="connsiteX2" fmla="*/ 1669773 w 4898003"/>
              <a:gd name="connsiteY2" fmla="*/ 166977 h 3363402"/>
              <a:gd name="connsiteX3" fmla="*/ 1693627 w 4898003"/>
              <a:gd name="connsiteY3" fmla="*/ 230588 h 3363402"/>
              <a:gd name="connsiteX4" fmla="*/ 1669773 w 4898003"/>
              <a:gd name="connsiteY4" fmla="*/ 278296 h 3363402"/>
              <a:gd name="connsiteX5" fmla="*/ 1550504 w 4898003"/>
              <a:gd name="connsiteY5" fmla="*/ 341906 h 3363402"/>
              <a:gd name="connsiteX6" fmla="*/ 1478942 w 4898003"/>
              <a:gd name="connsiteY6" fmla="*/ 357809 h 3363402"/>
              <a:gd name="connsiteX7" fmla="*/ 1383527 w 4898003"/>
              <a:gd name="connsiteY7" fmla="*/ 389614 h 3363402"/>
              <a:gd name="connsiteX8" fmla="*/ 1558455 w 4898003"/>
              <a:gd name="connsiteY8" fmla="*/ 405517 h 3363402"/>
              <a:gd name="connsiteX9" fmla="*/ 1709530 w 4898003"/>
              <a:gd name="connsiteY9" fmla="*/ 405517 h 3363402"/>
              <a:gd name="connsiteX10" fmla="*/ 1820848 w 4898003"/>
              <a:gd name="connsiteY10" fmla="*/ 437322 h 3363402"/>
              <a:gd name="connsiteX11" fmla="*/ 1940118 w 4898003"/>
              <a:gd name="connsiteY11" fmla="*/ 469127 h 3363402"/>
              <a:gd name="connsiteX12" fmla="*/ 2019631 w 4898003"/>
              <a:gd name="connsiteY12" fmla="*/ 508883 h 3363402"/>
              <a:gd name="connsiteX13" fmla="*/ 2035533 w 4898003"/>
              <a:gd name="connsiteY13" fmla="*/ 556591 h 3363402"/>
              <a:gd name="connsiteX14" fmla="*/ 2027582 w 4898003"/>
              <a:gd name="connsiteY14" fmla="*/ 596348 h 3363402"/>
              <a:gd name="connsiteX15" fmla="*/ 2011680 w 4898003"/>
              <a:gd name="connsiteY15" fmla="*/ 636104 h 3363402"/>
              <a:gd name="connsiteX16" fmla="*/ 2154803 w 4898003"/>
              <a:gd name="connsiteY16" fmla="*/ 612250 h 3363402"/>
              <a:gd name="connsiteX17" fmla="*/ 2258170 w 4898003"/>
              <a:gd name="connsiteY17" fmla="*/ 636104 h 3363402"/>
              <a:gd name="connsiteX18" fmla="*/ 2337683 w 4898003"/>
              <a:gd name="connsiteY18" fmla="*/ 659958 h 3363402"/>
              <a:gd name="connsiteX19" fmla="*/ 2456953 w 4898003"/>
              <a:gd name="connsiteY19" fmla="*/ 691763 h 3363402"/>
              <a:gd name="connsiteX20" fmla="*/ 2536466 w 4898003"/>
              <a:gd name="connsiteY20" fmla="*/ 739471 h 3363402"/>
              <a:gd name="connsiteX21" fmla="*/ 2647784 w 4898003"/>
              <a:gd name="connsiteY21" fmla="*/ 763325 h 3363402"/>
              <a:gd name="connsiteX22" fmla="*/ 2711394 w 4898003"/>
              <a:gd name="connsiteY22" fmla="*/ 834887 h 3363402"/>
              <a:gd name="connsiteX23" fmla="*/ 2751151 w 4898003"/>
              <a:gd name="connsiteY23" fmla="*/ 946205 h 3363402"/>
              <a:gd name="connsiteX24" fmla="*/ 2735248 w 4898003"/>
              <a:gd name="connsiteY24" fmla="*/ 1041621 h 3363402"/>
              <a:gd name="connsiteX25" fmla="*/ 2600076 w 4898003"/>
              <a:gd name="connsiteY25" fmla="*/ 1073426 h 3363402"/>
              <a:gd name="connsiteX26" fmla="*/ 2464904 w 4898003"/>
              <a:gd name="connsiteY26" fmla="*/ 1089329 h 3363402"/>
              <a:gd name="connsiteX27" fmla="*/ 2337683 w 4898003"/>
              <a:gd name="connsiteY27" fmla="*/ 1097280 h 3363402"/>
              <a:gd name="connsiteX28" fmla="*/ 2178657 w 4898003"/>
              <a:gd name="connsiteY28" fmla="*/ 1129085 h 3363402"/>
              <a:gd name="connsiteX29" fmla="*/ 2138900 w 4898003"/>
              <a:gd name="connsiteY29" fmla="*/ 1137037 h 3363402"/>
              <a:gd name="connsiteX30" fmla="*/ 2377440 w 4898003"/>
              <a:gd name="connsiteY30" fmla="*/ 1152939 h 3363402"/>
              <a:gd name="connsiteX31" fmla="*/ 2568271 w 4898003"/>
              <a:gd name="connsiteY31" fmla="*/ 1152939 h 3363402"/>
              <a:gd name="connsiteX32" fmla="*/ 2767053 w 4898003"/>
              <a:gd name="connsiteY32" fmla="*/ 1152939 h 3363402"/>
              <a:gd name="connsiteX33" fmla="*/ 2854518 w 4898003"/>
              <a:gd name="connsiteY33" fmla="*/ 1168842 h 3363402"/>
              <a:gd name="connsiteX34" fmla="*/ 2910177 w 4898003"/>
              <a:gd name="connsiteY34" fmla="*/ 1232452 h 3363402"/>
              <a:gd name="connsiteX35" fmla="*/ 2910177 w 4898003"/>
              <a:gd name="connsiteY35" fmla="*/ 1280160 h 3363402"/>
              <a:gd name="connsiteX36" fmla="*/ 2934031 w 4898003"/>
              <a:gd name="connsiteY36" fmla="*/ 1327868 h 3363402"/>
              <a:gd name="connsiteX37" fmla="*/ 3029447 w 4898003"/>
              <a:gd name="connsiteY37" fmla="*/ 1399430 h 3363402"/>
              <a:gd name="connsiteX38" fmla="*/ 3140765 w 4898003"/>
              <a:gd name="connsiteY38" fmla="*/ 1455089 h 3363402"/>
              <a:gd name="connsiteX39" fmla="*/ 3267986 w 4898003"/>
              <a:gd name="connsiteY39" fmla="*/ 1518699 h 3363402"/>
              <a:gd name="connsiteX40" fmla="*/ 3323645 w 4898003"/>
              <a:gd name="connsiteY40" fmla="*/ 1558456 h 3363402"/>
              <a:gd name="connsiteX41" fmla="*/ 3244132 w 4898003"/>
              <a:gd name="connsiteY41" fmla="*/ 1550504 h 3363402"/>
              <a:gd name="connsiteX42" fmla="*/ 3140765 w 4898003"/>
              <a:gd name="connsiteY42" fmla="*/ 1510748 h 3363402"/>
              <a:gd name="connsiteX43" fmla="*/ 3053300 w 4898003"/>
              <a:gd name="connsiteY43" fmla="*/ 1478943 h 3363402"/>
              <a:gd name="connsiteX44" fmla="*/ 2981739 w 4898003"/>
              <a:gd name="connsiteY44" fmla="*/ 1455089 h 3363402"/>
              <a:gd name="connsiteX45" fmla="*/ 2926080 w 4898003"/>
              <a:gd name="connsiteY45" fmla="*/ 1455089 h 3363402"/>
              <a:gd name="connsiteX46" fmla="*/ 2878372 w 4898003"/>
              <a:gd name="connsiteY46" fmla="*/ 1502797 h 3363402"/>
              <a:gd name="connsiteX47" fmla="*/ 2878372 w 4898003"/>
              <a:gd name="connsiteY47" fmla="*/ 1502797 h 3363402"/>
              <a:gd name="connsiteX48" fmla="*/ 2910177 w 4898003"/>
              <a:gd name="connsiteY48" fmla="*/ 1566407 h 3363402"/>
              <a:gd name="connsiteX49" fmla="*/ 2934031 w 4898003"/>
              <a:gd name="connsiteY49" fmla="*/ 1645920 h 3363402"/>
              <a:gd name="connsiteX50" fmla="*/ 2934031 w 4898003"/>
              <a:gd name="connsiteY50" fmla="*/ 1645920 h 3363402"/>
              <a:gd name="connsiteX51" fmla="*/ 2902226 w 4898003"/>
              <a:gd name="connsiteY51" fmla="*/ 1749287 h 3363402"/>
              <a:gd name="connsiteX52" fmla="*/ 2862469 w 4898003"/>
              <a:gd name="connsiteY52" fmla="*/ 1765190 h 3363402"/>
              <a:gd name="connsiteX53" fmla="*/ 2798859 w 4898003"/>
              <a:gd name="connsiteY53" fmla="*/ 1757238 h 3363402"/>
              <a:gd name="connsiteX54" fmla="*/ 2711394 w 4898003"/>
              <a:gd name="connsiteY54" fmla="*/ 1757238 h 3363402"/>
              <a:gd name="connsiteX55" fmla="*/ 2623930 w 4898003"/>
              <a:gd name="connsiteY55" fmla="*/ 1749287 h 3363402"/>
              <a:gd name="connsiteX56" fmla="*/ 2568271 w 4898003"/>
              <a:gd name="connsiteY56" fmla="*/ 1765190 h 3363402"/>
              <a:gd name="connsiteX57" fmla="*/ 2695492 w 4898003"/>
              <a:gd name="connsiteY57" fmla="*/ 1789043 h 3363402"/>
              <a:gd name="connsiteX58" fmla="*/ 2775005 w 4898003"/>
              <a:gd name="connsiteY58" fmla="*/ 1804946 h 3363402"/>
              <a:gd name="connsiteX59" fmla="*/ 2846567 w 4898003"/>
              <a:gd name="connsiteY59" fmla="*/ 1836751 h 3363402"/>
              <a:gd name="connsiteX60" fmla="*/ 2846567 w 4898003"/>
              <a:gd name="connsiteY60" fmla="*/ 1836751 h 3363402"/>
              <a:gd name="connsiteX61" fmla="*/ 2870420 w 4898003"/>
              <a:gd name="connsiteY61" fmla="*/ 1924216 h 3363402"/>
              <a:gd name="connsiteX62" fmla="*/ 2830664 w 4898003"/>
              <a:gd name="connsiteY62" fmla="*/ 1987826 h 3363402"/>
              <a:gd name="connsiteX63" fmla="*/ 2767053 w 4898003"/>
              <a:gd name="connsiteY63" fmla="*/ 2027583 h 3363402"/>
              <a:gd name="connsiteX64" fmla="*/ 2775005 w 4898003"/>
              <a:gd name="connsiteY64" fmla="*/ 2051437 h 3363402"/>
              <a:gd name="connsiteX65" fmla="*/ 2775005 w 4898003"/>
              <a:gd name="connsiteY65" fmla="*/ 2051437 h 3363402"/>
              <a:gd name="connsiteX66" fmla="*/ 2703443 w 4898003"/>
              <a:gd name="connsiteY66" fmla="*/ 2122998 h 3363402"/>
              <a:gd name="connsiteX67" fmla="*/ 2639833 w 4898003"/>
              <a:gd name="connsiteY67" fmla="*/ 2146852 h 3363402"/>
              <a:gd name="connsiteX68" fmla="*/ 2584173 w 4898003"/>
              <a:gd name="connsiteY68" fmla="*/ 2194560 h 3363402"/>
              <a:gd name="connsiteX69" fmla="*/ 2552368 w 4898003"/>
              <a:gd name="connsiteY69" fmla="*/ 2210463 h 3363402"/>
              <a:gd name="connsiteX70" fmla="*/ 2361537 w 4898003"/>
              <a:gd name="connsiteY70" fmla="*/ 2226365 h 3363402"/>
              <a:gd name="connsiteX71" fmla="*/ 2258170 w 4898003"/>
              <a:gd name="connsiteY71" fmla="*/ 2266122 h 3363402"/>
              <a:gd name="connsiteX72" fmla="*/ 2138900 w 4898003"/>
              <a:gd name="connsiteY72" fmla="*/ 2274073 h 3363402"/>
              <a:gd name="connsiteX73" fmla="*/ 2043485 w 4898003"/>
              <a:gd name="connsiteY73" fmla="*/ 2274073 h 3363402"/>
              <a:gd name="connsiteX74" fmla="*/ 1971923 w 4898003"/>
              <a:gd name="connsiteY74" fmla="*/ 2234317 h 3363402"/>
              <a:gd name="connsiteX75" fmla="*/ 1971923 w 4898003"/>
              <a:gd name="connsiteY75" fmla="*/ 2234317 h 3363402"/>
              <a:gd name="connsiteX76" fmla="*/ 1892410 w 4898003"/>
              <a:gd name="connsiteY76" fmla="*/ 2154803 h 3363402"/>
              <a:gd name="connsiteX77" fmla="*/ 1804946 w 4898003"/>
              <a:gd name="connsiteY77" fmla="*/ 2115047 h 3363402"/>
              <a:gd name="connsiteX78" fmla="*/ 1820848 w 4898003"/>
              <a:gd name="connsiteY78" fmla="*/ 2067339 h 3363402"/>
              <a:gd name="connsiteX79" fmla="*/ 1765189 w 4898003"/>
              <a:gd name="connsiteY79" fmla="*/ 2075290 h 3363402"/>
              <a:gd name="connsiteX80" fmla="*/ 1677725 w 4898003"/>
              <a:gd name="connsiteY80" fmla="*/ 2075290 h 3363402"/>
              <a:gd name="connsiteX81" fmla="*/ 1622066 w 4898003"/>
              <a:gd name="connsiteY81" fmla="*/ 2075290 h 3363402"/>
              <a:gd name="connsiteX82" fmla="*/ 1550504 w 4898003"/>
              <a:gd name="connsiteY82" fmla="*/ 2075290 h 3363402"/>
              <a:gd name="connsiteX83" fmla="*/ 1486893 w 4898003"/>
              <a:gd name="connsiteY83" fmla="*/ 2067339 h 3363402"/>
              <a:gd name="connsiteX84" fmla="*/ 1415332 w 4898003"/>
              <a:gd name="connsiteY84" fmla="*/ 2051437 h 3363402"/>
              <a:gd name="connsiteX85" fmla="*/ 1359673 w 4898003"/>
              <a:gd name="connsiteY85" fmla="*/ 2051437 h 3363402"/>
              <a:gd name="connsiteX86" fmla="*/ 1359673 w 4898003"/>
              <a:gd name="connsiteY86" fmla="*/ 2051437 h 3363402"/>
              <a:gd name="connsiteX87" fmla="*/ 1534601 w 4898003"/>
              <a:gd name="connsiteY87" fmla="*/ 2130950 h 3363402"/>
              <a:gd name="connsiteX88" fmla="*/ 1622066 w 4898003"/>
              <a:gd name="connsiteY88" fmla="*/ 2146852 h 3363402"/>
              <a:gd name="connsiteX89" fmla="*/ 1701579 w 4898003"/>
              <a:gd name="connsiteY89" fmla="*/ 2178657 h 3363402"/>
              <a:gd name="connsiteX90" fmla="*/ 1781092 w 4898003"/>
              <a:gd name="connsiteY90" fmla="*/ 2250219 h 3363402"/>
              <a:gd name="connsiteX91" fmla="*/ 1836751 w 4898003"/>
              <a:gd name="connsiteY91" fmla="*/ 2297927 h 3363402"/>
              <a:gd name="connsiteX92" fmla="*/ 1844702 w 4898003"/>
              <a:gd name="connsiteY92" fmla="*/ 2345635 h 3363402"/>
              <a:gd name="connsiteX93" fmla="*/ 1844702 w 4898003"/>
              <a:gd name="connsiteY93" fmla="*/ 2345635 h 3363402"/>
              <a:gd name="connsiteX94" fmla="*/ 1741335 w 4898003"/>
              <a:gd name="connsiteY94" fmla="*/ 2425148 h 3363402"/>
              <a:gd name="connsiteX95" fmla="*/ 1630017 w 4898003"/>
              <a:gd name="connsiteY95" fmla="*/ 2449002 h 3363402"/>
              <a:gd name="connsiteX96" fmla="*/ 1550504 w 4898003"/>
              <a:gd name="connsiteY96" fmla="*/ 2456953 h 3363402"/>
              <a:gd name="connsiteX97" fmla="*/ 1502796 w 4898003"/>
              <a:gd name="connsiteY97" fmla="*/ 2512612 h 3363402"/>
              <a:gd name="connsiteX98" fmla="*/ 1423283 w 4898003"/>
              <a:gd name="connsiteY98" fmla="*/ 2536466 h 3363402"/>
              <a:gd name="connsiteX99" fmla="*/ 1335819 w 4898003"/>
              <a:gd name="connsiteY99" fmla="*/ 2568271 h 3363402"/>
              <a:gd name="connsiteX100" fmla="*/ 1264257 w 4898003"/>
              <a:gd name="connsiteY100" fmla="*/ 2631882 h 3363402"/>
              <a:gd name="connsiteX101" fmla="*/ 1216549 w 4898003"/>
              <a:gd name="connsiteY101" fmla="*/ 2631882 h 3363402"/>
              <a:gd name="connsiteX102" fmla="*/ 1097280 w 4898003"/>
              <a:gd name="connsiteY102" fmla="*/ 2647784 h 3363402"/>
              <a:gd name="connsiteX103" fmla="*/ 1009815 w 4898003"/>
              <a:gd name="connsiteY103" fmla="*/ 2647784 h 3363402"/>
              <a:gd name="connsiteX104" fmla="*/ 922351 w 4898003"/>
              <a:gd name="connsiteY104" fmla="*/ 2623930 h 3363402"/>
              <a:gd name="connsiteX105" fmla="*/ 842838 w 4898003"/>
              <a:gd name="connsiteY105" fmla="*/ 2631882 h 3363402"/>
              <a:gd name="connsiteX106" fmla="*/ 747422 w 4898003"/>
              <a:gd name="connsiteY106" fmla="*/ 2631882 h 3363402"/>
              <a:gd name="connsiteX107" fmla="*/ 747422 w 4898003"/>
              <a:gd name="connsiteY107" fmla="*/ 2631882 h 3363402"/>
              <a:gd name="connsiteX108" fmla="*/ 628153 w 4898003"/>
              <a:gd name="connsiteY108" fmla="*/ 2552369 h 3363402"/>
              <a:gd name="connsiteX109" fmla="*/ 540688 w 4898003"/>
              <a:gd name="connsiteY109" fmla="*/ 2520563 h 3363402"/>
              <a:gd name="connsiteX110" fmla="*/ 485029 w 4898003"/>
              <a:gd name="connsiteY110" fmla="*/ 2536466 h 3363402"/>
              <a:gd name="connsiteX111" fmla="*/ 485029 w 4898003"/>
              <a:gd name="connsiteY111" fmla="*/ 2536466 h 3363402"/>
              <a:gd name="connsiteX112" fmla="*/ 421419 w 4898003"/>
              <a:gd name="connsiteY112" fmla="*/ 2592125 h 3363402"/>
              <a:gd name="connsiteX113" fmla="*/ 469127 w 4898003"/>
              <a:gd name="connsiteY113" fmla="*/ 2639833 h 3363402"/>
              <a:gd name="connsiteX114" fmla="*/ 469127 w 4898003"/>
              <a:gd name="connsiteY114" fmla="*/ 2639833 h 3363402"/>
              <a:gd name="connsiteX115" fmla="*/ 413467 w 4898003"/>
              <a:gd name="connsiteY115" fmla="*/ 2679590 h 3363402"/>
              <a:gd name="connsiteX116" fmla="*/ 318052 w 4898003"/>
              <a:gd name="connsiteY116" fmla="*/ 2655736 h 3363402"/>
              <a:gd name="connsiteX117" fmla="*/ 174928 w 4898003"/>
              <a:gd name="connsiteY117" fmla="*/ 2679590 h 3363402"/>
              <a:gd name="connsiteX118" fmla="*/ 111318 w 4898003"/>
              <a:gd name="connsiteY118" fmla="*/ 2679590 h 3363402"/>
              <a:gd name="connsiteX119" fmla="*/ 0 w 4898003"/>
              <a:gd name="connsiteY119" fmla="*/ 2671638 h 3363402"/>
              <a:gd name="connsiteX120" fmla="*/ 0 w 4898003"/>
              <a:gd name="connsiteY120" fmla="*/ 2727297 h 3363402"/>
              <a:gd name="connsiteX121" fmla="*/ 87464 w 4898003"/>
              <a:gd name="connsiteY121" fmla="*/ 2735249 h 3363402"/>
              <a:gd name="connsiteX122" fmla="*/ 182880 w 4898003"/>
              <a:gd name="connsiteY122" fmla="*/ 2759103 h 3363402"/>
              <a:gd name="connsiteX123" fmla="*/ 270344 w 4898003"/>
              <a:gd name="connsiteY123" fmla="*/ 2775005 h 3363402"/>
              <a:gd name="connsiteX124" fmla="*/ 373711 w 4898003"/>
              <a:gd name="connsiteY124" fmla="*/ 2790908 h 3363402"/>
              <a:gd name="connsiteX125" fmla="*/ 453224 w 4898003"/>
              <a:gd name="connsiteY125" fmla="*/ 2814762 h 3363402"/>
              <a:gd name="connsiteX126" fmla="*/ 532737 w 4898003"/>
              <a:gd name="connsiteY126" fmla="*/ 2838616 h 3363402"/>
              <a:gd name="connsiteX127" fmla="*/ 580445 w 4898003"/>
              <a:gd name="connsiteY127" fmla="*/ 2862470 h 3363402"/>
              <a:gd name="connsiteX128" fmla="*/ 675860 w 4898003"/>
              <a:gd name="connsiteY128" fmla="*/ 2926080 h 3363402"/>
              <a:gd name="connsiteX129" fmla="*/ 675860 w 4898003"/>
              <a:gd name="connsiteY129" fmla="*/ 2926080 h 3363402"/>
              <a:gd name="connsiteX130" fmla="*/ 715617 w 4898003"/>
              <a:gd name="connsiteY130" fmla="*/ 2989690 h 3363402"/>
              <a:gd name="connsiteX131" fmla="*/ 683812 w 4898003"/>
              <a:gd name="connsiteY131" fmla="*/ 3045350 h 3363402"/>
              <a:gd name="connsiteX132" fmla="*/ 683812 w 4898003"/>
              <a:gd name="connsiteY132" fmla="*/ 3045350 h 3363402"/>
              <a:gd name="connsiteX133" fmla="*/ 604299 w 4898003"/>
              <a:gd name="connsiteY133" fmla="*/ 3093057 h 3363402"/>
              <a:gd name="connsiteX134" fmla="*/ 604299 w 4898003"/>
              <a:gd name="connsiteY134" fmla="*/ 3093057 h 3363402"/>
              <a:gd name="connsiteX135" fmla="*/ 469127 w 4898003"/>
              <a:gd name="connsiteY135" fmla="*/ 3093057 h 3363402"/>
              <a:gd name="connsiteX136" fmla="*/ 612250 w 4898003"/>
              <a:gd name="connsiteY136" fmla="*/ 3116911 h 3363402"/>
              <a:gd name="connsiteX137" fmla="*/ 723568 w 4898003"/>
              <a:gd name="connsiteY137" fmla="*/ 3124863 h 3363402"/>
              <a:gd name="connsiteX138" fmla="*/ 787179 w 4898003"/>
              <a:gd name="connsiteY138" fmla="*/ 3172570 h 3363402"/>
              <a:gd name="connsiteX139" fmla="*/ 866692 w 4898003"/>
              <a:gd name="connsiteY139" fmla="*/ 3228230 h 3363402"/>
              <a:gd name="connsiteX140" fmla="*/ 954156 w 4898003"/>
              <a:gd name="connsiteY140" fmla="*/ 3283889 h 3363402"/>
              <a:gd name="connsiteX141" fmla="*/ 993913 w 4898003"/>
              <a:gd name="connsiteY141" fmla="*/ 3323645 h 3363402"/>
              <a:gd name="connsiteX142" fmla="*/ 1057523 w 4898003"/>
              <a:gd name="connsiteY142" fmla="*/ 3323645 h 3363402"/>
              <a:gd name="connsiteX143" fmla="*/ 1057523 w 4898003"/>
              <a:gd name="connsiteY143" fmla="*/ 3323645 h 3363402"/>
              <a:gd name="connsiteX144" fmla="*/ 1200647 w 4898003"/>
              <a:gd name="connsiteY144" fmla="*/ 3363402 h 3363402"/>
              <a:gd name="connsiteX145" fmla="*/ 1264257 w 4898003"/>
              <a:gd name="connsiteY145" fmla="*/ 3307743 h 3363402"/>
              <a:gd name="connsiteX146" fmla="*/ 1431234 w 4898003"/>
              <a:gd name="connsiteY146" fmla="*/ 3220278 h 3363402"/>
              <a:gd name="connsiteX147" fmla="*/ 1542553 w 4898003"/>
              <a:gd name="connsiteY147" fmla="*/ 3172570 h 3363402"/>
              <a:gd name="connsiteX148" fmla="*/ 1653871 w 4898003"/>
              <a:gd name="connsiteY148" fmla="*/ 3124863 h 3363402"/>
              <a:gd name="connsiteX149" fmla="*/ 1749287 w 4898003"/>
              <a:gd name="connsiteY149" fmla="*/ 3116911 h 3363402"/>
              <a:gd name="connsiteX150" fmla="*/ 1852653 w 4898003"/>
              <a:gd name="connsiteY150" fmla="*/ 3116911 h 3363402"/>
              <a:gd name="connsiteX151" fmla="*/ 1940118 w 4898003"/>
              <a:gd name="connsiteY151" fmla="*/ 3124863 h 3363402"/>
              <a:gd name="connsiteX152" fmla="*/ 1995777 w 4898003"/>
              <a:gd name="connsiteY152" fmla="*/ 3085106 h 3363402"/>
              <a:gd name="connsiteX153" fmla="*/ 2091193 w 4898003"/>
              <a:gd name="connsiteY153" fmla="*/ 3085106 h 3363402"/>
              <a:gd name="connsiteX154" fmla="*/ 2194560 w 4898003"/>
              <a:gd name="connsiteY154" fmla="*/ 3093057 h 3363402"/>
              <a:gd name="connsiteX155" fmla="*/ 2289975 w 4898003"/>
              <a:gd name="connsiteY155" fmla="*/ 3069203 h 3363402"/>
              <a:gd name="connsiteX156" fmla="*/ 2369488 w 4898003"/>
              <a:gd name="connsiteY156" fmla="*/ 3029447 h 3363402"/>
              <a:gd name="connsiteX157" fmla="*/ 2425147 w 4898003"/>
              <a:gd name="connsiteY157" fmla="*/ 3013544 h 3363402"/>
              <a:gd name="connsiteX158" fmla="*/ 2576222 w 4898003"/>
              <a:gd name="connsiteY158" fmla="*/ 3013544 h 3363402"/>
              <a:gd name="connsiteX159" fmla="*/ 2695492 w 4898003"/>
              <a:gd name="connsiteY159" fmla="*/ 3005593 h 3363402"/>
              <a:gd name="connsiteX160" fmla="*/ 2790907 w 4898003"/>
              <a:gd name="connsiteY160" fmla="*/ 3053301 h 3363402"/>
              <a:gd name="connsiteX161" fmla="*/ 2846567 w 4898003"/>
              <a:gd name="connsiteY161" fmla="*/ 3053301 h 3363402"/>
              <a:gd name="connsiteX162" fmla="*/ 2926080 w 4898003"/>
              <a:gd name="connsiteY162" fmla="*/ 3021496 h 3363402"/>
              <a:gd name="connsiteX163" fmla="*/ 3021495 w 4898003"/>
              <a:gd name="connsiteY163" fmla="*/ 2949934 h 3363402"/>
              <a:gd name="connsiteX164" fmla="*/ 3069203 w 4898003"/>
              <a:gd name="connsiteY164" fmla="*/ 2918129 h 3363402"/>
              <a:gd name="connsiteX165" fmla="*/ 3164619 w 4898003"/>
              <a:gd name="connsiteY165" fmla="*/ 2870421 h 3363402"/>
              <a:gd name="connsiteX166" fmla="*/ 3228229 w 4898003"/>
              <a:gd name="connsiteY166" fmla="*/ 2870421 h 3363402"/>
              <a:gd name="connsiteX167" fmla="*/ 3315693 w 4898003"/>
              <a:gd name="connsiteY167" fmla="*/ 2870421 h 3363402"/>
              <a:gd name="connsiteX168" fmla="*/ 3315693 w 4898003"/>
              <a:gd name="connsiteY168" fmla="*/ 2870421 h 3363402"/>
              <a:gd name="connsiteX169" fmla="*/ 3403158 w 4898003"/>
              <a:gd name="connsiteY169" fmla="*/ 2854518 h 3363402"/>
              <a:gd name="connsiteX170" fmla="*/ 3474720 w 4898003"/>
              <a:gd name="connsiteY170" fmla="*/ 2814762 h 3363402"/>
              <a:gd name="connsiteX171" fmla="*/ 3530379 w 4898003"/>
              <a:gd name="connsiteY171" fmla="*/ 2775005 h 3363402"/>
              <a:gd name="connsiteX172" fmla="*/ 3609892 w 4898003"/>
              <a:gd name="connsiteY172" fmla="*/ 2743200 h 3363402"/>
              <a:gd name="connsiteX173" fmla="*/ 3673502 w 4898003"/>
              <a:gd name="connsiteY173" fmla="*/ 2711395 h 3363402"/>
              <a:gd name="connsiteX174" fmla="*/ 3713259 w 4898003"/>
              <a:gd name="connsiteY174" fmla="*/ 2671638 h 3363402"/>
              <a:gd name="connsiteX175" fmla="*/ 3760967 w 4898003"/>
              <a:gd name="connsiteY175" fmla="*/ 2623930 h 3363402"/>
              <a:gd name="connsiteX176" fmla="*/ 3800723 w 4898003"/>
              <a:gd name="connsiteY176" fmla="*/ 2592125 h 3363402"/>
              <a:gd name="connsiteX177" fmla="*/ 3673502 w 4898003"/>
              <a:gd name="connsiteY177" fmla="*/ 2568271 h 3363402"/>
              <a:gd name="connsiteX178" fmla="*/ 3578087 w 4898003"/>
              <a:gd name="connsiteY178" fmla="*/ 2552369 h 3363402"/>
              <a:gd name="connsiteX179" fmla="*/ 3522427 w 4898003"/>
              <a:gd name="connsiteY179" fmla="*/ 2536466 h 3363402"/>
              <a:gd name="connsiteX180" fmla="*/ 3522427 w 4898003"/>
              <a:gd name="connsiteY180" fmla="*/ 2536466 h 3363402"/>
              <a:gd name="connsiteX181" fmla="*/ 3514476 w 4898003"/>
              <a:gd name="connsiteY181" fmla="*/ 2472856 h 3363402"/>
              <a:gd name="connsiteX182" fmla="*/ 3570135 w 4898003"/>
              <a:gd name="connsiteY182" fmla="*/ 2433099 h 3363402"/>
              <a:gd name="connsiteX183" fmla="*/ 3617843 w 4898003"/>
              <a:gd name="connsiteY183" fmla="*/ 2409245 h 3363402"/>
              <a:gd name="connsiteX184" fmla="*/ 3681453 w 4898003"/>
              <a:gd name="connsiteY184" fmla="*/ 2409245 h 3363402"/>
              <a:gd name="connsiteX185" fmla="*/ 3721210 w 4898003"/>
              <a:gd name="connsiteY185" fmla="*/ 2425148 h 3363402"/>
              <a:gd name="connsiteX186" fmla="*/ 3792772 w 4898003"/>
              <a:gd name="connsiteY186" fmla="*/ 2433099 h 3363402"/>
              <a:gd name="connsiteX187" fmla="*/ 3824577 w 4898003"/>
              <a:gd name="connsiteY187" fmla="*/ 2425148 h 3363402"/>
              <a:gd name="connsiteX188" fmla="*/ 3912041 w 4898003"/>
              <a:gd name="connsiteY188" fmla="*/ 2321781 h 3363402"/>
              <a:gd name="connsiteX189" fmla="*/ 4007457 w 4898003"/>
              <a:gd name="connsiteY189" fmla="*/ 2258170 h 3363402"/>
              <a:gd name="connsiteX190" fmla="*/ 4094921 w 4898003"/>
              <a:gd name="connsiteY190" fmla="*/ 2210463 h 3363402"/>
              <a:gd name="connsiteX191" fmla="*/ 4142629 w 4898003"/>
              <a:gd name="connsiteY191" fmla="*/ 2194560 h 3363402"/>
              <a:gd name="connsiteX192" fmla="*/ 4214191 w 4898003"/>
              <a:gd name="connsiteY192" fmla="*/ 2194560 h 3363402"/>
              <a:gd name="connsiteX193" fmla="*/ 4293704 w 4898003"/>
              <a:gd name="connsiteY193" fmla="*/ 2170706 h 3363402"/>
              <a:gd name="connsiteX194" fmla="*/ 4389120 w 4898003"/>
              <a:gd name="connsiteY194" fmla="*/ 2170706 h 3363402"/>
              <a:gd name="connsiteX195" fmla="*/ 4484535 w 4898003"/>
              <a:gd name="connsiteY195" fmla="*/ 2146852 h 3363402"/>
              <a:gd name="connsiteX196" fmla="*/ 4389120 w 4898003"/>
              <a:gd name="connsiteY196" fmla="*/ 2122998 h 3363402"/>
              <a:gd name="connsiteX197" fmla="*/ 4253947 w 4898003"/>
              <a:gd name="connsiteY197" fmla="*/ 2122998 h 3363402"/>
              <a:gd name="connsiteX198" fmla="*/ 4166483 w 4898003"/>
              <a:gd name="connsiteY198" fmla="*/ 2122998 h 3363402"/>
              <a:gd name="connsiteX199" fmla="*/ 4079019 w 4898003"/>
              <a:gd name="connsiteY199" fmla="*/ 2099144 h 3363402"/>
              <a:gd name="connsiteX200" fmla="*/ 4031311 w 4898003"/>
              <a:gd name="connsiteY200" fmla="*/ 2059388 h 3363402"/>
              <a:gd name="connsiteX201" fmla="*/ 4079019 w 4898003"/>
              <a:gd name="connsiteY201" fmla="*/ 2027583 h 3363402"/>
              <a:gd name="connsiteX202" fmla="*/ 4079019 w 4898003"/>
              <a:gd name="connsiteY202" fmla="*/ 2027583 h 3363402"/>
              <a:gd name="connsiteX203" fmla="*/ 4031311 w 4898003"/>
              <a:gd name="connsiteY203" fmla="*/ 2003729 h 3363402"/>
              <a:gd name="connsiteX204" fmla="*/ 3999506 w 4898003"/>
              <a:gd name="connsiteY204" fmla="*/ 2003729 h 3363402"/>
              <a:gd name="connsiteX205" fmla="*/ 3967700 w 4898003"/>
              <a:gd name="connsiteY205" fmla="*/ 1956021 h 3363402"/>
              <a:gd name="connsiteX206" fmla="*/ 3983603 w 4898003"/>
              <a:gd name="connsiteY206" fmla="*/ 1924216 h 3363402"/>
              <a:gd name="connsiteX207" fmla="*/ 4047213 w 4898003"/>
              <a:gd name="connsiteY207" fmla="*/ 1844703 h 3363402"/>
              <a:gd name="connsiteX208" fmla="*/ 4102873 w 4898003"/>
              <a:gd name="connsiteY208" fmla="*/ 1765190 h 3363402"/>
              <a:gd name="connsiteX209" fmla="*/ 4118775 w 4898003"/>
              <a:gd name="connsiteY209" fmla="*/ 1709530 h 3363402"/>
              <a:gd name="connsiteX210" fmla="*/ 4142629 w 4898003"/>
              <a:gd name="connsiteY210" fmla="*/ 1669774 h 3363402"/>
              <a:gd name="connsiteX211" fmla="*/ 4190337 w 4898003"/>
              <a:gd name="connsiteY211" fmla="*/ 1637969 h 3363402"/>
              <a:gd name="connsiteX212" fmla="*/ 4245996 w 4898003"/>
              <a:gd name="connsiteY212" fmla="*/ 1582310 h 3363402"/>
              <a:gd name="connsiteX213" fmla="*/ 4301655 w 4898003"/>
              <a:gd name="connsiteY213" fmla="*/ 1558456 h 3363402"/>
              <a:gd name="connsiteX214" fmla="*/ 4214191 w 4898003"/>
              <a:gd name="connsiteY214" fmla="*/ 1558456 h 3363402"/>
              <a:gd name="connsiteX215" fmla="*/ 4079019 w 4898003"/>
              <a:gd name="connsiteY215" fmla="*/ 1574358 h 3363402"/>
              <a:gd name="connsiteX216" fmla="*/ 3999506 w 4898003"/>
              <a:gd name="connsiteY216" fmla="*/ 1582310 h 3363402"/>
              <a:gd name="connsiteX217" fmla="*/ 3999506 w 4898003"/>
              <a:gd name="connsiteY217" fmla="*/ 1582310 h 3363402"/>
              <a:gd name="connsiteX218" fmla="*/ 3904090 w 4898003"/>
              <a:gd name="connsiteY218" fmla="*/ 1606163 h 3363402"/>
              <a:gd name="connsiteX219" fmla="*/ 3824577 w 4898003"/>
              <a:gd name="connsiteY219" fmla="*/ 1606163 h 3363402"/>
              <a:gd name="connsiteX220" fmla="*/ 3824577 w 4898003"/>
              <a:gd name="connsiteY220" fmla="*/ 1606163 h 3363402"/>
              <a:gd name="connsiteX221" fmla="*/ 3824577 w 4898003"/>
              <a:gd name="connsiteY221" fmla="*/ 1606163 h 3363402"/>
              <a:gd name="connsiteX222" fmla="*/ 3768918 w 4898003"/>
              <a:gd name="connsiteY222" fmla="*/ 1550504 h 3363402"/>
              <a:gd name="connsiteX223" fmla="*/ 3729161 w 4898003"/>
              <a:gd name="connsiteY223" fmla="*/ 1558456 h 3363402"/>
              <a:gd name="connsiteX224" fmla="*/ 3689405 w 4898003"/>
              <a:gd name="connsiteY224" fmla="*/ 1542553 h 3363402"/>
              <a:gd name="connsiteX225" fmla="*/ 3689405 w 4898003"/>
              <a:gd name="connsiteY225" fmla="*/ 1542553 h 3363402"/>
              <a:gd name="connsiteX226" fmla="*/ 3641697 w 4898003"/>
              <a:gd name="connsiteY226" fmla="*/ 1447137 h 3363402"/>
              <a:gd name="connsiteX227" fmla="*/ 3665551 w 4898003"/>
              <a:gd name="connsiteY227" fmla="*/ 1391478 h 3363402"/>
              <a:gd name="connsiteX228" fmla="*/ 3713259 w 4898003"/>
              <a:gd name="connsiteY228" fmla="*/ 1327868 h 3363402"/>
              <a:gd name="connsiteX229" fmla="*/ 3792772 w 4898003"/>
              <a:gd name="connsiteY229" fmla="*/ 1248355 h 3363402"/>
              <a:gd name="connsiteX230" fmla="*/ 3840480 w 4898003"/>
              <a:gd name="connsiteY230" fmla="*/ 1200647 h 3363402"/>
              <a:gd name="connsiteX231" fmla="*/ 3919993 w 4898003"/>
              <a:gd name="connsiteY231" fmla="*/ 1160890 h 3363402"/>
              <a:gd name="connsiteX232" fmla="*/ 3991554 w 4898003"/>
              <a:gd name="connsiteY232" fmla="*/ 1137037 h 3363402"/>
              <a:gd name="connsiteX233" fmla="*/ 4047213 w 4898003"/>
              <a:gd name="connsiteY233" fmla="*/ 1105231 h 3363402"/>
              <a:gd name="connsiteX234" fmla="*/ 4110824 w 4898003"/>
              <a:gd name="connsiteY234" fmla="*/ 1081377 h 3363402"/>
              <a:gd name="connsiteX235" fmla="*/ 4158532 w 4898003"/>
              <a:gd name="connsiteY235" fmla="*/ 1017767 h 3363402"/>
              <a:gd name="connsiteX236" fmla="*/ 4190337 w 4898003"/>
              <a:gd name="connsiteY236" fmla="*/ 978010 h 3363402"/>
              <a:gd name="connsiteX237" fmla="*/ 4230093 w 4898003"/>
              <a:gd name="connsiteY237" fmla="*/ 946205 h 3363402"/>
              <a:gd name="connsiteX238" fmla="*/ 4206240 w 4898003"/>
              <a:gd name="connsiteY238" fmla="*/ 946205 h 3363402"/>
              <a:gd name="connsiteX239" fmla="*/ 4206240 w 4898003"/>
              <a:gd name="connsiteY239" fmla="*/ 946205 h 3363402"/>
              <a:gd name="connsiteX240" fmla="*/ 4206240 w 4898003"/>
              <a:gd name="connsiteY240" fmla="*/ 946205 h 3363402"/>
              <a:gd name="connsiteX241" fmla="*/ 4214191 w 4898003"/>
              <a:gd name="connsiteY241" fmla="*/ 834887 h 3363402"/>
              <a:gd name="connsiteX242" fmla="*/ 4269850 w 4898003"/>
              <a:gd name="connsiteY242" fmla="*/ 755374 h 3363402"/>
              <a:gd name="connsiteX243" fmla="*/ 4269850 w 4898003"/>
              <a:gd name="connsiteY243" fmla="*/ 755374 h 3363402"/>
              <a:gd name="connsiteX244" fmla="*/ 4206240 w 4898003"/>
              <a:gd name="connsiteY244" fmla="*/ 699715 h 3363402"/>
              <a:gd name="connsiteX245" fmla="*/ 4198288 w 4898003"/>
              <a:gd name="connsiteY245" fmla="*/ 659958 h 3363402"/>
              <a:gd name="connsiteX246" fmla="*/ 4198288 w 4898003"/>
              <a:gd name="connsiteY246" fmla="*/ 659958 h 3363402"/>
              <a:gd name="connsiteX247" fmla="*/ 4277801 w 4898003"/>
              <a:gd name="connsiteY247" fmla="*/ 580445 h 3363402"/>
              <a:gd name="connsiteX248" fmla="*/ 4301655 w 4898003"/>
              <a:gd name="connsiteY248" fmla="*/ 540689 h 3363402"/>
              <a:gd name="connsiteX249" fmla="*/ 4389120 w 4898003"/>
              <a:gd name="connsiteY249" fmla="*/ 516835 h 3363402"/>
              <a:gd name="connsiteX250" fmla="*/ 4460681 w 4898003"/>
              <a:gd name="connsiteY250" fmla="*/ 516835 h 3363402"/>
              <a:gd name="connsiteX251" fmla="*/ 4556097 w 4898003"/>
              <a:gd name="connsiteY251" fmla="*/ 540689 h 3363402"/>
              <a:gd name="connsiteX252" fmla="*/ 4611756 w 4898003"/>
              <a:gd name="connsiteY252" fmla="*/ 556591 h 3363402"/>
              <a:gd name="connsiteX253" fmla="*/ 4651513 w 4898003"/>
              <a:gd name="connsiteY253" fmla="*/ 580445 h 3363402"/>
              <a:gd name="connsiteX254" fmla="*/ 4651513 w 4898003"/>
              <a:gd name="connsiteY254" fmla="*/ 580445 h 3363402"/>
              <a:gd name="connsiteX255" fmla="*/ 4786685 w 4898003"/>
              <a:gd name="connsiteY255" fmla="*/ 620202 h 3363402"/>
              <a:gd name="connsiteX256" fmla="*/ 4794636 w 4898003"/>
              <a:gd name="connsiteY256" fmla="*/ 604299 h 3363402"/>
              <a:gd name="connsiteX257" fmla="*/ 4746928 w 4898003"/>
              <a:gd name="connsiteY257" fmla="*/ 548640 h 3363402"/>
              <a:gd name="connsiteX258" fmla="*/ 4746928 w 4898003"/>
              <a:gd name="connsiteY258" fmla="*/ 548640 h 3363402"/>
              <a:gd name="connsiteX259" fmla="*/ 4786685 w 4898003"/>
              <a:gd name="connsiteY259" fmla="*/ 516835 h 3363402"/>
              <a:gd name="connsiteX260" fmla="*/ 4850295 w 4898003"/>
              <a:gd name="connsiteY260" fmla="*/ 469127 h 3363402"/>
              <a:gd name="connsiteX261" fmla="*/ 4898003 w 4898003"/>
              <a:gd name="connsiteY261" fmla="*/ 429370 h 3363402"/>
              <a:gd name="connsiteX262" fmla="*/ 4802587 w 4898003"/>
              <a:gd name="connsiteY262" fmla="*/ 421419 h 3363402"/>
              <a:gd name="connsiteX263" fmla="*/ 4738977 w 4898003"/>
              <a:gd name="connsiteY263" fmla="*/ 429370 h 3363402"/>
              <a:gd name="connsiteX264" fmla="*/ 4675367 w 4898003"/>
              <a:gd name="connsiteY264" fmla="*/ 445273 h 3363402"/>
              <a:gd name="connsiteX265" fmla="*/ 4611756 w 4898003"/>
              <a:gd name="connsiteY265" fmla="*/ 461176 h 3363402"/>
              <a:gd name="connsiteX266" fmla="*/ 4556097 w 4898003"/>
              <a:gd name="connsiteY266" fmla="*/ 453224 h 3363402"/>
              <a:gd name="connsiteX267" fmla="*/ 4532243 w 4898003"/>
              <a:gd name="connsiteY267" fmla="*/ 445273 h 3363402"/>
              <a:gd name="connsiteX268" fmla="*/ 4500438 w 4898003"/>
              <a:gd name="connsiteY268" fmla="*/ 413468 h 3363402"/>
              <a:gd name="connsiteX269" fmla="*/ 4500438 w 4898003"/>
              <a:gd name="connsiteY269" fmla="*/ 413468 h 3363402"/>
              <a:gd name="connsiteX270" fmla="*/ 4412973 w 4898003"/>
              <a:gd name="connsiteY270" fmla="*/ 445273 h 3363402"/>
              <a:gd name="connsiteX271" fmla="*/ 4349363 w 4898003"/>
              <a:gd name="connsiteY271" fmla="*/ 461176 h 3363402"/>
              <a:gd name="connsiteX272" fmla="*/ 4317558 w 4898003"/>
              <a:gd name="connsiteY272" fmla="*/ 461176 h 3363402"/>
              <a:gd name="connsiteX273" fmla="*/ 4317558 w 4898003"/>
              <a:gd name="connsiteY273" fmla="*/ 461176 h 3363402"/>
              <a:gd name="connsiteX274" fmla="*/ 4214191 w 4898003"/>
              <a:gd name="connsiteY274" fmla="*/ 405517 h 3363402"/>
              <a:gd name="connsiteX275" fmla="*/ 4214191 w 4898003"/>
              <a:gd name="connsiteY275" fmla="*/ 405517 h 3363402"/>
              <a:gd name="connsiteX276" fmla="*/ 4126727 w 4898003"/>
              <a:gd name="connsiteY276" fmla="*/ 421419 h 3363402"/>
              <a:gd name="connsiteX277" fmla="*/ 4126727 w 4898003"/>
              <a:gd name="connsiteY277" fmla="*/ 421419 h 3363402"/>
              <a:gd name="connsiteX278" fmla="*/ 4047213 w 4898003"/>
              <a:gd name="connsiteY278" fmla="*/ 365760 h 3363402"/>
              <a:gd name="connsiteX279" fmla="*/ 3991554 w 4898003"/>
              <a:gd name="connsiteY279" fmla="*/ 389614 h 3363402"/>
              <a:gd name="connsiteX280" fmla="*/ 3951798 w 4898003"/>
              <a:gd name="connsiteY280" fmla="*/ 397565 h 3363402"/>
              <a:gd name="connsiteX281" fmla="*/ 3927944 w 4898003"/>
              <a:gd name="connsiteY281" fmla="*/ 373711 h 3363402"/>
              <a:gd name="connsiteX282" fmla="*/ 3927944 w 4898003"/>
              <a:gd name="connsiteY282" fmla="*/ 373711 h 3363402"/>
              <a:gd name="connsiteX283" fmla="*/ 3840480 w 4898003"/>
              <a:gd name="connsiteY283" fmla="*/ 349857 h 3363402"/>
              <a:gd name="connsiteX284" fmla="*/ 3792772 w 4898003"/>
              <a:gd name="connsiteY284" fmla="*/ 318052 h 3363402"/>
              <a:gd name="connsiteX285" fmla="*/ 3673502 w 4898003"/>
              <a:gd name="connsiteY285" fmla="*/ 326003 h 3363402"/>
              <a:gd name="connsiteX286" fmla="*/ 3578087 w 4898003"/>
              <a:gd name="connsiteY286" fmla="*/ 333955 h 3363402"/>
              <a:gd name="connsiteX287" fmla="*/ 3538330 w 4898003"/>
              <a:gd name="connsiteY287" fmla="*/ 349857 h 3363402"/>
              <a:gd name="connsiteX288" fmla="*/ 3538330 w 4898003"/>
              <a:gd name="connsiteY288" fmla="*/ 349857 h 3363402"/>
              <a:gd name="connsiteX289" fmla="*/ 3419060 w 4898003"/>
              <a:gd name="connsiteY289" fmla="*/ 357809 h 3363402"/>
              <a:gd name="connsiteX290" fmla="*/ 3379304 w 4898003"/>
              <a:gd name="connsiteY290" fmla="*/ 326003 h 3363402"/>
              <a:gd name="connsiteX291" fmla="*/ 3379304 w 4898003"/>
              <a:gd name="connsiteY291" fmla="*/ 326003 h 3363402"/>
              <a:gd name="connsiteX292" fmla="*/ 3275937 w 4898003"/>
              <a:gd name="connsiteY292" fmla="*/ 294198 h 3363402"/>
              <a:gd name="connsiteX293" fmla="*/ 3252083 w 4898003"/>
              <a:gd name="connsiteY293" fmla="*/ 270344 h 3363402"/>
              <a:gd name="connsiteX294" fmla="*/ 3252083 w 4898003"/>
              <a:gd name="connsiteY294" fmla="*/ 270344 h 3363402"/>
              <a:gd name="connsiteX295" fmla="*/ 3140765 w 4898003"/>
              <a:gd name="connsiteY295" fmla="*/ 270344 h 3363402"/>
              <a:gd name="connsiteX296" fmla="*/ 3140765 w 4898003"/>
              <a:gd name="connsiteY296" fmla="*/ 270344 h 3363402"/>
              <a:gd name="connsiteX297" fmla="*/ 2973787 w 4898003"/>
              <a:gd name="connsiteY297" fmla="*/ 326003 h 3363402"/>
              <a:gd name="connsiteX298" fmla="*/ 2822713 w 4898003"/>
              <a:gd name="connsiteY298" fmla="*/ 349857 h 3363402"/>
              <a:gd name="connsiteX299" fmla="*/ 2711394 w 4898003"/>
              <a:gd name="connsiteY299" fmla="*/ 349857 h 3363402"/>
              <a:gd name="connsiteX300" fmla="*/ 2631881 w 4898003"/>
              <a:gd name="connsiteY300" fmla="*/ 349857 h 3363402"/>
              <a:gd name="connsiteX301" fmla="*/ 2568271 w 4898003"/>
              <a:gd name="connsiteY301" fmla="*/ 333955 h 3363402"/>
              <a:gd name="connsiteX302" fmla="*/ 2544417 w 4898003"/>
              <a:gd name="connsiteY302" fmla="*/ 318052 h 3363402"/>
              <a:gd name="connsiteX303" fmla="*/ 2528514 w 4898003"/>
              <a:gd name="connsiteY303" fmla="*/ 349857 h 3363402"/>
              <a:gd name="connsiteX304" fmla="*/ 2496709 w 4898003"/>
              <a:gd name="connsiteY304" fmla="*/ 326003 h 3363402"/>
              <a:gd name="connsiteX305" fmla="*/ 2456953 w 4898003"/>
              <a:gd name="connsiteY305" fmla="*/ 310101 h 3363402"/>
              <a:gd name="connsiteX306" fmla="*/ 2456953 w 4898003"/>
              <a:gd name="connsiteY306" fmla="*/ 310101 h 3363402"/>
              <a:gd name="connsiteX307" fmla="*/ 2385391 w 4898003"/>
              <a:gd name="connsiteY307" fmla="*/ 278296 h 3363402"/>
              <a:gd name="connsiteX308" fmla="*/ 2385391 w 4898003"/>
              <a:gd name="connsiteY308" fmla="*/ 278296 h 3363402"/>
              <a:gd name="connsiteX309" fmla="*/ 2353586 w 4898003"/>
              <a:gd name="connsiteY309" fmla="*/ 198783 h 3363402"/>
              <a:gd name="connsiteX310" fmla="*/ 2385391 w 4898003"/>
              <a:gd name="connsiteY310" fmla="*/ 166977 h 3363402"/>
              <a:gd name="connsiteX311" fmla="*/ 2345634 w 4898003"/>
              <a:gd name="connsiteY311" fmla="*/ 151075 h 3363402"/>
              <a:gd name="connsiteX312" fmla="*/ 2345634 w 4898003"/>
              <a:gd name="connsiteY312" fmla="*/ 151075 h 3363402"/>
              <a:gd name="connsiteX313" fmla="*/ 2353586 w 4898003"/>
              <a:gd name="connsiteY313" fmla="*/ 71562 h 3363402"/>
              <a:gd name="connsiteX314" fmla="*/ 2393342 w 4898003"/>
              <a:gd name="connsiteY314" fmla="*/ 31805 h 3363402"/>
              <a:gd name="connsiteX315" fmla="*/ 2393342 w 4898003"/>
              <a:gd name="connsiteY315" fmla="*/ 0 h 3363402"/>
              <a:gd name="connsiteX316" fmla="*/ 1502796 w 4898003"/>
              <a:gd name="connsiteY316" fmla="*/ 0 h 3363402"/>
              <a:gd name="connsiteX0" fmla="*/ 1502796 w 4898003"/>
              <a:gd name="connsiteY0" fmla="*/ 0 h 3363402"/>
              <a:gd name="connsiteX1" fmla="*/ 1622066 w 4898003"/>
              <a:gd name="connsiteY1" fmla="*/ 87464 h 3363402"/>
              <a:gd name="connsiteX2" fmla="*/ 1669773 w 4898003"/>
              <a:gd name="connsiteY2" fmla="*/ 166977 h 3363402"/>
              <a:gd name="connsiteX3" fmla="*/ 1693627 w 4898003"/>
              <a:gd name="connsiteY3" fmla="*/ 230588 h 3363402"/>
              <a:gd name="connsiteX4" fmla="*/ 1669773 w 4898003"/>
              <a:gd name="connsiteY4" fmla="*/ 278296 h 3363402"/>
              <a:gd name="connsiteX5" fmla="*/ 1550504 w 4898003"/>
              <a:gd name="connsiteY5" fmla="*/ 341906 h 3363402"/>
              <a:gd name="connsiteX6" fmla="*/ 1478942 w 4898003"/>
              <a:gd name="connsiteY6" fmla="*/ 357809 h 3363402"/>
              <a:gd name="connsiteX7" fmla="*/ 1383527 w 4898003"/>
              <a:gd name="connsiteY7" fmla="*/ 389614 h 3363402"/>
              <a:gd name="connsiteX8" fmla="*/ 1558455 w 4898003"/>
              <a:gd name="connsiteY8" fmla="*/ 405517 h 3363402"/>
              <a:gd name="connsiteX9" fmla="*/ 1709530 w 4898003"/>
              <a:gd name="connsiteY9" fmla="*/ 405517 h 3363402"/>
              <a:gd name="connsiteX10" fmla="*/ 1820848 w 4898003"/>
              <a:gd name="connsiteY10" fmla="*/ 437322 h 3363402"/>
              <a:gd name="connsiteX11" fmla="*/ 1940118 w 4898003"/>
              <a:gd name="connsiteY11" fmla="*/ 469127 h 3363402"/>
              <a:gd name="connsiteX12" fmla="*/ 2019631 w 4898003"/>
              <a:gd name="connsiteY12" fmla="*/ 508883 h 3363402"/>
              <a:gd name="connsiteX13" fmla="*/ 2035533 w 4898003"/>
              <a:gd name="connsiteY13" fmla="*/ 556591 h 3363402"/>
              <a:gd name="connsiteX14" fmla="*/ 2027582 w 4898003"/>
              <a:gd name="connsiteY14" fmla="*/ 596348 h 3363402"/>
              <a:gd name="connsiteX15" fmla="*/ 2011680 w 4898003"/>
              <a:gd name="connsiteY15" fmla="*/ 636104 h 3363402"/>
              <a:gd name="connsiteX16" fmla="*/ 2154803 w 4898003"/>
              <a:gd name="connsiteY16" fmla="*/ 612250 h 3363402"/>
              <a:gd name="connsiteX17" fmla="*/ 2258170 w 4898003"/>
              <a:gd name="connsiteY17" fmla="*/ 636104 h 3363402"/>
              <a:gd name="connsiteX18" fmla="*/ 2337683 w 4898003"/>
              <a:gd name="connsiteY18" fmla="*/ 659958 h 3363402"/>
              <a:gd name="connsiteX19" fmla="*/ 2456953 w 4898003"/>
              <a:gd name="connsiteY19" fmla="*/ 691763 h 3363402"/>
              <a:gd name="connsiteX20" fmla="*/ 2536466 w 4898003"/>
              <a:gd name="connsiteY20" fmla="*/ 739471 h 3363402"/>
              <a:gd name="connsiteX21" fmla="*/ 2647784 w 4898003"/>
              <a:gd name="connsiteY21" fmla="*/ 763325 h 3363402"/>
              <a:gd name="connsiteX22" fmla="*/ 2711394 w 4898003"/>
              <a:gd name="connsiteY22" fmla="*/ 834887 h 3363402"/>
              <a:gd name="connsiteX23" fmla="*/ 2751151 w 4898003"/>
              <a:gd name="connsiteY23" fmla="*/ 946205 h 3363402"/>
              <a:gd name="connsiteX24" fmla="*/ 2735248 w 4898003"/>
              <a:gd name="connsiteY24" fmla="*/ 1041621 h 3363402"/>
              <a:gd name="connsiteX25" fmla="*/ 2600076 w 4898003"/>
              <a:gd name="connsiteY25" fmla="*/ 1073426 h 3363402"/>
              <a:gd name="connsiteX26" fmla="*/ 2464904 w 4898003"/>
              <a:gd name="connsiteY26" fmla="*/ 1089329 h 3363402"/>
              <a:gd name="connsiteX27" fmla="*/ 2337683 w 4898003"/>
              <a:gd name="connsiteY27" fmla="*/ 1097280 h 3363402"/>
              <a:gd name="connsiteX28" fmla="*/ 2178657 w 4898003"/>
              <a:gd name="connsiteY28" fmla="*/ 1129085 h 3363402"/>
              <a:gd name="connsiteX29" fmla="*/ 2138900 w 4898003"/>
              <a:gd name="connsiteY29" fmla="*/ 1137037 h 3363402"/>
              <a:gd name="connsiteX30" fmla="*/ 2377440 w 4898003"/>
              <a:gd name="connsiteY30" fmla="*/ 1152939 h 3363402"/>
              <a:gd name="connsiteX31" fmla="*/ 2568271 w 4898003"/>
              <a:gd name="connsiteY31" fmla="*/ 1152939 h 3363402"/>
              <a:gd name="connsiteX32" fmla="*/ 2767053 w 4898003"/>
              <a:gd name="connsiteY32" fmla="*/ 1152939 h 3363402"/>
              <a:gd name="connsiteX33" fmla="*/ 2854518 w 4898003"/>
              <a:gd name="connsiteY33" fmla="*/ 1168842 h 3363402"/>
              <a:gd name="connsiteX34" fmla="*/ 2910177 w 4898003"/>
              <a:gd name="connsiteY34" fmla="*/ 1232452 h 3363402"/>
              <a:gd name="connsiteX35" fmla="*/ 2910177 w 4898003"/>
              <a:gd name="connsiteY35" fmla="*/ 1280160 h 3363402"/>
              <a:gd name="connsiteX36" fmla="*/ 2934031 w 4898003"/>
              <a:gd name="connsiteY36" fmla="*/ 1327868 h 3363402"/>
              <a:gd name="connsiteX37" fmla="*/ 3029447 w 4898003"/>
              <a:gd name="connsiteY37" fmla="*/ 1399430 h 3363402"/>
              <a:gd name="connsiteX38" fmla="*/ 3140765 w 4898003"/>
              <a:gd name="connsiteY38" fmla="*/ 1455089 h 3363402"/>
              <a:gd name="connsiteX39" fmla="*/ 3267986 w 4898003"/>
              <a:gd name="connsiteY39" fmla="*/ 1518699 h 3363402"/>
              <a:gd name="connsiteX40" fmla="*/ 3323645 w 4898003"/>
              <a:gd name="connsiteY40" fmla="*/ 1558456 h 3363402"/>
              <a:gd name="connsiteX41" fmla="*/ 3244132 w 4898003"/>
              <a:gd name="connsiteY41" fmla="*/ 1550504 h 3363402"/>
              <a:gd name="connsiteX42" fmla="*/ 3140765 w 4898003"/>
              <a:gd name="connsiteY42" fmla="*/ 1510748 h 3363402"/>
              <a:gd name="connsiteX43" fmla="*/ 3053300 w 4898003"/>
              <a:gd name="connsiteY43" fmla="*/ 1478943 h 3363402"/>
              <a:gd name="connsiteX44" fmla="*/ 2926080 w 4898003"/>
              <a:gd name="connsiteY44" fmla="*/ 1455089 h 3363402"/>
              <a:gd name="connsiteX45" fmla="*/ 2878372 w 4898003"/>
              <a:gd name="connsiteY45" fmla="*/ 1502797 h 3363402"/>
              <a:gd name="connsiteX46" fmla="*/ 2878372 w 4898003"/>
              <a:gd name="connsiteY46" fmla="*/ 1502797 h 3363402"/>
              <a:gd name="connsiteX47" fmla="*/ 2910177 w 4898003"/>
              <a:gd name="connsiteY47" fmla="*/ 1566407 h 3363402"/>
              <a:gd name="connsiteX48" fmla="*/ 2934031 w 4898003"/>
              <a:gd name="connsiteY48" fmla="*/ 1645920 h 3363402"/>
              <a:gd name="connsiteX49" fmla="*/ 2934031 w 4898003"/>
              <a:gd name="connsiteY49" fmla="*/ 1645920 h 3363402"/>
              <a:gd name="connsiteX50" fmla="*/ 2902226 w 4898003"/>
              <a:gd name="connsiteY50" fmla="*/ 1749287 h 3363402"/>
              <a:gd name="connsiteX51" fmla="*/ 2862469 w 4898003"/>
              <a:gd name="connsiteY51" fmla="*/ 1765190 h 3363402"/>
              <a:gd name="connsiteX52" fmla="*/ 2798859 w 4898003"/>
              <a:gd name="connsiteY52" fmla="*/ 1757238 h 3363402"/>
              <a:gd name="connsiteX53" fmla="*/ 2711394 w 4898003"/>
              <a:gd name="connsiteY53" fmla="*/ 1757238 h 3363402"/>
              <a:gd name="connsiteX54" fmla="*/ 2623930 w 4898003"/>
              <a:gd name="connsiteY54" fmla="*/ 1749287 h 3363402"/>
              <a:gd name="connsiteX55" fmla="*/ 2568271 w 4898003"/>
              <a:gd name="connsiteY55" fmla="*/ 1765190 h 3363402"/>
              <a:gd name="connsiteX56" fmla="*/ 2695492 w 4898003"/>
              <a:gd name="connsiteY56" fmla="*/ 1789043 h 3363402"/>
              <a:gd name="connsiteX57" fmla="*/ 2775005 w 4898003"/>
              <a:gd name="connsiteY57" fmla="*/ 1804946 h 3363402"/>
              <a:gd name="connsiteX58" fmla="*/ 2846567 w 4898003"/>
              <a:gd name="connsiteY58" fmla="*/ 1836751 h 3363402"/>
              <a:gd name="connsiteX59" fmla="*/ 2846567 w 4898003"/>
              <a:gd name="connsiteY59" fmla="*/ 1836751 h 3363402"/>
              <a:gd name="connsiteX60" fmla="*/ 2870420 w 4898003"/>
              <a:gd name="connsiteY60" fmla="*/ 1924216 h 3363402"/>
              <a:gd name="connsiteX61" fmla="*/ 2830664 w 4898003"/>
              <a:gd name="connsiteY61" fmla="*/ 1987826 h 3363402"/>
              <a:gd name="connsiteX62" fmla="*/ 2767053 w 4898003"/>
              <a:gd name="connsiteY62" fmla="*/ 2027583 h 3363402"/>
              <a:gd name="connsiteX63" fmla="*/ 2775005 w 4898003"/>
              <a:gd name="connsiteY63" fmla="*/ 2051437 h 3363402"/>
              <a:gd name="connsiteX64" fmla="*/ 2775005 w 4898003"/>
              <a:gd name="connsiteY64" fmla="*/ 2051437 h 3363402"/>
              <a:gd name="connsiteX65" fmla="*/ 2703443 w 4898003"/>
              <a:gd name="connsiteY65" fmla="*/ 2122998 h 3363402"/>
              <a:gd name="connsiteX66" fmla="*/ 2639833 w 4898003"/>
              <a:gd name="connsiteY66" fmla="*/ 2146852 h 3363402"/>
              <a:gd name="connsiteX67" fmla="*/ 2584173 w 4898003"/>
              <a:gd name="connsiteY67" fmla="*/ 2194560 h 3363402"/>
              <a:gd name="connsiteX68" fmla="*/ 2552368 w 4898003"/>
              <a:gd name="connsiteY68" fmla="*/ 2210463 h 3363402"/>
              <a:gd name="connsiteX69" fmla="*/ 2361537 w 4898003"/>
              <a:gd name="connsiteY69" fmla="*/ 2226365 h 3363402"/>
              <a:gd name="connsiteX70" fmla="*/ 2258170 w 4898003"/>
              <a:gd name="connsiteY70" fmla="*/ 2266122 h 3363402"/>
              <a:gd name="connsiteX71" fmla="*/ 2138900 w 4898003"/>
              <a:gd name="connsiteY71" fmla="*/ 2274073 h 3363402"/>
              <a:gd name="connsiteX72" fmla="*/ 2043485 w 4898003"/>
              <a:gd name="connsiteY72" fmla="*/ 2274073 h 3363402"/>
              <a:gd name="connsiteX73" fmla="*/ 1971923 w 4898003"/>
              <a:gd name="connsiteY73" fmla="*/ 2234317 h 3363402"/>
              <a:gd name="connsiteX74" fmla="*/ 1971923 w 4898003"/>
              <a:gd name="connsiteY74" fmla="*/ 2234317 h 3363402"/>
              <a:gd name="connsiteX75" fmla="*/ 1892410 w 4898003"/>
              <a:gd name="connsiteY75" fmla="*/ 2154803 h 3363402"/>
              <a:gd name="connsiteX76" fmla="*/ 1804946 w 4898003"/>
              <a:gd name="connsiteY76" fmla="*/ 2115047 h 3363402"/>
              <a:gd name="connsiteX77" fmla="*/ 1820848 w 4898003"/>
              <a:gd name="connsiteY77" fmla="*/ 2067339 h 3363402"/>
              <a:gd name="connsiteX78" fmla="*/ 1765189 w 4898003"/>
              <a:gd name="connsiteY78" fmla="*/ 2075290 h 3363402"/>
              <a:gd name="connsiteX79" fmla="*/ 1677725 w 4898003"/>
              <a:gd name="connsiteY79" fmla="*/ 2075290 h 3363402"/>
              <a:gd name="connsiteX80" fmla="*/ 1622066 w 4898003"/>
              <a:gd name="connsiteY80" fmla="*/ 2075290 h 3363402"/>
              <a:gd name="connsiteX81" fmla="*/ 1550504 w 4898003"/>
              <a:gd name="connsiteY81" fmla="*/ 2075290 h 3363402"/>
              <a:gd name="connsiteX82" fmla="*/ 1486893 w 4898003"/>
              <a:gd name="connsiteY82" fmla="*/ 2067339 h 3363402"/>
              <a:gd name="connsiteX83" fmla="*/ 1415332 w 4898003"/>
              <a:gd name="connsiteY83" fmla="*/ 2051437 h 3363402"/>
              <a:gd name="connsiteX84" fmla="*/ 1359673 w 4898003"/>
              <a:gd name="connsiteY84" fmla="*/ 2051437 h 3363402"/>
              <a:gd name="connsiteX85" fmla="*/ 1359673 w 4898003"/>
              <a:gd name="connsiteY85" fmla="*/ 2051437 h 3363402"/>
              <a:gd name="connsiteX86" fmla="*/ 1534601 w 4898003"/>
              <a:gd name="connsiteY86" fmla="*/ 2130950 h 3363402"/>
              <a:gd name="connsiteX87" fmla="*/ 1622066 w 4898003"/>
              <a:gd name="connsiteY87" fmla="*/ 2146852 h 3363402"/>
              <a:gd name="connsiteX88" fmla="*/ 1701579 w 4898003"/>
              <a:gd name="connsiteY88" fmla="*/ 2178657 h 3363402"/>
              <a:gd name="connsiteX89" fmla="*/ 1781092 w 4898003"/>
              <a:gd name="connsiteY89" fmla="*/ 2250219 h 3363402"/>
              <a:gd name="connsiteX90" fmla="*/ 1836751 w 4898003"/>
              <a:gd name="connsiteY90" fmla="*/ 2297927 h 3363402"/>
              <a:gd name="connsiteX91" fmla="*/ 1844702 w 4898003"/>
              <a:gd name="connsiteY91" fmla="*/ 2345635 h 3363402"/>
              <a:gd name="connsiteX92" fmla="*/ 1844702 w 4898003"/>
              <a:gd name="connsiteY92" fmla="*/ 2345635 h 3363402"/>
              <a:gd name="connsiteX93" fmla="*/ 1741335 w 4898003"/>
              <a:gd name="connsiteY93" fmla="*/ 2425148 h 3363402"/>
              <a:gd name="connsiteX94" fmla="*/ 1630017 w 4898003"/>
              <a:gd name="connsiteY94" fmla="*/ 2449002 h 3363402"/>
              <a:gd name="connsiteX95" fmla="*/ 1550504 w 4898003"/>
              <a:gd name="connsiteY95" fmla="*/ 2456953 h 3363402"/>
              <a:gd name="connsiteX96" fmla="*/ 1502796 w 4898003"/>
              <a:gd name="connsiteY96" fmla="*/ 2512612 h 3363402"/>
              <a:gd name="connsiteX97" fmla="*/ 1423283 w 4898003"/>
              <a:gd name="connsiteY97" fmla="*/ 2536466 h 3363402"/>
              <a:gd name="connsiteX98" fmla="*/ 1335819 w 4898003"/>
              <a:gd name="connsiteY98" fmla="*/ 2568271 h 3363402"/>
              <a:gd name="connsiteX99" fmla="*/ 1264257 w 4898003"/>
              <a:gd name="connsiteY99" fmla="*/ 2631882 h 3363402"/>
              <a:gd name="connsiteX100" fmla="*/ 1216549 w 4898003"/>
              <a:gd name="connsiteY100" fmla="*/ 2631882 h 3363402"/>
              <a:gd name="connsiteX101" fmla="*/ 1097280 w 4898003"/>
              <a:gd name="connsiteY101" fmla="*/ 2647784 h 3363402"/>
              <a:gd name="connsiteX102" fmla="*/ 1009815 w 4898003"/>
              <a:gd name="connsiteY102" fmla="*/ 2647784 h 3363402"/>
              <a:gd name="connsiteX103" fmla="*/ 922351 w 4898003"/>
              <a:gd name="connsiteY103" fmla="*/ 2623930 h 3363402"/>
              <a:gd name="connsiteX104" fmla="*/ 842838 w 4898003"/>
              <a:gd name="connsiteY104" fmla="*/ 2631882 h 3363402"/>
              <a:gd name="connsiteX105" fmla="*/ 747422 w 4898003"/>
              <a:gd name="connsiteY105" fmla="*/ 2631882 h 3363402"/>
              <a:gd name="connsiteX106" fmla="*/ 747422 w 4898003"/>
              <a:gd name="connsiteY106" fmla="*/ 2631882 h 3363402"/>
              <a:gd name="connsiteX107" fmla="*/ 628153 w 4898003"/>
              <a:gd name="connsiteY107" fmla="*/ 2552369 h 3363402"/>
              <a:gd name="connsiteX108" fmla="*/ 540688 w 4898003"/>
              <a:gd name="connsiteY108" fmla="*/ 2520563 h 3363402"/>
              <a:gd name="connsiteX109" fmla="*/ 485029 w 4898003"/>
              <a:gd name="connsiteY109" fmla="*/ 2536466 h 3363402"/>
              <a:gd name="connsiteX110" fmla="*/ 485029 w 4898003"/>
              <a:gd name="connsiteY110" fmla="*/ 2536466 h 3363402"/>
              <a:gd name="connsiteX111" fmla="*/ 421419 w 4898003"/>
              <a:gd name="connsiteY111" fmla="*/ 2592125 h 3363402"/>
              <a:gd name="connsiteX112" fmla="*/ 469127 w 4898003"/>
              <a:gd name="connsiteY112" fmla="*/ 2639833 h 3363402"/>
              <a:gd name="connsiteX113" fmla="*/ 469127 w 4898003"/>
              <a:gd name="connsiteY113" fmla="*/ 2639833 h 3363402"/>
              <a:gd name="connsiteX114" fmla="*/ 413467 w 4898003"/>
              <a:gd name="connsiteY114" fmla="*/ 2679590 h 3363402"/>
              <a:gd name="connsiteX115" fmla="*/ 318052 w 4898003"/>
              <a:gd name="connsiteY115" fmla="*/ 2655736 h 3363402"/>
              <a:gd name="connsiteX116" fmla="*/ 174928 w 4898003"/>
              <a:gd name="connsiteY116" fmla="*/ 2679590 h 3363402"/>
              <a:gd name="connsiteX117" fmla="*/ 111318 w 4898003"/>
              <a:gd name="connsiteY117" fmla="*/ 2679590 h 3363402"/>
              <a:gd name="connsiteX118" fmla="*/ 0 w 4898003"/>
              <a:gd name="connsiteY118" fmla="*/ 2671638 h 3363402"/>
              <a:gd name="connsiteX119" fmla="*/ 0 w 4898003"/>
              <a:gd name="connsiteY119" fmla="*/ 2727297 h 3363402"/>
              <a:gd name="connsiteX120" fmla="*/ 87464 w 4898003"/>
              <a:gd name="connsiteY120" fmla="*/ 2735249 h 3363402"/>
              <a:gd name="connsiteX121" fmla="*/ 182880 w 4898003"/>
              <a:gd name="connsiteY121" fmla="*/ 2759103 h 3363402"/>
              <a:gd name="connsiteX122" fmla="*/ 270344 w 4898003"/>
              <a:gd name="connsiteY122" fmla="*/ 2775005 h 3363402"/>
              <a:gd name="connsiteX123" fmla="*/ 373711 w 4898003"/>
              <a:gd name="connsiteY123" fmla="*/ 2790908 h 3363402"/>
              <a:gd name="connsiteX124" fmla="*/ 453224 w 4898003"/>
              <a:gd name="connsiteY124" fmla="*/ 2814762 h 3363402"/>
              <a:gd name="connsiteX125" fmla="*/ 532737 w 4898003"/>
              <a:gd name="connsiteY125" fmla="*/ 2838616 h 3363402"/>
              <a:gd name="connsiteX126" fmla="*/ 580445 w 4898003"/>
              <a:gd name="connsiteY126" fmla="*/ 2862470 h 3363402"/>
              <a:gd name="connsiteX127" fmla="*/ 675860 w 4898003"/>
              <a:gd name="connsiteY127" fmla="*/ 2926080 h 3363402"/>
              <a:gd name="connsiteX128" fmla="*/ 675860 w 4898003"/>
              <a:gd name="connsiteY128" fmla="*/ 2926080 h 3363402"/>
              <a:gd name="connsiteX129" fmla="*/ 715617 w 4898003"/>
              <a:gd name="connsiteY129" fmla="*/ 2989690 h 3363402"/>
              <a:gd name="connsiteX130" fmla="*/ 683812 w 4898003"/>
              <a:gd name="connsiteY130" fmla="*/ 3045350 h 3363402"/>
              <a:gd name="connsiteX131" fmla="*/ 683812 w 4898003"/>
              <a:gd name="connsiteY131" fmla="*/ 3045350 h 3363402"/>
              <a:gd name="connsiteX132" fmla="*/ 604299 w 4898003"/>
              <a:gd name="connsiteY132" fmla="*/ 3093057 h 3363402"/>
              <a:gd name="connsiteX133" fmla="*/ 604299 w 4898003"/>
              <a:gd name="connsiteY133" fmla="*/ 3093057 h 3363402"/>
              <a:gd name="connsiteX134" fmla="*/ 469127 w 4898003"/>
              <a:gd name="connsiteY134" fmla="*/ 3093057 h 3363402"/>
              <a:gd name="connsiteX135" fmla="*/ 612250 w 4898003"/>
              <a:gd name="connsiteY135" fmla="*/ 3116911 h 3363402"/>
              <a:gd name="connsiteX136" fmla="*/ 723568 w 4898003"/>
              <a:gd name="connsiteY136" fmla="*/ 3124863 h 3363402"/>
              <a:gd name="connsiteX137" fmla="*/ 787179 w 4898003"/>
              <a:gd name="connsiteY137" fmla="*/ 3172570 h 3363402"/>
              <a:gd name="connsiteX138" fmla="*/ 866692 w 4898003"/>
              <a:gd name="connsiteY138" fmla="*/ 3228230 h 3363402"/>
              <a:gd name="connsiteX139" fmla="*/ 954156 w 4898003"/>
              <a:gd name="connsiteY139" fmla="*/ 3283889 h 3363402"/>
              <a:gd name="connsiteX140" fmla="*/ 993913 w 4898003"/>
              <a:gd name="connsiteY140" fmla="*/ 3323645 h 3363402"/>
              <a:gd name="connsiteX141" fmla="*/ 1057523 w 4898003"/>
              <a:gd name="connsiteY141" fmla="*/ 3323645 h 3363402"/>
              <a:gd name="connsiteX142" fmla="*/ 1057523 w 4898003"/>
              <a:gd name="connsiteY142" fmla="*/ 3323645 h 3363402"/>
              <a:gd name="connsiteX143" fmla="*/ 1200647 w 4898003"/>
              <a:gd name="connsiteY143" fmla="*/ 3363402 h 3363402"/>
              <a:gd name="connsiteX144" fmla="*/ 1264257 w 4898003"/>
              <a:gd name="connsiteY144" fmla="*/ 3307743 h 3363402"/>
              <a:gd name="connsiteX145" fmla="*/ 1431234 w 4898003"/>
              <a:gd name="connsiteY145" fmla="*/ 3220278 h 3363402"/>
              <a:gd name="connsiteX146" fmla="*/ 1542553 w 4898003"/>
              <a:gd name="connsiteY146" fmla="*/ 3172570 h 3363402"/>
              <a:gd name="connsiteX147" fmla="*/ 1653871 w 4898003"/>
              <a:gd name="connsiteY147" fmla="*/ 3124863 h 3363402"/>
              <a:gd name="connsiteX148" fmla="*/ 1749287 w 4898003"/>
              <a:gd name="connsiteY148" fmla="*/ 3116911 h 3363402"/>
              <a:gd name="connsiteX149" fmla="*/ 1852653 w 4898003"/>
              <a:gd name="connsiteY149" fmla="*/ 3116911 h 3363402"/>
              <a:gd name="connsiteX150" fmla="*/ 1940118 w 4898003"/>
              <a:gd name="connsiteY150" fmla="*/ 3124863 h 3363402"/>
              <a:gd name="connsiteX151" fmla="*/ 1995777 w 4898003"/>
              <a:gd name="connsiteY151" fmla="*/ 3085106 h 3363402"/>
              <a:gd name="connsiteX152" fmla="*/ 2091193 w 4898003"/>
              <a:gd name="connsiteY152" fmla="*/ 3085106 h 3363402"/>
              <a:gd name="connsiteX153" fmla="*/ 2194560 w 4898003"/>
              <a:gd name="connsiteY153" fmla="*/ 3093057 h 3363402"/>
              <a:gd name="connsiteX154" fmla="*/ 2289975 w 4898003"/>
              <a:gd name="connsiteY154" fmla="*/ 3069203 h 3363402"/>
              <a:gd name="connsiteX155" fmla="*/ 2369488 w 4898003"/>
              <a:gd name="connsiteY155" fmla="*/ 3029447 h 3363402"/>
              <a:gd name="connsiteX156" fmla="*/ 2425147 w 4898003"/>
              <a:gd name="connsiteY156" fmla="*/ 3013544 h 3363402"/>
              <a:gd name="connsiteX157" fmla="*/ 2576222 w 4898003"/>
              <a:gd name="connsiteY157" fmla="*/ 3013544 h 3363402"/>
              <a:gd name="connsiteX158" fmla="*/ 2695492 w 4898003"/>
              <a:gd name="connsiteY158" fmla="*/ 3005593 h 3363402"/>
              <a:gd name="connsiteX159" fmla="*/ 2790907 w 4898003"/>
              <a:gd name="connsiteY159" fmla="*/ 3053301 h 3363402"/>
              <a:gd name="connsiteX160" fmla="*/ 2846567 w 4898003"/>
              <a:gd name="connsiteY160" fmla="*/ 3053301 h 3363402"/>
              <a:gd name="connsiteX161" fmla="*/ 2926080 w 4898003"/>
              <a:gd name="connsiteY161" fmla="*/ 3021496 h 3363402"/>
              <a:gd name="connsiteX162" fmla="*/ 3021495 w 4898003"/>
              <a:gd name="connsiteY162" fmla="*/ 2949934 h 3363402"/>
              <a:gd name="connsiteX163" fmla="*/ 3069203 w 4898003"/>
              <a:gd name="connsiteY163" fmla="*/ 2918129 h 3363402"/>
              <a:gd name="connsiteX164" fmla="*/ 3164619 w 4898003"/>
              <a:gd name="connsiteY164" fmla="*/ 2870421 h 3363402"/>
              <a:gd name="connsiteX165" fmla="*/ 3228229 w 4898003"/>
              <a:gd name="connsiteY165" fmla="*/ 2870421 h 3363402"/>
              <a:gd name="connsiteX166" fmla="*/ 3315693 w 4898003"/>
              <a:gd name="connsiteY166" fmla="*/ 2870421 h 3363402"/>
              <a:gd name="connsiteX167" fmla="*/ 3315693 w 4898003"/>
              <a:gd name="connsiteY167" fmla="*/ 2870421 h 3363402"/>
              <a:gd name="connsiteX168" fmla="*/ 3403158 w 4898003"/>
              <a:gd name="connsiteY168" fmla="*/ 2854518 h 3363402"/>
              <a:gd name="connsiteX169" fmla="*/ 3474720 w 4898003"/>
              <a:gd name="connsiteY169" fmla="*/ 2814762 h 3363402"/>
              <a:gd name="connsiteX170" fmla="*/ 3530379 w 4898003"/>
              <a:gd name="connsiteY170" fmla="*/ 2775005 h 3363402"/>
              <a:gd name="connsiteX171" fmla="*/ 3609892 w 4898003"/>
              <a:gd name="connsiteY171" fmla="*/ 2743200 h 3363402"/>
              <a:gd name="connsiteX172" fmla="*/ 3673502 w 4898003"/>
              <a:gd name="connsiteY172" fmla="*/ 2711395 h 3363402"/>
              <a:gd name="connsiteX173" fmla="*/ 3713259 w 4898003"/>
              <a:gd name="connsiteY173" fmla="*/ 2671638 h 3363402"/>
              <a:gd name="connsiteX174" fmla="*/ 3760967 w 4898003"/>
              <a:gd name="connsiteY174" fmla="*/ 2623930 h 3363402"/>
              <a:gd name="connsiteX175" fmla="*/ 3800723 w 4898003"/>
              <a:gd name="connsiteY175" fmla="*/ 2592125 h 3363402"/>
              <a:gd name="connsiteX176" fmla="*/ 3673502 w 4898003"/>
              <a:gd name="connsiteY176" fmla="*/ 2568271 h 3363402"/>
              <a:gd name="connsiteX177" fmla="*/ 3578087 w 4898003"/>
              <a:gd name="connsiteY177" fmla="*/ 2552369 h 3363402"/>
              <a:gd name="connsiteX178" fmla="*/ 3522427 w 4898003"/>
              <a:gd name="connsiteY178" fmla="*/ 2536466 h 3363402"/>
              <a:gd name="connsiteX179" fmla="*/ 3522427 w 4898003"/>
              <a:gd name="connsiteY179" fmla="*/ 2536466 h 3363402"/>
              <a:gd name="connsiteX180" fmla="*/ 3514476 w 4898003"/>
              <a:gd name="connsiteY180" fmla="*/ 2472856 h 3363402"/>
              <a:gd name="connsiteX181" fmla="*/ 3570135 w 4898003"/>
              <a:gd name="connsiteY181" fmla="*/ 2433099 h 3363402"/>
              <a:gd name="connsiteX182" fmla="*/ 3617843 w 4898003"/>
              <a:gd name="connsiteY182" fmla="*/ 2409245 h 3363402"/>
              <a:gd name="connsiteX183" fmla="*/ 3681453 w 4898003"/>
              <a:gd name="connsiteY183" fmla="*/ 2409245 h 3363402"/>
              <a:gd name="connsiteX184" fmla="*/ 3721210 w 4898003"/>
              <a:gd name="connsiteY184" fmla="*/ 2425148 h 3363402"/>
              <a:gd name="connsiteX185" fmla="*/ 3792772 w 4898003"/>
              <a:gd name="connsiteY185" fmla="*/ 2433099 h 3363402"/>
              <a:gd name="connsiteX186" fmla="*/ 3824577 w 4898003"/>
              <a:gd name="connsiteY186" fmla="*/ 2425148 h 3363402"/>
              <a:gd name="connsiteX187" fmla="*/ 3912041 w 4898003"/>
              <a:gd name="connsiteY187" fmla="*/ 2321781 h 3363402"/>
              <a:gd name="connsiteX188" fmla="*/ 4007457 w 4898003"/>
              <a:gd name="connsiteY188" fmla="*/ 2258170 h 3363402"/>
              <a:gd name="connsiteX189" fmla="*/ 4094921 w 4898003"/>
              <a:gd name="connsiteY189" fmla="*/ 2210463 h 3363402"/>
              <a:gd name="connsiteX190" fmla="*/ 4142629 w 4898003"/>
              <a:gd name="connsiteY190" fmla="*/ 2194560 h 3363402"/>
              <a:gd name="connsiteX191" fmla="*/ 4214191 w 4898003"/>
              <a:gd name="connsiteY191" fmla="*/ 2194560 h 3363402"/>
              <a:gd name="connsiteX192" fmla="*/ 4293704 w 4898003"/>
              <a:gd name="connsiteY192" fmla="*/ 2170706 h 3363402"/>
              <a:gd name="connsiteX193" fmla="*/ 4389120 w 4898003"/>
              <a:gd name="connsiteY193" fmla="*/ 2170706 h 3363402"/>
              <a:gd name="connsiteX194" fmla="*/ 4484535 w 4898003"/>
              <a:gd name="connsiteY194" fmla="*/ 2146852 h 3363402"/>
              <a:gd name="connsiteX195" fmla="*/ 4389120 w 4898003"/>
              <a:gd name="connsiteY195" fmla="*/ 2122998 h 3363402"/>
              <a:gd name="connsiteX196" fmla="*/ 4253947 w 4898003"/>
              <a:gd name="connsiteY196" fmla="*/ 2122998 h 3363402"/>
              <a:gd name="connsiteX197" fmla="*/ 4166483 w 4898003"/>
              <a:gd name="connsiteY197" fmla="*/ 2122998 h 3363402"/>
              <a:gd name="connsiteX198" fmla="*/ 4079019 w 4898003"/>
              <a:gd name="connsiteY198" fmla="*/ 2099144 h 3363402"/>
              <a:gd name="connsiteX199" fmla="*/ 4031311 w 4898003"/>
              <a:gd name="connsiteY199" fmla="*/ 2059388 h 3363402"/>
              <a:gd name="connsiteX200" fmla="*/ 4079019 w 4898003"/>
              <a:gd name="connsiteY200" fmla="*/ 2027583 h 3363402"/>
              <a:gd name="connsiteX201" fmla="*/ 4079019 w 4898003"/>
              <a:gd name="connsiteY201" fmla="*/ 2027583 h 3363402"/>
              <a:gd name="connsiteX202" fmla="*/ 4031311 w 4898003"/>
              <a:gd name="connsiteY202" fmla="*/ 2003729 h 3363402"/>
              <a:gd name="connsiteX203" fmla="*/ 3999506 w 4898003"/>
              <a:gd name="connsiteY203" fmla="*/ 2003729 h 3363402"/>
              <a:gd name="connsiteX204" fmla="*/ 3967700 w 4898003"/>
              <a:gd name="connsiteY204" fmla="*/ 1956021 h 3363402"/>
              <a:gd name="connsiteX205" fmla="*/ 3983603 w 4898003"/>
              <a:gd name="connsiteY205" fmla="*/ 1924216 h 3363402"/>
              <a:gd name="connsiteX206" fmla="*/ 4047213 w 4898003"/>
              <a:gd name="connsiteY206" fmla="*/ 1844703 h 3363402"/>
              <a:gd name="connsiteX207" fmla="*/ 4102873 w 4898003"/>
              <a:gd name="connsiteY207" fmla="*/ 1765190 h 3363402"/>
              <a:gd name="connsiteX208" fmla="*/ 4118775 w 4898003"/>
              <a:gd name="connsiteY208" fmla="*/ 1709530 h 3363402"/>
              <a:gd name="connsiteX209" fmla="*/ 4142629 w 4898003"/>
              <a:gd name="connsiteY209" fmla="*/ 1669774 h 3363402"/>
              <a:gd name="connsiteX210" fmla="*/ 4190337 w 4898003"/>
              <a:gd name="connsiteY210" fmla="*/ 1637969 h 3363402"/>
              <a:gd name="connsiteX211" fmla="*/ 4245996 w 4898003"/>
              <a:gd name="connsiteY211" fmla="*/ 1582310 h 3363402"/>
              <a:gd name="connsiteX212" fmla="*/ 4301655 w 4898003"/>
              <a:gd name="connsiteY212" fmla="*/ 1558456 h 3363402"/>
              <a:gd name="connsiteX213" fmla="*/ 4214191 w 4898003"/>
              <a:gd name="connsiteY213" fmla="*/ 1558456 h 3363402"/>
              <a:gd name="connsiteX214" fmla="*/ 4079019 w 4898003"/>
              <a:gd name="connsiteY214" fmla="*/ 1574358 h 3363402"/>
              <a:gd name="connsiteX215" fmla="*/ 3999506 w 4898003"/>
              <a:gd name="connsiteY215" fmla="*/ 1582310 h 3363402"/>
              <a:gd name="connsiteX216" fmla="*/ 3999506 w 4898003"/>
              <a:gd name="connsiteY216" fmla="*/ 1582310 h 3363402"/>
              <a:gd name="connsiteX217" fmla="*/ 3904090 w 4898003"/>
              <a:gd name="connsiteY217" fmla="*/ 1606163 h 3363402"/>
              <a:gd name="connsiteX218" fmla="*/ 3824577 w 4898003"/>
              <a:gd name="connsiteY218" fmla="*/ 1606163 h 3363402"/>
              <a:gd name="connsiteX219" fmla="*/ 3824577 w 4898003"/>
              <a:gd name="connsiteY219" fmla="*/ 1606163 h 3363402"/>
              <a:gd name="connsiteX220" fmla="*/ 3824577 w 4898003"/>
              <a:gd name="connsiteY220" fmla="*/ 1606163 h 3363402"/>
              <a:gd name="connsiteX221" fmla="*/ 3768918 w 4898003"/>
              <a:gd name="connsiteY221" fmla="*/ 1550504 h 3363402"/>
              <a:gd name="connsiteX222" fmla="*/ 3729161 w 4898003"/>
              <a:gd name="connsiteY222" fmla="*/ 1558456 h 3363402"/>
              <a:gd name="connsiteX223" fmla="*/ 3689405 w 4898003"/>
              <a:gd name="connsiteY223" fmla="*/ 1542553 h 3363402"/>
              <a:gd name="connsiteX224" fmla="*/ 3689405 w 4898003"/>
              <a:gd name="connsiteY224" fmla="*/ 1542553 h 3363402"/>
              <a:gd name="connsiteX225" fmla="*/ 3641697 w 4898003"/>
              <a:gd name="connsiteY225" fmla="*/ 1447137 h 3363402"/>
              <a:gd name="connsiteX226" fmla="*/ 3665551 w 4898003"/>
              <a:gd name="connsiteY226" fmla="*/ 1391478 h 3363402"/>
              <a:gd name="connsiteX227" fmla="*/ 3713259 w 4898003"/>
              <a:gd name="connsiteY227" fmla="*/ 1327868 h 3363402"/>
              <a:gd name="connsiteX228" fmla="*/ 3792772 w 4898003"/>
              <a:gd name="connsiteY228" fmla="*/ 1248355 h 3363402"/>
              <a:gd name="connsiteX229" fmla="*/ 3840480 w 4898003"/>
              <a:gd name="connsiteY229" fmla="*/ 1200647 h 3363402"/>
              <a:gd name="connsiteX230" fmla="*/ 3919993 w 4898003"/>
              <a:gd name="connsiteY230" fmla="*/ 1160890 h 3363402"/>
              <a:gd name="connsiteX231" fmla="*/ 3991554 w 4898003"/>
              <a:gd name="connsiteY231" fmla="*/ 1137037 h 3363402"/>
              <a:gd name="connsiteX232" fmla="*/ 4047213 w 4898003"/>
              <a:gd name="connsiteY232" fmla="*/ 1105231 h 3363402"/>
              <a:gd name="connsiteX233" fmla="*/ 4110824 w 4898003"/>
              <a:gd name="connsiteY233" fmla="*/ 1081377 h 3363402"/>
              <a:gd name="connsiteX234" fmla="*/ 4158532 w 4898003"/>
              <a:gd name="connsiteY234" fmla="*/ 1017767 h 3363402"/>
              <a:gd name="connsiteX235" fmla="*/ 4190337 w 4898003"/>
              <a:gd name="connsiteY235" fmla="*/ 978010 h 3363402"/>
              <a:gd name="connsiteX236" fmla="*/ 4230093 w 4898003"/>
              <a:gd name="connsiteY236" fmla="*/ 946205 h 3363402"/>
              <a:gd name="connsiteX237" fmla="*/ 4206240 w 4898003"/>
              <a:gd name="connsiteY237" fmla="*/ 946205 h 3363402"/>
              <a:gd name="connsiteX238" fmla="*/ 4206240 w 4898003"/>
              <a:gd name="connsiteY238" fmla="*/ 946205 h 3363402"/>
              <a:gd name="connsiteX239" fmla="*/ 4206240 w 4898003"/>
              <a:gd name="connsiteY239" fmla="*/ 946205 h 3363402"/>
              <a:gd name="connsiteX240" fmla="*/ 4214191 w 4898003"/>
              <a:gd name="connsiteY240" fmla="*/ 834887 h 3363402"/>
              <a:gd name="connsiteX241" fmla="*/ 4269850 w 4898003"/>
              <a:gd name="connsiteY241" fmla="*/ 755374 h 3363402"/>
              <a:gd name="connsiteX242" fmla="*/ 4269850 w 4898003"/>
              <a:gd name="connsiteY242" fmla="*/ 755374 h 3363402"/>
              <a:gd name="connsiteX243" fmla="*/ 4206240 w 4898003"/>
              <a:gd name="connsiteY243" fmla="*/ 699715 h 3363402"/>
              <a:gd name="connsiteX244" fmla="*/ 4198288 w 4898003"/>
              <a:gd name="connsiteY244" fmla="*/ 659958 h 3363402"/>
              <a:gd name="connsiteX245" fmla="*/ 4198288 w 4898003"/>
              <a:gd name="connsiteY245" fmla="*/ 659958 h 3363402"/>
              <a:gd name="connsiteX246" fmla="*/ 4277801 w 4898003"/>
              <a:gd name="connsiteY246" fmla="*/ 580445 h 3363402"/>
              <a:gd name="connsiteX247" fmla="*/ 4301655 w 4898003"/>
              <a:gd name="connsiteY247" fmla="*/ 540689 h 3363402"/>
              <a:gd name="connsiteX248" fmla="*/ 4389120 w 4898003"/>
              <a:gd name="connsiteY248" fmla="*/ 516835 h 3363402"/>
              <a:gd name="connsiteX249" fmla="*/ 4460681 w 4898003"/>
              <a:gd name="connsiteY249" fmla="*/ 516835 h 3363402"/>
              <a:gd name="connsiteX250" fmla="*/ 4556097 w 4898003"/>
              <a:gd name="connsiteY250" fmla="*/ 540689 h 3363402"/>
              <a:gd name="connsiteX251" fmla="*/ 4611756 w 4898003"/>
              <a:gd name="connsiteY251" fmla="*/ 556591 h 3363402"/>
              <a:gd name="connsiteX252" fmla="*/ 4651513 w 4898003"/>
              <a:gd name="connsiteY252" fmla="*/ 580445 h 3363402"/>
              <a:gd name="connsiteX253" fmla="*/ 4651513 w 4898003"/>
              <a:gd name="connsiteY253" fmla="*/ 580445 h 3363402"/>
              <a:gd name="connsiteX254" fmla="*/ 4786685 w 4898003"/>
              <a:gd name="connsiteY254" fmla="*/ 620202 h 3363402"/>
              <a:gd name="connsiteX255" fmla="*/ 4794636 w 4898003"/>
              <a:gd name="connsiteY255" fmla="*/ 604299 h 3363402"/>
              <a:gd name="connsiteX256" fmla="*/ 4746928 w 4898003"/>
              <a:gd name="connsiteY256" fmla="*/ 548640 h 3363402"/>
              <a:gd name="connsiteX257" fmla="*/ 4746928 w 4898003"/>
              <a:gd name="connsiteY257" fmla="*/ 548640 h 3363402"/>
              <a:gd name="connsiteX258" fmla="*/ 4786685 w 4898003"/>
              <a:gd name="connsiteY258" fmla="*/ 516835 h 3363402"/>
              <a:gd name="connsiteX259" fmla="*/ 4850295 w 4898003"/>
              <a:gd name="connsiteY259" fmla="*/ 469127 h 3363402"/>
              <a:gd name="connsiteX260" fmla="*/ 4898003 w 4898003"/>
              <a:gd name="connsiteY260" fmla="*/ 429370 h 3363402"/>
              <a:gd name="connsiteX261" fmla="*/ 4802587 w 4898003"/>
              <a:gd name="connsiteY261" fmla="*/ 421419 h 3363402"/>
              <a:gd name="connsiteX262" fmla="*/ 4738977 w 4898003"/>
              <a:gd name="connsiteY262" fmla="*/ 429370 h 3363402"/>
              <a:gd name="connsiteX263" fmla="*/ 4675367 w 4898003"/>
              <a:gd name="connsiteY263" fmla="*/ 445273 h 3363402"/>
              <a:gd name="connsiteX264" fmla="*/ 4611756 w 4898003"/>
              <a:gd name="connsiteY264" fmla="*/ 461176 h 3363402"/>
              <a:gd name="connsiteX265" fmla="*/ 4556097 w 4898003"/>
              <a:gd name="connsiteY265" fmla="*/ 453224 h 3363402"/>
              <a:gd name="connsiteX266" fmla="*/ 4532243 w 4898003"/>
              <a:gd name="connsiteY266" fmla="*/ 445273 h 3363402"/>
              <a:gd name="connsiteX267" fmla="*/ 4500438 w 4898003"/>
              <a:gd name="connsiteY267" fmla="*/ 413468 h 3363402"/>
              <a:gd name="connsiteX268" fmla="*/ 4500438 w 4898003"/>
              <a:gd name="connsiteY268" fmla="*/ 413468 h 3363402"/>
              <a:gd name="connsiteX269" fmla="*/ 4412973 w 4898003"/>
              <a:gd name="connsiteY269" fmla="*/ 445273 h 3363402"/>
              <a:gd name="connsiteX270" fmla="*/ 4349363 w 4898003"/>
              <a:gd name="connsiteY270" fmla="*/ 461176 h 3363402"/>
              <a:gd name="connsiteX271" fmla="*/ 4317558 w 4898003"/>
              <a:gd name="connsiteY271" fmla="*/ 461176 h 3363402"/>
              <a:gd name="connsiteX272" fmla="*/ 4317558 w 4898003"/>
              <a:gd name="connsiteY272" fmla="*/ 461176 h 3363402"/>
              <a:gd name="connsiteX273" fmla="*/ 4214191 w 4898003"/>
              <a:gd name="connsiteY273" fmla="*/ 405517 h 3363402"/>
              <a:gd name="connsiteX274" fmla="*/ 4214191 w 4898003"/>
              <a:gd name="connsiteY274" fmla="*/ 405517 h 3363402"/>
              <a:gd name="connsiteX275" fmla="*/ 4126727 w 4898003"/>
              <a:gd name="connsiteY275" fmla="*/ 421419 h 3363402"/>
              <a:gd name="connsiteX276" fmla="*/ 4126727 w 4898003"/>
              <a:gd name="connsiteY276" fmla="*/ 421419 h 3363402"/>
              <a:gd name="connsiteX277" fmla="*/ 4047213 w 4898003"/>
              <a:gd name="connsiteY277" fmla="*/ 365760 h 3363402"/>
              <a:gd name="connsiteX278" fmla="*/ 3991554 w 4898003"/>
              <a:gd name="connsiteY278" fmla="*/ 389614 h 3363402"/>
              <a:gd name="connsiteX279" fmla="*/ 3951798 w 4898003"/>
              <a:gd name="connsiteY279" fmla="*/ 397565 h 3363402"/>
              <a:gd name="connsiteX280" fmla="*/ 3927944 w 4898003"/>
              <a:gd name="connsiteY280" fmla="*/ 373711 h 3363402"/>
              <a:gd name="connsiteX281" fmla="*/ 3927944 w 4898003"/>
              <a:gd name="connsiteY281" fmla="*/ 373711 h 3363402"/>
              <a:gd name="connsiteX282" fmla="*/ 3840480 w 4898003"/>
              <a:gd name="connsiteY282" fmla="*/ 349857 h 3363402"/>
              <a:gd name="connsiteX283" fmla="*/ 3792772 w 4898003"/>
              <a:gd name="connsiteY283" fmla="*/ 318052 h 3363402"/>
              <a:gd name="connsiteX284" fmla="*/ 3673502 w 4898003"/>
              <a:gd name="connsiteY284" fmla="*/ 326003 h 3363402"/>
              <a:gd name="connsiteX285" fmla="*/ 3578087 w 4898003"/>
              <a:gd name="connsiteY285" fmla="*/ 333955 h 3363402"/>
              <a:gd name="connsiteX286" fmla="*/ 3538330 w 4898003"/>
              <a:gd name="connsiteY286" fmla="*/ 349857 h 3363402"/>
              <a:gd name="connsiteX287" fmla="*/ 3538330 w 4898003"/>
              <a:gd name="connsiteY287" fmla="*/ 349857 h 3363402"/>
              <a:gd name="connsiteX288" fmla="*/ 3419060 w 4898003"/>
              <a:gd name="connsiteY288" fmla="*/ 357809 h 3363402"/>
              <a:gd name="connsiteX289" fmla="*/ 3379304 w 4898003"/>
              <a:gd name="connsiteY289" fmla="*/ 326003 h 3363402"/>
              <a:gd name="connsiteX290" fmla="*/ 3379304 w 4898003"/>
              <a:gd name="connsiteY290" fmla="*/ 326003 h 3363402"/>
              <a:gd name="connsiteX291" fmla="*/ 3275937 w 4898003"/>
              <a:gd name="connsiteY291" fmla="*/ 294198 h 3363402"/>
              <a:gd name="connsiteX292" fmla="*/ 3252083 w 4898003"/>
              <a:gd name="connsiteY292" fmla="*/ 270344 h 3363402"/>
              <a:gd name="connsiteX293" fmla="*/ 3252083 w 4898003"/>
              <a:gd name="connsiteY293" fmla="*/ 270344 h 3363402"/>
              <a:gd name="connsiteX294" fmla="*/ 3140765 w 4898003"/>
              <a:gd name="connsiteY294" fmla="*/ 270344 h 3363402"/>
              <a:gd name="connsiteX295" fmla="*/ 3140765 w 4898003"/>
              <a:gd name="connsiteY295" fmla="*/ 270344 h 3363402"/>
              <a:gd name="connsiteX296" fmla="*/ 2973787 w 4898003"/>
              <a:gd name="connsiteY296" fmla="*/ 326003 h 3363402"/>
              <a:gd name="connsiteX297" fmla="*/ 2822713 w 4898003"/>
              <a:gd name="connsiteY297" fmla="*/ 349857 h 3363402"/>
              <a:gd name="connsiteX298" fmla="*/ 2711394 w 4898003"/>
              <a:gd name="connsiteY298" fmla="*/ 349857 h 3363402"/>
              <a:gd name="connsiteX299" fmla="*/ 2631881 w 4898003"/>
              <a:gd name="connsiteY299" fmla="*/ 349857 h 3363402"/>
              <a:gd name="connsiteX300" fmla="*/ 2568271 w 4898003"/>
              <a:gd name="connsiteY300" fmla="*/ 333955 h 3363402"/>
              <a:gd name="connsiteX301" fmla="*/ 2544417 w 4898003"/>
              <a:gd name="connsiteY301" fmla="*/ 318052 h 3363402"/>
              <a:gd name="connsiteX302" fmla="*/ 2528514 w 4898003"/>
              <a:gd name="connsiteY302" fmla="*/ 349857 h 3363402"/>
              <a:gd name="connsiteX303" fmla="*/ 2496709 w 4898003"/>
              <a:gd name="connsiteY303" fmla="*/ 326003 h 3363402"/>
              <a:gd name="connsiteX304" fmla="*/ 2456953 w 4898003"/>
              <a:gd name="connsiteY304" fmla="*/ 310101 h 3363402"/>
              <a:gd name="connsiteX305" fmla="*/ 2456953 w 4898003"/>
              <a:gd name="connsiteY305" fmla="*/ 310101 h 3363402"/>
              <a:gd name="connsiteX306" fmla="*/ 2385391 w 4898003"/>
              <a:gd name="connsiteY306" fmla="*/ 278296 h 3363402"/>
              <a:gd name="connsiteX307" fmla="*/ 2385391 w 4898003"/>
              <a:gd name="connsiteY307" fmla="*/ 278296 h 3363402"/>
              <a:gd name="connsiteX308" fmla="*/ 2353586 w 4898003"/>
              <a:gd name="connsiteY308" fmla="*/ 198783 h 3363402"/>
              <a:gd name="connsiteX309" fmla="*/ 2385391 w 4898003"/>
              <a:gd name="connsiteY309" fmla="*/ 166977 h 3363402"/>
              <a:gd name="connsiteX310" fmla="*/ 2345634 w 4898003"/>
              <a:gd name="connsiteY310" fmla="*/ 151075 h 3363402"/>
              <a:gd name="connsiteX311" fmla="*/ 2345634 w 4898003"/>
              <a:gd name="connsiteY311" fmla="*/ 151075 h 3363402"/>
              <a:gd name="connsiteX312" fmla="*/ 2353586 w 4898003"/>
              <a:gd name="connsiteY312" fmla="*/ 71562 h 3363402"/>
              <a:gd name="connsiteX313" fmla="*/ 2393342 w 4898003"/>
              <a:gd name="connsiteY313" fmla="*/ 31805 h 3363402"/>
              <a:gd name="connsiteX314" fmla="*/ 2393342 w 4898003"/>
              <a:gd name="connsiteY314" fmla="*/ 0 h 3363402"/>
              <a:gd name="connsiteX315" fmla="*/ 1502796 w 4898003"/>
              <a:gd name="connsiteY315" fmla="*/ 0 h 3363402"/>
              <a:gd name="connsiteX0" fmla="*/ 1502796 w 4898003"/>
              <a:gd name="connsiteY0" fmla="*/ 0 h 3363402"/>
              <a:gd name="connsiteX1" fmla="*/ 1622066 w 4898003"/>
              <a:gd name="connsiteY1" fmla="*/ 87464 h 3363402"/>
              <a:gd name="connsiteX2" fmla="*/ 1669773 w 4898003"/>
              <a:gd name="connsiteY2" fmla="*/ 166977 h 3363402"/>
              <a:gd name="connsiteX3" fmla="*/ 1693627 w 4898003"/>
              <a:gd name="connsiteY3" fmla="*/ 230588 h 3363402"/>
              <a:gd name="connsiteX4" fmla="*/ 1669773 w 4898003"/>
              <a:gd name="connsiteY4" fmla="*/ 278296 h 3363402"/>
              <a:gd name="connsiteX5" fmla="*/ 1550504 w 4898003"/>
              <a:gd name="connsiteY5" fmla="*/ 341906 h 3363402"/>
              <a:gd name="connsiteX6" fmla="*/ 1478942 w 4898003"/>
              <a:gd name="connsiteY6" fmla="*/ 357809 h 3363402"/>
              <a:gd name="connsiteX7" fmla="*/ 1383527 w 4898003"/>
              <a:gd name="connsiteY7" fmla="*/ 389614 h 3363402"/>
              <a:gd name="connsiteX8" fmla="*/ 1558455 w 4898003"/>
              <a:gd name="connsiteY8" fmla="*/ 405517 h 3363402"/>
              <a:gd name="connsiteX9" fmla="*/ 1709530 w 4898003"/>
              <a:gd name="connsiteY9" fmla="*/ 405517 h 3363402"/>
              <a:gd name="connsiteX10" fmla="*/ 1820848 w 4898003"/>
              <a:gd name="connsiteY10" fmla="*/ 437322 h 3363402"/>
              <a:gd name="connsiteX11" fmla="*/ 1940118 w 4898003"/>
              <a:gd name="connsiteY11" fmla="*/ 469127 h 3363402"/>
              <a:gd name="connsiteX12" fmla="*/ 2019631 w 4898003"/>
              <a:gd name="connsiteY12" fmla="*/ 508883 h 3363402"/>
              <a:gd name="connsiteX13" fmla="*/ 2035533 w 4898003"/>
              <a:gd name="connsiteY13" fmla="*/ 556591 h 3363402"/>
              <a:gd name="connsiteX14" fmla="*/ 2027582 w 4898003"/>
              <a:gd name="connsiteY14" fmla="*/ 596348 h 3363402"/>
              <a:gd name="connsiteX15" fmla="*/ 2011680 w 4898003"/>
              <a:gd name="connsiteY15" fmla="*/ 636104 h 3363402"/>
              <a:gd name="connsiteX16" fmla="*/ 2154803 w 4898003"/>
              <a:gd name="connsiteY16" fmla="*/ 612250 h 3363402"/>
              <a:gd name="connsiteX17" fmla="*/ 2258170 w 4898003"/>
              <a:gd name="connsiteY17" fmla="*/ 636104 h 3363402"/>
              <a:gd name="connsiteX18" fmla="*/ 2337683 w 4898003"/>
              <a:gd name="connsiteY18" fmla="*/ 659958 h 3363402"/>
              <a:gd name="connsiteX19" fmla="*/ 2456953 w 4898003"/>
              <a:gd name="connsiteY19" fmla="*/ 691763 h 3363402"/>
              <a:gd name="connsiteX20" fmla="*/ 2536466 w 4898003"/>
              <a:gd name="connsiteY20" fmla="*/ 739471 h 3363402"/>
              <a:gd name="connsiteX21" fmla="*/ 2647784 w 4898003"/>
              <a:gd name="connsiteY21" fmla="*/ 763325 h 3363402"/>
              <a:gd name="connsiteX22" fmla="*/ 2711394 w 4898003"/>
              <a:gd name="connsiteY22" fmla="*/ 834887 h 3363402"/>
              <a:gd name="connsiteX23" fmla="*/ 2751151 w 4898003"/>
              <a:gd name="connsiteY23" fmla="*/ 946205 h 3363402"/>
              <a:gd name="connsiteX24" fmla="*/ 2735248 w 4898003"/>
              <a:gd name="connsiteY24" fmla="*/ 1041621 h 3363402"/>
              <a:gd name="connsiteX25" fmla="*/ 2600076 w 4898003"/>
              <a:gd name="connsiteY25" fmla="*/ 1073426 h 3363402"/>
              <a:gd name="connsiteX26" fmla="*/ 2464904 w 4898003"/>
              <a:gd name="connsiteY26" fmla="*/ 1089329 h 3363402"/>
              <a:gd name="connsiteX27" fmla="*/ 2337683 w 4898003"/>
              <a:gd name="connsiteY27" fmla="*/ 1097280 h 3363402"/>
              <a:gd name="connsiteX28" fmla="*/ 2178657 w 4898003"/>
              <a:gd name="connsiteY28" fmla="*/ 1129085 h 3363402"/>
              <a:gd name="connsiteX29" fmla="*/ 2138900 w 4898003"/>
              <a:gd name="connsiteY29" fmla="*/ 1137037 h 3363402"/>
              <a:gd name="connsiteX30" fmla="*/ 2377440 w 4898003"/>
              <a:gd name="connsiteY30" fmla="*/ 1152939 h 3363402"/>
              <a:gd name="connsiteX31" fmla="*/ 2568271 w 4898003"/>
              <a:gd name="connsiteY31" fmla="*/ 1152939 h 3363402"/>
              <a:gd name="connsiteX32" fmla="*/ 2767053 w 4898003"/>
              <a:gd name="connsiteY32" fmla="*/ 1152939 h 3363402"/>
              <a:gd name="connsiteX33" fmla="*/ 2854518 w 4898003"/>
              <a:gd name="connsiteY33" fmla="*/ 1168842 h 3363402"/>
              <a:gd name="connsiteX34" fmla="*/ 2910177 w 4898003"/>
              <a:gd name="connsiteY34" fmla="*/ 1232452 h 3363402"/>
              <a:gd name="connsiteX35" fmla="*/ 2910177 w 4898003"/>
              <a:gd name="connsiteY35" fmla="*/ 1280160 h 3363402"/>
              <a:gd name="connsiteX36" fmla="*/ 2934031 w 4898003"/>
              <a:gd name="connsiteY36" fmla="*/ 1327868 h 3363402"/>
              <a:gd name="connsiteX37" fmla="*/ 3029447 w 4898003"/>
              <a:gd name="connsiteY37" fmla="*/ 1399430 h 3363402"/>
              <a:gd name="connsiteX38" fmla="*/ 3140765 w 4898003"/>
              <a:gd name="connsiteY38" fmla="*/ 1455089 h 3363402"/>
              <a:gd name="connsiteX39" fmla="*/ 3267986 w 4898003"/>
              <a:gd name="connsiteY39" fmla="*/ 1518699 h 3363402"/>
              <a:gd name="connsiteX40" fmla="*/ 3323645 w 4898003"/>
              <a:gd name="connsiteY40" fmla="*/ 1558456 h 3363402"/>
              <a:gd name="connsiteX41" fmla="*/ 3244132 w 4898003"/>
              <a:gd name="connsiteY41" fmla="*/ 1550504 h 3363402"/>
              <a:gd name="connsiteX42" fmla="*/ 3140765 w 4898003"/>
              <a:gd name="connsiteY42" fmla="*/ 1510748 h 3363402"/>
              <a:gd name="connsiteX43" fmla="*/ 3053300 w 4898003"/>
              <a:gd name="connsiteY43" fmla="*/ 1478943 h 3363402"/>
              <a:gd name="connsiteX44" fmla="*/ 2878372 w 4898003"/>
              <a:gd name="connsiteY44" fmla="*/ 1502797 h 3363402"/>
              <a:gd name="connsiteX45" fmla="*/ 2878372 w 4898003"/>
              <a:gd name="connsiteY45" fmla="*/ 1502797 h 3363402"/>
              <a:gd name="connsiteX46" fmla="*/ 2910177 w 4898003"/>
              <a:gd name="connsiteY46" fmla="*/ 1566407 h 3363402"/>
              <a:gd name="connsiteX47" fmla="*/ 2934031 w 4898003"/>
              <a:gd name="connsiteY47" fmla="*/ 1645920 h 3363402"/>
              <a:gd name="connsiteX48" fmla="*/ 2934031 w 4898003"/>
              <a:gd name="connsiteY48" fmla="*/ 1645920 h 3363402"/>
              <a:gd name="connsiteX49" fmla="*/ 2902226 w 4898003"/>
              <a:gd name="connsiteY49" fmla="*/ 1749287 h 3363402"/>
              <a:gd name="connsiteX50" fmla="*/ 2862469 w 4898003"/>
              <a:gd name="connsiteY50" fmla="*/ 1765190 h 3363402"/>
              <a:gd name="connsiteX51" fmla="*/ 2798859 w 4898003"/>
              <a:gd name="connsiteY51" fmla="*/ 1757238 h 3363402"/>
              <a:gd name="connsiteX52" fmla="*/ 2711394 w 4898003"/>
              <a:gd name="connsiteY52" fmla="*/ 1757238 h 3363402"/>
              <a:gd name="connsiteX53" fmla="*/ 2623930 w 4898003"/>
              <a:gd name="connsiteY53" fmla="*/ 1749287 h 3363402"/>
              <a:gd name="connsiteX54" fmla="*/ 2568271 w 4898003"/>
              <a:gd name="connsiteY54" fmla="*/ 1765190 h 3363402"/>
              <a:gd name="connsiteX55" fmla="*/ 2695492 w 4898003"/>
              <a:gd name="connsiteY55" fmla="*/ 1789043 h 3363402"/>
              <a:gd name="connsiteX56" fmla="*/ 2775005 w 4898003"/>
              <a:gd name="connsiteY56" fmla="*/ 1804946 h 3363402"/>
              <a:gd name="connsiteX57" fmla="*/ 2846567 w 4898003"/>
              <a:gd name="connsiteY57" fmla="*/ 1836751 h 3363402"/>
              <a:gd name="connsiteX58" fmla="*/ 2846567 w 4898003"/>
              <a:gd name="connsiteY58" fmla="*/ 1836751 h 3363402"/>
              <a:gd name="connsiteX59" fmla="*/ 2870420 w 4898003"/>
              <a:gd name="connsiteY59" fmla="*/ 1924216 h 3363402"/>
              <a:gd name="connsiteX60" fmla="*/ 2830664 w 4898003"/>
              <a:gd name="connsiteY60" fmla="*/ 1987826 h 3363402"/>
              <a:gd name="connsiteX61" fmla="*/ 2767053 w 4898003"/>
              <a:gd name="connsiteY61" fmla="*/ 2027583 h 3363402"/>
              <a:gd name="connsiteX62" fmla="*/ 2775005 w 4898003"/>
              <a:gd name="connsiteY62" fmla="*/ 2051437 h 3363402"/>
              <a:gd name="connsiteX63" fmla="*/ 2775005 w 4898003"/>
              <a:gd name="connsiteY63" fmla="*/ 2051437 h 3363402"/>
              <a:gd name="connsiteX64" fmla="*/ 2703443 w 4898003"/>
              <a:gd name="connsiteY64" fmla="*/ 2122998 h 3363402"/>
              <a:gd name="connsiteX65" fmla="*/ 2639833 w 4898003"/>
              <a:gd name="connsiteY65" fmla="*/ 2146852 h 3363402"/>
              <a:gd name="connsiteX66" fmla="*/ 2584173 w 4898003"/>
              <a:gd name="connsiteY66" fmla="*/ 2194560 h 3363402"/>
              <a:gd name="connsiteX67" fmla="*/ 2552368 w 4898003"/>
              <a:gd name="connsiteY67" fmla="*/ 2210463 h 3363402"/>
              <a:gd name="connsiteX68" fmla="*/ 2361537 w 4898003"/>
              <a:gd name="connsiteY68" fmla="*/ 2226365 h 3363402"/>
              <a:gd name="connsiteX69" fmla="*/ 2258170 w 4898003"/>
              <a:gd name="connsiteY69" fmla="*/ 2266122 h 3363402"/>
              <a:gd name="connsiteX70" fmla="*/ 2138900 w 4898003"/>
              <a:gd name="connsiteY70" fmla="*/ 2274073 h 3363402"/>
              <a:gd name="connsiteX71" fmla="*/ 2043485 w 4898003"/>
              <a:gd name="connsiteY71" fmla="*/ 2274073 h 3363402"/>
              <a:gd name="connsiteX72" fmla="*/ 1971923 w 4898003"/>
              <a:gd name="connsiteY72" fmla="*/ 2234317 h 3363402"/>
              <a:gd name="connsiteX73" fmla="*/ 1971923 w 4898003"/>
              <a:gd name="connsiteY73" fmla="*/ 2234317 h 3363402"/>
              <a:gd name="connsiteX74" fmla="*/ 1892410 w 4898003"/>
              <a:gd name="connsiteY74" fmla="*/ 2154803 h 3363402"/>
              <a:gd name="connsiteX75" fmla="*/ 1804946 w 4898003"/>
              <a:gd name="connsiteY75" fmla="*/ 2115047 h 3363402"/>
              <a:gd name="connsiteX76" fmla="*/ 1820848 w 4898003"/>
              <a:gd name="connsiteY76" fmla="*/ 2067339 h 3363402"/>
              <a:gd name="connsiteX77" fmla="*/ 1765189 w 4898003"/>
              <a:gd name="connsiteY77" fmla="*/ 2075290 h 3363402"/>
              <a:gd name="connsiteX78" fmla="*/ 1677725 w 4898003"/>
              <a:gd name="connsiteY78" fmla="*/ 2075290 h 3363402"/>
              <a:gd name="connsiteX79" fmla="*/ 1622066 w 4898003"/>
              <a:gd name="connsiteY79" fmla="*/ 2075290 h 3363402"/>
              <a:gd name="connsiteX80" fmla="*/ 1550504 w 4898003"/>
              <a:gd name="connsiteY80" fmla="*/ 2075290 h 3363402"/>
              <a:gd name="connsiteX81" fmla="*/ 1486893 w 4898003"/>
              <a:gd name="connsiteY81" fmla="*/ 2067339 h 3363402"/>
              <a:gd name="connsiteX82" fmla="*/ 1415332 w 4898003"/>
              <a:gd name="connsiteY82" fmla="*/ 2051437 h 3363402"/>
              <a:gd name="connsiteX83" fmla="*/ 1359673 w 4898003"/>
              <a:gd name="connsiteY83" fmla="*/ 2051437 h 3363402"/>
              <a:gd name="connsiteX84" fmla="*/ 1359673 w 4898003"/>
              <a:gd name="connsiteY84" fmla="*/ 2051437 h 3363402"/>
              <a:gd name="connsiteX85" fmla="*/ 1534601 w 4898003"/>
              <a:gd name="connsiteY85" fmla="*/ 2130950 h 3363402"/>
              <a:gd name="connsiteX86" fmla="*/ 1622066 w 4898003"/>
              <a:gd name="connsiteY86" fmla="*/ 2146852 h 3363402"/>
              <a:gd name="connsiteX87" fmla="*/ 1701579 w 4898003"/>
              <a:gd name="connsiteY87" fmla="*/ 2178657 h 3363402"/>
              <a:gd name="connsiteX88" fmla="*/ 1781092 w 4898003"/>
              <a:gd name="connsiteY88" fmla="*/ 2250219 h 3363402"/>
              <a:gd name="connsiteX89" fmla="*/ 1836751 w 4898003"/>
              <a:gd name="connsiteY89" fmla="*/ 2297927 h 3363402"/>
              <a:gd name="connsiteX90" fmla="*/ 1844702 w 4898003"/>
              <a:gd name="connsiteY90" fmla="*/ 2345635 h 3363402"/>
              <a:gd name="connsiteX91" fmla="*/ 1844702 w 4898003"/>
              <a:gd name="connsiteY91" fmla="*/ 2345635 h 3363402"/>
              <a:gd name="connsiteX92" fmla="*/ 1741335 w 4898003"/>
              <a:gd name="connsiteY92" fmla="*/ 2425148 h 3363402"/>
              <a:gd name="connsiteX93" fmla="*/ 1630017 w 4898003"/>
              <a:gd name="connsiteY93" fmla="*/ 2449002 h 3363402"/>
              <a:gd name="connsiteX94" fmla="*/ 1550504 w 4898003"/>
              <a:gd name="connsiteY94" fmla="*/ 2456953 h 3363402"/>
              <a:gd name="connsiteX95" fmla="*/ 1502796 w 4898003"/>
              <a:gd name="connsiteY95" fmla="*/ 2512612 h 3363402"/>
              <a:gd name="connsiteX96" fmla="*/ 1423283 w 4898003"/>
              <a:gd name="connsiteY96" fmla="*/ 2536466 h 3363402"/>
              <a:gd name="connsiteX97" fmla="*/ 1335819 w 4898003"/>
              <a:gd name="connsiteY97" fmla="*/ 2568271 h 3363402"/>
              <a:gd name="connsiteX98" fmla="*/ 1264257 w 4898003"/>
              <a:gd name="connsiteY98" fmla="*/ 2631882 h 3363402"/>
              <a:gd name="connsiteX99" fmla="*/ 1216549 w 4898003"/>
              <a:gd name="connsiteY99" fmla="*/ 2631882 h 3363402"/>
              <a:gd name="connsiteX100" fmla="*/ 1097280 w 4898003"/>
              <a:gd name="connsiteY100" fmla="*/ 2647784 h 3363402"/>
              <a:gd name="connsiteX101" fmla="*/ 1009815 w 4898003"/>
              <a:gd name="connsiteY101" fmla="*/ 2647784 h 3363402"/>
              <a:gd name="connsiteX102" fmla="*/ 922351 w 4898003"/>
              <a:gd name="connsiteY102" fmla="*/ 2623930 h 3363402"/>
              <a:gd name="connsiteX103" fmla="*/ 842838 w 4898003"/>
              <a:gd name="connsiteY103" fmla="*/ 2631882 h 3363402"/>
              <a:gd name="connsiteX104" fmla="*/ 747422 w 4898003"/>
              <a:gd name="connsiteY104" fmla="*/ 2631882 h 3363402"/>
              <a:gd name="connsiteX105" fmla="*/ 747422 w 4898003"/>
              <a:gd name="connsiteY105" fmla="*/ 2631882 h 3363402"/>
              <a:gd name="connsiteX106" fmla="*/ 628153 w 4898003"/>
              <a:gd name="connsiteY106" fmla="*/ 2552369 h 3363402"/>
              <a:gd name="connsiteX107" fmla="*/ 540688 w 4898003"/>
              <a:gd name="connsiteY107" fmla="*/ 2520563 h 3363402"/>
              <a:gd name="connsiteX108" fmla="*/ 485029 w 4898003"/>
              <a:gd name="connsiteY108" fmla="*/ 2536466 h 3363402"/>
              <a:gd name="connsiteX109" fmla="*/ 485029 w 4898003"/>
              <a:gd name="connsiteY109" fmla="*/ 2536466 h 3363402"/>
              <a:gd name="connsiteX110" fmla="*/ 421419 w 4898003"/>
              <a:gd name="connsiteY110" fmla="*/ 2592125 h 3363402"/>
              <a:gd name="connsiteX111" fmla="*/ 469127 w 4898003"/>
              <a:gd name="connsiteY111" fmla="*/ 2639833 h 3363402"/>
              <a:gd name="connsiteX112" fmla="*/ 469127 w 4898003"/>
              <a:gd name="connsiteY112" fmla="*/ 2639833 h 3363402"/>
              <a:gd name="connsiteX113" fmla="*/ 413467 w 4898003"/>
              <a:gd name="connsiteY113" fmla="*/ 2679590 h 3363402"/>
              <a:gd name="connsiteX114" fmla="*/ 318052 w 4898003"/>
              <a:gd name="connsiteY114" fmla="*/ 2655736 h 3363402"/>
              <a:gd name="connsiteX115" fmla="*/ 174928 w 4898003"/>
              <a:gd name="connsiteY115" fmla="*/ 2679590 h 3363402"/>
              <a:gd name="connsiteX116" fmla="*/ 111318 w 4898003"/>
              <a:gd name="connsiteY116" fmla="*/ 2679590 h 3363402"/>
              <a:gd name="connsiteX117" fmla="*/ 0 w 4898003"/>
              <a:gd name="connsiteY117" fmla="*/ 2671638 h 3363402"/>
              <a:gd name="connsiteX118" fmla="*/ 0 w 4898003"/>
              <a:gd name="connsiteY118" fmla="*/ 2727297 h 3363402"/>
              <a:gd name="connsiteX119" fmla="*/ 87464 w 4898003"/>
              <a:gd name="connsiteY119" fmla="*/ 2735249 h 3363402"/>
              <a:gd name="connsiteX120" fmla="*/ 182880 w 4898003"/>
              <a:gd name="connsiteY120" fmla="*/ 2759103 h 3363402"/>
              <a:gd name="connsiteX121" fmla="*/ 270344 w 4898003"/>
              <a:gd name="connsiteY121" fmla="*/ 2775005 h 3363402"/>
              <a:gd name="connsiteX122" fmla="*/ 373711 w 4898003"/>
              <a:gd name="connsiteY122" fmla="*/ 2790908 h 3363402"/>
              <a:gd name="connsiteX123" fmla="*/ 453224 w 4898003"/>
              <a:gd name="connsiteY123" fmla="*/ 2814762 h 3363402"/>
              <a:gd name="connsiteX124" fmla="*/ 532737 w 4898003"/>
              <a:gd name="connsiteY124" fmla="*/ 2838616 h 3363402"/>
              <a:gd name="connsiteX125" fmla="*/ 580445 w 4898003"/>
              <a:gd name="connsiteY125" fmla="*/ 2862470 h 3363402"/>
              <a:gd name="connsiteX126" fmla="*/ 675860 w 4898003"/>
              <a:gd name="connsiteY126" fmla="*/ 2926080 h 3363402"/>
              <a:gd name="connsiteX127" fmla="*/ 675860 w 4898003"/>
              <a:gd name="connsiteY127" fmla="*/ 2926080 h 3363402"/>
              <a:gd name="connsiteX128" fmla="*/ 715617 w 4898003"/>
              <a:gd name="connsiteY128" fmla="*/ 2989690 h 3363402"/>
              <a:gd name="connsiteX129" fmla="*/ 683812 w 4898003"/>
              <a:gd name="connsiteY129" fmla="*/ 3045350 h 3363402"/>
              <a:gd name="connsiteX130" fmla="*/ 683812 w 4898003"/>
              <a:gd name="connsiteY130" fmla="*/ 3045350 h 3363402"/>
              <a:gd name="connsiteX131" fmla="*/ 604299 w 4898003"/>
              <a:gd name="connsiteY131" fmla="*/ 3093057 h 3363402"/>
              <a:gd name="connsiteX132" fmla="*/ 604299 w 4898003"/>
              <a:gd name="connsiteY132" fmla="*/ 3093057 h 3363402"/>
              <a:gd name="connsiteX133" fmla="*/ 469127 w 4898003"/>
              <a:gd name="connsiteY133" fmla="*/ 3093057 h 3363402"/>
              <a:gd name="connsiteX134" fmla="*/ 612250 w 4898003"/>
              <a:gd name="connsiteY134" fmla="*/ 3116911 h 3363402"/>
              <a:gd name="connsiteX135" fmla="*/ 723568 w 4898003"/>
              <a:gd name="connsiteY135" fmla="*/ 3124863 h 3363402"/>
              <a:gd name="connsiteX136" fmla="*/ 787179 w 4898003"/>
              <a:gd name="connsiteY136" fmla="*/ 3172570 h 3363402"/>
              <a:gd name="connsiteX137" fmla="*/ 866692 w 4898003"/>
              <a:gd name="connsiteY137" fmla="*/ 3228230 h 3363402"/>
              <a:gd name="connsiteX138" fmla="*/ 954156 w 4898003"/>
              <a:gd name="connsiteY138" fmla="*/ 3283889 h 3363402"/>
              <a:gd name="connsiteX139" fmla="*/ 993913 w 4898003"/>
              <a:gd name="connsiteY139" fmla="*/ 3323645 h 3363402"/>
              <a:gd name="connsiteX140" fmla="*/ 1057523 w 4898003"/>
              <a:gd name="connsiteY140" fmla="*/ 3323645 h 3363402"/>
              <a:gd name="connsiteX141" fmla="*/ 1057523 w 4898003"/>
              <a:gd name="connsiteY141" fmla="*/ 3323645 h 3363402"/>
              <a:gd name="connsiteX142" fmla="*/ 1200647 w 4898003"/>
              <a:gd name="connsiteY142" fmla="*/ 3363402 h 3363402"/>
              <a:gd name="connsiteX143" fmla="*/ 1264257 w 4898003"/>
              <a:gd name="connsiteY143" fmla="*/ 3307743 h 3363402"/>
              <a:gd name="connsiteX144" fmla="*/ 1431234 w 4898003"/>
              <a:gd name="connsiteY144" fmla="*/ 3220278 h 3363402"/>
              <a:gd name="connsiteX145" fmla="*/ 1542553 w 4898003"/>
              <a:gd name="connsiteY145" fmla="*/ 3172570 h 3363402"/>
              <a:gd name="connsiteX146" fmla="*/ 1653871 w 4898003"/>
              <a:gd name="connsiteY146" fmla="*/ 3124863 h 3363402"/>
              <a:gd name="connsiteX147" fmla="*/ 1749287 w 4898003"/>
              <a:gd name="connsiteY147" fmla="*/ 3116911 h 3363402"/>
              <a:gd name="connsiteX148" fmla="*/ 1852653 w 4898003"/>
              <a:gd name="connsiteY148" fmla="*/ 3116911 h 3363402"/>
              <a:gd name="connsiteX149" fmla="*/ 1940118 w 4898003"/>
              <a:gd name="connsiteY149" fmla="*/ 3124863 h 3363402"/>
              <a:gd name="connsiteX150" fmla="*/ 1995777 w 4898003"/>
              <a:gd name="connsiteY150" fmla="*/ 3085106 h 3363402"/>
              <a:gd name="connsiteX151" fmla="*/ 2091193 w 4898003"/>
              <a:gd name="connsiteY151" fmla="*/ 3085106 h 3363402"/>
              <a:gd name="connsiteX152" fmla="*/ 2194560 w 4898003"/>
              <a:gd name="connsiteY152" fmla="*/ 3093057 h 3363402"/>
              <a:gd name="connsiteX153" fmla="*/ 2289975 w 4898003"/>
              <a:gd name="connsiteY153" fmla="*/ 3069203 h 3363402"/>
              <a:gd name="connsiteX154" fmla="*/ 2369488 w 4898003"/>
              <a:gd name="connsiteY154" fmla="*/ 3029447 h 3363402"/>
              <a:gd name="connsiteX155" fmla="*/ 2425147 w 4898003"/>
              <a:gd name="connsiteY155" fmla="*/ 3013544 h 3363402"/>
              <a:gd name="connsiteX156" fmla="*/ 2576222 w 4898003"/>
              <a:gd name="connsiteY156" fmla="*/ 3013544 h 3363402"/>
              <a:gd name="connsiteX157" fmla="*/ 2695492 w 4898003"/>
              <a:gd name="connsiteY157" fmla="*/ 3005593 h 3363402"/>
              <a:gd name="connsiteX158" fmla="*/ 2790907 w 4898003"/>
              <a:gd name="connsiteY158" fmla="*/ 3053301 h 3363402"/>
              <a:gd name="connsiteX159" fmla="*/ 2846567 w 4898003"/>
              <a:gd name="connsiteY159" fmla="*/ 3053301 h 3363402"/>
              <a:gd name="connsiteX160" fmla="*/ 2926080 w 4898003"/>
              <a:gd name="connsiteY160" fmla="*/ 3021496 h 3363402"/>
              <a:gd name="connsiteX161" fmla="*/ 3021495 w 4898003"/>
              <a:gd name="connsiteY161" fmla="*/ 2949934 h 3363402"/>
              <a:gd name="connsiteX162" fmla="*/ 3069203 w 4898003"/>
              <a:gd name="connsiteY162" fmla="*/ 2918129 h 3363402"/>
              <a:gd name="connsiteX163" fmla="*/ 3164619 w 4898003"/>
              <a:gd name="connsiteY163" fmla="*/ 2870421 h 3363402"/>
              <a:gd name="connsiteX164" fmla="*/ 3228229 w 4898003"/>
              <a:gd name="connsiteY164" fmla="*/ 2870421 h 3363402"/>
              <a:gd name="connsiteX165" fmla="*/ 3315693 w 4898003"/>
              <a:gd name="connsiteY165" fmla="*/ 2870421 h 3363402"/>
              <a:gd name="connsiteX166" fmla="*/ 3315693 w 4898003"/>
              <a:gd name="connsiteY166" fmla="*/ 2870421 h 3363402"/>
              <a:gd name="connsiteX167" fmla="*/ 3403158 w 4898003"/>
              <a:gd name="connsiteY167" fmla="*/ 2854518 h 3363402"/>
              <a:gd name="connsiteX168" fmla="*/ 3474720 w 4898003"/>
              <a:gd name="connsiteY168" fmla="*/ 2814762 h 3363402"/>
              <a:gd name="connsiteX169" fmla="*/ 3530379 w 4898003"/>
              <a:gd name="connsiteY169" fmla="*/ 2775005 h 3363402"/>
              <a:gd name="connsiteX170" fmla="*/ 3609892 w 4898003"/>
              <a:gd name="connsiteY170" fmla="*/ 2743200 h 3363402"/>
              <a:gd name="connsiteX171" fmla="*/ 3673502 w 4898003"/>
              <a:gd name="connsiteY171" fmla="*/ 2711395 h 3363402"/>
              <a:gd name="connsiteX172" fmla="*/ 3713259 w 4898003"/>
              <a:gd name="connsiteY172" fmla="*/ 2671638 h 3363402"/>
              <a:gd name="connsiteX173" fmla="*/ 3760967 w 4898003"/>
              <a:gd name="connsiteY173" fmla="*/ 2623930 h 3363402"/>
              <a:gd name="connsiteX174" fmla="*/ 3800723 w 4898003"/>
              <a:gd name="connsiteY174" fmla="*/ 2592125 h 3363402"/>
              <a:gd name="connsiteX175" fmla="*/ 3673502 w 4898003"/>
              <a:gd name="connsiteY175" fmla="*/ 2568271 h 3363402"/>
              <a:gd name="connsiteX176" fmla="*/ 3578087 w 4898003"/>
              <a:gd name="connsiteY176" fmla="*/ 2552369 h 3363402"/>
              <a:gd name="connsiteX177" fmla="*/ 3522427 w 4898003"/>
              <a:gd name="connsiteY177" fmla="*/ 2536466 h 3363402"/>
              <a:gd name="connsiteX178" fmla="*/ 3522427 w 4898003"/>
              <a:gd name="connsiteY178" fmla="*/ 2536466 h 3363402"/>
              <a:gd name="connsiteX179" fmla="*/ 3514476 w 4898003"/>
              <a:gd name="connsiteY179" fmla="*/ 2472856 h 3363402"/>
              <a:gd name="connsiteX180" fmla="*/ 3570135 w 4898003"/>
              <a:gd name="connsiteY180" fmla="*/ 2433099 h 3363402"/>
              <a:gd name="connsiteX181" fmla="*/ 3617843 w 4898003"/>
              <a:gd name="connsiteY181" fmla="*/ 2409245 h 3363402"/>
              <a:gd name="connsiteX182" fmla="*/ 3681453 w 4898003"/>
              <a:gd name="connsiteY182" fmla="*/ 2409245 h 3363402"/>
              <a:gd name="connsiteX183" fmla="*/ 3721210 w 4898003"/>
              <a:gd name="connsiteY183" fmla="*/ 2425148 h 3363402"/>
              <a:gd name="connsiteX184" fmla="*/ 3792772 w 4898003"/>
              <a:gd name="connsiteY184" fmla="*/ 2433099 h 3363402"/>
              <a:gd name="connsiteX185" fmla="*/ 3824577 w 4898003"/>
              <a:gd name="connsiteY185" fmla="*/ 2425148 h 3363402"/>
              <a:gd name="connsiteX186" fmla="*/ 3912041 w 4898003"/>
              <a:gd name="connsiteY186" fmla="*/ 2321781 h 3363402"/>
              <a:gd name="connsiteX187" fmla="*/ 4007457 w 4898003"/>
              <a:gd name="connsiteY187" fmla="*/ 2258170 h 3363402"/>
              <a:gd name="connsiteX188" fmla="*/ 4094921 w 4898003"/>
              <a:gd name="connsiteY188" fmla="*/ 2210463 h 3363402"/>
              <a:gd name="connsiteX189" fmla="*/ 4142629 w 4898003"/>
              <a:gd name="connsiteY189" fmla="*/ 2194560 h 3363402"/>
              <a:gd name="connsiteX190" fmla="*/ 4214191 w 4898003"/>
              <a:gd name="connsiteY190" fmla="*/ 2194560 h 3363402"/>
              <a:gd name="connsiteX191" fmla="*/ 4293704 w 4898003"/>
              <a:gd name="connsiteY191" fmla="*/ 2170706 h 3363402"/>
              <a:gd name="connsiteX192" fmla="*/ 4389120 w 4898003"/>
              <a:gd name="connsiteY192" fmla="*/ 2170706 h 3363402"/>
              <a:gd name="connsiteX193" fmla="*/ 4484535 w 4898003"/>
              <a:gd name="connsiteY193" fmla="*/ 2146852 h 3363402"/>
              <a:gd name="connsiteX194" fmla="*/ 4389120 w 4898003"/>
              <a:gd name="connsiteY194" fmla="*/ 2122998 h 3363402"/>
              <a:gd name="connsiteX195" fmla="*/ 4253947 w 4898003"/>
              <a:gd name="connsiteY195" fmla="*/ 2122998 h 3363402"/>
              <a:gd name="connsiteX196" fmla="*/ 4166483 w 4898003"/>
              <a:gd name="connsiteY196" fmla="*/ 2122998 h 3363402"/>
              <a:gd name="connsiteX197" fmla="*/ 4079019 w 4898003"/>
              <a:gd name="connsiteY197" fmla="*/ 2099144 h 3363402"/>
              <a:gd name="connsiteX198" fmla="*/ 4031311 w 4898003"/>
              <a:gd name="connsiteY198" fmla="*/ 2059388 h 3363402"/>
              <a:gd name="connsiteX199" fmla="*/ 4079019 w 4898003"/>
              <a:gd name="connsiteY199" fmla="*/ 2027583 h 3363402"/>
              <a:gd name="connsiteX200" fmla="*/ 4079019 w 4898003"/>
              <a:gd name="connsiteY200" fmla="*/ 2027583 h 3363402"/>
              <a:gd name="connsiteX201" fmla="*/ 4031311 w 4898003"/>
              <a:gd name="connsiteY201" fmla="*/ 2003729 h 3363402"/>
              <a:gd name="connsiteX202" fmla="*/ 3999506 w 4898003"/>
              <a:gd name="connsiteY202" fmla="*/ 2003729 h 3363402"/>
              <a:gd name="connsiteX203" fmla="*/ 3967700 w 4898003"/>
              <a:gd name="connsiteY203" fmla="*/ 1956021 h 3363402"/>
              <a:gd name="connsiteX204" fmla="*/ 3983603 w 4898003"/>
              <a:gd name="connsiteY204" fmla="*/ 1924216 h 3363402"/>
              <a:gd name="connsiteX205" fmla="*/ 4047213 w 4898003"/>
              <a:gd name="connsiteY205" fmla="*/ 1844703 h 3363402"/>
              <a:gd name="connsiteX206" fmla="*/ 4102873 w 4898003"/>
              <a:gd name="connsiteY206" fmla="*/ 1765190 h 3363402"/>
              <a:gd name="connsiteX207" fmla="*/ 4118775 w 4898003"/>
              <a:gd name="connsiteY207" fmla="*/ 1709530 h 3363402"/>
              <a:gd name="connsiteX208" fmla="*/ 4142629 w 4898003"/>
              <a:gd name="connsiteY208" fmla="*/ 1669774 h 3363402"/>
              <a:gd name="connsiteX209" fmla="*/ 4190337 w 4898003"/>
              <a:gd name="connsiteY209" fmla="*/ 1637969 h 3363402"/>
              <a:gd name="connsiteX210" fmla="*/ 4245996 w 4898003"/>
              <a:gd name="connsiteY210" fmla="*/ 1582310 h 3363402"/>
              <a:gd name="connsiteX211" fmla="*/ 4301655 w 4898003"/>
              <a:gd name="connsiteY211" fmla="*/ 1558456 h 3363402"/>
              <a:gd name="connsiteX212" fmla="*/ 4214191 w 4898003"/>
              <a:gd name="connsiteY212" fmla="*/ 1558456 h 3363402"/>
              <a:gd name="connsiteX213" fmla="*/ 4079019 w 4898003"/>
              <a:gd name="connsiteY213" fmla="*/ 1574358 h 3363402"/>
              <a:gd name="connsiteX214" fmla="*/ 3999506 w 4898003"/>
              <a:gd name="connsiteY214" fmla="*/ 1582310 h 3363402"/>
              <a:gd name="connsiteX215" fmla="*/ 3999506 w 4898003"/>
              <a:gd name="connsiteY215" fmla="*/ 1582310 h 3363402"/>
              <a:gd name="connsiteX216" fmla="*/ 3904090 w 4898003"/>
              <a:gd name="connsiteY216" fmla="*/ 1606163 h 3363402"/>
              <a:gd name="connsiteX217" fmla="*/ 3824577 w 4898003"/>
              <a:gd name="connsiteY217" fmla="*/ 1606163 h 3363402"/>
              <a:gd name="connsiteX218" fmla="*/ 3824577 w 4898003"/>
              <a:gd name="connsiteY218" fmla="*/ 1606163 h 3363402"/>
              <a:gd name="connsiteX219" fmla="*/ 3824577 w 4898003"/>
              <a:gd name="connsiteY219" fmla="*/ 1606163 h 3363402"/>
              <a:gd name="connsiteX220" fmla="*/ 3768918 w 4898003"/>
              <a:gd name="connsiteY220" fmla="*/ 1550504 h 3363402"/>
              <a:gd name="connsiteX221" fmla="*/ 3729161 w 4898003"/>
              <a:gd name="connsiteY221" fmla="*/ 1558456 h 3363402"/>
              <a:gd name="connsiteX222" fmla="*/ 3689405 w 4898003"/>
              <a:gd name="connsiteY222" fmla="*/ 1542553 h 3363402"/>
              <a:gd name="connsiteX223" fmla="*/ 3689405 w 4898003"/>
              <a:gd name="connsiteY223" fmla="*/ 1542553 h 3363402"/>
              <a:gd name="connsiteX224" fmla="*/ 3641697 w 4898003"/>
              <a:gd name="connsiteY224" fmla="*/ 1447137 h 3363402"/>
              <a:gd name="connsiteX225" fmla="*/ 3665551 w 4898003"/>
              <a:gd name="connsiteY225" fmla="*/ 1391478 h 3363402"/>
              <a:gd name="connsiteX226" fmla="*/ 3713259 w 4898003"/>
              <a:gd name="connsiteY226" fmla="*/ 1327868 h 3363402"/>
              <a:gd name="connsiteX227" fmla="*/ 3792772 w 4898003"/>
              <a:gd name="connsiteY227" fmla="*/ 1248355 h 3363402"/>
              <a:gd name="connsiteX228" fmla="*/ 3840480 w 4898003"/>
              <a:gd name="connsiteY228" fmla="*/ 1200647 h 3363402"/>
              <a:gd name="connsiteX229" fmla="*/ 3919993 w 4898003"/>
              <a:gd name="connsiteY229" fmla="*/ 1160890 h 3363402"/>
              <a:gd name="connsiteX230" fmla="*/ 3991554 w 4898003"/>
              <a:gd name="connsiteY230" fmla="*/ 1137037 h 3363402"/>
              <a:gd name="connsiteX231" fmla="*/ 4047213 w 4898003"/>
              <a:gd name="connsiteY231" fmla="*/ 1105231 h 3363402"/>
              <a:gd name="connsiteX232" fmla="*/ 4110824 w 4898003"/>
              <a:gd name="connsiteY232" fmla="*/ 1081377 h 3363402"/>
              <a:gd name="connsiteX233" fmla="*/ 4158532 w 4898003"/>
              <a:gd name="connsiteY233" fmla="*/ 1017767 h 3363402"/>
              <a:gd name="connsiteX234" fmla="*/ 4190337 w 4898003"/>
              <a:gd name="connsiteY234" fmla="*/ 978010 h 3363402"/>
              <a:gd name="connsiteX235" fmla="*/ 4230093 w 4898003"/>
              <a:gd name="connsiteY235" fmla="*/ 946205 h 3363402"/>
              <a:gd name="connsiteX236" fmla="*/ 4206240 w 4898003"/>
              <a:gd name="connsiteY236" fmla="*/ 946205 h 3363402"/>
              <a:gd name="connsiteX237" fmla="*/ 4206240 w 4898003"/>
              <a:gd name="connsiteY237" fmla="*/ 946205 h 3363402"/>
              <a:gd name="connsiteX238" fmla="*/ 4206240 w 4898003"/>
              <a:gd name="connsiteY238" fmla="*/ 946205 h 3363402"/>
              <a:gd name="connsiteX239" fmla="*/ 4214191 w 4898003"/>
              <a:gd name="connsiteY239" fmla="*/ 834887 h 3363402"/>
              <a:gd name="connsiteX240" fmla="*/ 4269850 w 4898003"/>
              <a:gd name="connsiteY240" fmla="*/ 755374 h 3363402"/>
              <a:gd name="connsiteX241" fmla="*/ 4269850 w 4898003"/>
              <a:gd name="connsiteY241" fmla="*/ 755374 h 3363402"/>
              <a:gd name="connsiteX242" fmla="*/ 4206240 w 4898003"/>
              <a:gd name="connsiteY242" fmla="*/ 699715 h 3363402"/>
              <a:gd name="connsiteX243" fmla="*/ 4198288 w 4898003"/>
              <a:gd name="connsiteY243" fmla="*/ 659958 h 3363402"/>
              <a:gd name="connsiteX244" fmla="*/ 4198288 w 4898003"/>
              <a:gd name="connsiteY244" fmla="*/ 659958 h 3363402"/>
              <a:gd name="connsiteX245" fmla="*/ 4277801 w 4898003"/>
              <a:gd name="connsiteY245" fmla="*/ 580445 h 3363402"/>
              <a:gd name="connsiteX246" fmla="*/ 4301655 w 4898003"/>
              <a:gd name="connsiteY246" fmla="*/ 540689 h 3363402"/>
              <a:gd name="connsiteX247" fmla="*/ 4389120 w 4898003"/>
              <a:gd name="connsiteY247" fmla="*/ 516835 h 3363402"/>
              <a:gd name="connsiteX248" fmla="*/ 4460681 w 4898003"/>
              <a:gd name="connsiteY248" fmla="*/ 516835 h 3363402"/>
              <a:gd name="connsiteX249" fmla="*/ 4556097 w 4898003"/>
              <a:gd name="connsiteY249" fmla="*/ 540689 h 3363402"/>
              <a:gd name="connsiteX250" fmla="*/ 4611756 w 4898003"/>
              <a:gd name="connsiteY250" fmla="*/ 556591 h 3363402"/>
              <a:gd name="connsiteX251" fmla="*/ 4651513 w 4898003"/>
              <a:gd name="connsiteY251" fmla="*/ 580445 h 3363402"/>
              <a:gd name="connsiteX252" fmla="*/ 4651513 w 4898003"/>
              <a:gd name="connsiteY252" fmla="*/ 580445 h 3363402"/>
              <a:gd name="connsiteX253" fmla="*/ 4786685 w 4898003"/>
              <a:gd name="connsiteY253" fmla="*/ 620202 h 3363402"/>
              <a:gd name="connsiteX254" fmla="*/ 4794636 w 4898003"/>
              <a:gd name="connsiteY254" fmla="*/ 604299 h 3363402"/>
              <a:gd name="connsiteX255" fmla="*/ 4746928 w 4898003"/>
              <a:gd name="connsiteY255" fmla="*/ 548640 h 3363402"/>
              <a:gd name="connsiteX256" fmla="*/ 4746928 w 4898003"/>
              <a:gd name="connsiteY256" fmla="*/ 548640 h 3363402"/>
              <a:gd name="connsiteX257" fmla="*/ 4786685 w 4898003"/>
              <a:gd name="connsiteY257" fmla="*/ 516835 h 3363402"/>
              <a:gd name="connsiteX258" fmla="*/ 4850295 w 4898003"/>
              <a:gd name="connsiteY258" fmla="*/ 469127 h 3363402"/>
              <a:gd name="connsiteX259" fmla="*/ 4898003 w 4898003"/>
              <a:gd name="connsiteY259" fmla="*/ 429370 h 3363402"/>
              <a:gd name="connsiteX260" fmla="*/ 4802587 w 4898003"/>
              <a:gd name="connsiteY260" fmla="*/ 421419 h 3363402"/>
              <a:gd name="connsiteX261" fmla="*/ 4738977 w 4898003"/>
              <a:gd name="connsiteY261" fmla="*/ 429370 h 3363402"/>
              <a:gd name="connsiteX262" fmla="*/ 4675367 w 4898003"/>
              <a:gd name="connsiteY262" fmla="*/ 445273 h 3363402"/>
              <a:gd name="connsiteX263" fmla="*/ 4611756 w 4898003"/>
              <a:gd name="connsiteY263" fmla="*/ 461176 h 3363402"/>
              <a:gd name="connsiteX264" fmla="*/ 4556097 w 4898003"/>
              <a:gd name="connsiteY264" fmla="*/ 453224 h 3363402"/>
              <a:gd name="connsiteX265" fmla="*/ 4532243 w 4898003"/>
              <a:gd name="connsiteY265" fmla="*/ 445273 h 3363402"/>
              <a:gd name="connsiteX266" fmla="*/ 4500438 w 4898003"/>
              <a:gd name="connsiteY266" fmla="*/ 413468 h 3363402"/>
              <a:gd name="connsiteX267" fmla="*/ 4500438 w 4898003"/>
              <a:gd name="connsiteY267" fmla="*/ 413468 h 3363402"/>
              <a:gd name="connsiteX268" fmla="*/ 4412973 w 4898003"/>
              <a:gd name="connsiteY268" fmla="*/ 445273 h 3363402"/>
              <a:gd name="connsiteX269" fmla="*/ 4349363 w 4898003"/>
              <a:gd name="connsiteY269" fmla="*/ 461176 h 3363402"/>
              <a:gd name="connsiteX270" fmla="*/ 4317558 w 4898003"/>
              <a:gd name="connsiteY270" fmla="*/ 461176 h 3363402"/>
              <a:gd name="connsiteX271" fmla="*/ 4317558 w 4898003"/>
              <a:gd name="connsiteY271" fmla="*/ 461176 h 3363402"/>
              <a:gd name="connsiteX272" fmla="*/ 4214191 w 4898003"/>
              <a:gd name="connsiteY272" fmla="*/ 405517 h 3363402"/>
              <a:gd name="connsiteX273" fmla="*/ 4214191 w 4898003"/>
              <a:gd name="connsiteY273" fmla="*/ 405517 h 3363402"/>
              <a:gd name="connsiteX274" fmla="*/ 4126727 w 4898003"/>
              <a:gd name="connsiteY274" fmla="*/ 421419 h 3363402"/>
              <a:gd name="connsiteX275" fmla="*/ 4126727 w 4898003"/>
              <a:gd name="connsiteY275" fmla="*/ 421419 h 3363402"/>
              <a:gd name="connsiteX276" fmla="*/ 4047213 w 4898003"/>
              <a:gd name="connsiteY276" fmla="*/ 365760 h 3363402"/>
              <a:gd name="connsiteX277" fmla="*/ 3991554 w 4898003"/>
              <a:gd name="connsiteY277" fmla="*/ 389614 h 3363402"/>
              <a:gd name="connsiteX278" fmla="*/ 3951798 w 4898003"/>
              <a:gd name="connsiteY278" fmla="*/ 397565 h 3363402"/>
              <a:gd name="connsiteX279" fmla="*/ 3927944 w 4898003"/>
              <a:gd name="connsiteY279" fmla="*/ 373711 h 3363402"/>
              <a:gd name="connsiteX280" fmla="*/ 3927944 w 4898003"/>
              <a:gd name="connsiteY280" fmla="*/ 373711 h 3363402"/>
              <a:gd name="connsiteX281" fmla="*/ 3840480 w 4898003"/>
              <a:gd name="connsiteY281" fmla="*/ 349857 h 3363402"/>
              <a:gd name="connsiteX282" fmla="*/ 3792772 w 4898003"/>
              <a:gd name="connsiteY282" fmla="*/ 318052 h 3363402"/>
              <a:gd name="connsiteX283" fmla="*/ 3673502 w 4898003"/>
              <a:gd name="connsiteY283" fmla="*/ 326003 h 3363402"/>
              <a:gd name="connsiteX284" fmla="*/ 3578087 w 4898003"/>
              <a:gd name="connsiteY284" fmla="*/ 333955 h 3363402"/>
              <a:gd name="connsiteX285" fmla="*/ 3538330 w 4898003"/>
              <a:gd name="connsiteY285" fmla="*/ 349857 h 3363402"/>
              <a:gd name="connsiteX286" fmla="*/ 3538330 w 4898003"/>
              <a:gd name="connsiteY286" fmla="*/ 349857 h 3363402"/>
              <a:gd name="connsiteX287" fmla="*/ 3419060 w 4898003"/>
              <a:gd name="connsiteY287" fmla="*/ 357809 h 3363402"/>
              <a:gd name="connsiteX288" fmla="*/ 3379304 w 4898003"/>
              <a:gd name="connsiteY288" fmla="*/ 326003 h 3363402"/>
              <a:gd name="connsiteX289" fmla="*/ 3379304 w 4898003"/>
              <a:gd name="connsiteY289" fmla="*/ 326003 h 3363402"/>
              <a:gd name="connsiteX290" fmla="*/ 3275937 w 4898003"/>
              <a:gd name="connsiteY290" fmla="*/ 294198 h 3363402"/>
              <a:gd name="connsiteX291" fmla="*/ 3252083 w 4898003"/>
              <a:gd name="connsiteY291" fmla="*/ 270344 h 3363402"/>
              <a:gd name="connsiteX292" fmla="*/ 3252083 w 4898003"/>
              <a:gd name="connsiteY292" fmla="*/ 270344 h 3363402"/>
              <a:gd name="connsiteX293" fmla="*/ 3140765 w 4898003"/>
              <a:gd name="connsiteY293" fmla="*/ 270344 h 3363402"/>
              <a:gd name="connsiteX294" fmla="*/ 3140765 w 4898003"/>
              <a:gd name="connsiteY294" fmla="*/ 270344 h 3363402"/>
              <a:gd name="connsiteX295" fmla="*/ 2973787 w 4898003"/>
              <a:gd name="connsiteY295" fmla="*/ 326003 h 3363402"/>
              <a:gd name="connsiteX296" fmla="*/ 2822713 w 4898003"/>
              <a:gd name="connsiteY296" fmla="*/ 349857 h 3363402"/>
              <a:gd name="connsiteX297" fmla="*/ 2711394 w 4898003"/>
              <a:gd name="connsiteY297" fmla="*/ 349857 h 3363402"/>
              <a:gd name="connsiteX298" fmla="*/ 2631881 w 4898003"/>
              <a:gd name="connsiteY298" fmla="*/ 349857 h 3363402"/>
              <a:gd name="connsiteX299" fmla="*/ 2568271 w 4898003"/>
              <a:gd name="connsiteY299" fmla="*/ 333955 h 3363402"/>
              <a:gd name="connsiteX300" fmla="*/ 2544417 w 4898003"/>
              <a:gd name="connsiteY300" fmla="*/ 318052 h 3363402"/>
              <a:gd name="connsiteX301" fmla="*/ 2528514 w 4898003"/>
              <a:gd name="connsiteY301" fmla="*/ 349857 h 3363402"/>
              <a:gd name="connsiteX302" fmla="*/ 2496709 w 4898003"/>
              <a:gd name="connsiteY302" fmla="*/ 326003 h 3363402"/>
              <a:gd name="connsiteX303" fmla="*/ 2456953 w 4898003"/>
              <a:gd name="connsiteY303" fmla="*/ 310101 h 3363402"/>
              <a:gd name="connsiteX304" fmla="*/ 2456953 w 4898003"/>
              <a:gd name="connsiteY304" fmla="*/ 310101 h 3363402"/>
              <a:gd name="connsiteX305" fmla="*/ 2385391 w 4898003"/>
              <a:gd name="connsiteY305" fmla="*/ 278296 h 3363402"/>
              <a:gd name="connsiteX306" fmla="*/ 2385391 w 4898003"/>
              <a:gd name="connsiteY306" fmla="*/ 278296 h 3363402"/>
              <a:gd name="connsiteX307" fmla="*/ 2353586 w 4898003"/>
              <a:gd name="connsiteY307" fmla="*/ 198783 h 3363402"/>
              <a:gd name="connsiteX308" fmla="*/ 2385391 w 4898003"/>
              <a:gd name="connsiteY308" fmla="*/ 166977 h 3363402"/>
              <a:gd name="connsiteX309" fmla="*/ 2345634 w 4898003"/>
              <a:gd name="connsiteY309" fmla="*/ 151075 h 3363402"/>
              <a:gd name="connsiteX310" fmla="*/ 2345634 w 4898003"/>
              <a:gd name="connsiteY310" fmla="*/ 151075 h 3363402"/>
              <a:gd name="connsiteX311" fmla="*/ 2353586 w 4898003"/>
              <a:gd name="connsiteY311" fmla="*/ 71562 h 3363402"/>
              <a:gd name="connsiteX312" fmla="*/ 2393342 w 4898003"/>
              <a:gd name="connsiteY312" fmla="*/ 31805 h 3363402"/>
              <a:gd name="connsiteX313" fmla="*/ 2393342 w 4898003"/>
              <a:gd name="connsiteY313" fmla="*/ 0 h 3363402"/>
              <a:gd name="connsiteX314" fmla="*/ 1502796 w 4898003"/>
              <a:gd name="connsiteY314" fmla="*/ 0 h 3363402"/>
              <a:gd name="connsiteX0" fmla="*/ 1502796 w 4898003"/>
              <a:gd name="connsiteY0" fmla="*/ 0 h 3363402"/>
              <a:gd name="connsiteX1" fmla="*/ 1622066 w 4898003"/>
              <a:gd name="connsiteY1" fmla="*/ 87464 h 3363402"/>
              <a:gd name="connsiteX2" fmla="*/ 1669773 w 4898003"/>
              <a:gd name="connsiteY2" fmla="*/ 166977 h 3363402"/>
              <a:gd name="connsiteX3" fmla="*/ 1693627 w 4898003"/>
              <a:gd name="connsiteY3" fmla="*/ 230588 h 3363402"/>
              <a:gd name="connsiteX4" fmla="*/ 1669773 w 4898003"/>
              <a:gd name="connsiteY4" fmla="*/ 278296 h 3363402"/>
              <a:gd name="connsiteX5" fmla="*/ 1550504 w 4898003"/>
              <a:gd name="connsiteY5" fmla="*/ 341906 h 3363402"/>
              <a:gd name="connsiteX6" fmla="*/ 1478942 w 4898003"/>
              <a:gd name="connsiteY6" fmla="*/ 357809 h 3363402"/>
              <a:gd name="connsiteX7" fmla="*/ 1383527 w 4898003"/>
              <a:gd name="connsiteY7" fmla="*/ 389614 h 3363402"/>
              <a:gd name="connsiteX8" fmla="*/ 1558455 w 4898003"/>
              <a:gd name="connsiteY8" fmla="*/ 405517 h 3363402"/>
              <a:gd name="connsiteX9" fmla="*/ 1709530 w 4898003"/>
              <a:gd name="connsiteY9" fmla="*/ 405517 h 3363402"/>
              <a:gd name="connsiteX10" fmla="*/ 1820848 w 4898003"/>
              <a:gd name="connsiteY10" fmla="*/ 437322 h 3363402"/>
              <a:gd name="connsiteX11" fmla="*/ 1940118 w 4898003"/>
              <a:gd name="connsiteY11" fmla="*/ 469127 h 3363402"/>
              <a:gd name="connsiteX12" fmla="*/ 2019631 w 4898003"/>
              <a:gd name="connsiteY12" fmla="*/ 508883 h 3363402"/>
              <a:gd name="connsiteX13" fmla="*/ 2035533 w 4898003"/>
              <a:gd name="connsiteY13" fmla="*/ 556591 h 3363402"/>
              <a:gd name="connsiteX14" fmla="*/ 2027582 w 4898003"/>
              <a:gd name="connsiteY14" fmla="*/ 596348 h 3363402"/>
              <a:gd name="connsiteX15" fmla="*/ 2011680 w 4898003"/>
              <a:gd name="connsiteY15" fmla="*/ 636104 h 3363402"/>
              <a:gd name="connsiteX16" fmla="*/ 2154803 w 4898003"/>
              <a:gd name="connsiteY16" fmla="*/ 612250 h 3363402"/>
              <a:gd name="connsiteX17" fmla="*/ 2258170 w 4898003"/>
              <a:gd name="connsiteY17" fmla="*/ 636104 h 3363402"/>
              <a:gd name="connsiteX18" fmla="*/ 2337683 w 4898003"/>
              <a:gd name="connsiteY18" fmla="*/ 659958 h 3363402"/>
              <a:gd name="connsiteX19" fmla="*/ 2456953 w 4898003"/>
              <a:gd name="connsiteY19" fmla="*/ 691763 h 3363402"/>
              <a:gd name="connsiteX20" fmla="*/ 2536466 w 4898003"/>
              <a:gd name="connsiteY20" fmla="*/ 739471 h 3363402"/>
              <a:gd name="connsiteX21" fmla="*/ 2647784 w 4898003"/>
              <a:gd name="connsiteY21" fmla="*/ 763325 h 3363402"/>
              <a:gd name="connsiteX22" fmla="*/ 2711394 w 4898003"/>
              <a:gd name="connsiteY22" fmla="*/ 834887 h 3363402"/>
              <a:gd name="connsiteX23" fmla="*/ 2751151 w 4898003"/>
              <a:gd name="connsiteY23" fmla="*/ 946205 h 3363402"/>
              <a:gd name="connsiteX24" fmla="*/ 2735248 w 4898003"/>
              <a:gd name="connsiteY24" fmla="*/ 1041621 h 3363402"/>
              <a:gd name="connsiteX25" fmla="*/ 2600076 w 4898003"/>
              <a:gd name="connsiteY25" fmla="*/ 1073426 h 3363402"/>
              <a:gd name="connsiteX26" fmla="*/ 2464904 w 4898003"/>
              <a:gd name="connsiteY26" fmla="*/ 1089329 h 3363402"/>
              <a:gd name="connsiteX27" fmla="*/ 2337683 w 4898003"/>
              <a:gd name="connsiteY27" fmla="*/ 1097280 h 3363402"/>
              <a:gd name="connsiteX28" fmla="*/ 2178657 w 4898003"/>
              <a:gd name="connsiteY28" fmla="*/ 1129085 h 3363402"/>
              <a:gd name="connsiteX29" fmla="*/ 2138900 w 4898003"/>
              <a:gd name="connsiteY29" fmla="*/ 1137037 h 3363402"/>
              <a:gd name="connsiteX30" fmla="*/ 2377440 w 4898003"/>
              <a:gd name="connsiteY30" fmla="*/ 1152939 h 3363402"/>
              <a:gd name="connsiteX31" fmla="*/ 2568271 w 4898003"/>
              <a:gd name="connsiteY31" fmla="*/ 1152939 h 3363402"/>
              <a:gd name="connsiteX32" fmla="*/ 2767053 w 4898003"/>
              <a:gd name="connsiteY32" fmla="*/ 1152939 h 3363402"/>
              <a:gd name="connsiteX33" fmla="*/ 2854518 w 4898003"/>
              <a:gd name="connsiteY33" fmla="*/ 1168842 h 3363402"/>
              <a:gd name="connsiteX34" fmla="*/ 2910177 w 4898003"/>
              <a:gd name="connsiteY34" fmla="*/ 1232452 h 3363402"/>
              <a:gd name="connsiteX35" fmla="*/ 2910177 w 4898003"/>
              <a:gd name="connsiteY35" fmla="*/ 1280160 h 3363402"/>
              <a:gd name="connsiteX36" fmla="*/ 2934031 w 4898003"/>
              <a:gd name="connsiteY36" fmla="*/ 1327868 h 3363402"/>
              <a:gd name="connsiteX37" fmla="*/ 3029447 w 4898003"/>
              <a:gd name="connsiteY37" fmla="*/ 1399430 h 3363402"/>
              <a:gd name="connsiteX38" fmla="*/ 3140765 w 4898003"/>
              <a:gd name="connsiteY38" fmla="*/ 1455089 h 3363402"/>
              <a:gd name="connsiteX39" fmla="*/ 3267986 w 4898003"/>
              <a:gd name="connsiteY39" fmla="*/ 1518699 h 3363402"/>
              <a:gd name="connsiteX40" fmla="*/ 3323645 w 4898003"/>
              <a:gd name="connsiteY40" fmla="*/ 1558456 h 3363402"/>
              <a:gd name="connsiteX41" fmla="*/ 3244132 w 4898003"/>
              <a:gd name="connsiteY41" fmla="*/ 1550504 h 3363402"/>
              <a:gd name="connsiteX42" fmla="*/ 3140765 w 4898003"/>
              <a:gd name="connsiteY42" fmla="*/ 1510748 h 3363402"/>
              <a:gd name="connsiteX43" fmla="*/ 3004930 w 4898003"/>
              <a:gd name="connsiteY43" fmla="*/ 1524000 h 3363402"/>
              <a:gd name="connsiteX44" fmla="*/ 2878372 w 4898003"/>
              <a:gd name="connsiteY44" fmla="*/ 1502797 h 3363402"/>
              <a:gd name="connsiteX45" fmla="*/ 2878372 w 4898003"/>
              <a:gd name="connsiteY45" fmla="*/ 1502797 h 3363402"/>
              <a:gd name="connsiteX46" fmla="*/ 2910177 w 4898003"/>
              <a:gd name="connsiteY46" fmla="*/ 1566407 h 3363402"/>
              <a:gd name="connsiteX47" fmla="*/ 2934031 w 4898003"/>
              <a:gd name="connsiteY47" fmla="*/ 1645920 h 3363402"/>
              <a:gd name="connsiteX48" fmla="*/ 2934031 w 4898003"/>
              <a:gd name="connsiteY48" fmla="*/ 1645920 h 3363402"/>
              <a:gd name="connsiteX49" fmla="*/ 2902226 w 4898003"/>
              <a:gd name="connsiteY49" fmla="*/ 1749287 h 3363402"/>
              <a:gd name="connsiteX50" fmla="*/ 2862469 w 4898003"/>
              <a:gd name="connsiteY50" fmla="*/ 1765190 h 3363402"/>
              <a:gd name="connsiteX51" fmla="*/ 2798859 w 4898003"/>
              <a:gd name="connsiteY51" fmla="*/ 1757238 h 3363402"/>
              <a:gd name="connsiteX52" fmla="*/ 2711394 w 4898003"/>
              <a:gd name="connsiteY52" fmla="*/ 1757238 h 3363402"/>
              <a:gd name="connsiteX53" fmla="*/ 2623930 w 4898003"/>
              <a:gd name="connsiteY53" fmla="*/ 1749287 h 3363402"/>
              <a:gd name="connsiteX54" fmla="*/ 2568271 w 4898003"/>
              <a:gd name="connsiteY54" fmla="*/ 1765190 h 3363402"/>
              <a:gd name="connsiteX55" fmla="*/ 2695492 w 4898003"/>
              <a:gd name="connsiteY55" fmla="*/ 1789043 h 3363402"/>
              <a:gd name="connsiteX56" fmla="*/ 2775005 w 4898003"/>
              <a:gd name="connsiteY56" fmla="*/ 1804946 h 3363402"/>
              <a:gd name="connsiteX57" fmla="*/ 2846567 w 4898003"/>
              <a:gd name="connsiteY57" fmla="*/ 1836751 h 3363402"/>
              <a:gd name="connsiteX58" fmla="*/ 2846567 w 4898003"/>
              <a:gd name="connsiteY58" fmla="*/ 1836751 h 3363402"/>
              <a:gd name="connsiteX59" fmla="*/ 2870420 w 4898003"/>
              <a:gd name="connsiteY59" fmla="*/ 1924216 h 3363402"/>
              <a:gd name="connsiteX60" fmla="*/ 2830664 w 4898003"/>
              <a:gd name="connsiteY60" fmla="*/ 1987826 h 3363402"/>
              <a:gd name="connsiteX61" fmla="*/ 2767053 w 4898003"/>
              <a:gd name="connsiteY61" fmla="*/ 2027583 h 3363402"/>
              <a:gd name="connsiteX62" fmla="*/ 2775005 w 4898003"/>
              <a:gd name="connsiteY62" fmla="*/ 2051437 h 3363402"/>
              <a:gd name="connsiteX63" fmla="*/ 2775005 w 4898003"/>
              <a:gd name="connsiteY63" fmla="*/ 2051437 h 3363402"/>
              <a:gd name="connsiteX64" fmla="*/ 2703443 w 4898003"/>
              <a:gd name="connsiteY64" fmla="*/ 2122998 h 3363402"/>
              <a:gd name="connsiteX65" fmla="*/ 2639833 w 4898003"/>
              <a:gd name="connsiteY65" fmla="*/ 2146852 h 3363402"/>
              <a:gd name="connsiteX66" fmla="*/ 2584173 w 4898003"/>
              <a:gd name="connsiteY66" fmla="*/ 2194560 h 3363402"/>
              <a:gd name="connsiteX67" fmla="*/ 2552368 w 4898003"/>
              <a:gd name="connsiteY67" fmla="*/ 2210463 h 3363402"/>
              <a:gd name="connsiteX68" fmla="*/ 2361537 w 4898003"/>
              <a:gd name="connsiteY68" fmla="*/ 2226365 h 3363402"/>
              <a:gd name="connsiteX69" fmla="*/ 2258170 w 4898003"/>
              <a:gd name="connsiteY69" fmla="*/ 2266122 h 3363402"/>
              <a:gd name="connsiteX70" fmla="*/ 2138900 w 4898003"/>
              <a:gd name="connsiteY70" fmla="*/ 2274073 h 3363402"/>
              <a:gd name="connsiteX71" fmla="*/ 2043485 w 4898003"/>
              <a:gd name="connsiteY71" fmla="*/ 2274073 h 3363402"/>
              <a:gd name="connsiteX72" fmla="*/ 1971923 w 4898003"/>
              <a:gd name="connsiteY72" fmla="*/ 2234317 h 3363402"/>
              <a:gd name="connsiteX73" fmla="*/ 1971923 w 4898003"/>
              <a:gd name="connsiteY73" fmla="*/ 2234317 h 3363402"/>
              <a:gd name="connsiteX74" fmla="*/ 1892410 w 4898003"/>
              <a:gd name="connsiteY74" fmla="*/ 2154803 h 3363402"/>
              <a:gd name="connsiteX75" fmla="*/ 1804946 w 4898003"/>
              <a:gd name="connsiteY75" fmla="*/ 2115047 h 3363402"/>
              <a:gd name="connsiteX76" fmla="*/ 1820848 w 4898003"/>
              <a:gd name="connsiteY76" fmla="*/ 2067339 h 3363402"/>
              <a:gd name="connsiteX77" fmla="*/ 1765189 w 4898003"/>
              <a:gd name="connsiteY77" fmla="*/ 2075290 h 3363402"/>
              <a:gd name="connsiteX78" fmla="*/ 1677725 w 4898003"/>
              <a:gd name="connsiteY78" fmla="*/ 2075290 h 3363402"/>
              <a:gd name="connsiteX79" fmla="*/ 1622066 w 4898003"/>
              <a:gd name="connsiteY79" fmla="*/ 2075290 h 3363402"/>
              <a:gd name="connsiteX80" fmla="*/ 1550504 w 4898003"/>
              <a:gd name="connsiteY80" fmla="*/ 2075290 h 3363402"/>
              <a:gd name="connsiteX81" fmla="*/ 1486893 w 4898003"/>
              <a:gd name="connsiteY81" fmla="*/ 2067339 h 3363402"/>
              <a:gd name="connsiteX82" fmla="*/ 1415332 w 4898003"/>
              <a:gd name="connsiteY82" fmla="*/ 2051437 h 3363402"/>
              <a:gd name="connsiteX83" fmla="*/ 1359673 w 4898003"/>
              <a:gd name="connsiteY83" fmla="*/ 2051437 h 3363402"/>
              <a:gd name="connsiteX84" fmla="*/ 1359673 w 4898003"/>
              <a:gd name="connsiteY84" fmla="*/ 2051437 h 3363402"/>
              <a:gd name="connsiteX85" fmla="*/ 1534601 w 4898003"/>
              <a:gd name="connsiteY85" fmla="*/ 2130950 h 3363402"/>
              <a:gd name="connsiteX86" fmla="*/ 1622066 w 4898003"/>
              <a:gd name="connsiteY86" fmla="*/ 2146852 h 3363402"/>
              <a:gd name="connsiteX87" fmla="*/ 1701579 w 4898003"/>
              <a:gd name="connsiteY87" fmla="*/ 2178657 h 3363402"/>
              <a:gd name="connsiteX88" fmla="*/ 1781092 w 4898003"/>
              <a:gd name="connsiteY88" fmla="*/ 2250219 h 3363402"/>
              <a:gd name="connsiteX89" fmla="*/ 1836751 w 4898003"/>
              <a:gd name="connsiteY89" fmla="*/ 2297927 h 3363402"/>
              <a:gd name="connsiteX90" fmla="*/ 1844702 w 4898003"/>
              <a:gd name="connsiteY90" fmla="*/ 2345635 h 3363402"/>
              <a:gd name="connsiteX91" fmla="*/ 1844702 w 4898003"/>
              <a:gd name="connsiteY91" fmla="*/ 2345635 h 3363402"/>
              <a:gd name="connsiteX92" fmla="*/ 1741335 w 4898003"/>
              <a:gd name="connsiteY92" fmla="*/ 2425148 h 3363402"/>
              <a:gd name="connsiteX93" fmla="*/ 1630017 w 4898003"/>
              <a:gd name="connsiteY93" fmla="*/ 2449002 h 3363402"/>
              <a:gd name="connsiteX94" fmla="*/ 1550504 w 4898003"/>
              <a:gd name="connsiteY94" fmla="*/ 2456953 h 3363402"/>
              <a:gd name="connsiteX95" fmla="*/ 1502796 w 4898003"/>
              <a:gd name="connsiteY95" fmla="*/ 2512612 h 3363402"/>
              <a:gd name="connsiteX96" fmla="*/ 1423283 w 4898003"/>
              <a:gd name="connsiteY96" fmla="*/ 2536466 h 3363402"/>
              <a:gd name="connsiteX97" fmla="*/ 1335819 w 4898003"/>
              <a:gd name="connsiteY97" fmla="*/ 2568271 h 3363402"/>
              <a:gd name="connsiteX98" fmla="*/ 1264257 w 4898003"/>
              <a:gd name="connsiteY98" fmla="*/ 2631882 h 3363402"/>
              <a:gd name="connsiteX99" fmla="*/ 1216549 w 4898003"/>
              <a:gd name="connsiteY99" fmla="*/ 2631882 h 3363402"/>
              <a:gd name="connsiteX100" fmla="*/ 1097280 w 4898003"/>
              <a:gd name="connsiteY100" fmla="*/ 2647784 h 3363402"/>
              <a:gd name="connsiteX101" fmla="*/ 1009815 w 4898003"/>
              <a:gd name="connsiteY101" fmla="*/ 2647784 h 3363402"/>
              <a:gd name="connsiteX102" fmla="*/ 922351 w 4898003"/>
              <a:gd name="connsiteY102" fmla="*/ 2623930 h 3363402"/>
              <a:gd name="connsiteX103" fmla="*/ 842838 w 4898003"/>
              <a:gd name="connsiteY103" fmla="*/ 2631882 h 3363402"/>
              <a:gd name="connsiteX104" fmla="*/ 747422 w 4898003"/>
              <a:gd name="connsiteY104" fmla="*/ 2631882 h 3363402"/>
              <a:gd name="connsiteX105" fmla="*/ 747422 w 4898003"/>
              <a:gd name="connsiteY105" fmla="*/ 2631882 h 3363402"/>
              <a:gd name="connsiteX106" fmla="*/ 628153 w 4898003"/>
              <a:gd name="connsiteY106" fmla="*/ 2552369 h 3363402"/>
              <a:gd name="connsiteX107" fmla="*/ 540688 w 4898003"/>
              <a:gd name="connsiteY107" fmla="*/ 2520563 h 3363402"/>
              <a:gd name="connsiteX108" fmla="*/ 485029 w 4898003"/>
              <a:gd name="connsiteY108" fmla="*/ 2536466 h 3363402"/>
              <a:gd name="connsiteX109" fmla="*/ 485029 w 4898003"/>
              <a:gd name="connsiteY109" fmla="*/ 2536466 h 3363402"/>
              <a:gd name="connsiteX110" fmla="*/ 421419 w 4898003"/>
              <a:gd name="connsiteY110" fmla="*/ 2592125 h 3363402"/>
              <a:gd name="connsiteX111" fmla="*/ 469127 w 4898003"/>
              <a:gd name="connsiteY111" fmla="*/ 2639833 h 3363402"/>
              <a:gd name="connsiteX112" fmla="*/ 469127 w 4898003"/>
              <a:gd name="connsiteY112" fmla="*/ 2639833 h 3363402"/>
              <a:gd name="connsiteX113" fmla="*/ 413467 w 4898003"/>
              <a:gd name="connsiteY113" fmla="*/ 2679590 h 3363402"/>
              <a:gd name="connsiteX114" fmla="*/ 318052 w 4898003"/>
              <a:gd name="connsiteY114" fmla="*/ 2655736 h 3363402"/>
              <a:gd name="connsiteX115" fmla="*/ 174928 w 4898003"/>
              <a:gd name="connsiteY115" fmla="*/ 2679590 h 3363402"/>
              <a:gd name="connsiteX116" fmla="*/ 111318 w 4898003"/>
              <a:gd name="connsiteY116" fmla="*/ 2679590 h 3363402"/>
              <a:gd name="connsiteX117" fmla="*/ 0 w 4898003"/>
              <a:gd name="connsiteY117" fmla="*/ 2671638 h 3363402"/>
              <a:gd name="connsiteX118" fmla="*/ 0 w 4898003"/>
              <a:gd name="connsiteY118" fmla="*/ 2727297 h 3363402"/>
              <a:gd name="connsiteX119" fmla="*/ 87464 w 4898003"/>
              <a:gd name="connsiteY119" fmla="*/ 2735249 h 3363402"/>
              <a:gd name="connsiteX120" fmla="*/ 182880 w 4898003"/>
              <a:gd name="connsiteY120" fmla="*/ 2759103 h 3363402"/>
              <a:gd name="connsiteX121" fmla="*/ 270344 w 4898003"/>
              <a:gd name="connsiteY121" fmla="*/ 2775005 h 3363402"/>
              <a:gd name="connsiteX122" fmla="*/ 373711 w 4898003"/>
              <a:gd name="connsiteY122" fmla="*/ 2790908 h 3363402"/>
              <a:gd name="connsiteX123" fmla="*/ 453224 w 4898003"/>
              <a:gd name="connsiteY123" fmla="*/ 2814762 h 3363402"/>
              <a:gd name="connsiteX124" fmla="*/ 532737 w 4898003"/>
              <a:gd name="connsiteY124" fmla="*/ 2838616 h 3363402"/>
              <a:gd name="connsiteX125" fmla="*/ 580445 w 4898003"/>
              <a:gd name="connsiteY125" fmla="*/ 2862470 h 3363402"/>
              <a:gd name="connsiteX126" fmla="*/ 675860 w 4898003"/>
              <a:gd name="connsiteY126" fmla="*/ 2926080 h 3363402"/>
              <a:gd name="connsiteX127" fmla="*/ 675860 w 4898003"/>
              <a:gd name="connsiteY127" fmla="*/ 2926080 h 3363402"/>
              <a:gd name="connsiteX128" fmla="*/ 715617 w 4898003"/>
              <a:gd name="connsiteY128" fmla="*/ 2989690 h 3363402"/>
              <a:gd name="connsiteX129" fmla="*/ 683812 w 4898003"/>
              <a:gd name="connsiteY129" fmla="*/ 3045350 h 3363402"/>
              <a:gd name="connsiteX130" fmla="*/ 683812 w 4898003"/>
              <a:gd name="connsiteY130" fmla="*/ 3045350 h 3363402"/>
              <a:gd name="connsiteX131" fmla="*/ 604299 w 4898003"/>
              <a:gd name="connsiteY131" fmla="*/ 3093057 h 3363402"/>
              <a:gd name="connsiteX132" fmla="*/ 604299 w 4898003"/>
              <a:gd name="connsiteY132" fmla="*/ 3093057 h 3363402"/>
              <a:gd name="connsiteX133" fmla="*/ 469127 w 4898003"/>
              <a:gd name="connsiteY133" fmla="*/ 3093057 h 3363402"/>
              <a:gd name="connsiteX134" fmla="*/ 612250 w 4898003"/>
              <a:gd name="connsiteY134" fmla="*/ 3116911 h 3363402"/>
              <a:gd name="connsiteX135" fmla="*/ 723568 w 4898003"/>
              <a:gd name="connsiteY135" fmla="*/ 3124863 h 3363402"/>
              <a:gd name="connsiteX136" fmla="*/ 787179 w 4898003"/>
              <a:gd name="connsiteY136" fmla="*/ 3172570 h 3363402"/>
              <a:gd name="connsiteX137" fmla="*/ 866692 w 4898003"/>
              <a:gd name="connsiteY137" fmla="*/ 3228230 h 3363402"/>
              <a:gd name="connsiteX138" fmla="*/ 954156 w 4898003"/>
              <a:gd name="connsiteY138" fmla="*/ 3283889 h 3363402"/>
              <a:gd name="connsiteX139" fmla="*/ 993913 w 4898003"/>
              <a:gd name="connsiteY139" fmla="*/ 3323645 h 3363402"/>
              <a:gd name="connsiteX140" fmla="*/ 1057523 w 4898003"/>
              <a:gd name="connsiteY140" fmla="*/ 3323645 h 3363402"/>
              <a:gd name="connsiteX141" fmla="*/ 1057523 w 4898003"/>
              <a:gd name="connsiteY141" fmla="*/ 3323645 h 3363402"/>
              <a:gd name="connsiteX142" fmla="*/ 1200647 w 4898003"/>
              <a:gd name="connsiteY142" fmla="*/ 3363402 h 3363402"/>
              <a:gd name="connsiteX143" fmla="*/ 1264257 w 4898003"/>
              <a:gd name="connsiteY143" fmla="*/ 3307743 h 3363402"/>
              <a:gd name="connsiteX144" fmla="*/ 1431234 w 4898003"/>
              <a:gd name="connsiteY144" fmla="*/ 3220278 h 3363402"/>
              <a:gd name="connsiteX145" fmla="*/ 1542553 w 4898003"/>
              <a:gd name="connsiteY145" fmla="*/ 3172570 h 3363402"/>
              <a:gd name="connsiteX146" fmla="*/ 1653871 w 4898003"/>
              <a:gd name="connsiteY146" fmla="*/ 3124863 h 3363402"/>
              <a:gd name="connsiteX147" fmla="*/ 1749287 w 4898003"/>
              <a:gd name="connsiteY147" fmla="*/ 3116911 h 3363402"/>
              <a:gd name="connsiteX148" fmla="*/ 1852653 w 4898003"/>
              <a:gd name="connsiteY148" fmla="*/ 3116911 h 3363402"/>
              <a:gd name="connsiteX149" fmla="*/ 1940118 w 4898003"/>
              <a:gd name="connsiteY149" fmla="*/ 3124863 h 3363402"/>
              <a:gd name="connsiteX150" fmla="*/ 1995777 w 4898003"/>
              <a:gd name="connsiteY150" fmla="*/ 3085106 h 3363402"/>
              <a:gd name="connsiteX151" fmla="*/ 2091193 w 4898003"/>
              <a:gd name="connsiteY151" fmla="*/ 3085106 h 3363402"/>
              <a:gd name="connsiteX152" fmla="*/ 2194560 w 4898003"/>
              <a:gd name="connsiteY152" fmla="*/ 3093057 h 3363402"/>
              <a:gd name="connsiteX153" fmla="*/ 2289975 w 4898003"/>
              <a:gd name="connsiteY153" fmla="*/ 3069203 h 3363402"/>
              <a:gd name="connsiteX154" fmla="*/ 2369488 w 4898003"/>
              <a:gd name="connsiteY154" fmla="*/ 3029447 h 3363402"/>
              <a:gd name="connsiteX155" fmla="*/ 2425147 w 4898003"/>
              <a:gd name="connsiteY155" fmla="*/ 3013544 h 3363402"/>
              <a:gd name="connsiteX156" fmla="*/ 2576222 w 4898003"/>
              <a:gd name="connsiteY156" fmla="*/ 3013544 h 3363402"/>
              <a:gd name="connsiteX157" fmla="*/ 2695492 w 4898003"/>
              <a:gd name="connsiteY157" fmla="*/ 3005593 h 3363402"/>
              <a:gd name="connsiteX158" fmla="*/ 2790907 w 4898003"/>
              <a:gd name="connsiteY158" fmla="*/ 3053301 h 3363402"/>
              <a:gd name="connsiteX159" fmla="*/ 2846567 w 4898003"/>
              <a:gd name="connsiteY159" fmla="*/ 3053301 h 3363402"/>
              <a:gd name="connsiteX160" fmla="*/ 2926080 w 4898003"/>
              <a:gd name="connsiteY160" fmla="*/ 3021496 h 3363402"/>
              <a:gd name="connsiteX161" fmla="*/ 3021495 w 4898003"/>
              <a:gd name="connsiteY161" fmla="*/ 2949934 h 3363402"/>
              <a:gd name="connsiteX162" fmla="*/ 3069203 w 4898003"/>
              <a:gd name="connsiteY162" fmla="*/ 2918129 h 3363402"/>
              <a:gd name="connsiteX163" fmla="*/ 3164619 w 4898003"/>
              <a:gd name="connsiteY163" fmla="*/ 2870421 h 3363402"/>
              <a:gd name="connsiteX164" fmla="*/ 3228229 w 4898003"/>
              <a:gd name="connsiteY164" fmla="*/ 2870421 h 3363402"/>
              <a:gd name="connsiteX165" fmla="*/ 3315693 w 4898003"/>
              <a:gd name="connsiteY165" fmla="*/ 2870421 h 3363402"/>
              <a:gd name="connsiteX166" fmla="*/ 3315693 w 4898003"/>
              <a:gd name="connsiteY166" fmla="*/ 2870421 h 3363402"/>
              <a:gd name="connsiteX167" fmla="*/ 3403158 w 4898003"/>
              <a:gd name="connsiteY167" fmla="*/ 2854518 h 3363402"/>
              <a:gd name="connsiteX168" fmla="*/ 3474720 w 4898003"/>
              <a:gd name="connsiteY168" fmla="*/ 2814762 h 3363402"/>
              <a:gd name="connsiteX169" fmla="*/ 3530379 w 4898003"/>
              <a:gd name="connsiteY169" fmla="*/ 2775005 h 3363402"/>
              <a:gd name="connsiteX170" fmla="*/ 3609892 w 4898003"/>
              <a:gd name="connsiteY170" fmla="*/ 2743200 h 3363402"/>
              <a:gd name="connsiteX171" fmla="*/ 3673502 w 4898003"/>
              <a:gd name="connsiteY171" fmla="*/ 2711395 h 3363402"/>
              <a:gd name="connsiteX172" fmla="*/ 3713259 w 4898003"/>
              <a:gd name="connsiteY172" fmla="*/ 2671638 h 3363402"/>
              <a:gd name="connsiteX173" fmla="*/ 3760967 w 4898003"/>
              <a:gd name="connsiteY173" fmla="*/ 2623930 h 3363402"/>
              <a:gd name="connsiteX174" fmla="*/ 3800723 w 4898003"/>
              <a:gd name="connsiteY174" fmla="*/ 2592125 h 3363402"/>
              <a:gd name="connsiteX175" fmla="*/ 3673502 w 4898003"/>
              <a:gd name="connsiteY175" fmla="*/ 2568271 h 3363402"/>
              <a:gd name="connsiteX176" fmla="*/ 3578087 w 4898003"/>
              <a:gd name="connsiteY176" fmla="*/ 2552369 h 3363402"/>
              <a:gd name="connsiteX177" fmla="*/ 3522427 w 4898003"/>
              <a:gd name="connsiteY177" fmla="*/ 2536466 h 3363402"/>
              <a:gd name="connsiteX178" fmla="*/ 3522427 w 4898003"/>
              <a:gd name="connsiteY178" fmla="*/ 2536466 h 3363402"/>
              <a:gd name="connsiteX179" fmla="*/ 3514476 w 4898003"/>
              <a:gd name="connsiteY179" fmla="*/ 2472856 h 3363402"/>
              <a:gd name="connsiteX180" fmla="*/ 3570135 w 4898003"/>
              <a:gd name="connsiteY180" fmla="*/ 2433099 h 3363402"/>
              <a:gd name="connsiteX181" fmla="*/ 3617843 w 4898003"/>
              <a:gd name="connsiteY181" fmla="*/ 2409245 h 3363402"/>
              <a:gd name="connsiteX182" fmla="*/ 3681453 w 4898003"/>
              <a:gd name="connsiteY182" fmla="*/ 2409245 h 3363402"/>
              <a:gd name="connsiteX183" fmla="*/ 3721210 w 4898003"/>
              <a:gd name="connsiteY183" fmla="*/ 2425148 h 3363402"/>
              <a:gd name="connsiteX184" fmla="*/ 3792772 w 4898003"/>
              <a:gd name="connsiteY184" fmla="*/ 2433099 h 3363402"/>
              <a:gd name="connsiteX185" fmla="*/ 3824577 w 4898003"/>
              <a:gd name="connsiteY185" fmla="*/ 2425148 h 3363402"/>
              <a:gd name="connsiteX186" fmla="*/ 3912041 w 4898003"/>
              <a:gd name="connsiteY186" fmla="*/ 2321781 h 3363402"/>
              <a:gd name="connsiteX187" fmla="*/ 4007457 w 4898003"/>
              <a:gd name="connsiteY187" fmla="*/ 2258170 h 3363402"/>
              <a:gd name="connsiteX188" fmla="*/ 4094921 w 4898003"/>
              <a:gd name="connsiteY188" fmla="*/ 2210463 h 3363402"/>
              <a:gd name="connsiteX189" fmla="*/ 4142629 w 4898003"/>
              <a:gd name="connsiteY189" fmla="*/ 2194560 h 3363402"/>
              <a:gd name="connsiteX190" fmla="*/ 4214191 w 4898003"/>
              <a:gd name="connsiteY190" fmla="*/ 2194560 h 3363402"/>
              <a:gd name="connsiteX191" fmla="*/ 4293704 w 4898003"/>
              <a:gd name="connsiteY191" fmla="*/ 2170706 h 3363402"/>
              <a:gd name="connsiteX192" fmla="*/ 4389120 w 4898003"/>
              <a:gd name="connsiteY192" fmla="*/ 2170706 h 3363402"/>
              <a:gd name="connsiteX193" fmla="*/ 4484535 w 4898003"/>
              <a:gd name="connsiteY193" fmla="*/ 2146852 h 3363402"/>
              <a:gd name="connsiteX194" fmla="*/ 4389120 w 4898003"/>
              <a:gd name="connsiteY194" fmla="*/ 2122998 h 3363402"/>
              <a:gd name="connsiteX195" fmla="*/ 4253947 w 4898003"/>
              <a:gd name="connsiteY195" fmla="*/ 2122998 h 3363402"/>
              <a:gd name="connsiteX196" fmla="*/ 4166483 w 4898003"/>
              <a:gd name="connsiteY196" fmla="*/ 2122998 h 3363402"/>
              <a:gd name="connsiteX197" fmla="*/ 4079019 w 4898003"/>
              <a:gd name="connsiteY197" fmla="*/ 2099144 h 3363402"/>
              <a:gd name="connsiteX198" fmla="*/ 4031311 w 4898003"/>
              <a:gd name="connsiteY198" fmla="*/ 2059388 h 3363402"/>
              <a:gd name="connsiteX199" fmla="*/ 4079019 w 4898003"/>
              <a:gd name="connsiteY199" fmla="*/ 2027583 h 3363402"/>
              <a:gd name="connsiteX200" fmla="*/ 4079019 w 4898003"/>
              <a:gd name="connsiteY200" fmla="*/ 2027583 h 3363402"/>
              <a:gd name="connsiteX201" fmla="*/ 4031311 w 4898003"/>
              <a:gd name="connsiteY201" fmla="*/ 2003729 h 3363402"/>
              <a:gd name="connsiteX202" fmla="*/ 3999506 w 4898003"/>
              <a:gd name="connsiteY202" fmla="*/ 2003729 h 3363402"/>
              <a:gd name="connsiteX203" fmla="*/ 3967700 w 4898003"/>
              <a:gd name="connsiteY203" fmla="*/ 1956021 h 3363402"/>
              <a:gd name="connsiteX204" fmla="*/ 3983603 w 4898003"/>
              <a:gd name="connsiteY204" fmla="*/ 1924216 h 3363402"/>
              <a:gd name="connsiteX205" fmla="*/ 4047213 w 4898003"/>
              <a:gd name="connsiteY205" fmla="*/ 1844703 h 3363402"/>
              <a:gd name="connsiteX206" fmla="*/ 4102873 w 4898003"/>
              <a:gd name="connsiteY206" fmla="*/ 1765190 h 3363402"/>
              <a:gd name="connsiteX207" fmla="*/ 4118775 w 4898003"/>
              <a:gd name="connsiteY207" fmla="*/ 1709530 h 3363402"/>
              <a:gd name="connsiteX208" fmla="*/ 4142629 w 4898003"/>
              <a:gd name="connsiteY208" fmla="*/ 1669774 h 3363402"/>
              <a:gd name="connsiteX209" fmla="*/ 4190337 w 4898003"/>
              <a:gd name="connsiteY209" fmla="*/ 1637969 h 3363402"/>
              <a:gd name="connsiteX210" fmla="*/ 4245996 w 4898003"/>
              <a:gd name="connsiteY210" fmla="*/ 1582310 h 3363402"/>
              <a:gd name="connsiteX211" fmla="*/ 4301655 w 4898003"/>
              <a:gd name="connsiteY211" fmla="*/ 1558456 h 3363402"/>
              <a:gd name="connsiteX212" fmla="*/ 4214191 w 4898003"/>
              <a:gd name="connsiteY212" fmla="*/ 1558456 h 3363402"/>
              <a:gd name="connsiteX213" fmla="*/ 4079019 w 4898003"/>
              <a:gd name="connsiteY213" fmla="*/ 1574358 h 3363402"/>
              <a:gd name="connsiteX214" fmla="*/ 3999506 w 4898003"/>
              <a:gd name="connsiteY214" fmla="*/ 1582310 h 3363402"/>
              <a:gd name="connsiteX215" fmla="*/ 3999506 w 4898003"/>
              <a:gd name="connsiteY215" fmla="*/ 1582310 h 3363402"/>
              <a:gd name="connsiteX216" fmla="*/ 3904090 w 4898003"/>
              <a:gd name="connsiteY216" fmla="*/ 1606163 h 3363402"/>
              <a:gd name="connsiteX217" fmla="*/ 3824577 w 4898003"/>
              <a:gd name="connsiteY217" fmla="*/ 1606163 h 3363402"/>
              <a:gd name="connsiteX218" fmla="*/ 3824577 w 4898003"/>
              <a:gd name="connsiteY218" fmla="*/ 1606163 h 3363402"/>
              <a:gd name="connsiteX219" fmla="*/ 3824577 w 4898003"/>
              <a:gd name="connsiteY219" fmla="*/ 1606163 h 3363402"/>
              <a:gd name="connsiteX220" fmla="*/ 3768918 w 4898003"/>
              <a:gd name="connsiteY220" fmla="*/ 1550504 h 3363402"/>
              <a:gd name="connsiteX221" fmla="*/ 3729161 w 4898003"/>
              <a:gd name="connsiteY221" fmla="*/ 1558456 h 3363402"/>
              <a:gd name="connsiteX222" fmla="*/ 3689405 w 4898003"/>
              <a:gd name="connsiteY222" fmla="*/ 1542553 h 3363402"/>
              <a:gd name="connsiteX223" fmla="*/ 3689405 w 4898003"/>
              <a:gd name="connsiteY223" fmla="*/ 1542553 h 3363402"/>
              <a:gd name="connsiteX224" fmla="*/ 3641697 w 4898003"/>
              <a:gd name="connsiteY224" fmla="*/ 1447137 h 3363402"/>
              <a:gd name="connsiteX225" fmla="*/ 3665551 w 4898003"/>
              <a:gd name="connsiteY225" fmla="*/ 1391478 h 3363402"/>
              <a:gd name="connsiteX226" fmla="*/ 3713259 w 4898003"/>
              <a:gd name="connsiteY226" fmla="*/ 1327868 h 3363402"/>
              <a:gd name="connsiteX227" fmla="*/ 3792772 w 4898003"/>
              <a:gd name="connsiteY227" fmla="*/ 1248355 h 3363402"/>
              <a:gd name="connsiteX228" fmla="*/ 3840480 w 4898003"/>
              <a:gd name="connsiteY228" fmla="*/ 1200647 h 3363402"/>
              <a:gd name="connsiteX229" fmla="*/ 3919993 w 4898003"/>
              <a:gd name="connsiteY229" fmla="*/ 1160890 h 3363402"/>
              <a:gd name="connsiteX230" fmla="*/ 3991554 w 4898003"/>
              <a:gd name="connsiteY230" fmla="*/ 1137037 h 3363402"/>
              <a:gd name="connsiteX231" fmla="*/ 4047213 w 4898003"/>
              <a:gd name="connsiteY231" fmla="*/ 1105231 h 3363402"/>
              <a:gd name="connsiteX232" fmla="*/ 4110824 w 4898003"/>
              <a:gd name="connsiteY232" fmla="*/ 1081377 h 3363402"/>
              <a:gd name="connsiteX233" fmla="*/ 4158532 w 4898003"/>
              <a:gd name="connsiteY233" fmla="*/ 1017767 h 3363402"/>
              <a:gd name="connsiteX234" fmla="*/ 4190337 w 4898003"/>
              <a:gd name="connsiteY234" fmla="*/ 978010 h 3363402"/>
              <a:gd name="connsiteX235" fmla="*/ 4230093 w 4898003"/>
              <a:gd name="connsiteY235" fmla="*/ 946205 h 3363402"/>
              <a:gd name="connsiteX236" fmla="*/ 4206240 w 4898003"/>
              <a:gd name="connsiteY236" fmla="*/ 946205 h 3363402"/>
              <a:gd name="connsiteX237" fmla="*/ 4206240 w 4898003"/>
              <a:gd name="connsiteY237" fmla="*/ 946205 h 3363402"/>
              <a:gd name="connsiteX238" fmla="*/ 4206240 w 4898003"/>
              <a:gd name="connsiteY238" fmla="*/ 946205 h 3363402"/>
              <a:gd name="connsiteX239" fmla="*/ 4214191 w 4898003"/>
              <a:gd name="connsiteY239" fmla="*/ 834887 h 3363402"/>
              <a:gd name="connsiteX240" fmla="*/ 4269850 w 4898003"/>
              <a:gd name="connsiteY240" fmla="*/ 755374 h 3363402"/>
              <a:gd name="connsiteX241" fmla="*/ 4269850 w 4898003"/>
              <a:gd name="connsiteY241" fmla="*/ 755374 h 3363402"/>
              <a:gd name="connsiteX242" fmla="*/ 4206240 w 4898003"/>
              <a:gd name="connsiteY242" fmla="*/ 699715 h 3363402"/>
              <a:gd name="connsiteX243" fmla="*/ 4198288 w 4898003"/>
              <a:gd name="connsiteY243" fmla="*/ 659958 h 3363402"/>
              <a:gd name="connsiteX244" fmla="*/ 4198288 w 4898003"/>
              <a:gd name="connsiteY244" fmla="*/ 659958 h 3363402"/>
              <a:gd name="connsiteX245" fmla="*/ 4277801 w 4898003"/>
              <a:gd name="connsiteY245" fmla="*/ 580445 h 3363402"/>
              <a:gd name="connsiteX246" fmla="*/ 4301655 w 4898003"/>
              <a:gd name="connsiteY246" fmla="*/ 540689 h 3363402"/>
              <a:gd name="connsiteX247" fmla="*/ 4389120 w 4898003"/>
              <a:gd name="connsiteY247" fmla="*/ 516835 h 3363402"/>
              <a:gd name="connsiteX248" fmla="*/ 4460681 w 4898003"/>
              <a:gd name="connsiteY248" fmla="*/ 516835 h 3363402"/>
              <a:gd name="connsiteX249" fmla="*/ 4556097 w 4898003"/>
              <a:gd name="connsiteY249" fmla="*/ 540689 h 3363402"/>
              <a:gd name="connsiteX250" fmla="*/ 4611756 w 4898003"/>
              <a:gd name="connsiteY250" fmla="*/ 556591 h 3363402"/>
              <a:gd name="connsiteX251" fmla="*/ 4651513 w 4898003"/>
              <a:gd name="connsiteY251" fmla="*/ 580445 h 3363402"/>
              <a:gd name="connsiteX252" fmla="*/ 4651513 w 4898003"/>
              <a:gd name="connsiteY252" fmla="*/ 580445 h 3363402"/>
              <a:gd name="connsiteX253" fmla="*/ 4786685 w 4898003"/>
              <a:gd name="connsiteY253" fmla="*/ 620202 h 3363402"/>
              <a:gd name="connsiteX254" fmla="*/ 4794636 w 4898003"/>
              <a:gd name="connsiteY254" fmla="*/ 604299 h 3363402"/>
              <a:gd name="connsiteX255" fmla="*/ 4746928 w 4898003"/>
              <a:gd name="connsiteY255" fmla="*/ 548640 h 3363402"/>
              <a:gd name="connsiteX256" fmla="*/ 4746928 w 4898003"/>
              <a:gd name="connsiteY256" fmla="*/ 548640 h 3363402"/>
              <a:gd name="connsiteX257" fmla="*/ 4786685 w 4898003"/>
              <a:gd name="connsiteY257" fmla="*/ 516835 h 3363402"/>
              <a:gd name="connsiteX258" fmla="*/ 4850295 w 4898003"/>
              <a:gd name="connsiteY258" fmla="*/ 469127 h 3363402"/>
              <a:gd name="connsiteX259" fmla="*/ 4898003 w 4898003"/>
              <a:gd name="connsiteY259" fmla="*/ 429370 h 3363402"/>
              <a:gd name="connsiteX260" fmla="*/ 4802587 w 4898003"/>
              <a:gd name="connsiteY260" fmla="*/ 421419 h 3363402"/>
              <a:gd name="connsiteX261" fmla="*/ 4738977 w 4898003"/>
              <a:gd name="connsiteY261" fmla="*/ 429370 h 3363402"/>
              <a:gd name="connsiteX262" fmla="*/ 4675367 w 4898003"/>
              <a:gd name="connsiteY262" fmla="*/ 445273 h 3363402"/>
              <a:gd name="connsiteX263" fmla="*/ 4611756 w 4898003"/>
              <a:gd name="connsiteY263" fmla="*/ 461176 h 3363402"/>
              <a:gd name="connsiteX264" fmla="*/ 4556097 w 4898003"/>
              <a:gd name="connsiteY264" fmla="*/ 453224 h 3363402"/>
              <a:gd name="connsiteX265" fmla="*/ 4532243 w 4898003"/>
              <a:gd name="connsiteY265" fmla="*/ 445273 h 3363402"/>
              <a:gd name="connsiteX266" fmla="*/ 4500438 w 4898003"/>
              <a:gd name="connsiteY266" fmla="*/ 413468 h 3363402"/>
              <a:gd name="connsiteX267" fmla="*/ 4500438 w 4898003"/>
              <a:gd name="connsiteY267" fmla="*/ 413468 h 3363402"/>
              <a:gd name="connsiteX268" fmla="*/ 4412973 w 4898003"/>
              <a:gd name="connsiteY268" fmla="*/ 445273 h 3363402"/>
              <a:gd name="connsiteX269" fmla="*/ 4349363 w 4898003"/>
              <a:gd name="connsiteY269" fmla="*/ 461176 h 3363402"/>
              <a:gd name="connsiteX270" fmla="*/ 4317558 w 4898003"/>
              <a:gd name="connsiteY270" fmla="*/ 461176 h 3363402"/>
              <a:gd name="connsiteX271" fmla="*/ 4317558 w 4898003"/>
              <a:gd name="connsiteY271" fmla="*/ 461176 h 3363402"/>
              <a:gd name="connsiteX272" fmla="*/ 4214191 w 4898003"/>
              <a:gd name="connsiteY272" fmla="*/ 405517 h 3363402"/>
              <a:gd name="connsiteX273" fmla="*/ 4214191 w 4898003"/>
              <a:gd name="connsiteY273" fmla="*/ 405517 h 3363402"/>
              <a:gd name="connsiteX274" fmla="*/ 4126727 w 4898003"/>
              <a:gd name="connsiteY274" fmla="*/ 421419 h 3363402"/>
              <a:gd name="connsiteX275" fmla="*/ 4126727 w 4898003"/>
              <a:gd name="connsiteY275" fmla="*/ 421419 h 3363402"/>
              <a:gd name="connsiteX276" fmla="*/ 4047213 w 4898003"/>
              <a:gd name="connsiteY276" fmla="*/ 365760 h 3363402"/>
              <a:gd name="connsiteX277" fmla="*/ 3991554 w 4898003"/>
              <a:gd name="connsiteY277" fmla="*/ 389614 h 3363402"/>
              <a:gd name="connsiteX278" fmla="*/ 3951798 w 4898003"/>
              <a:gd name="connsiteY278" fmla="*/ 397565 h 3363402"/>
              <a:gd name="connsiteX279" fmla="*/ 3927944 w 4898003"/>
              <a:gd name="connsiteY279" fmla="*/ 373711 h 3363402"/>
              <a:gd name="connsiteX280" fmla="*/ 3927944 w 4898003"/>
              <a:gd name="connsiteY280" fmla="*/ 373711 h 3363402"/>
              <a:gd name="connsiteX281" fmla="*/ 3840480 w 4898003"/>
              <a:gd name="connsiteY281" fmla="*/ 349857 h 3363402"/>
              <a:gd name="connsiteX282" fmla="*/ 3792772 w 4898003"/>
              <a:gd name="connsiteY282" fmla="*/ 318052 h 3363402"/>
              <a:gd name="connsiteX283" fmla="*/ 3673502 w 4898003"/>
              <a:gd name="connsiteY283" fmla="*/ 326003 h 3363402"/>
              <a:gd name="connsiteX284" fmla="*/ 3578087 w 4898003"/>
              <a:gd name="connsiteY284" fmla="*/ 333955 h 3363402"/>
              <a:gd name="connsiteX285" fmla="*/ 3538330 w 4898003"/>
              <a:gd name="connsiteY285" fmla="*/ 349857 h 3363402"/>
              <a:gd name="connsiteX286" fmla="*/ 3538330 w 4898003"/>
              <a:gd name="connsiteY286" fmla="*/ 349857 h 3363402"/>
              <a:gd name="connsiteX287" fmla="*/ 3419060 w 4898003"/>
              <a:gd name="connsiteY287" fmla="*/ 357809 h 3363402"/>
              <a:gd name="connsiteX288" fmla="*/ 3379304 w 4898003"/>
              <a:gd name="connsiteY288" fmla="*/ 326003 h 3363402"/>
              <a:gd name="connsiteX289" fmla="*/ 3379304 w 4898003"/>
              <a:gd name="connsiteY289" fmla="*/ 326003 h 3363402"/>
              <a:gd name="connsiteX290" fmla="*/ 3275937 w 4898003"/>
              <a:gd name="connsiteY290" fmla="*/ 294198 h 3363402"/>
              <a:gd name="connsiteX291" fmla="*/ 3252083 w 4898003"/>
              <a:gd name="connsiteY291" fmla="*/ 270344 h 3363402"/>
              <a:gd name="connsiteX292" fmla="*/ 3252083 w 4898003"/>
              <a:gd name="connsiteY292" fmla="*/ 270344 h 3363402"/>
              <a:gd name="connsiteX293" fmla="*/ 3140765 w 4898003"/>
              <a:gd name="connsiteY293" fmla="*/ 270344 h 3363402"/>
              <a:gd name="connsiteX294" fmla="*/ 3140765 w 4898003"/>
              <a:gd name="connsiteY294" fmla="*/ 270344 h 3363402"/>
              <a:gd name="connsiteX295" fmla="*/ 2973787 w 4898003"/>
              <a:gd name="connsiteY295" fmla="*/ 326003 h 3363402"/>
              <a:gd name="connsiteX296" fmla="*/ 2822713 w 4898003"/>
              <a:gd name="connsiteY296" fmla="*/ 349857 h 3363402"/>
              <a:gd name="connsiteX297" fmla="*/ 2711394 w 4898003"/>
              <a:gd name="connsiteY297" fmla="*/ 349857 h 3363402"/>
              <a:gd name="connsiteX298" fmla="*/ 2631881 w 4898003"/>
              <a:gd name="connsiteY298" fmla="*/ 349857 h 3363402"/>
              <a:gd name="connsiteX299" fmla="*/ 2568271 w 4898003"/>
              <a:gd name="connsiteY299" fmla="*/ 333955 h 3363402"/>
              <a:gd name="connsiteX300" fmla="*/ 2544417 w 4898003"/>
              <a:gd name="connsiteY300" fmla="*/ 318052 h 3363402"/>
              <a:gd name="connsiteX301" fmla="*/ 2528514 w 4898003"/>
              <a:gd name="connsiteY301" fmla="*/ 349857 h 3363402"/>
              <a:gd name="connsiteX302" fmla="*/ 2496709 w 4898003"/>
              <a:gd name="connsiteY302" fmla="*/ 326003 h 3363402"/>
              <a:gd name="connsiteX303" fmla="*/ 2456953 w 4898003"/>
              <a:gd name="connsiteY303" fmla="*/ 310101 h 3363402"/>
              <a:gd name="connsiteX304" fmla="*/ 2456953 w 4898003"/>
              <a:gd name="connsiteY304" fmla="*/ 310101 h 3363402"/>
              <a:gd name="connsiteX305" fmla="*/ 2385391 w 4898003"/>
              <a:gd name="connsiteY305" fmla="*/ 278296 h 3363402"/>
              <a:gd name="connsiteX306" fmla="*/ 2385391 w 4898003"/>
              <a:gd name="connsiteY306" fmla="*/ 278296 h 3363402"/>
              <a:gd name="connsiteX307" fmla="*/ 2353586 w 4898003"/>
              <a:gd name="connsiteY307" fmla="*/ 198783 h 3363402"/>
              <a:gd name="connsiteX308" fmla="*/ 2385391 w 4898003"/>
              <a:gd name="connsiteY308" fmla="*/ 166977 h 3363402"/>
              <a:gd name="connsiteX309" fmla="*/ 2345634 w 4898003"/>
              <a:gd name="connsiteY309" fmla="*/ 151075 h 3363402"/>
              <a:gd name="connsiteX310" fmla="*/ 2345634 w 4898003"/>
              <a:gd name="connsiteY310" fmla="*/ 151075 h 3363402"/>
              <a:gd name="connsiteX311" fmla="*/ 2353586 w 4898003"/>
              <a:gd name="connsiteY311" fmla="*/ 71562 h 3363402"/>
              <a:gd name="connsiteX312" fmla="*/ 2393342 w 4898003"/>
              <a:gd name="connsiteY312" fmla="*/ 31805 h 3363402"/>
              <a:gd name="connsiteX313" fmla="*/ 2393342 w 4898003"/>
              <a:gd name="connsiteY313" fmla="*/ 0 h 3363402"/>
              <a:gd name="connsiteX314" fmla="*/ 1502796 w 4898003"/>
              <a:gd name="connsiteY314" fmla="*/ 0 h 336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4898003" h="3363402">
                <a:moveTo>
                  <a:pt x="1502796" y="0"/>
                </a:moveTo>
                <a:lnTo>
                  <a:pt x="1622066" y="87464"/>
                </a:lnTo>
                <a:lnTo>
                  <a:pt x="1669773" y="166977"/>
                </a:lnTo>
                <a:lnTo>
                  <a:pt x="1693627" y="230588"/>
                </a:lnTo>
                <a:lnTo>
                  <a:pt x="1669773" y="278296"/>
                </a:lnTo>
                <a:lnTo>
                  <a:pt x="1550504" y="341906"/>
                </a:lnTo>
                <a:lnTo>
                  <a:pt x="1478942" y="357809"/>
                </a:lnTo>
                <a:lnTo>
                  <a:pt x="1383527" y="389614"/>
                </a:lnTo>
                <a:lnTo>
                  <a:pt x="1558455" y="405517"/>
                </a:lnTo>
                <a:lnTo>
                  <a:pt x="1709530" y="405517"/>
                </a:lnTo>
                <a:lnTo>
                  <a:pt x="1820848" y="437322"/>
                </a:lnTo>
                <a:lnTo>
                  <a:pt x="1940118" y="469127"/>
                </a:lnTo>
                <a:lnTo>
                  <a:pt x="2019631" y="508883"/>
                </a:lnTo>
                <a:lnTo>
                  <a:pt x="2035533" y="556591"/>
                </a:lnTo>
                <a:lnTo>
                  <a:pt x="2027582" y="596348"/>
                </a:lnTo>
                <a:lnTo>
                  <a:pt x="2011680" y="636104"/>
                </a:lnTo>
                <a:lnTo>
                  <a:pt x="2154803" y="612250"/>
                </a:lnTo>
                <a:lnTo>
                  <a:pt x="2258170" y="636104"/>
                </a:lnTo>
                <a:lnTo>
                  <a:pt x="2337683" y="659958"/>
                </a:lnTo>
                <a:lnTo>
                  <a:pt x="2456953" y="691763"/>
                </a:lnTo>
                <a:lnTo>
                  <a:pt x="2536466" y="739471"/>
                </a:lnTo>
                <a:lnTo>
                  <a:pt x="2647784" y="763325"/>
                </a:lnTo>
                <a:lnTo>
                  <a:pt x="2711394" y="834887"/>
                </a:lnTo>
                <a:lnTo>
                  <a:pt x="2751151" y="946205"/>
                </a:lnTo>
                <a:lnTo>
                  <a:pt x="2735248" y="1041621"/>
                </a:lnTo>
                <a:lnTo>
                  <a:pt x="2600076" y="1073426"/>
                </a:lnTo>
                <a:lnTo>
                  <a:pt x="2464904" y="1089329"/>
                </a:lnTo>
                <a:lnTo>
                  <a:pt x="2337683" y="1097280"/>
                </a:lnTo>
                <a:lnTo>
                  <a:pt x="2178657" y="1129085"/>
                </a:lnTo>
                <a:lnTo>
                  <a:pt x="2138900" y="1137037"/>
                </a:lnTo>
                <a:lnTo>
                  <a:pt x="2377440" y="1152939"/>
                </a:lnTo>
                <a:lnTo>
                  <a:pt x="2568271" y="1152939"/>
                </a:lnTo>
                <a:lnTo>
                  <a:pt x="2767053" y="1152939"/>
                </a:lnTo>
                <a:lnTo>
                  <a:pt x="2854518" y="1168842"/>
                </a:lnTo>
                <a:lnTo>
                  <a:pt x="2910177" y="1232452"/>
                </a:lnTo>
                <a:lnTo>
                  <a:pt x="2910177" y="1280160"/>
                </a:lnTo>
                <a:lnTo>
                  <a:pt x="2934031" y="1327868"/>
                </a:lnTo>
                <a:lnTo>
                  <a:pt x="3029447" y="1399430"/>
                </a:lnTo>
                <a:lnTo>
                  <a:pt x="3140765" y="1455089"/>
                </a:lnTo>
                <a:lnTo>
                  <a:pt x="3267986" y="1518699"/>
                </a:lnTo>
                <a:lnTo>
                  <a:pt x="3323645" y="1558456"/>
                </a:lnTo>
                <a:lnTo>
                  <a:pt x="3244132" y="1550504"/>
                </a:lnTo>
                <a:lnTo>
                  <a:pt x="3140765" y="1510748"/>
                </a:lnTo>
                <a:lnTo>
                  <a:pt x="3004930" y="1524000"/>
                </a:lnTo>
                <a:lnTo>
                  <a:pt x="2878372" y="1502797"/>
                </a:lnTo>
                <a:lnTo>
                  <a:pt x="2878372" y="1502797"/>
                </a:lnTo>
                <a:lnTo>
                  <a:pt x="2910177" y="1566407"/>
                </a:lnTo>
                <a:lnTo>
                  <a:pt x="2934031" y="1645920"/>
                </a:lnTo>
                <a:lnTo>
                  <a:pt x="2934031" y="1645920"/>
                </a:lnTo>
                <a:lnTo>
                  <a:pt x="2902226" y="1749287"/>
                </a:lnTo>
                <a:lnTo>
                  <a:pt x="2862469" y="1765190"/>
                </a:lnTo>
                <a:lnTo>
                  <a:pt x="2798859" y="1757238"/>
                </a:lnTo>
                <a:lnTo>
                  <a:pt x="2711394" y="1757238"/>
                </a:lnTo>
                <a:lnTo>
                  <a:pt x="2623930" y="1749287"/>
                </a:lnTo>
                <a:lnTo>
                  <a:pt x="2568271" y="1765190"/>
                </a:lnTo>
                <a:lnTo>
                  <a:pt x="2695492" y="1789043"/>
                </a:lnTo>
                <a:lnTo>
                  <a:pt x="2775005" y="1804946"/>
                </a:lnTo>
                <a:lnTo>
                  <a:pt x="2846567" y="1836751"/>
                </a:lnTo>
                <a:lnTo>
                  <a:pt x="2846567" y="1836751"/>
                </a:lnTo>
                <a:lnTo>
                  <a:pt x="2870420" y="1924216"/>
                </a:lnTo>
                <a:lnTo>
                  <a:pt x="2830664" y="1987826"/>
                </a:lnTo>
                <a:lnTo>
                  <a:pt x="2767053" y="2027583"/>
                </a:lnTo>
                <a:lnTo>
                  <a:pt x="2775005" y="2051437"/>
                </a:lnTo>
                <a:lnTo>
                  <a:pt x="2775005" y="2051437"/>
                </a:lnTo>
                <a:lnTo>
                  <a:pt x="2703443" y="2122998"/>
                </a:lnTo>
                <a:lnTo>
                  <a:pt x="2639833" y="2146852"/>
                </a:lnTo>
                <a:lnTo>
                  <a:pt x="2584173" y="2194560"/>
                </a:lnTo>
                <a:lnTo>
                  <a:pt x="2552368" y="2210463"/>
                </a:lnTo>
                <a:lnTo>
                  <a:pt x="2361537" y="2226365"/>
                </a:lnTo>
                <a:lnTo>
                  <a:pt x="2258170" y="2266122"/>
                </a:lnTo>
                <a:lnTo>
                  <a:pt x="2138900" y="2274073"/>
                </a:lnTo>
                <a:lnTo>
                  <a:pt x="2043485" y="2274073"/>
                </a:lnTo>
                <a:lnTo>
                  <a:pt x="1971923" y="2234317"/>
                </a:lnTo>
                <a:lnTo>
                  <a:pt x="1971923" y="2234317"/>
                </a:lnTo>
                <a:lnTo>
                  <a:pt x="1892410" y="2154803"/>
                </a:lnTo>
                <a:lnTo>
                  <a:pt x="1804946" y="2115047"/>
                </a:lnTo>
                <a:lnTo>
                  <a:pt x="1820848" y="2067339"/>
                </a:lnTo>
                <a:lnTo>
                  <a:pt x="1765189" y="2075290"/>
                </a:lnTo>
                <a:lnTo>
                  <a:pt x="1677725" y="2075290"/>
                </a:lnTo>
                <a:lnTo>
                  <a:pt x="1622066" y="2075290"/>
                </a:lnTo>
                <a:lnTo>
                  <a:pt x="1550504" y="2075290"/>
                </a:lnTo>
                <a:lnTo>
                  <a:pt x="1486893" y="2067339"/>
                </a:lnTo>
                <a:lnTo>
                  <a:pt x="1415332" y="2051437"/>
                </a:lnTo>
                <a:lnTo>
                  <a:pt x="1359673" y="2051437"/>
                </a:lnTo>
                <a:lnTo>
                  <a:pt x="1359673" y="2051437"/>
                </a:lnTo>
                <a:lnTo>
                  <a:pt x="1534601" y="2130950"/>
                </a:lnTo>
                <a:lnTo>
                  <a:pt x="1622066" y="2146852"/>
                </a:lnTo>
                <a:lnTo>
                  <a:pt x="1701579" y="2178657"/>
                </a:lnTo>
                <a:lnTo>
                  <a:pt x="1781092" y="2250219"/>
                </a:lnTo>
                <a:lnTo>
                  <a:pt x="1836751" y="2297927"/>
                </a:lnTo>
                <a:lnTo>
                  <a:pt x="1844702" y="2345635"/>
                </a:lnTo>
                <a:lnTo>
                  <a:pt x="1844702" y="2345635"/>
                </a:lnTo>
                <a:lnTo>
                  <a:pt x="1741335" y="2425148"/>
                </a:lnTo>
                <a:lnTo>
                  <a:pt x="1630017" y="2449002"/>
                </a:lnTo>
                <a:lnTo>
                  <a:pt x="1550504" y="2456953"/>
                </a:lnTo>
                <a:lnTo>
                  <a:pt x="1502796" y="2512612"/>
                </a:lnTo>
                <a:lnTo>
                  <a:pt x="1423283" y="2536466"/>
                </a:lnTo>
                <a:lnTo>
                  <a:pt x="1335819" y="2568271"/>
                </a:lnTo>
                <a:lnTo>
                  <a:pt x="1264257" y="2631882"/>
                </a:lnTo>
                <a:lnTo>
                  <a:pt x="1216549" y="2631882"/>
                </a:lnTo>
                <a:lnTo>
                  <a:pt x="1097280" y="2647784"/>
                </a:lnTo>
                <a:lnTo>
                  <a:pt x="1009815" y="2647784"/>
                </a:lnTo>
                <a:lnTo>
                  <a:pt x="922351" y="2623930"/>
                </a:lnTo>
                <a:lnTo>
                  <a:pt x="842838" y="2631882"/>
                </a:lnTo>
                <a:lnTo>
                  <a:pt x="747422" y="2631882"/>
                </a:lnTo>
                <a:lnTo>
                  <a:pt x="747422" y="2631882"/>
                </a:lnTo>
                <a:lnTo>
                  <a:pt x="628153" y="2552369"/>
                </a:lnTo>
                <a:lnTo>
                  <a:pt x="540688" y="2520563"/>
                </a:lnTo>
                <a:lnTo>
                  <a:pt x="485029" y="2536466"/>
                </a:lnTo>
                <a:lnTo>
                  <a:pt x="485029" y="2536466"/>
                </a:lnTo>
                <a:lnTo>
                  <a:pt x="421419" y="2592125"/>
                </a:lnTo>
                <a:lnTo>
                  <a:pt x="469127" y="2639833"/>
                </a:lnTo>
                <a:lnTo>
                  <a:pt x="469127" y="2639833"/>
                </a:lnTo>
                <a:lnTo>
                  <a:pt x="413467" y="2679590"/>
                </a:lnTo>
                <a:lnTo>
                  <a:pt x="318052" y="2655736"/>
                </a:lnTo>
                <a:lnTo>
                  <a:pt x="174928" y="2679590"/>
                </a:lnTo>
                <a:lnTo>
                  <a:pt x="111318" y="2679590"/>
                </a:lnTo>
                <a:lnTo>
                  <a:pt x="0" y="2671638"/>
                </a:lnTo>
                <a:lnTo>
                  <a:pt x="0" y="2727297"/>
                </a:lnTo>
                <a:lnTo>
                  <a:pt x="87464" y="2735249"/>
                </a:lnTo>
                <a:lnTo>
                  <a:pt x="182880" y="2759103"/>
                </a:lnTo>
                <a:lnTo>
                  <a:pt x="270344" y="2775005"/>
                </a:lnTo>
                <a:lnTo>
                  <a:pt x="373711" y="2790908"/>
                </a:lnTo>
                <a:lnTo>
                  <a:pt x="453224" y="2814762"/>
                </a:lnTo>
                <a:lnTo>
                  <a:pt x="532737" y="2838616"/>
                </a:lnTo>
                <a:lnTo>
                  <a:pt x="580445" y="2862470"/>
                </a:lnTo>
                <a:lnTo>
                  <a:pt x="675860" y="2926080"/>
                </a:lnTo>
                <a:lnTo>
                  <a:pt x="675860" y="2926080"/>
                </a:lnTo>
                <a:lnTo>
                  <a:pt x="715617" y="2989690"/>
                </a:lnTo>
                <a:lnTo>
                  <a:pt x="683812" y="3045350"/>
                </a:lnTo>
                <a:lnTo>
                  <a:pt x="683812" y="3045350"/>
                </a:lnTo>
                <a:lnTo>
                  <a:pt x="604299" y="3093057"/>
                </a:lnTo>
                <a:lnTo>
                  <a:pt x="604299" y="3093057"/>
                </a:lnTo>
                <a:lnTo>
                  <a:pt x="469127" y="3093057"/>
                </a:lnTo>
                <a:lnTo>
                  <a:pt x="612250" y="3116911"/>
                </a:lnTo>
                <a:lnTo>
                  <a:pt x="723568" y="3124863"/>
                </a:lnTo>
                <a:lnTo>
                  <a:pt x="787179" y="3172570"/>
                </a:lnTo>
                <a:lnTo>
                  <a:pt x="866692" y="3228230"/>
                </a:lnTo>
                <a:lnTo>
                  <a:pt x="954156" y="3283889"/>
                </a:lnTo>
                <a:lnTo>
                  <a:pt x="993913" y="3323645"/>
                </a:lnTo>
                <a:lnTo>
                  <a:pt x="1057523" y="3323645"/>
                </a:lnTo>
                <a:lnTo>
                  <a:pt x="1057523" y="3323645"/>
                </a:lnTo>
                <a:lnTo>
                  <a:pt x="1200647" y="3363402"/>
                </a:lnTo>
                <a:lnTo>
                  <a:pt x="1264257" y="3307743"/>
                </a:lnTo>
                <a:lnTo>
                  <a:pt x="1431234" y="3220278"/>
                </a:lnTo>
                <a:lnTo>
                  <a:pt x="1542553" y="3172570"/>
                </a:lnTo>
                <a:lnTo>
                  <a:pt x="1653871" y="3124863"/>
                </a:lnTo>
                <a:lnTo>
                  <a:pt x="1749287" y="3116911"/>
                </a:lnTo>
                <a:lnTo>
                  <a:pt x="1852653" y="3116911"/>
                </a:lnTo>
                <a:lnTo>
                  <a:pt x="1940118" y="3124863"/>
                </a:lnTo>
                <a:lnTo>
                  <a:pt x="1995777" y="3085106"/>
                </a:lnTo>
                <a:lnTo>
                  <a:pt x="2091193" y="3085106"/>
                </a:lnTo>
                <a:lnTo>
                  <a:pt x="2194560" y="3093057"/>
                </a:lnTo>
                <a:lnTo>
                  <a:pt x="2289975" y="3069203"/>
                </a:lnTo>
                <a:lnTo>
                  <a:pt x="2369488" y="3029447"/>
                </a:lnTo>
                <a:lnTo>
                  <a:pt x="2425147" y="3013544"/>
                </a:lnTo>
                <a:lnTo>
                  <a:pt x="2576222" y="3013544"/>
                </a:lnTo>
                <a:lnTo>
                  <a:pt x="2695492" y="3005593"/>
                </a:lnTo>
                <a:lnTo>
                  <a:pt x="2790907" y="3053301"/>
                </a:lnTo>
                <a:lnTo>
                  <a:pt x="2846567" y="3053301"/>
                </a:lnTo>
                <a:lnTo>
                  <a:pt x="2926080" y="3021496"/>
                </a:lnTo>
                <a:lnTo>
                  <a:pt x="3021495" y="2949934"/>
                </a:lnTo>
                <a:lnTo>
                  <a:pt x="3069203" y="2918129"/>
                </a:lnTo>
                <a:lnTo>
                  <a:pt x="3164619" y="2870421"/>
                </a:lnTo>
                <a:lnTo>
                  <a:pt x="3228229" y="2870421"/>
                </a:lnTo>
                <a:lnTo>
                  <a:pt x="3315693" y="2870421"/>
                </a:lnTo>
                <a:lnTo>
                  <a:pt x="3315693" y="2870421"/>
                </a:lnTo>
                <a:lnTo>
                  <a:pt x="3403158" y="2854518"/>
                </a:lnTo>
                <a:lnTo>
                  <a:pt x="3474720" y="2814762"/>
                </a:lnTo>
                <a:lnTo>
                  <a:pt x="3530379" y="2775005"/>
                </a:lnTo>
                <a:lnTo>
                  <a:pt x="3609892" y="2743200"/>
                </a:lnTo>
                <a:lnTo>
                  <a:pt x="3673502" y="2711395"/>
                </a:lnTo>
                <a:lnTo>
                  <a:pt x="3713259" y="2671638"/>
                </a:lnTo>
                <a:lnTo>
                  <a:pt x="3760967" y="2623930"/>
                </a:lnTo>
                <a:lnTo>
                  <a:pt x="3800723" y="2592125"/>
                </a:lnTo>
                <a:lnTo>
                  <a:pt x="3673502" y="2568271"/>
                </a:lnTo>
                <a:lnTo>
                  <a:pt x="3578087" y="2552369"/>
                </a:lnTo>
                <a:lnTo>
                  <a:pt x="3522427" y="2536466"/>
                </a:lnTo>
                <a:lnTo>
                  <a:pt x="3522427" y="2536466"/>
                </a:lnTo>
                <a:lnTo>
                  <a:pt x="3514476" y="2472856"/>
                </a:lnTo>
                <a:lnTo>
                  <a:pt x="3570135" y="2433099"/>
                </a:lnTo>
                <a:lnTo>
                  <a:pt x="3617843" y="2409245"/>
                </a:lnTo>
                <a:lnTo>
                  <a:pt x="3681453" y="2409245"/>
                </a:lnTo>
                <a:lnTo>
                  <a:pt x="3721210" y="2425148"/>
                </a:lnTo>
                <a:lnTo>
                  <a:pt x="3792772" y="2433099"/>
                </a:lnTo>
                <a:lnTo>
                  <a:pt x="3824577" y="2425148"/>
                </a:lnTo>
                <a:lnTo>
                  <a:pt x="3912041" y="2321781"/>
                </a:lnTo>
                <a:lnTo>
                  <a:pt x="4007457" y="2258170"/>
                </a:lnTo>
                <a:lnTo>
                  <a:pt x="4094921" y="2210463"/>
                </a:lnTo>
                <a:lnTo>
                  <a:pt x="4142629" y="2194560"/>
                </a:lnTo>
                <a:lnTo>
                  <a:pt x="4214191" y="2194560"/>
                </a:lnTo>
                <a:lnTo>
                  <a:pt x="4293704" y="2170706"/>
                </a:lnTo>
                <a:lnTo>
                  <a:pt x="4389120" y="2170706"/>
                </a:lnTo>
                <a:lnTo>
                  <a:pt x="4484535" y="2146852"/>
                </a:lnTo>
                <a:lnTo>
                  <a:pt x="4389120" y="2122998"/>
                </a:lnTo>
                <a:lnTo>
                  <a:pt x="4253947" y="2122998"/>
                </a:lnTo>
                <a:lnTo>
                  <a:pt x="4166483" y="2122998"/>
                </a:lnTo>
                <a:lnTo>
                  <a:pt x="4079019" y="2099144"/>
                </a:lnTo>
                <a:lnTo>
                  <a:pt x="4031311" y="2059388"/>
                </a:lnTo>
                <a:lnTo>
                  <a:pt x="4079019" y="2027583"/>
                </a:lnTo>
                <a:lnTo>
                  <a:pt x="4079019" y="2027583"/>
                </a:lnTo>
                <a:lnTo>
                  <a:pt x="4031311" y="2003729"/>
                </a:lnTo>
                <a:lnTo>
                  <a:pt x="3999506" y="2003729"/>
                </a:lnTo>
                <a:lnTo>
                  <a:pt x="3967700" y="1956021"/>
                </a:lnTo>
                <a:lnTo>
                  <a:pt x="3983603" y="1924216"/>
                </a:lnTo>
                <a:lnTo>
                  <a:pt x="4047213" y="1844703"/>
                </a:lnTo>
                <a:lnTo>
                  <a:pt x="4102873" y="1765190"/>
                </a:lnTo>
                <a:lnTo>
                  <a:pt x="4118775" y="1709530"/>
                </a:lnTo>
                <a:lnTo>
                  <a:pt x="4142629" y="1669774"/>
                </a:lnTo>
                <a:lnTo>
                  <a:pt x="4190337" y="1637969"/>
                </a:lnTo>
                <a:lnTo>
                  <a:pt x="4245996" y="1582310"/>
                </a:lnTo>
                <a:lnTo>
                  <a:pt x="4301655" y="1558456"/>
                </a:lnTo>
                <a:lnTo>
                  <a:pt x="4214191" y="1558456"/>
                </a:lnTo>
                <a:lnTo>
                  <a:pt x="4079019" y="1574358"/>
                </a:lnTo>
                <a:lnTo>
                  <a:pt x="3999506" y="1582310"/>
                </a:lnTo>
                <a:lnTo>
                  <a:pt x="3999506" y="1582310"/>
                </a:lnTo>
                <a:lnTo>
                  <a:pt x="3904090" y="1606163"/>
                </a:lnTo>
                <a:lnTo>
                  <a:pt x="3824577" y="1606163"/>
                </a:lnTo>
                <a:lnTo>
                  <a:pt x="3824577" y="1606163"/>
                </a:lnTo>
                <a:lnTo>
                  <a:pt x="3824577" y="1606163"/>
                </a:lnTo>
                <a:lnTo>
                  <a:pt x="3768918" y="1550504"/>
                </a:lnTo>
                <a:lnTo>
                  <a:pt x="3729161" y="1558456"/>
                </a:lnTo>
                <a:lnTo>
                  <a:pt x="3689405" y="1542553"/>
                </a:lnTo>
                <a:lnTo>
                  <a:pt x="3689405" y="1542553"/>
                </a:lnTo>
                <a:lnTo>
                  <a:pt x="3641697" y="1447137"/>
                </a:lnTo>
                <a:lnTo>
                  <a:pt x="3665551" y="1391478"/>
                </a:lnTo>
                <a:lnTo>
                  <a:pt x="3713259" y="1327868"/>
                </a:lnTo>
                <a:lnTo>
                  <a:pt x="3792772" y="1248355"/>
                </a:lnTo>
                <a:lnTo>
                  <a:pt x="3840480" y="1200647"/>
                </a:lnTo>
                <a:lnTo>
                  <a:pt x="3919993" y="1160890"/>
                </a:lnTo>
                <a:lnTo>
                  <a:pt x="3991554" y="1137037"/>
                </a:lnTo>
                <a:lnTo>
                  <a:pt x="4047213" y="1105231"/>
                </a:lnTo>
                <a:lnTo>
                  <a:pt x="4110824" y="1081377"/>
                </a:lnTo>
                <a:lnTo>
                  <a:pt x="4158532" y="1017767"/>
                </a:lnTo>
                <a:lnTo>
                  <a:pt x="4190337" y="978010"/>
                </a:lnTo>
                <a:lnTo>
                  <a:pt x="4230093" y="946205"/>
                </a:lnTo>
                <a:lnTo>
                  <a:pt x="4206240" y="946205"/>
                </a:lnTo>
                <a:lnTo>
                  <a:pt x="4206240" y="946205"/>
                </a:lnTo>
                <a:lnTo>
                  <a:pt x="4206240" y="946205"/>
                </a:lnTo>
                <a:lnTo>
                  <a:pt x="4214191" y="834887"/>
                </a:lnTo>
                <a:lnTo>
                  <a:pt x="4269850" y="755374"/>
                </a:lnTo>
                <a:lnTo>
                  <a:pt x="4269850" y="755374"/>
                </a:lnTo>
                <a:lnTo>
                  <a:pt x="4206240" y="699715"/>
                </a:lnTo>
                <a:lnTo>
                  <a:pt x="4198288" y="659958"/>
                </a:lnTo>
                <a:lnTo>
                  <a:pt x="4198288" y="659958"/>
                </a:lnTo>
                <a:lnTo>
                  <a:pt x="4277801" y="580445"/>
                </a:lnTo>
                <a:lnTo>
                  <a:pt x="4301655" y="540689"/>
                </a:lnTo>
                <a:lnTo>
                  <a:pt x="4389120" y="516835"/>
                </a:lnTo>
                <a:lnTo>
                  <a:pt x="4460681" y="516835"/>
                </a:lnTo>
                <a:lnTo>
                  <a:pt x="4556097" y="540689"/>
                </a:lnTo>
                <a:lnTo>
                  <a:pt x="4611756" y="556591"/>
                </a:lnTo>
                <a:lnTo>
                  <a:pt x="4651513" y="580445"/>
                </a:lnTo>
                <a:lnTo>
                  <a:pt x="4651513" y="580445"/>
                </a:lnTo>
                <a:lnTo>
                  <a:pt x="4786685" y="620202"/>
                </a:lnTo>
                <a:lnTo>
                  <a:pt x="4794636" y="604299"/>
                </a:lnTo>
                <a:lnTo>
                  <a:pt x="4746928" y="548640"/>
                </a:lnTo>
                <a:lnTo>
                  <a:pt x="4746928" y="548640"/>
                </a:lnTo>
                <a:lnTo>
                  <a:pt x="4786685" y="516835"/>
                </a:lnTo>
                <a:lnTo>
                  <a:pt x="4850295" y="469127"/>
                </a:lnTo>
                <a:lnTo>
                  <a:pt x="4898003" y="429370"/>
                </a:lnTo>
                <a:lnTo>
                  <a:pt x="4802587" y="421419"/>
                </a:lnTo>
                <a:lnTo>
                  <a:pt x="4738977" y="429370"/>
                </a:lnTo>
                <a:lnTo>
                  <a:pt x="4675367" y="445273"/>
                </a:lnTo>
                <a:lnTo>
                  <a:pt x="4611756" y="461176"/>
                </a:lnTo>
                <a:lnTo>
                  <a:pt x="4556097" y="453224"/>
                </a:lnTo>
                <a:lnTo>
                  <a:pt x="4532243" y="445273"/>
                </a:lnTo>
                <a:lnTo>
                  <a:pt x="4500438" y="413468"/>
                </a:lnTo>
                <a:lnTo>
                  <a:pt x="4500438" y="413468"/>
                </a:lnTo>
                <a:lnTo>
                  <a:pt x="4412973" y="445273"/>
                </a:lnTo>
                <a:lnTo>
                  <a:pt x="4349363" y="461176"/>
                </a:lnTo>
                <a:lnTo>
                  <a:pt x="4317558" y="461176"/>
                </a:lnTo>
                <a:lnTo>
                  <a:pt x="4317558" y="461176"/>
                </a:lnTo>
                <a:lnTo>
                  <a:pt x="4214191" y="405517"/>
                </a:lnTo>
                <a:lnTo>
                  <a:pt x="4214191" y="405517"/>
                </a:lnTo>
                <a:lnTo>
                  <a:pt x="4126727" y="421419"/>
                </a:lnTo>
                <a:lnTo>
                  <a:pt x="4126727" y="421419"/>
                </a:lnTo>
                <a:lnTo>
                  <a:pt x="4047213" y="365760"/>
                </a:lnTo>
                <a:lnTo>
                  <a:pt x="3991554" y="389614"/>
                </a:lnTo>
                <a:lnTo>
                  <a:pt x="3951798" y="397565"/>
                </a:lnTo>
                <a:lnTo>
                  <a:pt x="3927944" y="373711"/>
                </a:lnTo>
                <a:lnTo>
                  <a:pt x="3927944" y="373711"/>
                </a:lnTo>
                <a:lnTo>
                  <a:pt x="3840480" y="349857"/>
                </a:lnTo>
                <a:lnTo>
                  <a:pt x="3792772" y="318052"/>
                </a:lnTo>
                <a:lnTo>
                  <a:pt x="3673502" y="326003"/>
                </a:lnTo>
                <a:lnTo>
                  <a:pt x="3578087" y="333955"/>
                </a:lnTo>
                <a:lnTo>
                  <a:pt x="3538330" y="349857"/>
                </a:lnTo>
                <a:lnTo>
                  <a:pt x="3538330" y="349857"/>
                </a:lnTo>
                <a:lnTo>
                  <a:pt x="3419060" y="357809"/>
                </a:lnTo>
                <a:lnTo>
                  <a:pt x="3379304" y="326003"/>
                </a:lnTo>
                <a:lnTo>
                  <a:pt x="3379304" y="326003"/>
                </a:lnTo>
                <a:lnTo>
                  <a:pt x="3275937" y="294198"/>
                </a:lnTo>
                <a:lnTo>
                  <a:pt x="3252083" y="270344"/>
                </a:lnTo>
                <a:lnTo>
                  <a:pt x="3252083" y="270344"/>
                </a:lnTo>
                <a:lnTo>
                  <a:pt x="3140765" y="270344"/>
                </a:lnTo>
                <a:lnTo>
                  <a:pt x="3140765" y="270344"/>
                </a:lnTo>
                <a:lnTo>
                  <a:pt x="2973787" y="326003"/>
                </a:lnTo>
                <a:lnTo>
                  <a:pt x="2822713" y="349857"/>
                </a:lnTo>
                <a:lnTo>
                  <a:pt x="2711394" y="349857"/>
                </a:lnTo>
                <a:lnTo>
                  <a:pt x="2631881" y="349857"/>
                </a:lnTo>
                <a:lnTo>
                  <a:pt x="2568271" y="333955"/>
                </a:lnTo>
                <a:lnTo>
                  <a:pt x="2544417" y="318052"/>
                </a:lnTo>
                <a:lnTo>
                  <a:pt x="2528514" y="349857"/>
                </a:lnTo>
                <a:lnTo>
                  <a:pt x="2496709" y="326003"/>
                </a:lnTo>
                <a:lnTo>
                  <a:pt x="2456953" y="310101"/>
                </a:lnTo>
                <a:lnTo>
                  <a:pt x="2456953" y="310101"/>
                </a:lnTo>
                <a:lnTo>
                  <a:pt x="2385391" y="278296"/>
                </a:lnTo>
                <a:lnTo>
                  <a:pt x="2385391" y="278296"/>
                </a:lnTo>
                <a:lnTo>
                  <a:pt x="2353586" y="198783"/>
                </a:lnTo>
                <a:lnTo>
                  <a:pt x="2385391" y="166977"/>
                </a:lnTo>
                <a:lnTo>
                  <a:pt x="2345634" y="151075"/>
                </a:lnTo>
                <a:lnTo>
                  <a:pt x="2345634" y="151075"/>
                </a:lnTo>
                <a:lnTo>
                  <a:pt x="2353586" y="71562"/>
                </a:lnTo>
                <a:lnTo>
                  <a:pt x="2393342" y="31805"/>
                </a:lnTo>
                <a:lnTo>
                  <a:pt x="2393342" y="0"/>
                </a:lnTo>
                <a:lnTo>
                  <a:pt x="1502796" y="0"/>
                </a:lnTo>
                <a:close/>
              </a:path>
            </a:pathLst>
          </a:custGeom>
          <a:solidFill>
            <a:srgbClr val="9BDFF7">
              <a:alpha val="74902"/>
            </a:srgb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2" name="Freeform 11"/>
          <p:cNvSpPr/>
          <p:nvPr/>
        </p:nvSpPr>
        <p:spPr bwMode="auto">
          <a:xfrm>
            <a:off x="1454150" y="1828800"/>
            <a:ext cx="3797300" cy="3340100"/>
          </a:xfrm>
          <a:custGeom>
            <a:avLst/>
            <a:gdLst>
              <a:gd name="connsiteX0" fmla="*/ 101600 w 3797300"/>
              <a:gd name="connsiteY0" fmla="*/ 2800350 h 3340100"/>
              <a:gd name="connsiteX1" fmla="*/ 260350 w 3797300"/>
              <a:gd name="connsiteY1" fmla="*/ 2889250 h 3340100"/>
              <a:gd name="connsiteX2" fmla="*/ 298450 w 3797300"/>
              <a:gd name="connsiteY2" fmla="*/ 2914650 h 3340100"/>
              <a:gd name="connsiteX3" fmla="*/ 355600 w 3797300"/>
              <a:gd name="connsiteY3" fmla="*/ 2952750 h 3340100"/>
              <a:gd name="connsiteX4" fmla="*/ 355600 w 3797300"/>
              <a:gd name="connsiteY4" fmla="*/ 2952750 h 3340100"/>
              <a:gd name="connsiteX5" fmla="*/ 361950 w 3797300"/>
              <a:gd name="connsiteY5" fmla="*/ 3035300 h 3340100"/>
              <a:gd name="connsiteX6" fmla="*/ 361950 w 3797300"/>
              <a:gd name="connsiteY6" fmla="*/ 3035300 h 3340100"/>
              <a:gd name="connsiteX7" fmla="*/ 311150 w 3797300"/>
              <a:gd name="connsiteY7" fmla="*/ 3079750 h 3340100"/>
              <a:gd name="connsiteX8" fmla="*/ 234950 w 3797300"/>
              <a:gd name="connsiteY8" fmla="*/ 3124200 h 3340100"/>
              <a:gd name="connsiteX9" fmla="*/ 304800 w 3797300"/>
              <a:gd name="connsiteY9" fmla="*/ 3143250 h 3340100"/>
              <a:gd name="connsiteX10" fmla="*/ 406400 w 3797300"/>
              <a:gd name="connsiteY10" fmla="*/ 3194050 h 3340100"/>
              <a:gd name="connsiteX11" fmla="*/ 495300 w 3797300"/>
              <a:gd name="connsiteY11" fmla="*/ 3263900 h 3340100"/>
              <a:gd name="connsiteX12" fmla="*/ 565150 w 3797300"/>
              <a:gd name="connsiteY12" fmla="*/ 3314700 h 3340100"/>
              <a:gd name="connsiteX13" fmla="*/ 654050 w 3797300"/>
              <a:gd name="connsiteY13" fmla="*/ 3340100 h 3340100"/>
              <a:gd name="connsiteX14" fmla="*/ 711200 w 3797300"/>
              <a:gd name="connsiteY14" fmla="*/ 3333750 h 3340100"/>
              <a:gd name="connsiteX15" fmla="*/ 730250 w 3797300"/>
              <a:gd name="connsiteY15" fmla="*/ 3314700 h 3340100"/>
              <a:gd name="connsiteX16" fmla="*/ 768350 w 3797300"/>
              <a:gd name="connsiteY16" fmla="*/ 3289300 h 3340100"/>
              <a:gd name="connsiteX17" fmla="*/ 787400 w 3797300"/>
              <a:gd name="connsiteY17" fmla="*/ 3276600 h 3340100"/>
              <a:gd name="connsiteX18" fmla="*/ 819150 w 3797300"/>
              <a:gd name="connsiteY18" fmla="*/ 3257550 h 3340100"/>
              <a:gd name="connsiteX19" fmla="*/ 882650 w 3797300"/>
              <a:gd name="connsiteY19" fmla="*/ 3251200 h 3340100"/>
              <a:gd name="connsiteX20" fmla="*/ 901700 w 3797300"/>
              <a:gd name="connsiteY20" fmla="*/ 3244850 h 3340100"/>
              <a:gd name="connsiteX21" fmla="*/ 939800 w 3797300"/>
              <a:gd name="connsiteY21" fmla="*/ 3213100 h 3340100"/>
              <a:gd name="connsiteX22" fmla="*/ 965200 w 3797300"/>
              <a:gd name="connsiteY22" fmla="*/ 3200400 h 3340100"/>
              <a:gd name="connsiteX23" fmla="*/ 1003300 w 3797300"/>
              <a:gd name="connsiteY23" fmla="*/ 3187700 h 3340100"/>
              <a:gd name="connsiteX24" fmla="*/ 1041400 w 3797300"/>
              <a:gd name="connsiteY24" fmla="*/ 3162300 h 3340100"/>
              <a:gd name="connsiteX25" fmla="*/ 1130300 w 3797300"/>
              <a:gd name="connsiteY25" fmla="*/ 3162300 h 3340100"/>
              <a:gd name="connsiteX26" fmla="*/ 1149350 w 3797300"/>
              <a:gd name="connsiteY26" fmla="*/ 3168650 h 3340100"/>
              <a:gd name="connsiteX27" fmla="*/ 1225550 w 3797300"/>
              <a:gd name="connsiteY27" fmla="*/ 3143250 h 3340100"/>
              <a:gd name="connsiteX28" fmla="*/ 1295400 w 3797300"/>
              <a:gd name="connsiteY28" fmla="*/ 3124200 h 3340100"/>
              <a:gd name="connsiteX29" fmla="*/ 1377950 w 3797300"/>
              <a:gd name="connsiteY29" fmla="*/ 3124200 h 3340100"/>
              <a:gd name="connsiteX30" fmla="*/ 1460500 w 3797300"/>
              <a:gd name="connsiteY30" fmla="*/ 3124200 h 3340100"/>
              <a:gd name="connsiteX31" fmla="*/ 1524000 w 3797300"/>
              <a:gd name="connsiteY31" fmla="*/ 3130550 h 3340100"/>
              <a:gd name="connsiteX32" fmla="*/ 1549400 w 3797300"/>
              <a:gd name="connsiteY32" fmla="*/ 3105150 h 3340100"/>
              <a:gd name="connsiteX33" fmla="*/ 1612900 w 3797300"/>
              <a:gd name="connsiteY33" fmla="*/ 3086100 h 3340100"/>
              <a:gd name="connsiteX34" fmla="*/ 1720850 w 3797300"/>
              <a:gd name="connsiteY34" fmla="*/ 3092450 h 3340100"/>
              <a:gd name="connsiteX35" fmla="*/ 1809750 w 3797300"/>
              <a:gd name="connsiteY35" fmla="*/ 3086100 h 3340100"/>
              <a:gd name="connsiteX36" fmla="*/ 1885950 w 3797300"/>
              <a:gd name="connsiteY36" fmla="*/ 3067050 h 3340100"/>
              <a:gd name="connsiteX37" fmla="*/ 1949450 w 3797300"/>
              <a:gd name="connsiteY37" fmla="*/ 3041650 h 3340100"/>
              <a:gd name="connsiteX38" fmla="*/ 1987550 w 3797300"/>
              <a:gd name="connsiteY38" fmla="*/ 3016250 h 3340100"/>
              <a:gd name="connsiteX39" fmla="*/ 2076450 w 3797300"/>
              <a:gd name="connsiteY39" fmla="*/ 3022600 h 3340100"/>
              <a:gd name="connsiteX40" fmla="*/ 2146300 w 3797300"/>
              <a:gd name="connsiteY40" fmla="*/ 3022600 h 3340100"/>
              <a:gd name="connsiteX41" fmla="*/ 2190750 w 3797300"/>
              <a:gd name="connsiteY41" fmla="*/ 3009900 h 3340100"/>
              <a:gd name="connsiteX42" fmla="*/ 2241550 w 3797300"/>
              <a:gd name="connsiteY42" fmla="*/ 2990850 h 3340100"/>
              <a:gd name="connsiteX43" fmla="*/ 2311400 w 3797300"/>
              <a:gd name="connsiteY43" fmla="*/ 2997200 h 3340100"/>
              <a:gd name="connsiteX44" fmla="*/ 2330450 w 3797300"/>
              <a:gd name="connsiteY44" fmla="*/ 3009900 h 3340100"/>
              <a:gd name="connsiteX45" fmla="*/ 2387600 w 3797300"/>
              <a:gd name="connsiteY45" fmla="*/ 3016250 h 3340100"/>
              <a:gd name="connsiteX46" fmla="*/ 2495550 w 3797300"/>
              <a:gd name="connsiteY46" fmla="*/ 2997200 h 3340100"/>
              <a:gd name="connsiteX47" fmla="*/ 2508250 w 3797300"/>
              <a:gd name="connsiteY47" fmla="*/ 2978150 h 3340100"/>
              <a:gd name="connsiteX48" fmla="*/ 2514600 w 3797300"/>
              <a:gd name="connsiteY48" fmla="*/ 2933700 h 3340100"/>
              <a:gd name="connsiteX49" fmla="*/ 2533650 w 3797300"/>
              <a:gd name="connsiteY49" fmla="*/ 2921000 h 3340100"/>
              <a:gd name="connsiteX50" fmla="*/ 2559050 w 3797300"/>
              <a:gd name="connsiteY50" fmla="*/ 2908300 h 3340100"/>
              <a:gd name="connsiteX51" fmla="*/ 2603500 w 3797300"/>
              <a:gd name="connsiteY51" fmla="*/ 2895600 h 3340100"/>
              <a:gd name="connsiteX52" fmla="*/ 2654300 w 3797300"/>
              <a:gd name="connsiteY52" fmla="*/ 2870200 h 3340100"/>
              <a:gd name="connsiteX53" fmla="*/ 2673350 w 3797300"/>
              <a:gd name="connsiteY53" fmla="*/ 2863850 h 3340100"/>
              <a:gd name="connsiteX54" fmla="*/ 2724150 w 3797300"/>
              <a:gd name="connsiteY54" fmla="*/ 2857500 h 3340100"/>
              <a:gd name="connsiteX55" fmla="*/ 2743200 w 3797300"/>
              <a:gd name="connsiteY55" fmla="*/ 2838450 h 3340100"/>
              <a:gd name="connsiteX56" fmla="*/ 2825750 w 3797300"/>
              <a:gd name="connsiteY56" fmla="*/ 2838450 h 3340100"/>
              <a:gd name="connsiteX57" fmla="*/ 2908300 w 3797300"/>
              <a:gd name="connsiteY57" fmla="*/ 2844800 h 3340100"/>
              <a:gd name="connsiteX58" fmla="*/ 2978150 w 3797300"/>
              <a:gd name="connsiteY58" fmla="*/ 2832100 h 3340100"/>
              <a:gd name="connsiteX59" fmla="*/ 2997200 w 3797300"/>
              <a:gd name="connsiteY59" fmla="*/ 2819400 h 3340100"/>
              <a:gd name="connsiteX60" fmla="*/ 3022600 w 3797300"/>
              <a:gd name="connsiteY60" fmla="*/ 2806700 h 3340100"/>
              <a:gd name="connsiteX61" fmla="*/ 3079750 w 3797300"/>
              <a:gd name="connsiteY61" fmla="*/ 2794000 h 3340100"/>
              <a:gd name="connsiteX62" fmla="*/ 3092450 w 3797300"/>
              <a:gd name="connsiteY62" fmla="*/ 2774950 h 3340100"/>
              <a:gd name="connsiteX63" fmla="*/ 3130550 w 3797300"/>
              <a:gd name="connsiteY63" fmla="*/ 2749550 h 3340100"/>
              <a:gd name="connsiteX64" fmla="*/ 3162300 w 3797300"/>
              <a:gd name="connsiteY64" fmla="*/ 2692400 h 3340100"/>
              <a:gd name="connsiteX65" fmla="*/ 3181350 w 3797300"/>
              <a:gd name="connsiteY65" fmla="*/ 2679700 h 3340100"/>
              <a:gd name="connsiteX66" fmla="*/ 3194050 w 3797300"/>
              <a:gd name="connsiteY66" fmla="*/ 2660650 h 3340100"/>
              <a:gd name="connsiteX67" fmla="*/ 3232150 w 3797300"/>
              <a:gd name="connsiteY67" fmla="*/ 2641600 h 3340100"/>
              <a:gd name="connsiteX68" fmla="*/ 3213100 w 3797300"/>
              <a:gd name="connsiteY68" fmla="*/ 2628900 h 3340100"/>
              <a:gd name="connsiteX69" fmla="*/ 3175000 w 3797300"/>
              <a:gd name="connsiteY69" fmla="*/ 2609850 h 3340100"/>
              <a:gd name="connsiteX70" fmla="*/ 3162300 w 3797300"/>
              <a:gd name="connsiteY70" fmla="*/ 2590800 h 3340100"/>
              <a:gd name="connsiteX71" fmla="*/ 3124200 w 3797300"/>
              <a:gd name="connsiteY71" fmla="*/ 2578100 h 3340100"/>
              <a:gd name="connsiteX72" fmla="*/ 3105150 w 3797300"/>
              <a:gd name="connsiteY72" fmla="*/ 2571750 h 3340100"/>
              <a:gd name="connsiteX73" fmla="*/ 3067050 w 3797300"/>
              <a:gd name="connsiteY73" fmla="*/ 2540000 h 3340100"/>
              <a:gd name="connsiteX74" fmla="*/ 3060700 w 3797300"/>
              <a:gd name="connsiteY74" fmla="*/ 2520950 h 3340100"/>
              <a:gd name="connsiteX75" fmla="*/ 3054350 w 3797300"/>
              <a:gd name="connsiteY75" fmla="*/ 2482850 h 3340100"/>
              <a:gd name="connsiteX76" fmla="*/ 3079750 w 3797300"/>
              <a:gd name="connsiteY76" fmla="*/ 2470150 h 3340100"/>
              <a:gd name="connsiteX77" fmla="*/ 3092450 w 3797300"/>
              <a:gd name="connsiteY77" fmla="*/ 2451100 h 3340100"/>
              <a:gd name="connsiteX78" fmla="*/ 3105150 w 3797300"/>
              <a:gd name="connsiteY78" fmla="*/ 2400300 h 3340100"/>
              <a:gd name="connsiteX79" fmla="*/ 3130550 w 3797300"/>
              <a:gd name="connsiteY79" fmla="*/ 2393950 h 3340100"/>
              <a:gd name="connsiteX80" fmla="*/ 3175000 w 3797300"/>
              <a:gd name="connsiteY80" fmla="*/ 2368550 h 3340100"/>
              <a:gd name="connsiteX81" fmla="*/ 3213100 w 3797300"/>
              <a:gd name="connsiteY81" fmla="*/ 2343150 h 3340100"/>
              <a:gd name="connsiteX82" fmla="*/ 3308350 w 3797300"/>
              <a:gd name="connsiteY82" fmla="*/ 2336800 h 3340100"/>
              <a:gd name="connsiteX83" fmla="*/ 3327400 w 3797300"/>
              <a:gd name="connsiteY83" fmla="*/ 2330450 h 3340100"/>
              <a:gd name="connsiteX84" fmla="*/ 3346450 w 3797300"/>
              <a:gd name="connsiteY84" fmla="*/ 2343150 h 3340100"/>
              <a:gd name="connsiteX85" fmla="*/ 3365500 w 3797300"/>
              <a:gd name="connsiteY85" fmla="*/ 2324100 h 3340100"/>
              <a:gd name="connsiteX86" fmla="*/ 3371850 w 3797300"/>
              <a:gd name="connsiteY86" fmla="*/ 2305050 h 3340100"/>
              <a:gd name="connsiteX87" fmla="*/ 3378200 w 3797300"/>
              <a:gd name="connsiteY87" fmla="*/ 2273300 h 3340100"/>
              <a:gd name="connsiteX88" fmla="*/ 3397250 w 3797300"/>
              <a:gd name="connsiteY88" fmla="*/ 2266950 h 3340100"/>
              <a:gd name="connsiteX89" fmla="*/ 3409950 w 3797300"/>
              <a:gd name="connsiteY89" fmla="*/ 2247900 h 3340100"/>
              <a:gd name="connsiteX90" fmla="*/ 3448050 w 3797300"/>
              <a:gd name="connsiteY90" fmla="*/ 2228850 h 3340100"/>
              <a:gd name="connsiteX91" fmla="*/ 3486150 w 3797300"/>
              <a:gd name="connsiteY91" fmla="*/ 2222500 h 3340100"/>
              <a:gd name="connsiteX92" fmla="*/ 3505200 w 3797300"/>
              <a:gd name="connsiteY92" fmla="*/ 2216150 h 3340100"/>
              <a:gd name="connsiteX93" fmla="*/ 3530600 w 3797300"/>
              <a:gd name="connsiteY93" fmla="*/ 2209800 h 3340100"/>
              <a:gd name="connsiteX94" fmla="*/ 3549650 w 3797300"/>
              <a:gd name="connsiteY94" fmla="*/ 2197100 h 3340100"/>
              <a:gd name="connsiteX95" fmla="*/ 3683000 w 3797300"/>
              <a:gd name="connsiteY95" fmla="*/ 2171700 h 3340100"/>
              <a:gd name="connsiteX96" fmla="*/ 3740150 w 3797300"/>
              <a:gd name="connsiteY96" fmla="*/ 2165350 h 3340100"/>
              <a:gd name="connsiteX97" fmla="*/ 3733800 w 3797300"/>
              <a:gd name="connsiteY97" fmla="*/ 2146300 h 3340100"/>
              <a:gd name="connsiteX98" fmla="*/ 3714750 w 3797300"/>
              <a:gd name="connsiteY98" fmla="*/ 2139950 h 3340100"/>
              <a:gd name="connsiteX99" fmla="*/ 3632200 w 3797300"/>
              <a:gd name="connsiteY99" fmla="*/ 2133600 h 3340100"/>
              <a:gd name="connsiteX100" fmla="*/ 3575050 w 3797300"/>
              <a:gd name="connsiteY100" fmla="*/ 2089150 h 3340100"/>
              <a:gd name="connsiteX101" fmla="*/ 3562350 w 3797300"/>
              <a:gd name="connsiteY101" fmla="*/ 2070100 h 3340100"/>
              <a:gd name="connsiteX102" fmla="*/ 3568700 w 3797300"/>
              <a:gd name="connsiteY102" fmla="*/ 2051050 h 3340100"/>
              <a:gd name="connsiteX103" fmla="*/ 3549650 w 3797300"/>
              <a:gd name="connsiteY103" fmla="*/ 2038350 h 3340100"/>
              <a:gd name="connsiteX104" fmla="*/ 3524250 w 3797300"/>
              <a:gd name="connsiteY104" fmla="*/ 2000250 h 3340100"/>
              <a:gd name="connsiteX105" fmla="*/ 3505200 w 3797300"/>
              <a:gd name="connsiteY105" fmla="*/ 1981200 h 3340100"/>
              <a:gd name="connsiteX106" fmla="*/ 3498850 w 3797300"/>
              <a:gd name="connsiteY106" fmla="*/ 1955800 h 3340100"/>
              <a:gd name="connsiteX107" fmla="*/ 3505200 w 3797300"/>
              <a:gd name="connsiteY107" fmla="*/ 1936750 h 3340100"/>
              <a:gd name="connsiteX108" fmla="*/ 3511550 w 3797300"/>
              <a:gd name="connsiteY108" fmla="*/ 1905000 h 3340100"/>
              <a:gd name="connsiteX109" fmla="*/ 3524250 w 3797300"/>
              <a:gd name="connsiteY109" fmla="*/ 1860550 h 3340100"/>
              <a:gd name="connsiteX110" fmla="*/ 3530600 w 3797300"/>
              <a:gd name="connsiteY110" fmla="*/ 1809750 h 3340100"/>
              <a:gd name="connsiteX111" fmla="*/ 3568700 w 3797300"/>
              <a:gd name="connsiteY111" fmla="*/ 1771650 h 3340100"/>
              <a:gd name="connsiteX112" fmla="*/ 3594100 w 3797300"/>
              <a:gd name="connsiteY112" fmla="*/ 1739900 h 3340100"/>
              <a:gd name="connsiteX113" fmla="*/ 3625850 w 3797300"/>
              <a:gd name="connsiteY113" fmla="*/ 1708150 h 3340100"/>
              <a:gd name="connsiteX114" fmla="*/ 3632200 w 3797300"/>
              <a:gd name="connsiteY114" fmla="*/ 1689100 h 3340100"/>
              <a:gd name="connsiteX115" fmla="*/ 3600450 w 3797300"/>
              <a:gd name="connsiteY115" fmla="*/ 1657350 h 3340100"/>
              <a:gd name="connsiteX116" fmla="*/ 3562350 w 3797300"/>
              <a:gd name="connsiteY116" fmla="*/ 1663700 h 3340100"/>
              <a:gd name="connsiteX117" fmla="*/ 3543300 w 3797300"/>
              <a:gd name="connsiteY117" fmla="*/ 1670050 h 3340100"/>
              <a:gd name="connsiteX118" fmla="*/ 3441700 w 3797300"/>
              <a:gd name="connsiteY118" fmla="*/ 1663700 h 3340100"/>
              <a:gd name="connsiteX119" fmla="*/ 3422650 w 3797300"/>
              <a:gd name="connsiteY119" fmla="*/ 1651000 h 3340100"/>
              <a:gd name="connsiteX120" fmla="*/ 3403600 w 3797300"/>
              <a:gd name="connsiteY120" fmla="*/ 1625600 h 3340100"/>
              <a:gd name="connsiteX121" fmla="*/ 3333750 w 3797300"/>
              <a:gd name="connsiteY121" fmla="*/ 1619250 h 3340100"/>
              <a:gd name="connsiteX122" fmla="*/ 3314700 w 3797300"/>
              <a:gd name="connsiteY122" fmla="*/ 1606550 h 3340100"/>
              <a:gd name="connsiteX123" fmla="*/ 3308350 w 3797300"/>
              <a:gd name="connsiteY123" fmla="*/ 1587500 h 3340100"/>
              <a:gd name="connsiteX124" fmla="*/ 3270250 w 3797300"/>
              <a:gd name="connsiteY124" fmla="*/ 1562100 h 3340100"/>
              <a:gd name="connsiteX125" fmla="*/ 3263900 w 3797300"/>
              <a:gd name="connsiteY125" fmla="*/ 1562100 h 3340100"/>
              <a:gd name="connsiteX126" fmla="*/ 3238500 w 3797300"/>
              <a:gd name="connsiteY126" fmla="*/ 1524000 h 3340100"/>
              <a:gd name="connsiteX127" fmla="*/ 3206750 w 3797300"/>
              <a:gd name="connsiteY127" fmla="*/ 1435100 h 3340100"/>
              <a:gd name="connsiteX128" fmla="*/ 3206750 w 3797300"/>
              <a:gd name="connsiteY128" fmla="*/ 1358900 h 3340100"/>
              <a:gd name="connsiteX129" fmla="*/ 3232150 w 3797300"/>
              <a:gd name="connsiteY129" fmla="*/ 1308100 h 3340100"/>
              <a:gd name="connsiteX130" fmla="*/ 3251200 w 3797300"/>
              <a:gd name="connsiteY130" fmla="*/ 1301750 h 3340100"/>
              <a:gd name="connsiteX131" fmla="*/ 3270250 w 3797300"/>
              <a:gd name="connsiteY131" fmla="*/ 1282700 h 3340100"/>
              <a:gd name="connsiteX132" fmla="*/ 3289300 w 3797300"/>
              <a:gd name="connsiteY132" fmla="*/ 1270000 h 3340100"/>
              <a:gd name="connsiteX133" fmla="*/ 3314700 w 3797300"/>
              <a:gd name="connsiteY133" fmla="*/ 1231900 h 3340100"/>
              <a:gd name="connsiteX134" fmla="*/ 3327400 w 3797300"/>
              <a:gd name="connsiteY134" fmla="*/ 1187450 h 3340100"/>
              <a:gd name="connsiteX135" fmla="*/ 3384550 w 3797300"/>
              <a:gd name="connsiteY135" fmla="*/ 1162050 h 3340100"/>
              <a:gd name="connsiteX136" fmla="*/ 3422650 w 3797300"/>
              <a:gd name="connsiteY136" fmla="*/ 1136650 h 3340100"/>
              <a:gd name="connsiteX137" fmla="*/ 3467100 w 3797300"/>
              <a:gd name="connsiteY137" fmla="*/ 1123950 h 3340100"/>
              <a:gd name="connsiteX138" fmla="*/ 3479800 w 3797300"/>
              <a:gd name="connsiteY138" fmla="*/ 1104900 h 3340100"/>
              <a:gd name="connsiteX139" fmla="*/ 3524250 w 3797300"/>
              <a:gd name="connsiteY139" fmla="*/ 1079500 h 3340100"/>
              <a:gd name="connsiteX140" fmla="*/ 3536950 w 3797300"/>
              <a:gd name="connsiteY140" fmla="*/ 1060450 h 3340100"/>
              <a:gd name="connsiteX141" fmla="*/ 3524250 w 3797300"/>
              <a:gd name="connsiteY141" fmla="*/ 1041400 h 3340100"/>
              <a:gd name="connsiteX142" fmla="*/ 3549650 w 3797300"/>
              <a:gd name="connsiteY142" fmla="*/ 1028700 h 3340100"/>
              <a:gd name="connsiteX143" fmla="*/ 3587750 w 3797300"/>
              <a:gd name="connsiteY143" fmla="*/ 990600 h 3340100"/>
              <a:gd name="connsiteX144" fmla="*/ 3562350 w 3797300"/>
              <a:gd name="connsiteY144" fmla="*/ 971550 h 3340100"/>
              <a:gd name="connsiteX145" fmla="*/ 3543300 w 3797300"/>
              <a:gd name="connsiteY145" fmla="*/ 965200 h 3340100"/>
              <a:gd name="connsiteX146" fmla="*/ 3524250 w 3797300"/>
              <a:gd name="connsiteY146" fmla="*/ 946150 h 3340100"/>
              <a:gd name="connsiteX147" fmla="*/ 3505200 w 3797300"/>
              <a:gd name="connsiteY147" fmla="*/ 933450 h 3340100"/>
              <a:gd name="connsiteX148" fmla="*/ 3492500 w 3797300"/>
              <a:gd name="connsiteY148" fmla="*/ 914400 h 3340100"/>
              <a:gd name="connsiteX149" fmla="*/ 3505200 w 3797300"/>
              <a:gd name="connsiteY149" fmla="*/ 895350 h 3340100"/>
              <a:gd name="connsiteX150" fmla="*/ 3575050 w 3797300"/>
              <a:gd name="connsiteY150" fmla="*/ 882650 h 3340100"/>
              <a:gd name="connsiteX151" fmla="*/ 3581400 w 3797300"/>
              <a:gd name="connsiteY151" fmla="*/ 863600 h 3340100"/>
              <a:gd name="connsiteX152" fmla="*/ 3613150 w 3797300"/>
              <a:gd name="connsiteY152" fmla="*/ 857250 h 3340100"/>
              <a:gd name="connsiteX153" fmla="*/ 3632200 w 3797300"/>
              <a:gd name="connsiteY153" fmla="*/ 850900 h 3340100"/>
              <a:gd name="connsiteX154" fmla="*/ 3676650 w 3797300"/>
              <a:gd name="connsiteY154" fmla="*/ 812800 h 3340100"/>
              <a:gd name="connsiteX155" fmla="*/ 3670300 w 3797300"/>
              <a:gd name="connsiteY155" fmla="*/ 774700 h 3340100"/>
              <a:gd name="connsiteX156" fmla="*/ 3657600 w 3797300"/>
              <a:gd name="connsiteY156" fmla="*/ 755650 h 3340100"/>
              <a:gd name="connsiteX157" fmla="*/ 3683000 w 3797300"/>
              <a:gd name="connsiteY157" fmla="*/ 723900 h 3340100"/>
              <a:gd name="connsiteX158" fmla="*/ 3695700 w 3797300"/>
              <a:gd name="connsiteY158" fmla="*/ 704850 h 3340100"/>
              <a:gd name="connsiteX159" fmla="*/ 3695700 w 3797300"/>
              <a:gd name="connsiteY159" fmla="*/ 654050 h 3340100"/>
              <a:gd name="connsiteX160" fmla="*/ 3733800 w 3797300"/>
              <a:gd name="connsiteY160" fmla="*/ 622300 h 3340100"/>
              <a:gd name="connsiteX161" fmla="*/ 3752850 w 3797300"/>
              <a:gd name="connsiteY161" fmla="*/ 596900 h 3340100"/>
              <a:gd name="connsiteX162" fmla="*/ 3778250 w 3797300"/>
              <a:gd name="connsiteY162" fmla="*/ 558800 h 3340100"/>
              <a:gd name="connsiteX163" fmla="*/ 3797300 w 3797300"/>
              <a:gd name="connsiteY163" fmla="*/ 552450 h 3340100"/>
              <a:gd name="connsiteX164" fmla="*/ 3784600 w 3797300"/>
              <a:gd name="connsiteY164" fmla="*/ 520700 h 3340100"/>
              <a:gd name="connsiteX165" fmla="*/ 3721100 w 3797300"/>
              <a:gd name="connsiteY165" fmla="*/ 520700 h 3340100"/>
              <a:gd name="connsiteX166" fmla="*/ 3702050 w 3797300"/>
              <a:gd name="connsiteY166" fmla="*/ 539750 h 3340100"/>
              <a:gd name="connsiteX167" fmla="*/ 3689350 w 3797300"/>
              <a:gd name="connsiteY167" fmla="*/ 558800 h 3340100"/>
              <a:gd name="connsiteX168" fmla="*/ 3670300 w 3797300"/>
              <a:gd name="connsiteY168" fmla="*/ 571500 h 3340100"/>
              <a:gd name="connsiteX169" fmla="*/ 3613150 w 3797300"/>
              <a:gd name="connsiteY169" fmla="*/ 565150 h 3340100"/>
              <a:gd name="connsiteX170" fmla="*/ 3594100 w 3797300"/>
              <a:gd name="connsiteY170" fmla="*/ 558800 h 3340100"/>
              <a:gd name="connsiteX171" fmla="*/ 3556000 w 3797300"/>
              <a:gd name="connsiteY171" fmla="*/ 533400 h 3340100"/>
              <a:gd name="connsiteX172" fmla="*/ 3536950 w 3797300"/>
              <a:gd name="connsiteY172" fmla="*/ 514350 h 3340100"/>
              <a:gd name="connsiteX173" fmla="*/ 3511550 w 3797300"/>
              <a:gd name="connsiteY173" fmla="*/ 495300 h 3340100"/>
              <a:gd name="connsiteX174" fmla="*/ 3498850 w 3797300"/>
              <a:gd name="connsiteY174" fmla="*/ 476250 h 3340100"/>
              <a:gd name="connsiteX175" fmla="*/ 3454400 w 3797300"/>
              <a:gd name="connsiteY175" fmla="*/ 457200 h 3340100"/>
              <a:gd name="connsiteX176" fmla="*/ 3422650 w 3797300"/>
              <a:gd name="connsiteY176" fmla="*/ 463550 h 3340100"/>
              <a:gd name="connsiteX177" fmla="*/ 3378200 w 3797300"/>
              <a:gd name="connsiteY177" fmla="*/ 488950 h 3340100"/>
              <a:gd name="connsiteX178" fmla="*/ 3359150 w 3797300"/>
              <a:gd name="connsiteY178" fmla="*/ 482600 h 3340100"/>
              <a:gd name="connsiteX179" fmla="*/ 3314700 w 3797300"/>
              <a:gd name="connsiteY179" fmla="*/ 463550 h 3340100"/>
              <a:gd name="connsiteX180" fmla="*/ 3276600 w 3797300"/>
              <a:gd name="connsiteY180" fmla="*/ 438150 h 3340100"/>
              <a:gd name="connsiteX181" fmla="*/ 3251200 w 3797300"/>
              <a:gd name="connsiteY181" fmla="*/ 444500 h 3340100"/>
              <a:gd name="connsiteX182" fmla="*/ 3149600 w 3797300"/>
              <a:gd name="connsiteY182" fmla="*/ 450850 h 3340100"/>
              <a:gd name="connsiteX183" fmla="*/ 3130550 w 3797300"/>
              <a:gd name="connsiteY183" fmla="*/ 457200 h 3340100"/>
              <a:gd name="connsiteX184" fmla="*/ 3111500 w 3797300"/>
              <a:gd name="connsiteY184" fmla="*/ 469900 h 3340100"/>
              <a:gd name="connsiteX185" fmla="*/ 3086100 w 3797300"/>
              <a:gd name="connsiteY185" fmla="*/ 476250 h 3340100"/>
              <a:gd name="connsiteX186" fmla="*/ 3060700 w 3797300"/>
              <a:gd name="connsiteY186" fmla="*/ 469900 h 3340100"/>
              <a:gd name="connsiteX187" fmla="*/ 3022600 w 3797300"/>
              <a:gd name="connsiteY187" fmla="*/ 450850 h 3340100"/>
              <a:gd name="connsiteX188" fmla="*/ 2908300 w 3797300"/>
              <a:gd name="connsiteY188" fmla="*/ 444500 h 3340100"/>
              <a:gd name="connsiteX189" fmla="*/ 2844800 w 3797300"/>
              <a:gd name="connsiteY189" fmla="*/ 438150 h 3340100"/>
              <a:gd name="connsiteX190" fmla="*/ 2806700 w 3797300"/>
              <a:gd name="connsiteY190" fmla="*/ 412750 h 3340100"/>
              <a:gd name="connsiteX191" fmla="*/ 2787650 w 3797300"/>
              <a:gd name="connsiteY191" fmla="*/ 400050 h 3340100"/>
              <a:gd name="connsiteX192" fmla="*/ 2762250 w 3797300"/>
              <a:gd name="connsiteY192" fmla="*/ 406400 h 3340100"/>
              <a:gd name="connsiteX193" fmla="*/ 2762250 w 3797300"/>
              <a:gd name="connsiteY193" fmla="*/ 444500 h 3340100"/>
              <a:gd name="connsiteX194" fmla="*/ 2781300 w 3797300"/>
              <a:gd name="connsiteY194" fmla="*/ 457200 h 3340100"/>
              <a:gd name="connsiteX195" fmla="*/ 2800350 w 3797300"/>
              <a:gd name="connsiteY195" fmla="*/ 476250 h 3340100"/>
              <a:gd name="connsiteX196" fmla="*/ 2781300 w 3797300"/>
              <a:gd name="connsiteY196" fmla="*/ 482600 h 3340100"/>
              <a:gd name="connsiteX197" fmla="*/ 2768600 w 3797300"/>
              <a:gd name="connsiteY197" fmla="*/ 463550 h 3340100"/>
              <a:gd name="connsiteX198" fmla="*/ 2730500 w 3797300"/>
              <a:gd name="connsiteY198" fmla="*/ 431800 h 3340100"/>
              <a:gd name="connsiteX199" fmla="*/ 2717800 w 3797300"/>
              <a:gd name="connsiteY199" fmla="*/ 412750 h 3340100"/>
              <a:gd name="connsiteX200" fmla="*/ 2673350 w 3797300"/>
              <a:gd name="connsiteY200" fmla="*/ 393700 h 3340100"/>
              <a:gd name="connsiteX201" fmla="*/ 2641600 w 3797300"/>
              <a:gd name="connsiteY201" fmla="*/ 400050 h 3340100"/>
              <a:gd name="connsiteX202" fmla="*/ 2559050 w 3797300"/>
              <a:gd name="connsiteY202" fmla="*/ 406400 h 3340100"/>
              <a:gd name="connsiteX203" fmla="*/ 2501900 w 3797300"/>
              <a:gd name="connsiteY203" fmla="*/ 431800 h 3340100"/>
              <a:gd name="connsiteX204" fmla="*/ 2457450 w 3797300"/>
              <a:gd name="connsiteY204" fmla="*/ 425450 h 3340100"/>
              <a:gd name="connsiteX205" fmla="*/ 2419350 w 3797300"/>
              <a:gd name="connsiteY205" fmla="*/ 412750 h 3340100"/>
              <a:gd name="connsiteX206" fmla="*/ 2216150 w 3797300"/>
              <a:gd name="connsiteY206" fmla="*/ 406400 h 3340100"/>
              <a:gd name="connsiteX207" fmla="*/ 2133600 w 3797300"/>
              <a:gd name="connsiteY207" fmla="*/ 387350 h 3340100"/>
              <a:gd name="connsiteX208" fmla="*/ 2114550 w 3797300"/>
              <a:gd name="connsiteY208" fmla="*/ 374650 h 3340100"/>
              <a:gd name="connsiteX209" fmla="*/ 2044700 w 3797300"/>
              <a:gd name="connsiteY209" fmla="*/ 355600 h 3340100"/>
              <a:gd name="connsiteX210" fmla="*/ 2006600 w 3797300"/>
              <a:gd name="connsiteY210" fmla="*/ 323850 h 3340100"/>
              <a:gd name="connsiteX211" fmla="*/ 1987550 w 3797300"/>
              <a:gd name="connsiteY211" fmla="*/ 317500 h 3340100"/>
              <a:gd name="connsiteX212" fmla="*/ 1968500 w 3797300"/>
              <a:gd name="connsiteY212" fmla="*/ 304800 h 3340100"/>
              <a:gd name="connsiteX213" fmla="*/ 1892300 w 3797300"/>
              <a:gd name="connsiteY213" fmla="*/ 298450 h 3340100"/>
              <a:gd name="connsiteX214" fmla="*/ 1873250 w 3797300"/>
              <a:gd name="connsiteY214" fmla="*/ 279400 h 3340100"/>
              <a:gd name="connsiteX215" fmla="*/ 1866900 w 3797300"/>
              <a:gd name="connsiteY215" fmla="*/ 254000 h 3340100"/>
              <a:gd name="connsiteX216" fmla="*/ 1860550 w 3797300"/>
              <a:gd name="connsiteY216" fmla="*/ 234950 h 3340100"/>
              <a:gd name="connsiteX217" fmla="*/ 1866900 w 3797300"/>
              <a:gd name="connsiteY217" fmla="*/ 215900 h 3340100"/>
              <a:gd name="connsiteX218" fmla="*/ 1879600 w 3797300"/>
              <a:gd name="connsiteY218" fmla="*/ 177800 h 3340100"/>
              <a:gd name="connsiteX219" fmla="*/ 1860550 w 3797300"/>
              <a:gd name="connsiteY219" fmla="*/ 165100 h 3340100"/>
              <a:gd name="connsiteX220" fmla="*/ 1854200 w 3797300"/>
              <a:gd name="connsiteY220" fmla="*/ 146050 h 3340100"/>
              <a:gd name="connsiteX221" fmla="*/ 1866900 w 3797300"/>
              <a:gd name="connsiteY221" fmla="*/ 107950 h 3340100"/>
              <a:gd name="connsiteX222" fmla="*/ 1847850 w 3797300"/>
              <a:gd name="connsiteY222" fmla="*/ 95250 h 3340100"/>
              <a:gd name="connsiteX223" fmla="*/ 1841500 w 3797300"/>
              <a:gd name="connsiteY223" fmla="*/ 76200 h 3340100"/>
              <a:gd name="connsiteX224" fmla="*/ 1873250 w 3797300"/>
              <a:gd name="connsiteY224" fmla="*/ 57150 h 3340100"/>
              <a:gd name="connsiteX225" fmla="*/ 1879600 w 3797300"/>
              <a:gd name="connsiteY225" fmla="*/ 0 h 3340100"/>
              <a:gd name="connsiteX226" fmla="*/ 1219200 w 3797300"/>
              <a:gd name="connsiteY226" fmla="*/ 0 h 3340100"/>
              <a:gd name="connsiteX227" fmla="*/ 1263650 w 3797300"/>
              <a:gd name="connsiteY227" fmla="*/ 82550 h 3340100"/>
              <a:gd name="connsiteX228" fmla="*/ 1346200 w 3797300"/>
              <a:gd name="connsiteY228" fmla="*/ 146050 h 3340100"/>
              <a:gd name="connsiteX229" fmla="*/ 1365250 w 3797300"/>
              <a:gd name="connsiteY229" fmla="*/ 158750 h 3340100"/>
              <a:gd name="connsiteX230" fmla="*/ 1384300 w 3797300"/>
              <a:gd name="connsiteY230" fmla="*/ 171450 h 3340100"/>
              <a:gd name="connsiteX231" fmla="*/ 1397000 w 3797300"/>
              <a:gd name="connsiteY231" fmla="*/ 190500 h 3340100"/>
              <a:gd name="connsiteX232" fmla="*/ 1409700 w 3797300"/>
              <a:gd name="connsiteY232" fmla="*/ 234950 h 3340100"/>
              <a:gd name="connsiteX233" fmla="*/ 1422400 w 3797300"/>
              <a:gd name="connsiteY233" fmla="*/ 254000 h 3340100"/>
              <a:gd name="connsiteX234" fmla="*/ 1403350 w 3797300"/>
              <a:gd name="connsiteY234" fmla="*/ 260350 h 3340100"/>
              <a:gd name="connsiteX235" fmla="*/ 1365250 w 3797300"/>
              <a:gd name="connsiteY235" fmla="*/ 266700 h 3340100"/>
              <a:gd name="connsiteX236" fmla="*/ 1352550 w 3797300"/>
              <a:gd name="connsiteY236" fmla="*/ 292100 h 3340100"/>
              <a:gd name="connsiteX237" fmla="*/ 1333500 w 3797300"/>
              <a:gd name="connsiteY237" fmla="*/ 304800 h 3340100"/>
              <a:gd name="connsiteX238" fmla="*/ 1314450 w 3797300"/>
              <a:gd name="connsiteY238" fmla="*/ 323850 h 3340100"/>
              <a:gd name="connsiteX239" fmla="*/ 1276350 w 3797300"/>
              <a:gd name="connsiteY239" fmla="*/ 336550 h 3340100"/>
              <a:gd name="connsiteX240" fmla="*/ 1263650 w 3797300"/>
              <a:gd name="connsiteY240" fmla="*/ 355600 h 3340100"/>
              <a:gd name="connsiteX241" fmla="*/ 1219200 w 3797300"/>
              <a:gd name="connsiteY241" fmla="*/ 368300 h 3340100"/>
              <a:gd name="connsiteX242" fmla="*/ 1206500 w 3797300"/>
              <a:gd name="connsiteY242" fmla="*/ 387350 h 3340100"/>
              <a:gd name="connsiteX243" fmla="*/ 1308100 w 3797300"/>
              <a:gd name="connsiteY243" fmla="*/ 393700 h 3340100"/>
              <a:gd name="connsiteX244" fmla="*/ 1422400 w 3797300"/>
              <a:gd name="connsiteY244" fmla="*/ 400050 h 3340100"/>
              <a:gd name="connsiteX245" fmla="*/ 1460500 w 3797300"/>
              <a:gd name="connsiteY245" fmla="*/ 412750 h 3340100"/>
              <a:gd name="connsiteX246" fmla="*/ 1536700 w 3797300"/>
              <a:gd name="connsiteY246" fmla="*/ 425450 h 3340100"/>
              <a:gd name="connsiteX247" fmla="*/ 1587500 w 3797300"/>
              <a:gd name="connsiteY247" fmla="*/ 444500 h 3340100"/>
              <a:gd name="connsiteX248" fmla="*/ 1644650 w 3797300"/>
              <a:gd name="connsiteY248" fmla="*/ 488950 h 3340100"/>
              <a:gd name="connsiteX249" fmla="*/ 1676400 w 3797300"/>
              <a:gd name="connsiteY249" fmla="*/ 552450 h 3340100"/>
              <a:gd name="connsiteX250" fmla="*/ 1676400 w 3797300"/>
              <a:gd name="connsiteY250" fmla="*/ 552450 h 3340100"/>
              <a:gd name="connsiteX251" fmla="*/ 1701800 w 3797300"/>
              <a:gd name="connsiteY251" fmla="*/ 584200 h 3340100"/>
              <a:gd name="connsiteX252" fmla="*/ 1822450 w 3797300"/>
              <a:gd name="connsiteY252" fmla="*/ 596900 h 3340100"/>
              <a:gd name="connsiteX253" fmla="*/ 1898650 w 3797300"/>
              <a:gd name="connsiteY253" fmla="*/ 615950 h 3340100"/>
              <a:gd name="connsiteX254" fmla="*/ 1917700 w 3797300"/>
              <a:gd name="connsiteY254" fmla="*/ 635000 h 3340100"/>
              <a:gd name="connsiteX255" fmla="*/ 2000250 w 3797300"/>
              <a:gd name="connsiteY255" fmla="*/ 654050 h 3340100"/>
              <a:gd name="connsiteX256" fmla="*/ 2038350 w 3797300"/>
              <a:gd name="connsiteY256" fmla="*/ 666750 h 3340100"/>
              <a:gd name="connsiteX257" fmla="*/ 2095500 w 3797300"/>
              <a:gd name="connsiteY257" fmla="*/ 692150 h 3340100"/>
              <a:gd name="connsiteX258" fmla="*/ 2133600 w 3797300"/>
              <a:gd name="connsiteY258" fmla="*/ 704850 h 3340100"/>
              <a:gd name="connsiteX259" fmla="*/ 2152650 w 3797300"/>
              <a:gd name="connsiteY259" fmla="*/ 711200 h 3340100"/>
              <a:gd name="connsiteX260" fmla="*/ 2209800 w 3797300"/>
              <a:gd name="connsiteY260" fmla="*/ 736600 h 3340100"/>
              <a:gd name="connsiteX261" fmla="*/ 2228850 w 3797300"/>
              <a:gd name="connsiteY261" fmla="*/ 742950 h 3340100"/>
              <a:gd name="connsiteX262" fmla="*/ 2292350 w 3797300"/>
              <a:gd name="connsiteY262" fmla="*/ 749300 h 3340100"/>
              <a:gd name="connsiteX263" fmla="*/ 2311400 w 3797300"/>
              <a:gd name="connsiteY263" fmla="*/ 768350 h 3340100"/>
              <a:gd name="connsiteX264" fmla="*/ 2330450 w 3797300"/>
              <a:gd name="connsiteY264" fmla="*/ 781050 h 3340100"/>
              <a:gd name="connsiteX265" fmla="*/ 2336800 w 3797300"/>
              <a:gd name="connsiteY265" fmla="*/ 800100 h 3340100"/>
              <a:gd name="connsiteX266" fmla="*/ 2374900 w 3797300"/>
              <a:gd name="connsiteY266" fmla="*/ 819150 h 3340100"/>
              <a:gd name="connsiteX267" fmla="*/ 2413000 w 3797300"/>
              <a:gd name="connsiteY267" fmla="*/ 850900 h 3340100"/>
              <a:gd name="connsiteX268" fmla="*/ 2419350 w 3797300"/>
              <a:gd name="connsiteY268" fmla="*/ 869950 h 3340100"/>
              <a:gd name="connsiteX269" fmla="*/ 2425700 w 3797300"/>
              <a:gd name="connsiteY269" fmla="*/ 914400 h 3340100"/>
              <a:gd name="connsiteX270" fmla="*/ 2444750 w 3797300"/>
              <a:gd name="connsiteY270" fmla="*/ 927100 h 3340100"/>
              <a:gd name="connsiteX271" fmla="*/ 2495550 w 3797300"/>
              <a:gd name="connsiteY271" fmla="*/ 939800 h 3340100"/>
              <a:gd name="connsiteX272" fmla="*/ 2533650 w 3797300"/>
              <a:gd name="connsiteY272" fmla="*/ 977900 h 3340100"/>
              <a:gd name="connsiteX273" fmla="*/ 2552700 w 3797300"/>
              <a:gd name="connsiteY273" fmla="*/ 990600 h 3340100"/>
              <a:gd name="connsiteX274" fmla="*/ 2571750 w 3797300"/>
              <a:gd name="connsiteY274" fmla="*/ 996950 h 3340100"/>
              <a:gd name="connsiteX275" fmla="*/ 2514600 w 3797300"/>
              <a:gd name="connsiteY275" fmla="*/ 984250 h 3340100"/>
              <a:gd name="connsiteX276" fmla="*/ 2495550 w 3797300"/>
              <a:gd name="connsiteY276" fmla="*/ 990600 h 3340100"/>
              <a:gd name="connsiteX277" fmla="*/ 2457450 w 3797300"/>
              <a:gd name="connsiteY277" fmla="*/ 1028700 h 3340100"/>
              <a:gd name="connsiteX278" fmla="*/ 2381250 w 3797300"/>
              <a:gd name="connsiteY278" fmla="*/ 1041400 h 3340100"/>
              <a:gd name="connsiteX279" fmla="*/ 2355850 w 3797300"/>
              <a:gd name="connsiteY279" fmla="*/ 1066800 h 3340100"/>
              <a:gd name="connsiteX280" fmla="*/ 2324100 w 3797300"/>
              <a:gd name="connsiteY280" fmla="*/ 1111250 h 3340100"/>
              <a:gd name="connsiteX281" fmla="*/ 2482850 w 3797300"/>
              <a:gd name="connsiteY281" fmla="*/ 1136650 h 3340100"/>
              <a:gd name="connsiteX282" fmla="*/ 2514600 w 3797300"/>
              <a:gd name="connsiteY282" fmla="*/ 1174750 h 3340100"/>
              <a:gd name="connsiteX283" fmla="*/ 2533650 w 3797300"/>
              <a:gd name="connsiteY283" fmla="*/ 1193800 h 3340100"/>
              <a:gd name="connsiteX284" fmla="*/ 2565400 w 3797300"/>
              <a:gd name="connsiteY284" fmla="*/ 1225550 h 3340100"/>
              <a:gd name="connsiteX285" fmla="*/ 2578100 w 3797300"/>
              <a:gd name="connsiteY285" fmla="*/ 1244600 h 3340100"/>
              <a:gd name="connsiteX286" fmla="*/ 2597150 w 3797300"/>
              <a:gd name="connsiteY286" fmla="*/ 1301750 h 3340100"/>
              <a:gd name="connsiteX287" fmla="*/ 2616200 w 3797300"/>
              <a:gd name="connsiteY287" fmla="*/ 1308100 h 3340100"/>
              <a:gd name="connsiteX288" fmla="*/ 2635250 w 3797300"/>
              <a:gd name="connsiteY288" fmla="*/ 1327150 h 3340100"/>
              <a:gd name="connsiteX289" fmla="*/ 2660650 w 3797300"/>
              <a:gd name="connsiteY289" fmla="*/ 1384300 h 3340100"/>
              <a:gd name="connsiteX290" fmla="*/ 2686050 w 3797300"/>
              <a:gd name="connsiteY290" fmla="*/ 1390650 h 3340100"/>
              <a:gd name="connsiteX291" fmla="*/ 2724150 w 3797300"/>
              <a:gd name="connsiteY291" fmla="*/ 1422400 h 3340100"/>
              <a:gd name="connsiteX292" fmla="*/ 2730500 w 3797300"/>
              <a:gd name="connsiteY292" fmla="*/ 1441450 h 3340100"/>
              <a:gd name="connsiteX293" fmla="*/ 2749550 w 3797300"/>
              <a:gd name="connsiteY293" fmla="*/ 1447800 h 3340100"/>
              <a:gd name="connsiteX294" fmla="*/ 2800350 w 3797300"/>
              <a:gd name="connsiteY294" fmla="*/ 1460500 h 3340100"/>
              <a:gd name="connsiteX295" fmla="*/ 2882900 w 3797300"/>
              <a:gd name="connsiteY295" fmla="*/ 1479550 h 3340100"/>
              <a:gd name="connsiteX296" fmla="*/ 2895600 w 3797300"/>
              <a:gd name="connsiteY296" fmla="*/ 1498600 h 3340100"/>
              <a:gd name="connsiteX297" fmla="*/ 2908300 w 3797300"/>
              <a:gd name="connsiteY297" fmla="*/ 1524000 h 3340100"/>
              <a:gd name="connsiteX298" fmla="*/ 2927350 w 3797300"/>
              <a:gd name="connsiteY298" fmla="*/ 1536700 h 3340100"/>
              <a:gd name="connsiteX299" fmla="*/ 2959100 w 3797300"/>
              <a:gd name="connsiteY299" fmla="*/ 1562100 h 3340100"/>
              <a:gd name="connsiteX300" fmla="*/ 2971800 w 3797300"/>
              <a:gd name="connsiteY300" fmla="*/ 1581150 h 3340100"/>
              <a:gd name="connsiteX301" fmla="*/ 2705100 w 3797300"/>
              <a:gd name="connsiteY301" fmla="*/ 1600200 h 3340100"/>
              <a:gd name="connsiteX302" fmla="*/ 2698750 w 3797300"/>
              <a:gd name="connsiteY302" fmla="*/ 1619250 h 3340100"/>
              <a:gd name="connsiteX303" fmla="*/ 2692400 w 3797300"/>
              <a:gd name="connsiteY303" fmla="*/ 1651000 h 3340100"/>
              <a:gd name="connsiteX304" fmla="*/ 2673350 w 3797300"/>
              <a:gd name="connsiteY304" fmla="*/ 1670050 h 3340100"/>
              <a:gd name="connsiteX305" fmla="*/ 2660650 w 3797300"/>
              <a:gd name="connsiteY305" fmla="*/ 1689100 h 3340100"/>
              <a:gd name="connsiteX306" fmla="*/ 2616200 w 3797300"/>
              <a:gd name="connsiteY306" fmla="*/ 1733550 h 3340100"/>
              <a:gd name="connsiteX307" fmla="*/ 2628900 w 3797300"/>
              <a:gd name="connsiteY307" fmla="*/ 1771650 h 3340100"/>
              <a:gd name="connsiteX308" fmla="*/ 2590800 w 3797300"/>
              <a:gd name="connsiteY308" fmla="*/ 1809750 h 3340100"/>
              <a:gd name="connsiteX309" fmla="*/ 2597150 w 3797300"/>
              <a:gd name="connsiteY309" fmla="*/ 1828800 h 3340100"/>
              <a:gd name="connsiteX310" fmla="*/ 2616200 w 3797300"/>
              <a:gd name="connsiteY310" fmla="*/ 1835150 h 3340100"/>
              <a:gd name="connsiteX311" fmla="*/ 2590800 w 3797300"/>
              <a:gd name="connsiteY311" fmla="*/ 1841500 h 3340100"/>
              <a:gd name="connsiteX312" fmla="*/ 2533650 w 3797300"/>
              <a:gd name="connsiteY312" fmla="*/ 1854200 h 3340100"/>
              <a:gd name="connsiteX313" fmla="*/ 2520950 w 3797300"/>
              <a:gd name="connsiteY313" fmla="*/ 1873250 h 3340100"/>
              <a:gd name="connsiteX314" fmla="*/ 2533650 w 3797300"/>
              <a:gd name="connsiteY314" fmla="*/ 1892300 h 3340100"/>
              <a:gd name="connsiteX315" fmla="*/ 2571750 w 3797300"/>
              <a:gd name="connsiteY315" fmla="*/ 1917700 h 3340100"/>
              <a:gd name="connsiteX316" fmla="*/ 2578100 w 3797300"/>
              <a:gd name="connsiteY316" fmla="*/ 1943100 h 3340100"/>
              <a:gd name="connsiteX317" fmla="*/ 2584450 w 3797300"/>
              <a:gd name="connsiteY317" fmla="*/ 1962150 h 3340100"/>
              <a:gd name="connsiteX318" fmla="*/ 2565400 w 3797300"/>
              <a:gd name="connsiteY318" fmla="*/ 1981200 h 3340100"/>
              <a:gd name="connsiteX319" fmla="*/ 2552700 w 3797300"/>
              <a:gd name="connsiteY319" fmla="*/ 2057400 h 3340100"/>
              <a:gd name="connsiteX320" fmla="*/ 2565400 w 3797300"/>
              <a:gd name="connsiteY320" fmla="*/ 2108200 h 3340100"/>
              <a:gd name="connsiteX321" fmla="*/ 2578100 w 3797300"/>
              <a:gd name="connsiteY321" fmla="*/ 2127250 h 3340100"/>
              <a:gd name="connsiteX322" fmla="*/ 2603500 w 3797300"/>
              <a:gd name="connsiteY322" fmla="*/ 2165350 h 3340100"/>
              <a:gd name="connsiteX323" fmla="*/ 2616200 w 3797300"/>
              <a:gd name="connsiteY323" fmla="*/ 2216150 h 3340100"/>
              <a:gd name="connsiteX324" fmla="*/ 2628900 w 3797300"/>
              <a:gd name="connsiteY324" fmla="*/ 2254250 h 3340100"/>
              <a:gd name="connsiteX325" fmla="*/ 2609850 w 3797300"/>
              <a:gd name="connsiteY325" fmla="*/ 2368550 h 3340100"/>
              <a:gd name="connsiteX326" fmla="*/ 2590800 w 3797300"/>
              <a:gd name="connsiteY326" fmla="*/ 2381250 h 3340100"/>
              <a:gd name="connsiteX327" fmla="*/ 2501900 w 3797300"/>
              <a:gd name="connsiteY327" fmla="*/ 2387600 h 3340100"/>
              <a:gd name="connsiteX328" fmla="*/ 2463800 w 3797300"/>
              <a:gd name="connsiteY328" fmla="*/ 2400300 h 3340100"/>
              <a:gd name="connsiteX329" fmla="*/ 2444750 w 3797300"/>
              <a:gd name="connsiteY329" fmla="*/ 2413000 h 3340100"/>
              <a:gd name="connsiteX330" fmla="*/ 2387600 w 3797300"/>
              <a:gd name="connsiteY330" fmla="*/ 2425700 h 3340100"/>
              <a:gd name="connsiteX331" fmla="*/ 2305050 w 3797300"/>
              <a:gd name="connsiteY331" fmla="*/ 2419350 h 3340100"/>
              <a:gd name="connsiteX332" fmla="*/ 2286000 w 3797300"/>
              <a:gd name="connsiteY332" fmla="*/ 2406650 h 3340100"/>
              <a:gd name="connsiteX333" fmla="*/ 2247900 w 3797300"/>
              <a:gd name="connsiteY333" fmla="*/ 2368550 h 3340100"/>
              <a:gd name="connsiteX334" fmla="*/ 2228850 w 3797300"/>
              <a:gd name="connsiteY334" fmla="*/ 2362200 h 3340100"/>
              <a:gd name="connsiteX335" fmla="*/ 2159000 w 3797300"/>
              <a:gd name="connsiteY335" fmla="*/ 2368550 h 3340100"/>
              <a:gd name="connsiteX336" fmla="*/ 2139950 w 3797300"/>
              <a:gd name="connsiteY336" fmla="*/ 2374900 h 3340100"/>
              <a:gd name="connsiteX337" fmla="*/ 2114550 w 3797300"/>
              <a:gd name="connsiteY337" fmla="*/ 2381250 h 3340100"/>
              <a:gd name="connsiteX338" fmla="*/ 2076450 w 3797300"/>
              <a:gd name="connsiteY338" fmla="*/ 2393950 h 3340100"/>
              <a:gd name="connsiteX339" fmla="*/ 2057400 w 3797300"/>
              <a:gd name="connsiteY339" fmla="*/ 2400300 h 3340100"/>
              <a:gd name="connsiteX340" fmla="*/ 1993900 w 3797300"/>
              <a:gd name="connsiteY340" fmla="*/ 2432050 h 3340100"/>
              <a:gd name="connsiteX341" fmla="*/ 1911350 w 3797300"/>
              <a:gd name="connsiteY341" fmla="*/ 2419350 h 3340100"/>
              <a:gd name="connsiteX342" fmla="*/ 1898650 w 3797300"/>
              <a:gd name="connsiteY342" fmla="*/ 2400300 h 3340100"/>
              <a:gd name="connsiteX343" fmla="*/ 1879600 w 3797300"/>
              <a:gd name="connsiteY343" fmla="*/ 2381250 h 3340100"/>
              <a:gd name="connsiteX344" fmla="*/ 1816100 w 3797300"/>
              <a:gd name="connsiteY344" fmla="*/ 2362200 h 3340100"/>
              <a:gd name="connsiteX345" fmla="*/ 1695450 w 3797300"/>
              <a:gd name="connsiteY345" fmla="*/ 2368550 h 3340100"/>
              <a:gd name="connsiteX346" fmla="*/ 1657350 w 3797300"/>
              <a:gd name="connsiteY346" fmla="*/ 2381250 h 3340100"/>
              <a:gd name="connsiteX347" fmla="*/ 1638300 w 3797300"/>
              <a:gd name="connsiteY347" fmla="*/ 2387600 h 3340100"/>
              <a:gd name="connsiteX348" fmla="*/ 1574800 w 3797300"/>
              <a:gd name="connsiteY348" fmla="*/ 2393950 h 3340100"/>
              <a:gd name="connsiteX349" fmla="*/ 1568450 w 3797300"/>
              <a:gd name="connsiteY349" fmla="*/ 2413000 h 3340100"/>
              <a:gd name="connsiteX350" fmla="*/ 1536700 w 3797300"/>
              <a:gd name="connsiteY350" fmla="*/ 2476500 h 3340100"/>
              <a:gd name="connsiteX351" fmla="*/ 1517650 w 3797300"/>
              <a:gd name="connsiteY351" fmla="*/ 2489200 h 3340100"/>
              <a:gd name="connsiteX352" fmla="*/ 1498600 w 3797300"/>
              <a:gd name="connsiteY352" fmla="*/ 2508250 h 3340100"/>
              <a:gd name="connsiteX353" fmla="*/ 1479550 w 3797300"/>
              <a:gd name="connsiteY353" fmla="*/ 2514600 h 3340100"/>
              <a:gd name="connsiteX354" fmla="*/ 1460500 w 3797300"/>
              <a:gd name="connsiteY354" fmla="*/ 2527300 h 3340100"/>
              <a:gd name="connsiteX355" fmla="*/ 1409700 w 3797300"/>
              <a:gd name="connsiteY355" fmla="*/ 2540000 h 3340100"/>
              <a:gd name="connsiteX356" fmla="*/ 1358900 w 3797300"/>
              <a:gd name="connsiteY356" fmla="*/ 2552700 h 3340100"/>
              <a:gd name="connsiteX357" fmla="*/ 1339850 w 3797300"/>
              <a:gd name="connsiteY357" fmla="*/ 2559050 h 3340100"/>
              <a:gd name="connsiteX358" fmla="*/ 1295400 w 3797300"/>
              <a:gd name="connsiteY358" fmla="*/ 2571750 h 3340100"/>
              <a:gd name="connsiteX359" fmla="*/ 1276350 w 3797300"/>
              <a:gd name="connsiteY359" fmla="*/ 2609850 h 3340100"/>
              <a:gd name="connsiteX360" fmla="*/ 1270000 w 3797300"/>
              <a:gd name="connsiteY360" fmla="*/ 2654300 h 3340100"/>
              <a:gd name="connsiteX361" fmla="*/ 1238250 w 3797300"/>
              <a:gd name="connsiteY361" fmla="*/ 2692400 h 3340100"/>
              <a:gd name="connsiteX362" fmla="*/ 1200150 w 3797300"/>
              <a:gd name="connsiteY362" fmla="*/ 2717800 h 3340100"/>
              <a:gd name="connsiteX363" fmla="*/ 1155700 w 3797300"/>
              <a:gd name="connsiteY363" fmla="*/ 2730500 h 3340100"/>
              <a:gd name="connsiteX364" fmla="*/ 1092200 w 3797300"/>
              <a:gd name="connsiteY364" fmla="*/ 2724150 h 3340100"/>
              <a:gd name="connsiteX365" fmla="*/ 1073150 w 3797300"/>
              <a:gd name="connsiteY365" fmla="*/ 2711450 h 3340100"/>
              <a:gd name="connsiteX366" fmla="*/ 996950 w 3797300"/>
              <a:gd name="connsiteY366" fmla="*/ 2717800 h 3340100"/>
              <a:gd name="connsiteX367" fmla="*/ 952500 w 3797300"/>
              <a:gd name="connsiteY367" fmla="*/ 2736850 h 3340100"/>
              <a:gd name="connsiteX368" fmla="*/ 901700 w 3797300"/>
              <a:gd name="connsiteY368" fmla="*/ 2755900 h 3340100"/>
              <a:gd name="connsiteX369" fmla="*/ 825500 w 3797300"/>
              <a:gd name="connsiteY369" fmla="*/ 2749550 h 3340100"/>
              <a:gd name="connsiteX370" fmla="*/ 781050 w 3797300"/>
              <a:gd name="connsiteY370" fmla="*/ 2724150 h 3340100"/>
              <a:gd name="connsiteX371" fmla="*/ 749300 w 3797300"/>
              <a:gd name="connsiteY371" fmla="*/ 2717800 h 3340100"/>
              <a:gd name="connsiteX372" fmla="*/ 692150 w 3797300"/>
              <a:gd name="connsiteY372" fmla="*/ 2724150 h 3340100"/>
              <a:gd name="connsiteX373" fmla="*/ 654050 w 3797300"/>
              <a:gd name="connsiteY373" fmla="*/ 2736850 h 3340100"/>
              <a:gd name="connsiteX374" fmla="*/ 635000 w 3797300"/>
              <a:gd name="connsiteY374" fmla="*/ 2755900 h 3340100"/>
              <a:gd name="connsiteX375" fmla="*/ 482600 w 3797300"/>
              <a:gd name="connsiteY375" fmla="*/ 2749550 h 3340100"/>
              <a:gd name="connsiteX376" fmla="*/ 444500 w 3797300"/>
              <a:gd name="connsiteY376" fmla="*/ 2736850 h 3340100"/>
              <a:gd name="connsiteX377" fmla="*/ 419100 w 3797300"/>
              <a:gd name="connsiteY377" fmla="*/ 2730500 h 3340100"/>
              <a:gd name="connsiteX378" fmla="*/ 330200 w 3797300"/>
              <a:gd name="connsiteY378" fmla="*/ 2736850 h 3340100"/>
              <a:gd name="connsiteX379" fmla="*/ 273050 w 3797300"/>
              <a:gd name="connsiteY379" fmla="*/ 2743200 h 3340100"/>
              <a:gd name="connsiteX380" fmla="*/ 260350 w 3797300"/>
              <a:gd name="connsiteY380" fmla="*/ 2724150 h 3340100"/>
              <a:gd name="connsiteX381" fmla="*/ 241300 w 3797300"/>
              <a:gd name="connsiteY381" fmla="*/ 2711450 h 3340100"/>
              <a:gd name="connsiteX382" fmla="*/ 215900 w 3797300"/>
              <a:gd name="connsiteY382" fmla="*/ 2692400 h 3340100"/>
              <a:gd name="connsiteX383" fmla="*/ 171450 w 3797300"/>
              <a:gd name="connsiteY383" fmla="*/ 2698750 h 3340100"/>
              <a:gd name="connsiteX384" fmla="*/ 158750 w 3797300"/>
              <a:gd name="connsiteY384" fmla="*/ 2736850 h 3340100"/>
              <a:gd name="connsiteX385" fmla="*/ 139700 w 3797300"/>
              <a:gd name="connsiteY385" fmla="*/ 2755900 h 3340100"/>
              <a:gd name="connsiteX386" fmla="*/ 69850 w 3797300"/>
              <a:gd name="connsiteY386" fmla="*/ 2736850 h 3340100"/>
              <a:gd name="connsiteX387" fmla="*/ 0 w 3797300"/>
              <a:gd name="connsiteY387" fmla="*/ 2736850 h 3340100"/>
              <a:gd name="connsiteX388" fmla="*/ 0 w 3797300"/>
              <a:gd name="connsiteY388" fmla="*/ 2736850 h 3340100"/>
              <a:gd name="connsiteX389" fmla="*/ 38100 w 3797300"/>
              <a:gd name="connsiteY389" fmla="*/ 2768600 h 3340100"/>
              <a:gd name="connsiteX390" fmla="*/ 101600 w 3797300"/>
              <a:gd name="connsiteY390" fmla="*/ 2800350 h 334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3797300" h="3340100">
                <a:moveTo>
                  <a:pt x="101600" y="2800350"/>
                </a:moveTo>
                <a:lnTo>
                  <a:pt x="260350" y="2889250"/>
                </a:lnTo>
                <a:lnTo>
                  <a:pt x="298450" y="2914650"/>
                </a:lnTo>
                <a:lnTo>
                  <a:pt x="355600" y="2952750"/>
                </a:lnTo>
                <a:lnTo>
                  <a:pt x="355600" y="2952750"/>
                </a:lnTo>
                <a:lnTo>
                  <a:pt x="361950" y="3035300"/>
                </a:lnTo>
                <a:lnTo>
                  <a:pt x="361950" y="3035300"/>
                </a:lnTo>
                <a:lnTo>
                  <a:pt x="311150" y="3079750"/>
                </a:lnTo>
                <a:lnTo>
                  <a:pt x="234950" y="3124200"/>
                </a:lnTo>
                <a:lnTo>
                  <a:pt x="304800" y="3143250"/>
                </a:lnTo>
                <a:lnTo>
                  <a:pt x="406400" y="3194050"/>
                </a:lnTo>
                <a:lnTo>
                  <a:pt x="495300" y="3263900"/>
                </a:lnTo>
                <a:lnTo>
                  <a:pt x="565150" y="3314700"/>
                </a:lnTo>
                <a:lnTo>
                  <a:pt x="654050" y="3340100"/>
                </a:lnTo>
                <a:cubicBezTo>
                  <a:pt x="673100" y="3337983"/>
                  <a:pt x="693016" y="3339811"/>
                  <a:pt x="711200" y="3333750"/>
                </a:cubicBezTo>
                <a:cubicBezTo>
                  <a:pt x="719719" y="3330910"/>
                  <a:pt x="723161" y="3320213"/>
                  <a:pt x="730250" y="3314700"/>
                </a:cubicBezTo>
                <a:cubicBezTo>
                  <a:pt x="742298" y="3305329"/>
                  <a:pt x="755650" y="3297767"/>
                  <a:pt x="768350" y="3289300"/>
                </a:cubicBezTo>
                <a:cubicBezTo>
                  <a:pt x="774700" y="3285067"/>
                  <a:pt x="780928" y="3280645"/>
                  <a:pt x="787400" y="3276600"/>
                </a:cubicBezTo>
                <a:cubicBezTo>
                  <a:pt x="797866" y="3270059"/>
                  <a:pt x="806869" y="3258778"/>
                  <a:pt x="819150" y="3257550"/>
                </a:cubicBezTo>
                <a:lnTo>
                  <a:pt x="882650" y="3251200"/>
                </a:lnTo>
                <a:cubicBezTo>
                  <a:pt x="889000" y="3249083"/>
                  <a:pt x="896131" y="3248563"/>
                  <a:pt x="901700" y="3244850"/>
                </a:cubicBezTo>
                <a:cubicBezTo>
                  <a:pt x="980501" y="3192316"/>
                  <a:pt x="867086" y="3254651"/>
                  <a:pt x="939800" y="3213100"/>
                </a:cubicBezTo>
                <a:cubicBezTo>
                  <a:pt x="948019" y="3208404"/>
                  <a:pt x="956411" y="3203916"/>
                  <a:pt x="965200" y="3200400"/>
                </a:cubicBezTo>
                <a:cubicBezTo>
                  <a:pt x="977629" y="3195428"/>
                  <a:pt x="992161" y="3195126"/>
                  <a:pt x="1003300" y="3187700"/>
                </a:cubicBezTo>
                <a:cubicBezTo>
                  <a:pt x="1016000" y="3179233"/>
                  <a:pt x="1026136" y="3162300"/>
                  <a:pt x="1041400" y="3162300"/>
                </a:cubicBezTo>
                <a:lnTo>
                  <a:pt x="1130300" y="3162300"/>
                </a:lnTo>
                <a:lnTo>
                  <a:pt x="1149350" y="3168650"/>
                </a:lnTo>
                <a:lnTo>
                  <a:pt x="1225550" y="3143250"/>
                </a:lnTo>
                <a:lnTo>
                  <a:pt x="1295400" y="3124200"/>
                </a:lnTo>
                <a:lnTo>
                  <a:pt x="1377950" y="3124200"/>
                </a:lnTo>
                <a:lnTo>
                  <a:pt x="1460500" y="3124200"/>
                </a:lnTo>
                <a:lnTo>
                  <a:pt x="1524000" y="3130550"/>
                </a:lnTo>
                <a:lnTo>
                  <a:pt x="1549400" y="3105150"/>
                </a:lnTo>
                <a:lnTo>
                  <a:pt x="1612900" y="3086100"/>
                </a:lnTo>
                <a:lnTo>
                  <a:pt x="1720850" y="3092450"/>
                </a:lnTo>
                <a:lnTo>
                  <a:pt x="1809750" y="3086100"/>
                </a:lnTo>
                <a:lnTo>
                  <a:pt x="1885950" y="3067050"/>
                </a:lnTo>
                <a:lnTo>
                  <a:pt x="1949450" y="3041650"/>
                </a:lnTo>
                <a:lnTo>
                  <a:pt x="1987550" y="3016250"/>
                </a:lnTo>
                <a:lnTo>
                  <a:pt x="2076450" y="3022600"/>
                </a:lnTo>
                <a:lnTo>
                  <a:pt x="2146300" y="3022600"/>
                </a:lnTo>
                <a:lnTo>
                  <a:pt x="2190750" y="3009900"/>
                </a:lnTo>
                <a:lnTo>
                  <a:pt x="2241550" y="2990850"/>
                </a:lnTo>
                <a:cubicBezTo>
                  <a:pt x="2264833" y="2992967"/>
                  <a:pt x="2288540" y="2992301"/>
                  <a:pt x="2311400" y="2997200"/>
                </a:cubicBezTo>
                <a:cubicBezTo>
                  <a:pt x="2318862" y="2998799"/>
                  <a:pt x="2323046" y="3008049"/>
                  <a:pt x="2330450" y="3009900"/>
                </a:cubicBezTo>
                <a:cubicBezTo>
                  <a:pt x="2349045" y="3014549"/>
                  <a:pt x="2368550" y="3014133"/>
                  <a:pt x="2387600" y="3016250"/>
                </a:cubicBezTo>
                <a:cubicBezTo>
                  <a:pt x="2413109" y="3013416"/>
                  <a:pt x="2470766" y="3009592"/>
                  <a:pt x="2495550" y="2997200"/>
                </a:cubicBezTo>
                <a:cubicBezTo>
                  <a:pt x="2502376" y="2993787"/>
                  <a:pt x="2504017" y="2984500"/>
                  <a:pt x="2508250" y="2978150"/>
                </a:cubicBezTo>
                <a:cubicBezTo>
                  <a:pt x="2510367" y="2963333"/>
                  <a:pt x="2508521" y="2947377"/>
                  <a:pt x="2514600" y="2933700"/>
                </a:cubicBezTo>
                <a:cubicBezTo>
                  <a:pt x="2517700" y="2926726"/>
                  <a:pt x="2527024" y="2924786"/>
                  <a:pt x="2533650" y="2921000"/>
                </a:cubicBezTo>
                <a:cubicBezTo>
                  <a:pt x="2541869" y="2916304"/>
                  <a:pt x="2550349" y="2912029"/>
                  <a:pt x="2559050" y="2908300"/>
                </a:cubicBezTo>
                <a:cubicBezTo>
                  <a:pt x="2571804" y="2902834"/>
                  <a:pt x="2590611" y="2898822"/>
                  <a:pt x="2603500" y="2895600"/>
                </a:cubicBezTo>
                <a:cubicBezTo>
                  <a:pt x="2629805" y="2878063"/>
                  <a:pt x="2618793" y="2883515"/>
                  <a:pt x="2654300" y="2870200"/>
                </a:cubicBezTo>
                <a:cubicBezTo>
                  <a:pt x="2660567" y="2867850"/>
                  <a:pt x="2666764" y="2865047"/>
                  <a:pt x="2673350" y="2863850"/>
                </a:cubicBezTo>
                <a:cubicBezTo>
                  <a:pt x="2690140" y="2860797"/>
                  <a:pt x="2707217" y="2859617"/>
                  <a:pt x="2724150" y="2857500"/>
                </a:cubicBezTo>
                <a:cubicBezTo>
                  <a:pt x="2730500" y="2851150"/>
                  <a:pt x="2735728" y="2843431"/>
                  <a:pt x="2743200" y="2838450"/>
                </a:cubicBezTo>
                <a:cubicBezTo>
                  <a:pt x="2765461" y="2823610"/>
                  <a:pt x="2809521" y="2837039"/>
                  <a:pt x="2825750" y="2838450"/>
                </a:cubicBezTo>
                <a:cubicBezTo>
                  <a:pt x="2853244" y="2840841"/>
                  <a:pt x="2880783" y="2842683"/>
                  <a:pt x="2908300" y="2844800"/>
                </a:cubicBezTo>
                <a:cubicBezTo>
                  <a:pt x="2918600" y="2843329"/>
                  <a:pt x="2963180" y="2838516"/>
                  <a:pt x="2978150" y="2832100"/>
                </a:cubicBezTo>
                <a:cubicBezTo>
                  <a:pt x="2985165" y="2829094"/>
                  <a:pt x="2990574" y="2823186"/>
                  <a:pt x="2997200" y="2819400"/>
                </a:cubicBezTo>
                <a:cubicBezTo>
                  <a:pt x="3005419" y="2814704"/>
                  <a:pt x="3013899" y="2810429"/>
                  <a:pt x="3022600" y="2806700"/>
                </a:cubicBezTo>
                <a:cubicBezTo>
                  <a:pt x="3042496" y="2798173"/>
                  <a:pt x="3056916" y="2797806"/>
                  <a:pt x="3079750" y="2794000"/>
                </a:cubicBezTo>
                <a:cubicBezTo>
                  <a:pt x="3083983" y="2787650"/>
                  <a:pt x="3086707" y="2779976"/>
                  <a:pt x="3092450" y="2774950"/>
                </a:cubicBezTo>
                <a:cubicBezTo>
                  <a:pt x="3103937" y="2764899"/>
                  <a:pt x="3130550" y="2749550"/>
                  <a:pt x="3130550" y="2749550"/>
                </a:cubicBezTo>
                <a:cubicBezTo>
                  <a:pt x="3137167" y="2729699"/>
                  <a:pt x="3143585" y="2704877"/>
                  <a:pt x="3162300" y="2692400"/>
                </a:cubicBezTo>
                <a:lnTo>
                  <a:pt x="3181350" y="2679700"/>
                </a:lnTo>
                <a:cubicBezTo>
                  <a:pt x="3185583" y="2673350"/>
                  <a:pt x="3188654" y="2666046"/>
                  <a:pt x="3194050" y="2660650"/>
                </a:cubicBezTo>
                <a:cubicBezTo>
                  <a:pt x="3206360" y="2648340"/>
                  <a:pt x="3216656" y="2646765"/>
                  <a:pt x="3232150" y="2641600"/>
                </a:cubicBezTo>
                <a:cubicBezTo>
                  <a:pt x="3225800" y="2637367"/>
                  <a:pt x="3219926" y="2632313"/>
                  <a:pt x="3213100" y="2628900"/>
                </a:cubicBezTo>
                <a:cubicBezTo>
                  <a:pt x="3160520" y="2602610"/>
                  <a:pt x="3229595" y="2646246"/>
                  <a:pt x="3175000" y="2609850"/>
                </a:cubicBezTo>
                <a:cubicBezTo>
                  <a:pt x="3170767" y="2603500"/>
                  <a:pt x="3168772" y="2594845"/>
                  <a:pt x="3162300" y="2590800"/>
                </a:cubicBezTo>
                <a:cubicBezTo>
                  <a:pt x="3150948" y="2583705"/>
                  <a:pt x="3136900" y="2582333"/>
                  <a:pt x="3124200" y="2578100"/>
                </a:cubicBezTo>
                <a:cubicBezTo>
                  <a:pt x="3117850" y="2575983"/>
                  <a:pt x="3110719" y="2575463"/>
                  <a:pt x="3105150" y="2571750"/>
                </a:cubicBezTo>
                <a:cubicBezTo>
                  <a:pt x="3078628" y="2554069"/>
                  <a:pt x="3091496" y="2564446"/>
                  <a:pt x="3067050" y="2540000"/>
                </a:cubicBezTo>
                <a:cubicBezTo>
                  <a:pt x="3064933" y="2533650"/>
                  <a:pt x="3063693" y="2526937"/>
                  <a:pt x="3060700" y="2520950"/>
                </a:cubicBezTo>
                <a:cubicBezTo>
                  <a:pt x="3053684" y="2506918"/>
                  <a:pt x="3037345" y="2499855"/>
                  <a:pt x="3054350" y="2482850"/>
                </a:cubicBezTo>
                <a:cubicBezTo>
                  <a:pt x="3061043" y="2476157"/>
                  <a:pt x="3071283" y="2474383"/>
                  <a:pt x="3079750" y="2470150"/>
                </a:cubicBezTo>
                <a:cubicBezTo>
                  <a:pt x="3083983" y="2463800"/>
                  <a:pt x="3089842" y="2458272"/>
                  <a:pt x="3092450" y="2451100"/>
                </a:cubicBezTo>
                <a:cubicBezTo>
                  <a:pt x="3098415" y="2434696"/>
                  <a:pt x="3088217" y="2404533"/>
                  <a:pt x="3105150" y="2400300"/>
                </a:cubicBezTo>
                <a:lnTo>
                  <a:pt x="3130550" y="2393950"/>
                </a:lnTo>
                <a:cubicBezTo>
                  <a:pt x="3196448" y="2350018"/>
                  <a:pt x="3094435" y="2416889"/>
                  <a:pt x="3175000" y="2368550"/>
                </a:cubicBezTo>
                <a:cubicBezTo>
                  <a:pt x="3188088" y="2360697"/>
                  <a:pt x="3197870" y="2344165"/>
                  <a:pt x="3213100" y="2343150"/>
                </a:cubicBezTo>
                <a:lnTo>
                  <a:pt x="3308350" y="2336800"/>
                </a:lnTo>
                <a:cubicBezTo>
                  <a:pt x="3314700" y="2334683"/>
                  <a:pt x="3320798" y="2329350"/>
                  <a:pt x="3327400" y="2330450"/>
                </a:cubicBezTo>
                <a:cubicBezTo>
                  <a:pt x="3334928" y="2331705"/>
                  <a:pt x="3338922" y="2344405"/>
                  <a:pt x="3346450" y="2343150"/>
                </a:cubicBezTo>
                <a:cubicBezTo>
                  <a:pt x="3355308" y="2341674"/>
                  <a:pt x="3359150" y="2330450"/>
                  <a:pt x="3365500" y="2324100"/>
                </a:cubicBezTo>
                <a:cubicBezTo>
                  <a:pt x="3367617" y="2317750"/>
                  <a:pt x="3370227" y="2311544"/>
                  <a:pt x="3371850" y="2305050"/>
                </a:cubicBezTo>
                <a:cubicBezTo>
                  <a:pt x="3374468" y="2294579"/>
                  <a:pt x="3372213" y="2282280"/>
                  <a:pt x="3378200" y="2273300"/>
                </a:cubicBezTo>
                <a:cubicBezTo>
                  <a:pt x="3381913" y="2267731"/>
                  <a:pt x="3390900" y="2269067"/>
                  <a:pt x="3397250" y="2266950"/>
                </a:cubicBezTo>
                <a:cubicBezTo>
                  <a:pt x="3401483" y="2260600"/>
                  <a:pt x="3404554" y="2253296"/>
                  <a:pt x="3409950" y="2247900"/>
                </a:cubicBezTo>
                <a:cubicBezTo>
                  <a:pt x="3419736" y="2238114"/>
                  <a:pt x="3434770" y="2231801"/>
                  <a:pt x="3448050" y="2228850"/>
                </a:cubicBezTo>
                <a:cubicBezTo>
                  <a:pt x="3460619" y="2226057"/>
                  <a:pt x="3473581" y="2225293"/>
                  <a:pt x="3486150" y="2222500"/>
                </a:cubicBezTo>
                <a:cubicBezTo>
                  <a:pt x="3492684" y="2221048"/>
                  <a:pt x="3498764" y="2217989"/>
                  <a:pt x="3505200" y="2216150"/>
                </a:cubicBezTo>
                <a:cubicBezTo>
                  <a:pt x="3513591" y="2213752"/>
                  <a:pt x="3522133" y="2211917"/>
                  <a:pt x="3530600" y="2209800"/>
                </a:cubicBezTo>
                <a:cubicBezTo>
                  <a:pt x="3536950" y="2205567"/>
                  <a:pt x="3542605" y="2200035"/>
                  <a:pt x="3549650" y="2197100"/>
                </a:cubicBezTo>
                <a:cubicBezTo>
                  <a:pt x="3612702" y="2170828"/>
                  <a:pt x="3609989" y="2178653"/>
                  <a:pt x="3683000" y="2171700"/>
                </a:cubicBezTo>
                <a:cubicBezTo>
                  <a:pt x="3702081" y="2169883"/>
                  <a:pt x="3721100" y="2167467"/>
                  <a:pt x="3740150" y="2165350"/>
                </a:cubicBezTo>
                <a:cubicBezTo>
                  <a:pt x="3738033" y="2159000"/>
                  <a:pt x="3738533" y="2151033"/>
                  <a:pt x="3733800" y="2146300"/>
                </a:cubicBezTo>
                <a:cubicBezTo>
                  <a:pt x="3729067" y="2141567"/>
                  <a:pt x="3721392" y="2140780"/>
                  <a:pt x="3714750" y="2139950"/>
                </a:cubicBezTo>
                <a:cubicBezTo>
                  <a:pt x="3687365" y="2136527"/>
                  <a:pt x="3659717" y="2135717"/>
                  <a:pt x="3632200" y="2133600"/>
                </a:cubicBezTo>
                <a:cubicBezTo>
                  <a:pt x="3605649" y="2115899"/>
                  <a:pt x="3593702" y="2111532"/>
                  <a:pt x="3575050" y="2089150"/>
                </a:cubicBezTo>
                <a:cubicBezTo>
                  <a:pt x="3570164" y="2083287"/>
                  <a:pt x="3566583" y="2076450"/>
                  <a:pt x="3562350" y="2070100"/>
                </a:cubicBezTo>
                <a:cubicBezTo>
                  <a:pt x="3564467" y="2063750"/>
                  <a:pt x="3571186" y="2057265"/>
                  <a:pt x="3568700" y="2051050"/>
                </a:cubicBezTo>
                <a:cubicBezTo>
                  <a:pt x="3565866" y="2043964"/>
                  <a:pt x="3554676" y="2044093"/>
                  <a:pt x="3549650" y="2038350"/>
                </a:cubicBezTo>
                <a:cubicBezTo>
                  <a:pt x="3539599" y="2026863"/>
                  <a:pt x="3535043" y="2011043"/>
                  <a:pt x="3524250" y="2000250"/>
                </a:cubicBezTo>
                <a:lnTo>
                  <a:pt x="3505200" y="1981200"/>
                </a:lnTo>
                <a:cubicBezTo>
                  <a:pt x="3503083" y="1972733"/>
                  <a:pt x="3498850" y="1964527"/>
                  <a:pt x="3498850" y="1955800"/>
                </a:cubicBezTo>
                <a:cubicBezTo>
                  <a:pt x="3498850" y="1949107"/>
                  <a:pt x="3503577" y="1943244"/>
                  <a:pt x="3505200" y="1936750"/>
                </a:cubicBezTo>
                <a:cubicBezTo>
                  <a:pt x="3507818" y="1926279"/>
                  <a:pt x="3509209" y="1915536"/>
                  <a:pt x="3511550" y="1905000"/>
                </a:cubicBezTo>
                <a:cubicBezTo>
                  <a:pt x="3516866" y="1881080"/>
                  <a:pt x="3517179" y="1881764"/>
                  <a:pt x="3524250" y="1860550"/>
                </a:cubicBezTo>
                <a:cubicBezTo>
                  <a:pt x="3526367" y="1843617"/>
                  <a:pt x="3522968" y="1825014"/>
                  <a:pt x="3530600" y="1809750"/>
                </a:cubicBezTo>
                <a:cubicBezTo>
                  <a:pt x="3538632" y="1793686"/>
                  <a:pt x="3568700" y="1771650"/>
                  <a:pt x="3568700" y="1771650"/>
                </a:cubicBezTo>
                <a:cubicBezTo>
                  <a:pt x="3581062" y="1734564"/>
                  <a:pt x="3565377" y="1768623"/>
                  <a:pt x="3594100" y="1739900"/>
                </a:cubicBezTo>
                <a:cubicBezTo>
                  <a:pt x="3636433" y="1697567"/>
                  <a:pt x="3575050" y="1742017"/>
                  <a:pt x="3625850" y="1708150"/>
                </a:cubicBezTo>
                <a:cubicBezTo>
                  <a:pt x="3627967" y="1701800"/>
                  <a:pt x="3632200" y="1695793"/>
                  <a:pt x="3632200" y="1689100"/>
                </a:cubicBezTo>
                <a:cubicBezTo>
                  <a:pt x="3632200" y="1665741"/>
                  <a:pt x="3618623" y="1666437"/>
                  <a:pt x="3600450" y="1657350"/>
                </a:cubicBezTo>
                <a:cubicBezTo>
                  <a:pt x="3587750" y="1659467"/>
                  <a:pt x="3574919" y="1660907"/>
                  <a:pt x="3562350" y="1663700"/>
                </a:cubicBezTo>
                <a:cubicBezTo>
                  <a:pt x="3555816" y="1665152"/>
                  <a:pt x="3549993" y="1670050"/>
                  <a:pt x="3543300" y="1670050"/>
                </a:cubicBezTo>
                <a:cubicBezTo>
                  <a:pt x="3509367" y="1670050"/>
                  <a:pt x="3475567" y="1665817"/>
                  <a:pt x="3441700" y="1663700"/>
                </a:cubicBezTo>
                <a:cubicBezTo>
                  <a:pt x="3435350" y="1659467"/>
                  <a:pt x="3428046" y="1656396"/>
                  <a:pt x="3422650" y="1651000"/>
                </a:cubicBezTo>
                <a:cubicBezTo>
                  <a:pt x="3415166" y="1643516"/>
                  <a:pt x="3413567" y="1629160"/>
                  <a:pt x="3403600" y="1625600"/>
                </a:cubicBezTo>
                <a:cubicBezTo>
                  <a:pt x="3381583" y="1617737"/>
                  <a:pt x="3357033" y="1621367"/>
                  <a:pt x="3333750" y="1619250"/>
                </a:cubicBezTo>
                <a:cubicBezTo>
                  <a:pt x="3327400" y="1615017"/>
                  <a:pt x="3319468" y="1612509"/>
                  <a:pt x="3314700" y="1606550"/>
                </a:cubicBezTo>
                <a:cubicBezTo>
                  <a:pt x="3310519" y="1601323"/>
                  <a:pt x="3312063" y="1593069"/>
                  <a:pt x="3308350" y="1587500"/>
                </a:cubicBezTo>
                <a:cubicBezTo>
                  <a:pt x="3296546" y="1569794"/>
                  <a:pt x="3288891" y="1566760"/>
                  <a:pt x="3270250" y="1562100"/>
                </a:cubicBezTo>
                <a:cubicBezTo>
                  <a:pt x="3268197" y="1561587"/>
                  <a:pt x="3266017" y="1562100"/>
                  <a:pt x="3263900" y="1562100"/>
                </a:cubicBezTo>
                <a:lnTo>
                  <a:pt x="3238500" y="1524000"/>
                </a:lnTo>
                <a:lnTo>
                  <a:pt x="3206750" y="1435100"/>
                </a:lnTo>
                <a:lnTo>
                  <a:pt x="3206750" y="1358900"/>
                </a:lnTo>
                <a:cubicBezTo>
                  <a:pt x="3215217" y="1341967"/>
                  <a:pt x="3220527" y="1323044"/>
                  <a:pt x="3232150" y="1308100"/>
                </a:cubicBezTo>
                <a:cubicBezTo>
                  <a:pt x="3236259" y="1302816"/>
                  <a:pt x="3245631" y="1305463"/>
                  <a:pt x="3251200" y="1301750"/>
                </a:cubicBezTo>
                <a:cubicBezTo>
                  <a:pt x="3258672" y="1296769"/>
                  <a:pt x="3263351" y="1288449"/>
                  <a:pt x="3270250" y="1282700"/>
                </a:cubicBezTo>
                <a:cubicBezTo>
                  <a:pt x="3276113" y="1277814"/>
                  <a:pt x="3282950" y="1274233"/>
                  <a:pt x="3289300" y="1270000"/>
                </a:cubicBezTo>
                <a:cubicBezTo>
                  <a:pt x="3309126" y="1210522"/>
                  <a:pt x="3276647" y="1298492"/>
                  <a:pt x="3314700" y="1231900"/>
                </a:cubicBezTo>
                <a:cubicBezTo>
                  <a:pt x="3316982" y="1227907"/>
                  <a:pt x="3322656" y="1193381"/>
                  <a:pt x="3327400" y="1187450"/>
                </a:cubicBezTo>
                <a:cubicBezTo>
                  <a:pt x="3342170" y="1168987"/>
                  <a:pt x="3366256" y="1174246"/>
                  <a:pt x="3384550" y="1162050"/>
                </a:cubicBezTo>
                <a:cubicBezTo>
                  <a:pt x="3397250" y="1153583"/>
                  <a:pt x="3407842" y="1140352"/>
                  <a:pt x="3422650" y="1136650"/>
                </a:cubicBezTo>
                <a:cubicBezTo>
                  <a:pt x="3454544" y="1128677"/>
                  <a:pt x="3439771" y="1133060"/>
                  <a:pt x="3467100" y="1123950"/>
                </a:cubicBezTo>
                <a:cubicBezTo>
                  <a:pt x="3471333" y="1117600"/>
                  <a:pt x="3474404" y="1110296"/>
                  <a:pt x="3479800" y="1104900"/>
                </a:cubicBezTo>
                <a:cubicBezTo>
                  <a:pt x="3499022" y="1085678"/>
                  <a:pt x="3502454" y="1086765"/>
                  <a:pt x="3524250" y="1079500"/>
                </a:cubicBezTo>
                <a:cubicBezTo>
                  <a:pt x="3528483" y="1073150"/>
                  <a:pt x="3536950" y="1068082"/>
                  <a:pt x="3536950" y="1060450"/>
                </a:cubicBezTo>
                <a:cubicBezTo>
                  <a:pt x="3536950" y="1052818"/>
                  <a:pt x="3521416" y="1048486"/>
                  <a:pt x="3524250" y="1041400"/>
                </a:cubicBezTo>
                <a:cubicBezTo>
                  <a:pt x="3527766" y="1032611"/>
                  <a:pt x="3542258" y="1034613"/>
                  <a:pt x="3549650" y="1028700"/>
                </a:cubicBezTo>
                <a:cubicBezTo>
                  <a:pt x="3563675" y="1017480"/>
                  <a:pt x="3587750" y="990600"/>
                  <a:pt x="3587750" y="990600"/>
                </a:cubicBezTo>
                <a:cubicBezTo>
                  <a:pt x="3579283" y="984250"/>
                  <a:pt x="3571539" y="976801"/>
                  <a:pt x="3562350" y="971550"/>
                </a:cubicBezTo>
                <a:cubicBezTo>
                  <a:pt x="3556538" y="968229"/>
                  <a:pt x="3548869" y="968913"/>
                  <a:pt x="3543300" y="965200"/>
                </a:cubicBezTo>
                <a:cubicBezTo>
                  <a:pt x="3535828" y="960219"/>
                  <a:pt x="3531149" y="951899"/>
                  <a:pt x="3524250" y="946150"/>
                </a:cubicBezTo>
                <a:cubicBezTo>
                  <a:pt x="3518387" y="941264"/>
                  <a:pt x="3511550" y="937683"/>
                  <a:pt x="3505200" y="933450"/>
                </a:cubicBezTo>
                <a:cubicBezTo>
                  <a:pt x="3500967" y="927100"/>
                  <a:pt x="3492500" y="922032"/>
                  <a:pt x="3492500" y="914400"/>
                </a:cubicBezTo>
                <a:cubicBezTo>
                  <a:pt x="3492500" y="906768"/>
                  <a:pt x="3498077" y="898090"/>
                  <a:pt x="3505200" y="895350"/>
                </a:cubicBezTo>
                <a:cubicBezTo>
                  <a:pt x="3527288" y="886855"/>
                  <a:pt x="3551767" y="886883"/>
                  <a:pt x="3575050" y="882650"/>
                </a:cubicBezTo>
                <a:cubicBezTo>
                  <a:pt x="3577167" y="876300"/>
                  <a:pt x="3575831" y="867313"/>
                  <a:pt x="3581400" y="863600"/>
                </a:cubicBezTo>
                <a:cubicBezTo>
                  <a:pt x="3590380" y="857613"/>
                  <a:pt x="3602679" y="859868"/>
                  <a:pt x="3613150" y="857250"/>
                </a:cubicBezTo>
                <a:cubicBezTo>
                  <a:pt x="3619644" y="855627"/>
                  <a:pt x="3626213" y="853893"/>
                  <a:pt x="3632200" y="850900"/>
                </a:cubicBezTo>
                <a:cubicBezTo>
                  <a:pt x="3651542" y="841229"/>
                  <a:pt x="3661026" y="828424"/>
                  <a:pt x="3676650" y="812800"/>
                </a:cubicBezTo>
                <a:cubicBezTo>
                  <a:pt x="3674533" y="800100"/>
                  <a:pt x="3674371" y="786914"/>
                  <a:pt x="3670300" y="774700"/>
                </a:cubicBezTo>
                <a:cubicBezTo>
                  <a:pt x="3667887" y="767460"/>
                  <a:pt x="3658855" y="763178"/>
                  <a:pt x="3657600" y="755650"/>
                </a:cubicBezTo>
                <a:cubicBezTo>
                  <a:pt x="3654533" y="737247"/>
                  <a:pt x="3671870" y="731320"/>
                  <a:pt x="3683000" y="723900"/>
                </a:cubicBezTo>
                <a:cubicBezTo>
                  <a:pt x="3687233" y="717550"/>
                  <a:pt x="3694445" y="712378"/>
                  <a:pt x="3695700" y="704850"/>
                </a:cubicBezTo>
                <a:cubicBezTo>
                  <a:pt x="3704340" y="653012"/>
                  <a:pt x="3658364" y="728722"/>
                  <a:pt x="3695700" y="654050"/>
                </a:cubicBezTo>
                <a:cubicBezTo>
                  <a:pt x="3706103" y="633244"/>
                  <a:pt x="3719213" y="636887"/>
                  <a:pt x="3733800" y="622300"/>
                </a:cubicBezTo>
                <a:cubicBezTo>
                  <a:pt x="3741284" y="614816"/>
                  <a:pt x="3746781" y="605570"/>
                  <a:pt x="3752850" y="596900"/>
                </a:cubicBezTo>
                <a:cubicBezTo>
                  <a:pt x="3761603" y="584396"/>
                  <a:pt x="3763770" y="563627"/>
                  <a:pt x="3778250" y="558800"/>
                </a:cubicBezTo>
                <a:lnTo>
                  <a:pt x="3797300" y="552450"/>
                </a:lnTo>
                <a:cubicBezTo>
                  <a:pt x="3793067" y="541867"/>
                  <a:pt x="3791897" y="529457"/>
                  <a:pt x="3784600" y="520700"/>
                </a:cubicBezTo>
                <a:cubicBezTo>
                  <a:pt x="3772810" y="506551"/>
                  <a:pt x="3724193" y="520258"/>
                  <a:pt x="3721100" y="520700"/>
                </a:cubicBezTo>
                <a:cubicBezTo>
                  <a:pt x="3714750" y="527050"/>
                  <a:pt x="3707799" y="532851"/>
                  <a:pt x="3702050" y="539750"/>
                </a:cubicBezTo>
                <a:cubicBezTo>
                  <a:pt x="3697164" y="545613"/>
                  <a:pt x="3694746" y="553404"/>
                  <a:pt x="3689350" y="558800"/>
                </a:cubicBezTo>
                <a:cubicBezTo>
                  <a:pt x="3683954" y="564196"/>
                  <a:pt x="3676650" y="567267"/>
                  <a:pt x="3670300" y="571500"/>
                </a:cubicBezTo>
                <a:cubicBezTo>
                  <a:pt x="3651250" y="569383"/>
                  <a:pt x="3632056" y="568301"/>
                  <a:pt x="3613150" y="565150"/>
                </a:cubicBezTo>
                <a:cubicBezTo>
                  <a:pt x="3606548" y="564050"/>
                  <a:pt x="3599669" y="562513"/>
                  <a:pt x="3594100" y="558800"/>
                </a:cubicBezTo>
                <a:cubicBezTo>
                  <a:pt x="3546534" y="527089"/>
                  <a:pt x="3601296" y="548499"/>
                  <a:pt x="3556000" y="533400"/>
                </a:cubicBezTo>
                <a:cubicBezTo>
                  <a:pt x="3549650" y="527050"/>
                  <a:pt x="3543768" y="520194"/>
                  <a:pt x="3536950" y="514350"/>
                </a:cubicBezTo>
                <a:cubicBezTo>
                  <a:pt x="3528915" y="507462"/>
                  <a:pt x="3519034" y="502784"/>
                  <a:pt x="3511550" y="495300"/>
                </a:cubicBezTo>
                <a:cubicBezTo>
                  <a:pt x="3506154" y="489904"/>
                  <a:pt x="3504246" y="481646"/>
                  <a:pt x="3498850" y="476250"/>
                </a:cubicBezTo>
                <a:cubicBezTo>
                  <a:pt x="3484232" y="461632"/>
                  <a:pt x="3473831" y="462058"/>
                  <a:pt x="3454400" y="457200"/>
                </a:cubicBezTo>
                <a:cubicBezTo>
                  <a:pt x="3443817" y="459317"/>
                  <a:pt x="3432889" y="460137"/>
                  <a:pt x="3422650" y="463550"/>
                </a:cubicBezTo>
                <a:cubicBezTo>
                  <a:pt x="3406537" y="468921"/>
                  <a:pt x="3392135" y="479660"/>
                  <a:pt x="3378200" y="488950"/>
                </a:cubicBezTo>
                <a:cubicBezTo>
                  <a:pt x="3371850" y="486833"/>
                  <a:pt x="3365302" y="485237"/>
                  <a:pt x="3359150" y="482600"/>
                </a:cubicBezTo>
                <a:cubicBezTo>
                  <a:pt x="3304223" y="459060"/>
                  <a:pt x="3359376" y="478442"/>
                  <a:pt x="3314700" y="463550"/>
                </a:cubicBezTo>
                <a:cubicBezTo>
                  <a:pt x="3303246" y="452096"/>
                  <a:pt x="3294980" y="438150"/>
                  <a:pt x="3276600" y="438150"/>
                </a:cubicBezTo>
                <a:cubicBezTo>
                  <a:pt x="3267873" y="438150"/>
                  <a:pt x="3259884" y="443632"/>
                  <a:pt x="3251200" y="444500"/>
                </a:cubicBezTo>
                <a:cubicBezTo>
                  <a:pt x="3217436" y="447876"/>
                  <a:pt x="3183467" y="448733"/>
                  <a:pt x="3149600" y="450850"/>
                </a:cubicBezTo>
                <a:cubicBezTo>
                  <a:pt x="3143250" y="452967"/>
                  <a:pt x="3136537" y="454207"/>
                  <a:pt x="3130550" y="457200"/>
                </a:cubicBezTo>
                <a:cubicBezTo>
                  <a:pt x="3123724" y="460613"/>
                  <a:pt x="3118515" y="466894"/>
                  <a:pt x="3111500" y="469900"/>
                </a:cubicBezTo>
                <a:cubicBezTo>
                  <a:pt x="3103478" y="473338"/>
                  <a:pt x="3094567" y="474133"/>
                  <a:pt x="3086100" y="476250"/>
                </a:cubicBezTo>
                <a:cubicBezTo>
                  <a:pt x="3077633" y="474133"/>
                  <a:pt x="3068722" y="473338"/>
                  <a:pt x="3060700" y="469900"/>
                </a:cubicBezTo>
                <a:cubicBezTo>
                  <a:pt x="3039906" y="460988"/>
                  <a:pt x="3045535" y="453034"/>
                  <a:pt x="3022600" y="450850"/>
                </a:cubicBezTo>
                <a:cubicBezTo>
                  <a:pt x="2984613" y="447232"/>
                  <a:pt x="2946362" y="447219"/>
                  <a:pt x="2908300" y="444500"/>
                </a:cubicBezTo>
                <a:cubicBezTo>
                  <a:pt x="2887082" y="442984"/>
                  <a:pt x="2865967" y="440267"/>
                  <a:pt x="2844800" y="438150"/>
                </a:cubicBezTo>
                <a:lnTo>
                  <a:pt x="2806700" y="412750"/>
                </a:lnTo>
                <a:lnTo>
                  <a:pt x="2787650" y="400050"/>
                </a:lnTo>
                <a:cubicBezTo>
                  <a:pt x="2779183" y="402167"/>
                  <a:pt x="2769065" y="400948"/>
                  <a:pt x="2762250" y="406400"/>
                </a:cubicBezTo>
                <a:cubicBezTo>
                  <a:pt x="2751925" y="414660"/>
                  <a:pt x="2755642" y="436240"/>
                  <a:pt x="2762250" y="444500"/>
                </a:cubicBezTo>
                <a:cubicBezTo>
                  <a:pt x="2767018" y="450459"/>
                  <a:pt x="2775437" y="452314"/>
                  <a:pt x="2781300" y="457200"/>
                </a:cubicBezTo>
                <a:cubicBezTo>
                  <a:pt x="2788199" y="462949"/>
                  <a:pt x="2794000" y="469900"/>
                  <a:pt x="2800350" y="476250"/>
                </a:cubicBezTo>
                <a:cubicBezTo>
                  <a:pt x="2794000" y="478367"/>
                  <a:pt x="2787515" y="485086"/>
                  <a:pt x="2781300" y="482600"/>
                </a:cubicBezTo>
                <a:cubicBezTo>
                  <a:pt x="2774214" y="479766"/>
                  <a:pt x="2773486" y="469413"/>
                  <a:pt x="2768600" y="463550"/>
                </a:cubicBezTo>
                <a:cubicBezTo>
                  <a:pt x="2753321" y="445215"/>
                  <a:pt x="2749231" y="444287"/>
                  <a:pt x="2730500" y="431800"/>
                </a:cubicBezTo>
                <a:cubicBezTo>
                  <a:pt x="2726267" y="425450"/>
                  <a:pt x="2723196" y="418146"/>
                  <a:pt x="2717800" y="412750"/>
                </a:cubicBezTo>
                <a:cubicBezTo>
                  <a:pt x="2703182" y="398132"/>
                  <a:pt x="2692781" y="398558"/>
                  <a:pt x="2673350" y="393700"/>
                </a:cubicBezTo>
                <a:cubicBezTo>
                  <a:pt x="2662767" y="395817"/>
                  <a:pt x="2652327" y="398858"/>
                  <a:pt x="2641600" y="400050"/>
                </a:cubicBezTo>
                <a:cubicBezTo>
                  <a:pt x="2614171" y="403098"/>
                  <a:pt x="2586310" y="402096"/>
                  <a:pt x="2559050" y="406400"/>
                </a:cubicBezTo>
                <a:cubicBezTo>
                  <a:pt x="2529344" y="411090"/>
                  <a:pt x="2523176" y="417616"/>
                  <a:pt x="2501900" y="431800"/>
                </a:cubicBezTo>
                <a:cubicBezTo>
                  <a:pt x="2487083" y="429683"/>
                  <a:pt x="2472034" y="428815"/>
                  <a:pt x="2457450" y="425450"/>
                </a:cubicBezTo>
                <a:cubicBezTo>
                  <a:pt x="2444406" y="422440"/>
                  <a:pt x="2432730" y="413168"/>
                  <a:pt x="2419350" y="412750"/>
                </a:cubicBezTo>
                <a:lnTo>
                  <a:pt x="2216150" y="406400"/>
                </a:lnTo>
                <a:cubicBezTo>
                  <a:pt x="2171749" y="376799"/>
                  <a:pt x="2226022" y="408678"/>
                  <a:pt x="2133600" y="387350"/>
                </a:cubicBezTo>
                <a:cubicBezTo>
                  <a:pt x="2126164" y="385634"/>
                  <a:pt x="2121524" y="377750"/>
                  <a:pt x="2114550" y="374650"/>
                </a:cubicBezTo>
                <a:cubicBezTo>
                  <a:pt x="2088183" y="362931"/>
                  <a:pt x="2071862" y="361032"/>
                  <a:pt x="2044700" y="355600"/>
                </a:cubicBezTo>
                <a:cubicBezTo>
                  <a:pt x="2030656" y="341556"/>
                  <a:pt x="2024281" y="332691"/>
                  <a:pt x="2006600" y="323850"/>
                </a:cubicBezTo>
                <a:cubicBezTo>
                  <a:pt x="2000613" y="320857"/>
                  <a:pt x="1993537" y="320493"/>
                  <a:pt x="1987550" y="317500"/>
                </a:cubicBezTo>
                <a:cubicBezTo>
                  <a:pt x="1980724" y="314087"/>
                  <a:pt x="1975984" y="306297"/>
                  <a:pt x="1968500" y="304800"/>
                </a:cubicBezTo>
                <a:cubicBezTo>
                  <a:pt x="1943507" y="299801"/>
                  <a:pt x="1917700" y="300567"/>
                  <a:pt x="1892300" y="298450"/>
                </a:cubicBezTo>
                <a:cubicBezTo>
                  <a:pt x="1885950" y="292100"/>
                  <a:pt x="1877705" y="287197"/>
                  <a:pt x="1873250" y="279400"/>
                </a:cubicBezTo>
                <a:cubicBezTo>
                  <a:pt x="1868920" y="271823"/>
                  <a:pt x="1869298" y="262391"/>
                  <a:pt x="1866900" y="254000"/>
                </a:cubicBezTo>
                <a:cubicBezTo>
                  <a:pt x="1865061" y="247564"/>
                  <a:pt x="1862667" y="241300"/>
                  <a:pt x="1860550" y="234950"/>
                </a:cubicBezTo>
                <a:cubicBezTo>
                  <a:pt x="1862667" y="228600"/>
                  <a:pt x="1863187" y="221469"/>
                  <a:pt x="1866900" y="215900"/>
                </a:cubicBezTo>
                <a:cubicBezTo>
                  <a:pt x="1878513" y="198481"/>
                  <a:pt x="1897861" y="200626"/>
                  <a:pt x="1879600" y="177800"/>
                </a:cubicBezTo>
                <a:cubicBezTo>
                  <a:pt x="1874832" y="171841"/>
                  <a:pt x="1866900" y="169333"/>
                  <a:pt x="1860550" y="165100"/>
                </a:cubicBezTo>
                <a:cubicBezTo>
                  <a:pt x="1858433" y="158750"/>
                  <a:pt x="1853461" y="152703"/>
                  <a:pt x="1854200" y="146050"/>
                </a:cubicBezTo>
                <a:cubicBezTo>
                  <a:pt x="1855678" y="132745"/>
                  <a:pt x="1866900" y="107950"/>
                  <a:pt x="1866900" y="107950"/>
                </a:cubicBezTo>
                <a:cubicBezTo>
                  <a:pt x="1860550" y="103717"/>
                  <a:pt x="1852618" y="101209"/>
                  <a:pt x="1847850" y="95250"/>
                </a:cubicBezTo>
                <a:cubicBezTo>
                  <a:pt x="1843669" y="90023"/>
                  <a:pt x="1839014" y="82415"/>
                  <a:pt x="1841500" y="76200"/>
                </a:cubicBezTo>
                <a:cubicBezTo>
                  <a:pt x="1843416" y="71411"/>
                  <a:pt x="1866793" y="60379"/>
                  <a:pt x="1873250" y="57150"/>
                </a:cubicBezTo>
                <a:lnTo>
                  <a:pt x="1879600" y="0"/>
                </a:lnTo>
                <a:lnTo>
                  <a:pt x="1219200" y="0"/>
                </a:lnTo>
                <a:lnTo>
                  <a:pt x="1263650" y="82550"/>
                </a:lnTo>
                <a:cubicBezTo>
                  <a:pt x="1319689" y="130583"/>
                  <a:pt x="1291863" y="109825"/>
                  <a:pt x="1346200" y="146050"/>
                </a:cubicBezTo>
                <a:lnTo>
                  <a:pt x="1365250" y="158750"/>
                </a:lnTo>
                <a:lnTo>
                  <a:pt x="1384300" y="171450"/>
                </a:lnTo>
                <a:cubicBezTo>
                  <a:pt x="1388533" y="177800"/>
                  <a:pt x="1393587" y="183674"/>
                  <a:pt x="1397000" y="190500"/>
                </a:cubicBezTo>
                <a:cubicBezTo>
                  <a:pt x="1409357" y="215214"/>
                  <a:pt x="1397493" y="206466"/>
                  <a:pt x="1409700" y="234950"/>
                </a:cubicBezTo>
                <a:cubicBezTo>
                  <a:pt x="1412706" y="241965"/>
                  <a:pt x="1418167" y="247650"/>
                  <a:pt x="1422400" y="254000"/>
                </a:cubicBezTo>
                <a:cubicBezTo>
                  <a:pt x="1416050" y="256117"/>
                  <a:pt x="1409884" y="258898"/>
                  <a:pt x="1403350" y="260350"/>
                </a:cubicBezTo>
                <a:cubicBezTo>
                  <a:pt x="1390781" y="263143"/>
                  <a:pt x="1376168" y="259876"/>
                  <a:pt x="1365250" y="266700"/>
                </a:cubicBezTo>
                <a:cubicBezTo>
                  <a:pt x="1357223" y="271717"/>
                  <a:pt x="1358610" y="284828"/>
                  <a:pt x="1352550" y="292100"/>
                </a:cubicBezTo>
                <a:cubicBezTo>
                  <a:pt x="1347664" y="297963"/>
                  <a:pt x="1339363" y="299914"/>
                  <a:pt x="1333500" y="304800"/>
                </a:cubicBezTo>
                <a:cubicBezTo>
                  <a:pt x="1326601" y="310549"/>
                  <a:pt x="1322300" y="319489"/>
                  <a:pt x="1314450" y="323850"/>
                </a:cubicBezTo>
                <a:cubicBezTo>
                  <a:pt x="1302748" y="330351"/>
                  <a:pt x="1276350" y="336550"/>
                  <a:pt x="1276350" y="336550"/>
                </a:cubicBezTo>
                <a:cubicBezTo>
                  <a:pt x="1272117" y="342900"/>
                  <a:pt x="1269609" y="350832"/>
                  <a:pt x="1263650" y="355600"/>
                </a:cubicBezTo>
                <a:cubicBezTo>
                  <a:pt x="1259509" y="358913"/>
                  <a:pt x="1220859" y="367885"/>
                  <a:pt x="1219200" y="368300"/>
                </a:cubicBezTo>
                <a:cubicBezTo>
                  <a:pt x="1214967" y="374650"/>
                  <a:pt x="1199162" y="385253"/>
                  <a:pt x="1206500" y="387350"/>
                </a:cubicBezTo>
                <a:cubicBezTo>
                  <a:pt x="1239127" y="396672"/>
                  <a:pt x="1274226" y="391707"/>
                  <a:pt x="1308100" y="393700"/>
                </a:cubicBezTo>
                <a:lnTo>
                  <a:pt x="1422400" y="400050"/>
                </a:lnTo>
                <a:cubicBezTo>
                  <a:pt x="1435100" y="404283"/>
                  <a:pt x="1447216" y="411090"/>
                  <a:pt x="1460500" y="412750"/>
                </a:cubicBezTo>
                <a:cubicBezTo>
                  <a:pt x="1478940" y="415055"/>
                  <a:pt x="1515722" y="417583"/>
                  <a:pt x="1536700" y="425450"/>
                </a:cubicBezTo>
                <a:cubicBezTo>
                  <a:pt x="1603112" y="450354"/>
                  <a:pt x="1522302" y="428201"/>
                  <a:pt x="1587500" y="444500"/>
                </a:cubicBezTo>
                <a:cubicBezTo>
                  <a:pt x="1633072" y="474881"/>
                  <a:pt x="1614807" y="459107"/>
                  <a:pt x="1644650" y="488950"/>
                </a:cubicBezTo>
                <a:cubicBezTo>
                  <a:pt x="1654702" y="529158"/>
                  <a:pt x="1646159" y="507088"/>
                  <a:pt x="1676400" y="552450"/>
                </a:cubicBezTo>
                <a:lnTo>
                  <a:pt x="1676400" y="552450"/>
                </a:lnTo>
                <a:cubicBezTo>
                  <a:pt x="1683164" y="572742"/>
                  <a:pt x="1679460" y="574626"/>
                  <a:pt x="1701800" y="584200"/>
                </a:cubicBezTo>
                <a:cubicBezTo>
                  <a:pt x="1730305" y="596417"/>
                  <a:pt x="1819726" y="596718"/>
                  <a:pt x="1822450" y="596900"/>
                </a:cubicBezTo>
                <a:cubicBezTo>
                  <a:pt x="1872764" y="613671"/>
                  <a:pt x="1847345" y="607399"/>
                  <a:pt x="1898650" y="615950"/>
                </a:cubicBezTo>
                <a:cubicBezTo>
                  <a:pt x="1905000" y="622300"/>
                  <a:pt x="1910801" y="629251"/>
                  <a:pt x="1917700" y="635000"/>
                </a:cubicBezTo>
                <a:cubicBezTo>
                  <a:pt x="1946097" y="658664"/>
                  <a:pt x="1952436" y="649269"/>
                  <a:pt x="2000250" y="654050"/>
                </a:cubicBezTo>
                <a:cubicBezTo>
                  <a:pt x="2012950" y="658283"/>
                  <a:pt x="2027211" y="659324"/>
                  <a:pt x="2038350" y="666750"/>
                </a:cubicBezTo>
                <a:cubicBezTo>
                  <a:pt x="2068539" y="686876"/>
                  <a:pt x="2050160" y="677037"/>
                  <a:pt x="2095500" y="692150"/>
                </a:cubicBezTo>
                <a:lnTo>
                  <a:pt x="2133600" y="704850"/>
                </a:lnTo>
                <a:cubicBezTo>
                  <a:pt x="2139950" y="706967"/>
                  <a:pt x="2147081" y="707487"/>
                  <a:pt x="2152650" y="711200"/>
                </a:cubicBezTo>
                <a:cubicBezTo>
                  <a:pt x="2182839" y="731326"/>
                  <a:pt x="2164460" y="721487"/>
                  <a:pt x="2209800" y="736600"/>
                </a:cubicBezTo>
                <a:cubicBezTo>
                  <a:pt x="2216150" y="738717"/>
                  <a:pt x="2222190" y="742284"/>
                  <a:pt x="2228850" y="742950"/>
                </a:cubicBezTo>
                <a:lnTo>
                  <a:pt x="2292350" y="749300"/>
                </a:lnTo>
                <a:cubicBezTo>
                  <a:pt x="2298700" y="755650"/>
                  <a:pt x="2304501" y="762601"/>
                  <a:pt x="2311400" y="768350"/>
                </a:cubicBezTo>
                <a:cubicBezTo>
                  <a:pt x="2317263" y="773236"/>
                  <a:pt x="2325682" y="775091"/>
                  <a:pt x="2330450" y="781050"/>
                </a:cubicBezTo>
                <a:cubicBezTo>
                  <a:pt x="2334631" y="786277"/>
                  <a:pt x="2332619" y="794873"/>
                  <a:pt x="2336800" y="800100"/>
                </a:cubicBezTo>
                <a:cubicBezTo>
                  <a:pt x="2348932" y="815265"/>
                  <a:pt x="2359562" y="811481"/>
                  <a:pt x="2374900" y="819150"/>
                </a:cubicBezTo>
                <a:cubicBezTo>
                  <a:pt x="2392581" y="827991"/>
                  <a:pt x="2398956" y="836856"/>
                  <a:pt x="2413000" y="850900"/>
                </a:cubicBezTo>
                <a:cubicBezTo>
                  <a:pt x="2415117" y="857250"/>
                  <a:pt x="2418037" y="863386"/>
                  <a:pt x="2419350" y="869950"/>
                </a:cubicBezTo>
                <a:cubicBezTo>
                  <a:pt x="2422285" y="884626"/>
                  <a:pt x="2419621" y="900723"/>
                  <a:pt x="2425700" y="914400"/>
                </a:cubicBezTo>
                <a:cubicBezTo>
                  <a:pt x="2428800" y="921374"/>
                  <a:pt x="2437924" y="923687"/>
                  <a:pt x="2444750" y="927100"/>
                </a:cubicBezTo>
                <a:cubicBezTo>
                  <a:pt x="2457767" y="933609"/>
                  <a:pt x="2483474" y="937385"/>
                  <a:pt x="2495550" y="939800"/>
                </a:cubicBezTo>
                <a:cubicBezTo>
                  <a:pt x="2540445" y="969730"/>
                  <a:pt x="2486392" y="930642"/>
                  <a:pt x="2533650" y="977900"/>
                </a:cubicBezTo>
                <a:cubicBezTo>
                  <a:pt x="2539046" y="983296"/>
                  <a:pt x="2545874" y="987187"/>
                  <a:pt x="2552700" y="990600"/>
                </a:cubicBezTo>
                <a:cubicBezTo>
                  <a:pt x="2558687" y="993593"/>
                  <a:pt x="2578443" y="996950"/>
                  <a:pt x="2571750" y="996950"/>
                </a:cubicBezTo>
                <a:cubicBezTo>
                  <a:pt x="2549399" y="996950"/>
                  <a:pt x="2534245" y="990798"/>
                  <a:pt x="2514600" y="984250"/>
                </a:cubicBezTo>
                <a:cubicBezTo>
                  <a:pt x="2508250" y="986367"/>
                  <a:pt x="2500692" y="986315"/>
                  <a:pt x="2495550" y="990600"/>
                </a:cubicBezTo>
                <a:cubicBezTo>
                  <a:pt x="2455792" y="1023732"/>
                  <a:pt x="2496937" y="1008957"/>
                  <a:pt x="2457450" y="1028700"/>
                </a:cubicBezTo>
                <a:cubicBezTo>
                  <a:pt x="2436174" y="1039338"/>
                  <a:pt x="2399358" y="1039388"/>
                  <a:pt x="2381250" y="1041400"/>
                </a:cubicBezTo>
                <a:cubicBezTo>
                  <a:pt x="2358262" y="1056725"/>
                  <a:pt x="2365613" y="1047274"/>
                  <a:pt x="2355850" y="1066800"/>
                </a:cubicBezTo>
                <a:lnTo>
                  <a:pt x="2324100" y="1111250"/>
                </a:lnTo>
                <a:cubicBezTo>
                  <a:pt x="2459650" y="1162081"/>
                  <a:pt x="2255196" y="1091119"/>
                  <a:pt x="2482850" y="1136650"/>
                </a:cubicBezTo>
                <a:cubicBezTo>
                  <a:pt x="2493981" y="1138876"/>
                  <a:pt x="2508235" y="1167112"/>
                  <a:pt x="2514600" y="1174750"/>
                </a:cubicBezTo>
                <a:cubicBezTo>
                  <a:pt x="2520349" y="1181649"/>
                  <a:pt x="2527901" y="1186901"/>
                  <a:pt x="2533650" y="1193800"/>
                </a:cubicBezTo>
                <a:cubicBezTo>
                  <a:pt x="2560108" y="1225550"/>
                  <a:pt x="2530475" y="1202267"/>
                  <a:pt x="2565400" y="1225550"/>
                </a:cubicBezTo>
                <a:cubicBezTo>
                  <a:pt x="2569633" y="1231900"/>
                  <a:pt x="2575687" y="1237360"/>
                  <a:pt x="2578100" y="1244600"/>
                </a:cubicBezTo>
                <a:cubicBezTo>
                  <a:pt x="2585424" y="1266571"/>
                  <a:pt x="2577475" y="1286010"/>
                  <a:pt x="2597150" y="1301750"/>
                </a:cubicBezTo>
                <a:cubicBezTo>
                  <a:pt x="2602377" y="1305931"/>
                  <a:pt x="2609850" y="1305983"/>
                  <a:pt x="2616200" y="1308100"/>
                </a:cubicBezTo>
                <a:cubicBezTo>
                  <a:pt x="2622550" y="1314450"/>
                  <a:pt x="2630889" y="1319300"/>
                  <a:pt x="2635250" y="1327150"/>
                </a:cubicBezTo>
                <a:cubicBezTo>
                  <a:pt x="2640408" y="1336434"/>
                  <a:pt x="2646200" y="1374667"/>
                  <a:pt x="2660650" y="1384300"/>
                </a:cubicBezTo>
                <a:cubicBezTo>
                  <a:pt x="2667912" y="1389141"/>
                  <a:pt x="2677583" y="1388533"/>
                  <a:pt x="2686050" y="1390650"/>
                </a:cubicBezTo>
                <a:cubicBezTo>
                  <a:pt x="2700107" y="1400021"/>
                  <a:pt x="2714371" y="1407732"/>
                  <a:pt x="2724150" y="1422400"/>
                </a:cubicBezTo>
                <a:cubicBezTo>
                  <a:pt x="2727863" y="1427969"/>
                  <a:pt x="2725767" y="1436717"/>
                  <a:pt x="2730500" y="1441450"/>
                </a:cubicBezTo>
                <a:cubicBezTo>
                  <a:pt x="2735233" y="1446183"/>
                  <a:pt x="2743092" y="1446039"/>
                  <a:pt x="2749550" y="1447800"/>
                </a:cubicBezTo>
                <a:cubicBezTo>
                  <a:pt x="2766389" y="1452393"/>
                  <a:pt x="2783791" y="1454980"/>
                  <a:pt x="2800350" y="1460500"/>
                </a:cubicBezTo>
                <a:cubicBezTo>
                  <a:pt x="2852649" y="1477933"/>
                  <a:pt x="2825198" y="1471307"/>
                  <a:pt x="2882900" y="1479550"/>
                </a:cubicBezTo>
                <a:cubicBezTo>
                  <a:pt x="2887133" y="1485900"/>
                  <a:pt x="2891814" y="1491974"/>
                  <a:pt x="2895600" y="1498600"/>
                </a:cubicBezTo>
                <a:cubicBezTo>
                  <a:pt x="2900296" y="1506819"/>
                  <a:pt x="2902240" y="1516728"/>
                  <a:pt x="2908300" y="1524000"/>
                </a:cubicBezTo>
                <a:cubicBezTo>
                  <a:pt x="2913186" y="1529863"/>
                  <a:pt x="2921000" y="1532467"/>
                  <a:pt x="2927350" y="1536700"/>
                </a:cubicBezTo>
                <a:cubicBezTo>
                  <a:pt x="2963746" y="1591295"/>
                  <a:pt x="2915283" y="1527047"/>
                  <a:pt x="2959100" y="1562100"/>
                </a:cubicBezTo>
                <a:cubicBezTo>
                  <a:pt x="2965059" y="1566868"/>
                  <a:pt x="2967567" y="1574800"/>
                  <a:pt x="2971800" y="1581150"/>
                </a:cubicBezTo>
                <a:cubicBezTo>
                  <a:pt x="2861382" y="1617956"/>
                  <a:pt x="2947082" y="1593478"/>
                  <a:pt x="2705100" y="1600200"/>
                </a:cubicBezTo>
                <a:cubicBezTo>
                  <a:pt x="2702983" y="1606550"/>
                  <a:pt x="2700373" y="1612756"/>
                  <a:pt x="2698750" y="1619250"/>
                </a:cubicBezTo>
                <a:cubicBezTo>
                  <a:pt x="2696132" y="1629721"/>
                  <a:pt x="2697227" y="1641347"/>
                  <a:pt x="2692400" y="1651000"/>
                </a:cubicBezTo>
                <a:cubicBezTo>
                  <a:pt x="2688384" y="1659032"/>
                  <a:pt x="2679099" y="1663151"/>
                  <a:pt x="2673350" y="1670050"/>
                </a:cubicBezTo>
                <a:cubicBezTo>
                  <a:pt x="2668464" y="1675913"/>
                  <a:pt x="2664883" y="1682750"/>
                  <a:pt x="2660650" y="1689100"/>
                </a:cubicBezTo>
                <a:cubicBezTo>
                  <a:pt x="2679411" y="1745384"/>
                  <a:pt x="2686655" y="1725722"/>
                  <a:pt x="2616200" y="1733550"/>
                </a:cubicBezTo>
                <a:cubicBezTo>
                  <a:pt x="2620433" y="1746250"/>
                  <a:pt x="2638366" y="1762184"/>
                  <a:pt x="2628900" y="1771650"/>
                </a:cubicBezTo>
                <a:lnTo>
                  <a:pt x="2590800" y="1809750"/>
                </a:lnTo>
                <a:cubicBezTo>
                  <a:pt x="2592917" y="1816100"/>
                  <a:pt x="2592417" y="1824067"/>
                  <a:pt x="2597150" y="1828800"/>
                </a:cubicBezTo>
                <a:cubicBezTo>
                  <a:pt x="2601883" y="1833533"/>
                  <a:pt x="2619193" y="1829163"/>
                  <a:pt x="2616200" y="1835150"/>
                </a:cubicBezTo>
                <a:cubicBezTo>
                  <a:pt x="2612297" y="1842956"/>
                  <a:pt x="2599358" y="1839788"/>
                  <a:pt x="2590800" y="1841500"/>
                </a:cubicBezTo>
                <a:cubicBezTo>
                  <a:pt x="2534922" y="1852676"/>
                  <a:pt x="2570724" y="1841842"/>
                  <a:pt x="2533650" y="1854200"/>
                </a:cubicBezTo>
                <a:cubicBezTo>
                  <a:pt x="2529417" y="1860550"/>
                  <a:pt x="2520950" y="1865618"/>
                  <a:pt x="2520950" y="1873250"/>
                </a:cubicBezTo>
                <a:cubicBezTo>
                  <a:pt x="2520950" y="1880882"/>
                  <a:pt x="2528764" y="1886437"/>
                  <a:pt x="2533650" y="1892300"/>
                </a:cubicBezTo>
                <a:cubicBezTo>
                  <a:pt x="2551945" y="1914254"/>
                  <a:pt x="2548271" y="1909874"/>
                  <a:pt x="2571750" y="1917700"/>
                </a:cubicBezTo>
                <a:cubicBezTo>
                  <a:pt x="2573867" y="1926167"/>
                  <a:pt x="2575702" y="1934709"/>
                  <a:pt x="2578100" y="1943100"/>
                </a:cubicBezTo>
                <a:cubicBezTo>
                  <a:pt x="2579939" y="1949536"/>
                  <a:pt x="2586567" y="1955800"/>
                  <a:pt x="2584450" y="1962150"/>
                </a:cubicBezTo>
                <a:cubicBezTo>
                  <a:pt x="2581610" y="1970669"/>
                  <a:pt x="2571750" y="1974850"/>
                  <a:pt x="2565400" y="1981200"/>
                </a:cubicBezTo>
                <a:cubicBezTo>
                  <a:pt x="2556207" y="2008779"/>
                  <a:pt x="2550573" y="2021245"/>
                  <a:pt x="2552700" y="2057400"/>
                </a:cubicBezTo>
                <a:cubicBezTo>
                  <a:pt x="2553725" y="2074824"/>
                  <a:pt x="2555718" y="2093677"/>
                  <a:pt x="2565400" y="2108200"/>
                </a:cubicBezTo>
                <a:cubicBezTo>
                  <a:pt x="2569633" y="2114550"/>
                  <a:pt x="2574687" y="2120424"/>
                  <a:pt x="2578100" y="2127250"/>
                </a:cubicBezTo>
                <a:cubicBezTo>
                  <a:pt x="2596480" y="2164009"/>
                  <a:pt x="2567388" y="2129238"/>
                  <a:pt x="2603500" y="2165350"/>
                </a:cubicBezTo>
                <a:cubicBezTo>
                  <a:pt x="2607733" y="2182283"/>
                  <a:pt x="2610680" y="2199591"/>
                  <a:pt x="2616200" y="2216150"/>
                </a:cubicBezTo>
                <a:lnTo>
                  <a:pt x="2628900" y="2254250"/>
                </a:lnTo>
                <a:cubicBezTo>
                  <a:pt x="2626562" y="2289322"/>
                  <a:pt x="2639117" y="2339283"/>
                  <a:pt x="2609850" y="2368550"/>
                </a:cubicBezTo>
                <a:cubicBezTo>
                  <a:pt x="2604454" y="2373946"/>
                  <a:pt x="2598316" y="2379924"/>
                  <a:pt x="2590800" y="2381250"/>
                </a:cubicBezTo>
                <a:cubicBezTo>
                  <a:pt x="2561543" y="2386413"/>
                  <a:pt x="2531533" y="2385483"/>
                  <a:pt x="2501900" y="2387600"/>
                </a:cubicBezTo>
                <a:cubicBezTo>
                  <a:pt x="2489200" y="2391833"/>
                  <a:pt x="2474939" y="2392874"/>
                  <a:pt x="2463800" y="2400300"/>
                </a:cubicBezTo>
                <a:cubicBezTo>
                  <a:pt x="2457450" y="2404533"/>
                  <a:pt x="2451576" y="2409587"/>
                  <a:pt x="2444750" y="2413000"/>
                </a:cubicBezTo>
                <a:cubicBezTo>
                  <a:pt x="2429118" y="2420816"/>
                  <a:pt x="2402233" y="2423261"/>
                  <a:pt x="2387600" y="2425700"/>
                </a:cubicBezTo>
                <a:cubicBezTo>
                  <a:pt x="2360083" y="2423583"/>
                  <a:pt x="2332175" y="2424436"/>
                  <a:pt x="2305050" y="2419350"/>
                </a:cubicBezTo>
                <a:cubicBezTo>
                  <a:pt x="2297549" y="2417944"/>
                  <a:pt x="2291704" y="2411720"/>
                  <a:pt x="2286000" y="2406650"/>
                </a:cubicBezTo>
                <a:cubicBezTo>
                  <a:pt x="2272576" y="2394718"/>
                  <a:pt x="2264939" y="2374230"/>
                  <a:pt x="2247900" y="2368550"/>
                </a:cubicBezTo>
                <a:lnTo>
                  <a:pt x="2228850" y="2362200"/>
                </a:lnTo>
                <a:cubicBezTo>
                  <a:pt x="2205567" y="2364317"/>
                  <a:pt x="2182144" y="2365244"/>
                  <a:pt x="2159000" y="2368550"/>
                </a:cubicBezTo>
                <a:cubicBezTo>
                  <a:pt x="2152374" y="2369497"/>
                  <a:pt x="2146386" y="2373061"/>
                  <a:pt x="2139950" y="2374900"/>
                </a:cubicBezTo>
                <a:cubicBezTo>
                  <a:pt x="2131559" y="2377298"/>
                  <a:pt x="2122909" y="2378742"/>
                  <a:pt x="2114550" y="2381250"/>
                </a:cubicBezTo>
                <a:cubicBezTo>
                  <a:pt x="2101728" y="2385097"/>
                  <a:pt x="2089150" y="2389717"/>
                  <a:pt x="2076450" y="2393950"/>
                </a:cubicBezTo>
                <a:cubicBezTo>
                  <a:pt x="2070100" y="2396067"/>
                  <a:pt x="2062969" y="2396587"/>
                  <a:pt x="2057400" y="2400300"/>
                </a:cubicBezTo>
                <a:cubicBezTo>
                  <a:pt x="2012038" y="2430541"/>
                  <a:pt x="2034108" y="2421998"/>
                  <a:pt x="1993900" y="2432050"/>
                </a:cubicBezTo>
                <a:cubicBezTo>
                  <a:pt x="1966383" y="2427817"/>
                  <a:pt x="1937762" y="2428154"/>
                  <a:pt x="1911350" y="2419350"/>
                </a:cubicBezTo>
                <a:cubicBezTo>
                  <a:pt x="1904110" y="2416937"/>
                  <a:pt x="1903536" y="2406163"/>
                  <a:pt x="1898650" y="2400300"/>
                </a:cubicBezTo>
                <a:cubicBezTo>
                  <a:pt x="1892901" y="2393401"/>
                  <a:pt x="1887450" y="2385611"/>
                  <a:pt x="1879600" y="2381250"/>
                </a:cubicBezTo>
                <a:cubicBezTo>
                  <a:pt x="1866951" y="2374223"/>
                  <a:pt x="1832498" y="2366299"/>
                  <a:pt x="1816100" y="2362200"/>
                </a:cubicBezTo>
                <a:cubicBezTo>
                  <a:pt x="1775883" y="2364317"/>
                  <a:pt x="1735435" y="2363752"/>
                  <a:pt x="1695450" y="2368550"/>
                </a:cubicBezTo>
                <a:cubicBezTo>
                  <a:pt x="1682158" y="2370145"/>
                  <a:pt x="1670050" y="2377017"/>
                  <a:pt x="1657350" y="2381250"/>
                </a:cubicBezTo>
                <a:cubicBezTo>
                  <a:pt x="1651000" y="2383367"/>
                  <a:pt x="1644960" y="2386934"/>
                  <a:pt x="1638300" y="2387600"/>
                </a:cubicBezTo>
                <a:lnTo>
                  <a:pt x="1574800" y="2393950"/>
                </a:lnTo>
                <a:cubicBezTo>
                  <a:pt x="1572683" y="2400300"/>
                  <a:pt x="1570289" y="2406564"/>
                  <a:pt x="1568450" y="2413000"/>
                </a:cubicBezTo>
                <a:cubicBezTo>
                  <a:pt x="1561710" y="2436591"/>
                  <a:pt x="1561149" y="2460201"/>
                  <a:pt x="1536700" y="2476500"/>
                </a:cubicBezTo>
                <a:cubicBezTo>
                  <a:pt x="1530350" y="2480733"/>
                  <a:pt x="1523513" y="2484314"/>
                  <a:pt x="1517650" y="2489200"/>
                </a:cubicBezTo>
                <a:cubicBezTo>
                  <a:pt x="1510751" y="2494949"/>
                  <a:pt x="1506072" y="2503269"/>
                  <a:pt x="1498600" y="2508250"/>
                </a:cubicBezTo>
                <a:cubicBezTo>
                  <a:pt x="1493031" y="2511963"/>
                  <a:pt x="1485537" y="2511607"/>
                  <a:pt x="1479550" y="2514600"/>
                </a:cubicBezTo>
                <a:cubicBezTo>
                  <a:pt x="1472724" y="2518013"/>
                  <a:pt x="1467326" y="2523887"/>
                  <a:pt x="1460500" y="2527300"/>
                </a:cubicBezTo>
                <a:cubicBezTo>
                  <a:pt x="1446627" y="2534237"/>
                  <a:pt x="1423156" y="2536895"/>
                  <a:pt x="1409700" y="2540000"/>
                </a:cubicBezTo>
                <a:cubicBezTo>
                  <a:pt x="1392693" y="2543925"/>
                  <a:pt x="1375459" y="2547180"/>
                  <a:pt x="1358900" y="2552700"/>
                </a:cubicBezTo>
                <a:cubicBezTo>
                  <a:pt x="1352550" y="2554817"/>
                  <a:pt x="1346286" y="2557211"/>
                  <a:pt x="1339850" y="2559050"/>
                </a:cubicBezTo>
                <a:cubicBezTo>
                  <a:pt x="1284036" y="2574997"/>
                  <a:pt x="1341075" y="2556525"/>
                  <a:pt x="1295400" y="2571750"/>
                </a:cubicBezTo>
                <a:cubicBezTo>
                  <a:pt x="1284697" y="2587805"/>
                  <a:pt x="1280106" y="2591071"/>
                  <a:pt x="1276350" y="2609850"/>
                </a:cubicBezTo>
                <a:cubicBezTo>
                  <a:pt x="1273415" y="2624526"/>
                  <a:pt x="1274301" y="2639964"/>
                  <a:pt x="1270000" y="2654300"/>
                </a:cubicBezTo>
                <a:cubicBezTo>
                  <a:pt x="1266810" y="2664934"/>
                  <a:pt x="1245645" y="2686648"/>
                  <a:pt x="1238250" y="2692400"/>
                </a:cubicBezTo>
                <a:cubicBezTo>
                  <a:pt x="1226202" y="2701771"/>
                  <a:pt x="1214958" y="2714098"/>
                  <a:pt x="1200150" y="2717800"/>
                </a:cubicBezTo>
                <a:cubicBezTo>
                  <a:pt x="1168256" y="2725773"/>
                  <a:pt x="1183029" y="2721390"/>
                  <a:pt x="1155700" y="2730500"/>
                </a:cubicBezTo>
                <a:cubicBezTo>
                  <a:pt x="1134533" y="2728383"/>
                  <a:pt x="1112927" y="2728933"/>
                  <a:pt x="1092200" y="2724150"/>
                </a:cubicBezTo>
                <a:cubicBezTo>
                  <a:pt x="1084764" y="2722434"/>
                  <a:pt x="1080765" y="2711958"/>
                  <a:pt x="1073150" y="2711450"/>
                </a:cubicBezTo>
                <a:cubicBezTo>
                  <a:pt x="1047718" y="2709755"/>
                  <a:pt x="1022350" y="2715683"/>
                  <a:pt x="996950" y="2717800"/>
                </a:cubicBezTo>
                <a:cubicBezTo>
                  <a:pt x="949124" y="2749684"/>
                  <a:pt x="1009907" y="2712247"/>
                  <a:pt x="952500" y="2736850"/>
                </a:cubicBezTo>
                <a:cubicBezTo>
                  <a:pt x="895272" y="2761376"/>
                  <a:pt x="982226" y="2739795"/>
                  <a:pt x="901700" y="2755900"/>
                </a:cubicBezTo>
                <a:cubicBezTo>
                  <a:pt x="876300" y="2753783"/>
                  <a:pt x="850551" y="2754247"/>
                  <a:pt x="825500" y="2749550"/>
                </a:cubicBezTo>
                <a:cubicBezTo>
                  <a:pt x="795032" y="2743837"/>
                  <a:pt x="806559" y="2733716"/>
                  <a:pt x="781050" y="2724150"/>
                </a:cubicBezTo>
                <a:cubicBezTo>
                  <a:pt x="770944" y="2720360"/>
                  <a:pt x="759883" y="2719917"/>
                  <a:pt x="749300" y="2717800"/>
                </a:cubicBezTo>
                <a:cubicBezTo>
                  <a:pt x="730250" y="2719917"/>
                  <a:pt x="710945" y="2720391"/>
                  <a:pt x="692150" y="2724150"/>
                </a:cubicBezTo>
                <a:cubicBezTo>
                  <a:pt x="679023" y="2726775"/>
                  <a:pt x="654050" y="2736850"/>
                  <a:pt x="654050" y="2736850"/>
                </a:cubicBezTo>
                <a:cubicBezTo>
                  <a:pt x="647700" y="2743200"/>
                  <a:pt x="643956" y="2755237"/>
                  <a:pt x="635000" y="2755900"/>
                </a:cubicBezTo>
                <a:cubicBezTo>
                  <a:pt x="584295" y="2759656"/>
                  <a:pt x="533192" y="2754609"/>
                  <a:pt x="482600" y="2749550"/>
                </a:cubicBezTo>
                <a:cubicBezTo>
                  <a:pt x="469279" y="2748218"/>
                  <a:pt x="457487" y="2740097"/>
                  <a:pt x="444500" y="2736850"/>
                </a:cubicBezTo>
                <a:lnTo>
                  <a:pt x="419100" y="2730500"/>
                </a:lnTo>
                <a:cubicBezTo>
                  <a:pt x="389467" y="2732617"/>
                  <a:pt x="359457" y="2731687"/>
                  <a:pt x="330200" y="2736850"/>
                </a:cubicBezTo>
                <a:cubicBezTo>
                  <a:pt x="257919" y="2749605"/>
                  <a:pt x="390409" y="2762760"/>
                  <a:pt x="273050" y="2743200"/>
                </a:cubicBezTo>
                <a:cubicBezTo>
                  <a:pt x="268817" y="2736850"/>
                  <a:pt x="265746" y="2729546"/>
                  <a:pt x="260350" y="2724150"/>
                </a:cubicBezTo>
                <a:cubicBezTo>
                  <a:pt x="254954" y="2718754"/>
                  <a:pt x="247510" y="2715886"/>
                  <a:pt x="241300" y="2711450"/>
                </a:cubicBezTo>
                <a:cubicBezTo>
                  <a:pt x="232688" y="2705299"/>
                  <a:pt x="224367" y="2698750"/>
                  <a:pt x="215900" y="2692400"/>
                </a:cubicBezTo>
                <a:cubicBezTo>
                  <a:pt x="201083" y="2694517"/>
                  <a:pt x="183264" y="2689561"/>
                  <a:pt x="171450" y="2698750"/>
                </a:cubicBezTo>
                <a:cubicBezTo>
                  <a:pt x="160883" y="2706969"/>
                  <a:pt x="168216" y="2727384"/>
                  <a:pt x="158750" y="2736850"/>
                </a:cubicBezTo>
                <a:lnTo>
                  <a:pt x="139700" y="2755900"/>
                </a:lnTo>
                <a:lnTo>
                  <a:pt x="69850" y="2736850"/>
                </a:lnTo>
                <a:lnTo>
                  <a:pt x="0" y="2736850"/>
                </a:lnTo>
                <a:lnTo>
                  <a:pt x="0" y="2736850"/>
                </a:lnTo>
                <a:lnTo>
                  <a:pt x="38100" y="2768600"/>
                </a:lnTo>
                <a:lnTo>
                  <a:pt x="101600" y="2800350"/>
                </a:lnTo>
                <a:close/>
              </a:path>
            </a:pathLst>
          </a:custGeom>
          <a:solidFill>
            <a:srgbClr val="0097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9" name="Freeform 8"/>
          <p:cNvSpPr/>
          <p:nvPr/>
        </p:nvSpPr>
        <p:spPr bwMode="auto">
          <a:xfrm>
            <a:off x="6497638" y="1828800"/>
            <a:ext cx="1203325" cy="4391025"/>
          </a:xfrm>
          <a:custGeom>
            <a:avLst/>
            <a:gdLst>
              <a:gd name="connsiteX0" fmla="*/ 445168 w 1203158"/>
              <a:gd name="connsiteY0" fmla="*/ 0 h 4391526"/>
              <a:gd name="connsiteX1" fmla="*/ 409073 w 1203158"/>
              <a:gd name="connsiteY1" fmla="*/ 180474 h 4391526"/>
              <a:gd name="connsiteX2" fmla="*/ 348915 w 1203158"/>
              <a:gd name="connsiteY2" fmla="*/ 481263 h 4391526"/>
              <a:gd name="connsiteX3" fmla="*/ 288758 w 1203158"/>
              <a:gd name="connsiteY3" fmla="*/ 806116 h 4391526"/>
              <a:gd name="connsiteX4" fmla="*/ 276726 w 1203158"/>
              <a:gd name="connsiteY4" fmla="*/ 1106905 h 4391526"/>
              <a:gd name="connsiteX5" fmla="*/ 324852 w 1203158"/>
              <a:gd name="connsiteY5" fmla="*/ 1359568 h 4391526"/>
              <a:gd name="connsiteX6" fmla="*/ 409073 w 1203158"/>
              <a:gd name="connsiteY6" fmla="*/ 1684421 h 4391526"/>
              <a:gd name="connsiteX7" fmla="*/ 553452 w 1203158"/>
              <a:gd name="connsiteY7" fmla="*/ 1985211 h 4391526"/>
              <a:gd name="connsiteX8" fmla="*/ 685800 w 1203158"/>
              <a:gd name="connsiteY8" fmla="*/ 2201779 h 4391526"/>
              <a:gd name="connsiteX9" fmla="*/ 830179 w 1203158"/>
              <a:gd name="connsiteY9" fmla="*/ 2382253 h 4391526"/>
              <a:gd name="connsiteX10" fmla="*/ 1022684 w 1203158"/>
              <a:gd name="connsiteY10" fmla="*/ 2562726 h 4391526"/>
              <a:gd name="connsiteX11" fmla="*/ 1143000 w 1203158"/>
              <a:gd name="connsiteY11" fmla="*/ 2779295 h 4391526"/>
              <a:gd name="connsiteX12" fmla="*/ 1203158 w 1203158"/>
              <a:gd name="connsiteY12" fmla="*/ 3056021 h 4391526"/>
              <a:gd name="connsiteX13" fmla="*/ 1191126 w 1203158"/>
              <a:gd name="connsiteY13" fmla="*/ 3332747 h 4391526"/>
              <a:gd name="connsiteX14" fmla="*/ 1082842 w 1203158"/>
              <a:gd name="connsiteY14" fmla="*/ 3633537 h 4391526"/>
              <a:gd name="connsiteX15" fmla="*/ 938463 w 1203158"/>
              <a:gd name="connsiteY15" fmla="*/ 3850105 h 4391526"/>
              <a:gd name="connsiteX16" fmla="*/ 697831 w 1203158"/>
              <a:gd name="connsiteY16" fmla="*/ 4018547 h 4391526"/>
              <a:gd name="connsiteX17" fmla="*/ 0 w 1203158"/>
              <a:gd name="connsiteY17" fmla="*/ 4391526 h 439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3158" h="4391526">
                <a:moveTo>
                  <a:pt x="445168" y="0"/>
                </a:moveTo>
                <a:lnTo>
                  <a:pt x="409073" y="180474"/>
                </a:lnTo>
                <a:lnTo>
                  <a:pt x="348915" y="481263"/>
                </a:lnTo>
                <a:lnTo>
                  <a:pt x="288758" y="806116"/>
                </a:lnTo>
                <a:lnTo>
                  <a:pt x="276726" y="1106905"/>
                </a:lnTo>
                <a:lnTo>
                  <a:pt x="324852" y="1359568"/>
                </a:lnTo>
                <a:lnTo>
                  <a:pt x="409073" y="1684421"/>
                </a:lnTo>
                <a:lnTo>
                  <a:pt x="553452" y="1985211"/>
                </a:lnTo>
                <a:lnTo>
                  <a:pt x="685800" y="2201779"/>
                </a:lnTo>
                <a:lnTo>
                  <a:pt x="830179" y="2382253"/>
                </a:lnTo>
                <a:lnTo>
                  <a:pt x="1022684" y="2562726"/>
                </a:lnTo>
                <a:lnTo>
                  <a:pt x="1143000" y="2779295"/>
                </a:lnTo>
                <a:lnTo>
                  <a:pt x="1203158" y="3056021"/>
                </a:lnTo>
                <a:lnTo>
                  <a:pt x="1191126" y="3332747"/>
                </a:lnTo>
                <a:lnTo>
                  <a:pt x="1082842" y="3633537"/>
                </a:lnTo>
                <a:lnTo>
                  <a:pt x="938463" y="3850105"/>
                </a:lnTo>
                <a:lnTo>
                  <a:pt x="697831" y="4018547"/>
                </a:lnTo>
                <a:lnTo>
                  <a:pt x="0" y="4391526"/>
                </a:lnTo>
              </a:path>
            </a:pathLst>
          </a:custGeom>
          <a:ln w="19050">
            <a:solidFill>
              <a:srgbClr val="FFFF9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8" name="Freeform 7"/>
          <p:cNvSpPr/>
          <p:nvPr/>
        </p:nvSpPr>
        <p:spPr bwMode="auto">
          <a:xfrm>
            <a:off x="1905000" y="1828800"/>
            <a:ext cx="2846388" cy="3213100"/>
          </a:xfrm>
          <a:custGeom>
            <a:avLst/>
            <a:gdLst>
              <a:gd name="connsiteX0" fmla="*/ 784322 w 2563319"/>
              <a:gd name="connsiteY0" fmla="*/ 0 h 3380874"/>
              <a:gd name="connsiteX1" fmla="*/ 784322 w 2563319"/>
              <a:gd name="connsiteY1" fmla="*/ 0 h 3380874"/>
              <a:gd name="connsiteX2" fmla="*/ 796354 w 2563319"/>
              <a:gd name="connsiteY2" fmla="*/ 108284 h 3380874"/>
              <a:gd name="connsiteX3" fmla="*/ 832448 w 2563319"/>
              <a:gd name="connsiteY3" fmla="*/ 132347 h 3380874"/>
              <a:gd name="connsiteX4" fmla="*/ 844480 w 2563319"/>
              <a:gd name="connsiteY4" fmla="*/ 228600 h 3380874"/>
              <a:gd name="connsiteX5" fmla="*/ 856511 w 2563319"/>
              <a:gd name="connsiteY5" fmla="*/ 264695 h 3380874"/>
              <a:gd name="connsiteX6" fmla="*/ 916669 w 2563319"/>
              <a:gd name="connsiteY6" fmla="*/ 324853 h 3380874"/>
              <a:gd name="connsiteX7" fmla="*/ 940733 w 2563319"/>
              <a:gd name="connsiteY7" fmla="*/ 360947 h 3380874"/>
              <a:gd name="connsiteX8" fmla="*/ 1024954 w 2563319"/>
              <a:gd name="connsiteY8" fmla="*/ 409074 h 3380874"/>
              <a:gd name="connsiteX9" fmla="*/ 1133238 w 2563319"/>
              <a:gd name="connsiteY9" fmla="*/ 457200 h 3380874"/>
              <a:gd name="connsiteX10" fmla="*/ 1169333 w 2563319"/>
              <a:gd name="connsiteY10" fmla="*/ 469232 h 3380874"/>
              <a:gd name="connsiteX11" fmla="*/ 1434027 w 2563319"/>
              <a:gd name="connsiteY11" fmla="*/ 481263 h 3380874"/>
              <a:gd name="connsiteX12" fmla="*/ 1470122 w 2563319"/>
              <a:gd name="connsiteY12" fmla="*/ 493295 h 3380874"/>
              <a:gd name="connsiteX13" fmla="*/ 1530280 w 2563319"/>
              <a:gd name="connsiteY13" fmla="*/ 505326 h 3380874"/>
              <a:gd name="connsiteX14" fmla="*/ 1566375 w 2563319"/>
              <a:gd name="connsiteY14" fmla="*/ 529389 h 3380874"/>
              <a:gd name="connsiteX15" fmla="*/ 1662627 w 2563319"/>
              <a:gd name="connsiteY15" fmla="*/ 541421 h 3380874"/>
              <a:gd name="connsiteX16" fmla="*/ 1758880 w 2563319"/>
              <a:gd name="connsiteY16" fmla="*/ 565484 h 3380874"/>
              <a:gd name="connsiteX17" fmla="*/ 1843101 w 2563319"/>
              <a:gd name="connsiteY17" fmla="*/ 613611 h 3380874"/>
              <a:gd name="connsiteX18" fmla="*/ 1927322 w 2563319"/>
              <a:gd name="connsiteY18" fmla="*/ 661737 h 3380874"/>
              <a:gd name="connsiteX19" fmla="*/ 1975448 w 2563319"/>
              <a:gd name="connsiteY19" fmla="*/ 673768 h 3380874"/>
              <a:gd name="connsiteX20" fmla="*/ 2047638 w 2563319"/>
              <a:gd name="connsiteY20" fmla="*/ 697832 h 3380874"/>
              <a:gd name="connsiteX21" fmla="*/ 2083733 w 2563319"/>
              <a:gd name="connsiteY21" fmla="*/ 709863 h 3380874"/>
              <a:gd name="connsiteX22" fmla="*/ 2119827 w 2563319"/>
              <a:gd name="connsiteY22" fmla="*/ 733926 h 3380874"/>
              <a:gd name="connsiteX23" fmla="*/ 2240143 w 2563319"/>
              <a:gd name="connsiteY23" fmla="*/ 757989 h 3380874"/>
              <a:gd name="connsiteX24" fmla="*/ 2324364 w 2563319"/>
              <a:gd name="connsiteY24" fmla="*/ 782053 h 3380874"/>
              <a:gd name="connsiteX25" fmla="*/ 2324364 w 2563319"/>
              <a:gd name="connsiteY25" fmla="*/ 998621 h 3380874"/>
              <a:gd name="connsiteX26" fmla="*/ 2276238 w 2563319"/>
              <a:gd name="connsiteY26" fmla="*/ 1034716 h 3380874"/>
              <a:gd name="connsiteX27" fmla="*/ 2252175 w 2563319"/>
              <a:gd name="connsiteY27" fmla="*/ 1070811 h 3380874"/>
              <a:gd name="connsiteX28" fmla="*/ 2228111 w 2563319"/>
              <a:gd name="connsiteY28" fmla="*/ 1094874 h 3380874"/>
              <a:gd name="connsiteX29" fmla="*/ 2240143 w 2563319"/>
              <a:gd name="connsiteY29" fmla="*/ 1311442 h 3380874"/>
              <a:gd name="connsiteX30" fmla="*/ 2252175 w 2563319"/>
              <a:gd name="connsiteY30" fmla="*/ 1347537 h 3380874"/>
              <a:gd name="connsiteX31" fmla="*/ 2336396 w 2563319"/>
              <a:gd name="connsiteY31" fmla="*/ 1443789 h 3380874"/>
              <a:gd name="connsiteX32" fmla="*/ 2408585 w 2563319"/>
              <a:gd name="connsiteY32" fmla="*/ 1467853 h 3380874"/>
              <a:gd name="connsiteX33" fmla="*/ 2456711 w 2563319"/>
              <a:gd name="connsiteY33" fmla="*/ 1540042 h 3380874"/>
              <a:gd name="connsiteX34" fmla="*/ 2492806 w 2563319"/>
              <a:gd name="connsiteY34" fmla="*/ 1804737 h 3380874"/>
              <a:gd name="connsiteX35" fmla="*/ 2528901 w 2563319"/>
              <a:gd name="connsiteY35" fmla="*/ 1876926 h 3380874"/>
              <a:gd name="connsiteX36" fmla="*/ 2552964 w 2563319"/>
              <a:gd name="connsiteY36" fmla="*/ 1949116 h 3380874"/>
              <a:gd name="connsiteX37" fmla="*/ 2504838 w 2563319"/>
              <a:gd name="connsiteY37" fmla="*/ 2045368 h 3380874"/>
              <a:gd name="connsiteX38" fmla="*/ 2456711 w 2563319"/>
              <a:gd name="connsiteY38" fmla="*/ 2093495 h 3380874"/>
              <a:gd name="connsiteX39" fmla="*/ 2384522 w 2563319"/>
              <a:gd name="connsiteY39" fmla="*/ 2117558 h 3380874"/>
              <a:gd name="connsiteX40" fmla="*/ 2348427 w 2563319"/>
              <a:gd name="connsiteY40" fmla="*/ 2129589 h 3380874"/>
              <a:gd name="connsiteX41" fmla="*/ 2312333 w 2563319"/>
              <a:gd name="connsiteY41" fmla="*/ 2249905 h 3380874"/>
              <a:gd name="connsiteX42" fmla="*/ 2264206 w 2563319"/>
              <a:gd name="connsiteY42" fmla="*/ 2322095 h 3380874"/>
              <a:gd name="connsiteX43" fmla="*/ 2264206 w 2563319"/>
              <a:gd name="connsiteY43" fmla="*/ 2406316 h 3380874"/>
              <a:gd name="connsiteX44" fmla="*/ 2228111 w 2563319"/>
              <a:gd name="connsiteY44" fmla="*/ 2526632 h 3380874"/>
              <a:gd name="connsiteX45" fmla="*/ 2240143 w 2563319"/>
              <a:gd name="connsiteY45" fmla="*/ 2574758 h 3380874"/>
              <a:gd name="connsiteX46" fmla="*/ 2276238 w 2563319"/>
              <a:gd name="connsiteY46" fmla="*/ 2610853 h 3380874"/>
              <a:gd name="connsiteX47" fmla="*/ 2324364 w 2563319"/>
              <a:gd name="connsiteY47" fmla="*/ 2671011 h 3380874"/>
              <a:gd name="connsiteX48" fmla="*/ 2312333 w 2563319"/>
              <a:gd name="connsiteY48" fmla="*/ 2731168 h 3380874"/>
              <a:gd name="connsiteX49" fmla="*/ 2023575 w 2563319"/>
              <a:gd name="connsiteY49" fmla="*/ 2743200 h 3380874"/>
              <a:gd name="connsiteX50" fmla="*/ 1939354 w 2563319"/>
              <a:gd name="connsiteY50" fmla="*/ 2755232 h 3380874"/>
              <a:gd name="connsiteX51" fmla="*/ 1879196 w 2563319"/>
              <a:gd name="connsiteY51" fmla="*/ 2803358 h 3380874"/>
              <a:gd name="connsiteX52" fmla="*/ 1698722 w 2563319"/>
              <a:gd name="connsiteY52" fmla="*/ 2839453 h 3380874"/>
              <a:gd name="connsiteX53" fmla="*/ 1662627 w 2563319"/>
              <a:gd name="connsiteY53" fmla="*/ 2851484 h 3380874"/>
              <a:gd name="connsiteX54" fmla="*/ 1626533 w 2563319"/>
              <a:gd name="connsiteY54" fmla="*/ 2875547 h 3380874"/>
              <a:gd name="connsiteX55" fmla="*/ 1277617 w 2563319"/>
              <a:gd name="connsiteY55" fmla="*/ 2887579 h 3380874"/>
              <a:gd name="connsiteX56" fmla="*/ 1133238 w 2563319"/>
              <a:gd name="connsiteY56" fmla="*/ 2935705 h 3380874"/>
              <a:gd name="connsiteX57" fmla="*/ 1097143 w 2563319"/>
              <a:gd name="connsiteY57" fmla="*/ 2947737 h 3380874"/>
              <a:gd name="connsiteX58" fmla="*/ 820417 w 2563319"/>
              <a:gd name="connsiteY58" fmla="*/ 2959768 h 3380874"/>
              <a:gd name="connsiteX59" fmla="*/ 700101 w 2563319"/>
              <a:gd name="connsiteY59" fmla="*/ 2995863 h 3380874"/>
              <a:gd name="connsiteX60" fmla="*/ 664006 w 2563319"/>
              <a:gd name="connsiteY60" fmla="*/ 3019926 h 3380874"/>
              <a:gd name="connsiteX61" fmla="*/ 543690 w 2563319"/>
              <a:gd name="connsiteY61" fmla="*/ 3056021 h 3380874"/>
              <a:gd name="connsiteX62" fmla="*/ 278996 w 2563319"/>
              <a:gd name="connsiteY62" fmla="*/ 3068053 h 3380874"/>
              <a:gd name="connsiteX63" fmla="*/ 194775 w 2563319"/>
              <a:gd name="connsiteY63" fmla="*/ 3104147 h 3380874"/>
              <a:gd name="connsiteX64" fmla="*/ 134617 w 2563319"/>
              <a:gd name="connsiteY64" fmla="*/ 3164305 h 3380874"/>
              <a:gd name="connsiteX65" fmla="*/ 98522 w 2563319"/>
              <a:gd name="connsiteY65" fmla="*/ 3200400 h 3380874"/>
              <a:gd name="connsiteX66" fmla="*/ 62427 w 2563319"/>
              <a:gd name="connsiteY66" fmla="*/ 3212432 h 3380874"/>
              <a:gd name="connsiteX67" fmla="*/ 2269 w 2563319"/>
              <a:gd name="connsiteY67" fmla="*/ 3320716 h 3380874"/>
              <a:gd name="connsiteX68" fmla="*/ 2269 w 2563319"/>
              <a:gd name="connsiteY68" fmla="*/ 3368842 h 3380874"/>
              <a:gd name="connsiteX69" fmla="*/ 14301 w 2563319"/>
              <a:gd name="connsiteY69" fmla="*/ 3380874 h 3380874"/>
              <a:gd name="connsiteX0" fmla="*/ 784322 w 2563319"/>
              <a:gd name="connsiteY0" fmla="*/ 0 h 3368842"/>
              <a:gd name="connsiteX1" fmla="*/ 784322 w 2563319"/>
              <a:gd name="connsiteY1" fmla="*/ 0 h 3368842"/>
              <a:gd name="connsiteX2" fmla="*/ 796354 w 2563319"/>
              <a:gd name="connsiteY2" fmla="*/ 108284 h 3368842"/>
              <a:gd name="connsiteX3" fmla="*/ 832448 w 2563319"/>
              <a:gd name="connsiteY3" fmla="*/ 132347 h 3368842"/>
              <a:gd name="connsiteX4" fmla="*/ 844480 w 2563319"/>
              <a:gd name="connsiteY4" fmla="*/ 228600 h 3368842"/>
              <a:gd name="connsiteX5" fmla="*/ 856511 w 2563319"/>
              <a:gd name="connsiteY5" fmla="*/ 264695 h 3368842"/>
              <a:gd name="connsiteX6" fmla="*/ 916669 w 2563319"/>
              <a:gd name="connsiteY6" fmla="*/ 324853 h 3368842"/>
              <a:gd name="connsiteX7" fmla="*/ 940733 w 2563319"/>
              <a:gd name="connsiteY7" fmla="*/ 360947 h 3368842"/>
              <a:gd name="connsiteX8" fmla="*/ 1024954 w 2563319"/>
              <a:gd name="connsiteY8" fmla="*/ 409074 h 3368842"/>
              <a:gd name="connsiteX9" fmla="*/ 1133238 w 2563319"/>
              <a:gd name="connsiteY9" fmla="*/ 457200 h 3368842"/>
              <a:gd name="connsiteX10" fmla="*/ 1169333 w 2563319"/>
              <a:gd name="connsiteY10" fmla="*/ 469232 h 3368842"/>
              <a:gd name="connsiteX11" fmla="*/ 1434027 w 2563319"/>
              <a:gd name="connsiteY11" fmla="*/ 481263 h 3368842"/>
              <a:gd name="connsiteX12" fmla="*/ 1470122 w 2563319"/>
              <a:gd name="connsiteY12" fmla="*/ 493295 h 3368842"/>
              <a:gd name="connsiteX13" fmla="*/ 1530280 w 2563319"/>
              <a:gd name="connsiteY13" fmla="*/ 505326 h 3368842"/>
              <a:gd name="connsiteX14" fmla="*/ 1566375 w 2563319"/>
              <a:gd name="connsiteY14" fmla="*/ 529389 h 3368842"/>
              <a:gd name="connsiteX15" fmla="*/ 1662627 w 2563319"/>
              <a:gd name="connsiteY15" fmla="*/ 541421 h 3368842"/>
              <a:gd name="connsiteX16" fmla="*/ 1758880 w 2563319"/>
              <a:gd name="connsiteY16" fmla="*/ 565484 h 3368842"/>
              <a:gd name="connsiteX17" fmla="*/ 1843101 w 2563319"/>
              <a:gd name="connsiteY17" fmla="*/ 613611 h 3368842"/>
              <a:gd name="connsiteX18" fmla="*/ 1927322 w 2563319"/>
              <a:gd name="connsiteY18" fmla="*/ 661737 h 3368842"/>
              <a:gd name="connsiteX19" fmla="*/ 1975448 w 2563319"/>
              <a:gd name="connsiteY19" fmla="*/ 673768 h 3368842"/>
              <a:gd name="connsiteX20" fmla="*/ 2047638 w 2563319"/>
              <a:gd name="connsiteY20" fmla="*/ 697832 h 3368842"/>
              <a:gd name="connsiteX21" fmla="*/ 2083733 w 2563319"/>
              <a:gd name="connsiteY21" fmla="*/ 709863 h 3368842"/>
              <a:gd name="connsiteX22" fmla="*/ 2119827 w 2563319"/>
              <a:gd name="connsiteY22" fmla="*/ 733926 h 3368842"/>
              <a:gd name="connsiteX23" fmla="*/ 2240143 w 2563319"/>
              <a:gd name="connsiteY23" fmla="*/ 757989 h 3368842"/>
              <a:gd name="connsiteX24" fmla="*/ 2324364 w 2563319"/>
              <a:gd name="connsiteY24" fmla="*/ 782053 h 3368842"/>
              <a:gd name="connsiteX25" fmla="*/ 2324364 w 2563319"/>
              <a:gd name="connsiteY25" fmla="*/ 998621 h 3368842"/>
              <a:gd name="connsiteX26" fmla="*/ 2276238 w 2563319"/>
              <a:gd name="connsiteY26" fmla="*/ 1034716 h 3368842"/>
              <a:gd name="connsiteX27" fmla="*/ 2252175 w 2563319"/>
              <a:gd name="connsiteY27" fmla="*/ 1070811 h 3368842"/>
              <a:gd name="connsiteX28" fmla="*/ 2228111 w 2563319"/>
              <a:gd name="connsiteY28" fmla="*/ 1094874 h 3368842"/>
              <a:gd name="connsiteX29" fmla="*/ 2240143 w 2563319"/>
              <a:gd name="connsiteY29" fmla="*/ 1311442 h 3368842"/>
              <a:gd name="connsiteX30" fmla="*/ 2252175 w 2563319"/>
              <a:gd name="connsiteY30" fmla="*/ 1347537 h 3368842"/>
              <a:gd name="connsiteX31" fmla="*/ 2336396 w 2563319"/>
              <a:gd name="connsiteY31" fmla="*/ 1443789 h 3368842"/>
              <a:gd name="connsiteX32" fmla="*/ 2408585 w 2563319"/>
              <a:gd name="connsiteY32" fmla="*/ 1467853 h 3368842"/>
              <a:gd name="connsiteX33" fmla="*/ 2456711 w 2563319"/>
              <a:gd name="connsiteY33" fmla="*/ 1540042 h 3368842"/>
              <a:gd name="connsiteX34" fmla="*/ 2492806 w 2563319"/>
              <a:gd name="connsiteY34" fmla="*/ 1804737 h 3368842"/>
              <a:gd name="connsiteX35" fmla="*/ 2528901 w 2563319"/>
              <a:gd name="connsiteY35" fmla="*/ 1876926 h 3368842"/>
              <a:gd name="connsiteX36" fmla="*/ 2552964 w 2563319"/>
              <a:gd name="connsiteY36" fmla="*/ 1949116 h 3368842"/>
              <a:gd name="connsiteX37" fmla="*/ 2504838 w 2563319"/>
              <a:gd name="connsiteY37" fmla="*/ 2045368 h 3368842"/>
              <a:gd name="connsiteX38" fmla="*/ 2456711 w 2563319"/>
              <a:gd name="connsiteY38" fmla="*/ 2093495 h 3368842"/>
              <a:gd name="connsiteX39" fmla="*/ 2384522 w 2563319"/>
              <a:gd name="connsiteY39" fmla="*/ 2117558 h 3368842"/>
              <a:gd name="connsiteX40" fmla="*/ 2348427 w 2563319"/>
              <a:gd name="connsiteY40" fmla="*/ 2129589 h 3368842"/>
              <a:gd name="connsiteX41" fmla="*/ 2312333 w 2563319"/>
              <a:gd name="connsiteY41" fmla="*/ 2249905 h 3368842"/>
              <a:gd name="connsiteX42" fmla="*/ 2264206 w 2563319"/>
              <a:gd name="connsiteY42" fmla="*/ 2322095 h 3368842"/>
              <a:gd name="connsiteX43" fmla="*/ 2264206 w 2563319"/>
              <a:gd name="connsiteY43" fmla="*/ 2406316 h 3368842"/>
              <a:gd name="connsiteX44" fmla="*/ 2228111 w 2563319"/>
              <a:gd name="connsiteY44" fmla="*/ 2526632 h 3368842"/>
              <a:gd name="connsiteX45" fmla="*/ 2240143 w 2563319"/>
              <a:gd name="connsiteY45" fmla="*/ 2574758 h 3368842"/>
              <a:gd name="connsiteX46" fmla="*/ 2276238 w 2563319"/>
              <a:gd name="connsiteY46" fmla="*/ 2610853 h 3368842"/>
              <a:gd name="connsiteX47" fmla="*/ 2324364 w 2563319"/>
              <a:gd name="connsiteY47" fmla="*/ 2671011 h 3368842"/>
              <a:gd name="connsiteX48" fmla="*/ 2312333 w 2563319"/>
              <a:gd name="connsiteY48" fmla="*/ 2731168 h 3368842"/>
              <a:gd name="connsiteX49" fmla="*/ 2023575 w 2563319"/>
              <a:gd name="connsiteY49" fmla="*/ 2743200 h 3368842"/>
              <a:gd name="connsiteX50" fmla="*/ 1939354 w 2563319"/>
              <a:gd name="connsiteY50" fmla="*/ 2755232 h 3368842"/>
              <a:gd name="connsiteX51" fmla="*/ 1879196 w 2563319"/>
              <a:gd name="connsiteY51" fmla="*/ 2803358 h 3368842"/>
              <a:gd name="connsiteX52" fmla="*/ 1698722 w 2563319"/>
              <a:gd name="connsiteY52" fmla="*/ 2839453 h 3368842"/>
              <a:gd name="connsiteX53" fmla="*/ 1662627 w 2563319"/>
              <a:gd name="connsiteY53" fmla="*/ 2851484 h 3368842"/>
              <a:gd name="connsiteX54" fmla="*/ 1626533 w 2563319"/>
              <a:gd name="connsiteY54" fmla="*/ 2875547 h 3368842"/>
              <a:gd name="connsiteX55" fmla="*/ 1277617 w 2563319"/>
              <a:gd name="connsiteY55" fmla="*/ 2887579 h 3368842"/>
              <a:gd name="connsiteX56" fmla="*/ 1133238 w 2563319"/>
              <a:gd name="connsiteY56" fmla="*/ 2935705 h 3368842"/>
              <a:gd name="connsiteX57" fmla="*/ 1097143 w 2563319"/>
              <a:gd name="connsiteY57" fmla="*/ 2947737 h 3368842"/>
              <a:gd name="connsiteX58" fmla="*/ 820417 w 2563319"/>
              <a:gd name="connsiteY58" fmla="*/ 2959768 h 3368842"/>
              <a:gd name="connsiteX59" fmla="*/ 700101 w 2563319"/>
              <a:gd name="connsiteY59" fmla="*/ 2995863 h 3368842"/>
              <a:gd name="connsiteX60" fmla="*/ 664006 w 2563319"/>
              <a:gd name="connsiteY60" fmla="*/ 3019926 h 3368842"/>
              <a:gd name="connsiteX61" fmla="*/ 543690 w 2563319"/>
              <a:gd name="connsiteY61" fmla="*/ 3056021 h 3368842"/>
              <a:gd name="connsiteX62" fmla="*/ 278996 w 2563319"/>
              <a:gd name="connsiteY62" fmla="*/ 3068053 h 3368842"/>
              <a:gd name="connsiteX63" fmla="*/ 194775 w 2563319"/>
              <a:gd name="connsiteY63" fmla="*/ 3104147 h 3368842"/>
              <a:gd name="connsiteX64" fmla="*/ 134617 w 2563319"/>
              <a:gd name="connsiteY64" fmla="*/ 3164305 h 3368842"/>
              <a:gd name="connsiteX65" fmla="*/ 98522 w 2563319"/>
              <a:gd name="connsiteY65" fmla="*/ 3200400 h 3368842"/>
              <a:gd name="connsiteX66" fmla="*/ 62427 w 2563319"/>
              <a:gd name="connsiteY66" fmla="*/ 3212432 h 3368842"/>
              <a:gd name="connsiteX67" fmla="*/ 2269 w 2563319"/>
              <a:gd name="connsiteY67" fmla="*/ 3320716 h 3368842"/>
              <a:gd name="connsiteX68" fmla="*/ 2269 w 2563319"/>
              <a:gd name="connsiteY68" fmla="*/ 3368842 h 3368842"/>
              <a:gd name="connsiteX0" fmla="*/ 782053 w 2561050"/>
              <a:gd name="connsiteY0" fmla="*/ 0 h 3320716"/>
              <a:gd name="connsiteX1" fmla="*/ 782053 w 2561050"/>
              <a:gd name="connsiteY1" fmla="*/ 0 h 3320716"/>
              <a:gd name="connsiteX2" fmla="*/ 794085 w 2561050"/>
              <a:gd name="connsiteY2" fmla="*/ 108284 h 3320716"/>
              <a:gd name="connsiteX3" fmla="*/ 830179 w 2561050"/>
              <a:gd name="connsiteY3" fmla="*/ 132347 h 3320716"/>
              <a:gd name="connsiteX4" fmla="*/ 842211 w 2561050"/>
              <a:gd name="connsiteY4" fmla="*/ 228600 h 3320716"/>
              <a:gd name="connsiteX5" fmla="*/ 854242 w 2561050"/>
              <a:gd name="connsiteY5" fmla="*/ 264695 h 3320716"/>
              <a:gd name="connsiteX6" fmla="*/ 914400 w 2561050"/>
              <a:gd name="connsiteY6" fmla="*/ 324853 h 3320716"/>
              <a:gd name="connsiteX7" fmla="*/ 938464 w 2561050"/>
              <a:gd name="connsiteY7" fmla="*/ 360947 h 3320716"/>
              <a:gd name="connsiteX8" fmla="*/ 1022685 w 2561050"/>
              <a:gd name="connsiteY8" fmla="*/ 409074 h 3320716"/>
              <a:gd name="connsiteX9" fmla="*/ 1130969 w 2561050"/>
              <a:gd name="connsiteY9" fmla="*/ 457200 h 3320716"/>
              <a:gd name="connsiteX10" fmla="*/ 1167064 w 2561050"/>
              <a:gd name="connsiteY10" fmla="*/ 469232 h 3320716"/>
              <a:gd name="connsiteX11" fmla="*/ 1431758 w 2561050"/>
              <a:gd name="connsiteY11" fmla="*/ 481263 h 3320716"/>
              <a:gd name="connsiteX12" fmla="*/ 1467853 w 2561050"/>
              <a:gd name="connsiteY12" fmla="*/ 493295 h 3320716"/>
              <a:gd name="connsiteX13" fmla="*/ 1528011 w 2561050"/>
              <a:gd name="connsiteY13" fmla="*/ 505326 h 3320716"/>
              <a:gd name="connsiteX14" fmla="*/ 1564106 w 2561050"/>
              <a:gd name="connsiteY14" fmla="*/ 529389 h 3320716"/>
              <a:gd name="connsiteX15" fmla="*/ 1660358 w 2561050"/>
              <a:gd name="connsiteY15" fmla="*/ 541421 h 3320716"/>
              <a:gd name="connsiteX16" fmla="*/ 1756611 w 2561050"/>
              <a:gd name="connsiteY16" fmla="*/ 565484 h 3320716"/>
              <a:gd name="connsiteX17" fmla="*/ 1840832 w 2561050"/>
              <a:gd name="connsiteY17" fmla="*/ 613611 h 3320716"/>
              <a:gd name="connsiteX18" fmla="*/ 1925053 w 2561050"/>
              <a:gd name="connsiteY18" fmla="*/ 661737 h 3320716"/>
              <a:gd name="connsiteX19" fmla="*/ 1973179 w 2561050"/>
              <a:gd name="connsiteY19" fmla="*/ 673768 h 3320716"/>
              <a:gd name="connsiteX20" fmla="*/ 2045369 w 2561050"/>
              <a:gd name="connsiteY20" fmla="*/ 697832 h 3320716"/>
              <a:gd name="connsiteX21" fmla="*/ 2081464 w 2561050"/>
              <a:gd name="connsiteY21" fmla="*/ 709863 h 3320716"/>
              <a:gd name="connsiteX22" fmla="*/ 2117558 w 2561050"/>
              <a:gd name="connsiteY22" fmla="*/ 733926 h 3320716"/>
              <a:gd name="connsiteX23" fmla="*/ 2237874 w 2561050"/>
              <a:gd name="connsiteY23" fmla="*/ 757989 h 3320716"/>
              <a:gd name="connsiteX24" fmla="*/ 2322095 w 2561050"/>
              <a:gd name="connsiteY24" fmla="*/ 782053 h 3320716"/>
              <a:gd name="connsiteX25" fmla="*/ 2322095 w 2561050"/>
              <a:gd name="connsiteY25" fmla="*/ 998621 h 3320716"/>
              <a:gd name="connsiteX26" fmla="*/ 2273969 w 2561050"/>
              <a:gd name="connsiteY26" fmla="*/ 1034716 h 3320716"/>
              <a:gd name="connsiteX27" fmla="*/ 2249906 w 2561050"/>
              <a:gd name="connsiteY27" fmla="*/ 1070811 h 3320716"/>
              <a:gd name="connsiteX28" fmla="*/ 2225842 w 2561050"/>
              <a:gd name="connsiteY28" fmla="*/ 1094874 h 3320716"/>
              <a:gd name="connsiteX29" fmla="*/ 2237874 w 2561050"/>
              <a:gd name="connsiteY29" fmla="*/ 1311442 h 3320716"/>
              <a:gd name="connsiteX30" fmla="*/ 2249906 w 2561050"/>
              <a:gd name="connsiteY30" fmla="*/ 1347537 h 3320716"/>
              <a:gd name="connsiteX31" fmla="*/ 2334127 w 2561050"/>
              <a:gd name="connsiteY31" fmla="*/ 1443789 h 3320716"/>
              <a:gd name="connsiteX32" fmla="*/ 2406316 w 2561050"/>
              <a:gd name="connsiteY32" fmla="*/ 1467853 h 3320716"/>
              <a:gd name="connsiteX33" fmla="*/ 2454442 w 2561050"/>
              <a:gd name="connsiteY33" fmla="*/ 1540042 h 3320716"/>
              <a:gd name="connsiteX34" fmla="*/ 2490537 w 2561050"/>
              <a:gd name="connsiteY34" fmla="*/ 1804737 h 3320716"/>
              <a:gd name="connsiteX35" fmla="*/ 2526632 w 2561050"/>
              <a:gd name="connsiteY35" fmla="*/ 1876926 h 3320716"/>
              <a:gd name="connsiteX36" fmla="*/ 2550695 w 2561050"/>
              <a:gd name="connsiteY36" fmla="*/ 1949116 h 3320716"/>
              <a:gd name="connsiteX37" fmla="*/ 2502569 w 2561050"/>
              <a:gd name="connsiteY37" fmla="*/ 2045368 h 3320716"/>
              <a:gd name="connsiteX38" fmla="*/ 2454442 w 2561050"/>
              <a:gd name="connsiteY38" fmla="*/ 2093495 h 3320716"/>
              <a:gd name="connsiteX39" fmla="*/ 2382253 w 2561050"/>
              <a:gd name="connsiteY39" fmla="*/ 2117558 h 3320716"/>
              <a:gd name="connsiteX40" fmla="*/ 2346158 w 2561050"/>
              <a:gd name="connsiteY40" fmla="*/ 2129589 h 3320716"/>
              <a:gd name="connsiteX41" fmla="*/ 2310064 w 2561050"/>
              <a:gd name="connsiteY41" fmla="*/ 2249905 h 3320716"/>
              <a:gd name="connsiteX42" fmla="*/ 2261937 w 2561050"/>
              <a:gd name="connsiteY42" fmla="*/ 2322095 h 3320716"/>
              <a:gd name="connsiteX43" fmla="*/ 2261937 w 2561050"/>
              <a:gd name="connsiteY43" fmla="*/ 2406316 h 3320716"/>
              <a:gd name="connsiteX44" fmla="*/ 2225842 w 2561050"/>
              <a:gd name="connsiteY44" fmla="*/ 2526632 h 3320716"/>
              <a:gd name="connsiteX45" fmla="*/ 2237874 w 2561050"/>
              <a:gd name="connsiteY45" fmla="*/ 2574758 h 3320716"/>
              <a:gd name="connsiteX46" fmla="*/ 2273969 w 2561050"/>
              <a:gd name="connsiteY46" fmla="*/ 2610853 h 3320716"/>
              <a:gd name="connsiteX47" fmla="*/ 2322095 w 2561050"/>
              <a:gd name="connsiteY47" fmla="*/ 2671011 h 3320716"/>
              <a:gd name="connsiteX48" fmla="*/ 2310064 w 2561050"/>
              <a:gd name="connsiteY48" fmla="*/ 2731168 h 3320716"/>
              <a:gd name="connsiteX49" fmla="*/ 2021306 w 2561050"/>
              <a:gd name="connsiteY49" fmla="*/ 2743200 h 3320716"/>
              <a:gd name="connsiteX50" fmla="*/ 1937085 w 2561050"/>
              <a:gd name="connsiteY50" fmla="*/ 2755232 h 3320716"/>
              <a:gd name="connsiteX51" fmla="*/ 1876927 w 2561050"/>
              <a:gd name="connsiteY51" fmla="*/ 2803358 h 3320716"/>
              <a:gd name="connsiteX52" fmla="*/ 1696453 w 2561050"/>
              <a:gd name="connsiteY52" fmla="*/ 2839453 h 3320716"/>
              <a:gd name="connsiteX53" fmla="*/ 1660358 w 2561050"/>
              <a:gd name="connsiteY53" fmla="*/ 2851484 h 3320716"/>
              <a:gd name="connsiteX54" fmla="*/ 1624264 w 2561050"/>
              <a:gd name="connsiteY54" fmla="*/ 2875547 h 3320716"/>
              <a:gd name="connsiteX55" fmla="*/ 1275348 w 2561050"/>
              <a:gd name="connsiteY55" fmla="*/ 2887579 h 3320716"/>
              <a:gd name="connsiteX56" fmla="*/ 1130969 w 2561050"/>
              <a:gd name="connsiteY56" fmla="*/ 2935705 h 3320716"/>
              <a:gd name="connsiteX57" fmla="*/ 1094874 w 2561050"/>
              <a:gd name="connsiteY57" fmla="*/ 2947737 h 3320716"/>
              <a:gd name="connsiteX58" fmla="*/ 818148 w 2561050"/>
              <a:gd name="connsiteY58" fmla="*/ 2959768 h 3320716"/>
              <a:gd name="connsiteX59" fmla="*/ 697832 w 2561050"/>
              <a:gd name="connsiteY59" fmla="*/ 2995863 h 3320716"/>
              <a:gd name="connsiteX60" fmla="*/ 661737 w 2561050"/>
              <a:gd name="connsiteY60" fmla="*/ 3019926 h 3320716"/>
              <a:gd name="connsiteX61" fmla="*/ 541421 w 2561050"/>
              <a:gd name="connsiteY61" fmla="*/ 3056021 h 3320716"/>
              <a:gd name="connsiteX62" fmla="*/ 276727 w 2561050"/>
              <a:gd name="connsiteY62" fmla="*/ 3068053 h 3320716"/>
              <a:gd name="connsiteX63" fmla="*/ 192506 w 2561050"/>
              <a:gd name="connsiteY63" fmla="*/ 3104147 h 3320716"/>
              <a:gd name="connsiteX64" fmla="*/ 132348 w 2561050"/>
              <a:gd name="connsiteY64" fmla="*/ 3164305 h 3320716"/>
              <a:gd name="connsiteX65" fmla="*/ 96253 w 2561050"/>
              <a:gd name="connsiteY65" fmla="*/ 3200400 h 3320716"/>
              <a:gd name="connsiteX66" fmla="*/ 60158 w 2561050"/>
              <a:gd name="connsiteY66" fmla="*/ 3212432 h 3320716"/>
              <a:gd name="connsiteX67" fmla="*/ 0 w 2561050"/>
              <a:gd name="connsiteY67" fmla="*/ 3320716 h 3320716"/>
              <a:gd name="connsiteX0" fmla="*/ 721895 w 2500892"/>
              <a:gd name="connsiteY0" fmla="*/ 0 h 3212432"/>
              <a:gd name="connsiteX1" fmla="*/ 721895 w 2500892"/>
              <a:gd name="connsiteY1" fmla="*/ 0 h 3212432"/>
              <a:gd name="connsiteX2" fmla="*/ 733927 w 2500892"/>
              <a:gd name="connsiteY2" fmla="*/ 108284 h 3212432"/>
              <a:gd name="connsiteX3" fmla="*/ 770021 w 2500892"/>
              <a:gd name="connsiteY3" fmla="*/ 132347 h 3212432"/>
              <a:gd name="connsiteX4" fmla="*/ 782053 w 2500892"/>
              <a:gd name="connsiteY4" fmla="*/ 228600 h 3212432"/>
              <a:gd name="connsiteX5" fmla="*/ 794084 w 2500892"/>
              <a:gd name="connsiteY5" fmla="*/ 264695 h 3212432"/>
              <a:gd name="connsiteX6" fmla="*/ 854242 w 2500892"/>
              <a:gd name="connsiteY6" fmla="*/ 324853 h 3212432"/>
              <a:gd name="connsiteX7" fmla="*/ 878306 w 2500892"/>
              <a:gd name="connsiteY7" fmla="*/ 360947 h 3212432"/>
              <a:gd name="connsiteX8" fmla="*/ 962527 w 2500892"/>
              <a:gd name="connsiteY8" fmla="*/ 409074 h 3212432"/>
              <a:gd name="connsiteX9" fmla="*/ 1070811 w 2500892"/>
              <a:gd name="connsiteY9" fmla="*/ 457200 h 3212432"/>
              <a:gd name="connsiteX10" fmla="*/ 1106906 w 2500892"/>
              <a:gd name="connsiteY10" fmla="*/ 469232 h 3212432"/>
              <a:gd name="connsiteX11" fmla="*/ 1371600 w 2500892"/>
              <a:gd name="connsiteY11" fmla="*/ 481263 h 3212432"/>
              <a:gd name="connsiteX12" fmla="*/ 1407695 w 2500892"/>
              <a:gd name="connsiteY12" fmla="*/ 493295 h 3212432"/>
              <a:gd name="connsiteX13" fmla="*/ 1467853 w 2500892"/>
              <a:gd name="connsiteY13" fmla="*/ 505326 h 3212432"/>
              <a:gd name="connsiteX14" fmla="*/ 1503948 w 2500892"/>
              <a:gd name="connsiteY14" fmla="*/ 529389 h 3212432"/>
              <a:gd name="connsiteX15" fmla="*/ 1600200 w 2500892"/>
              <a:gd name="connsiteY15" fmla="*/ 541421 h 3212432"/>
              <a:gd name="connsiteX16" fmla="*/ 1696453 w 2500892"/>
              <a:gd name="connsiteY16" fmla="*/ 565484 h 3212432"/>
              <a:gd name="connsiteX17" fmla="*/ 1780674 w 2500892"/>
              <a:gd name="connsiteY17" fmla="*/ 613611 h 3212432"/>
              <a:gd name="connsiteX18" fmla="*/ 1864895 w 2500892"/>
              <a:gd name="connsiteY18" fmla="*/ 661737 h 3212432"/>
              <a:gd name="connsiteX19" fmla="*/ 1913021 w 2500892"/>
              <a:gd name="connsiteY19" fmla="*/ 673768 h 3212432"/>
              <a:gd name="connsiteX20" fmla="*/ 1985211 w 2500892"/>
              <a:gd name="connsiteY20" fmla="*/ 697832 h 3212432"/>
              <a:gd name="connsiteX21" fmla="*/ 2021306 w 2500892"/>
              <a:gd name="connsiteY21" fmla="*/ 709863 h 3212432"/>
              <a:gd name="connsiteX22" fmla="*/ 2057400 w 2500892"/>
              <a:gd name="connsiteY22" fmla="*/ 733926 h 3212432"/>
              <a:gd name="connsiteX23" fmla="*/ 2177716 w 2500892"/>
              <a:gd name="connsiteY23" fmla="*/ 757989 h 3212432"/>
              <a:gd name="connsiteX24" fmla="*/ 2261937 w 2500892"/>
              <a:gd name="connsiteY24" fmla="*/ 782053 h 3212432"/>
              <a:gd name="connsiteX25" fmla="*/ 2261937 w 2500892"/>
              <a:gd name="connsiteY25" fmla="*/ 998621 h 3212432"/>
              <a:gd name="connsiteX26" fmla="*/ 2213811 w 2500892"/>
              <a:gd name="connsiteY26" fmla="*/ 1034716 h 3212432"/>
              <a:gd name="connsiteX27" fmla="*/ 2189748 w 2500892"/>
              <a:gd name="connsiteY27" fmla="*/ 1070811 h 3212432"/>
              <a:gd name="connsiteX28" fmla="*/ 2165684 w 2500892"/>
              <a:gd name="connsiteY28" fmla="*/ 1094874 h 3212432"/>
              <a:gd name="connsiteX29" fmla="*/ 2177716 w 2500892"/>
              <a:gd name="connsiteY29" fmla="*/ 1311442 h 3212432"/>
              <a:gd name="connsiteX30" fmla="*/ 2189748 w 2500892"/>
              <a:gd name="connsiteY30" fmla="*/ 1347537 h 3212432"/>
              <a:gd name="connsiteX31" fmla="*/ 2273969 w 2500892"/>
              <a:gd name="connsiteY31" fmla="*/ 1443789 h 3212432"/>
              <a:gd name="connsiteX32" fmla="*/ 2346158 w 2500892"/>
              <a:gd name="connsiteY32" fmla="*/ 1467853 h 3212432"/>
              <a:gd name="connsiteX33" fmla="*/ 2394284 w 2500892"/>
              <a:gd name="connsiteY33" fmla="*/ 1540042 h 3212432"/>
              <a:gd name="connsiteX34" fmla="*/ 2430379 w 2500892"/>
              <a:gd name="connsiteY34" fmla="*/ 1804737 h 3212432"/>
              <a:gd name="connsiteX35" fmla="*/ 2466474 w 2500892"/>
              <a:gd name="connsiteY35" fmla="*/ 1876926 h 3212432"/>
              <a:gd name="connsiteX36" fmla="*/ 2490537 w 2500892"/>
              <a:gd name="connsiteY36" fmla="*/ 1949116 h 3212432"/>
              <a:gd name="connsiteX37" fmla="*/ 2442411 w 2500892"/>
              <a:gd name="connsiteY37" fmla="*/ 2045368 h 3212432"/>
              <a:gd name="connsiteX38" fmla="*/ 2394284 w 2500892"/>
              <a:gd name="connsiteY38" fmla="*/ 2093495 h 3212432"/>
              <a:gd name="connsiteX39" fmla="*/ 2322095 w 2500892"/>
              <a:gd name="connsiteY39" fmla="*/ 2117558 h 3212432"/>
              <a:gd name="connsiteX40" fmla="*/ 2286000 w 2500892"/>
              <a:gd name="connsiteY40" fmla="*/ 2129589 h 3212432"/>
              <a:gd name="connsiteX41" fmla="*/ 2249906 w 2500892"/>
              <a:gd name="connsiteY41" fmla="*/ 2249905 h 3212432"/>
              <a:gd name="connsiteX42" fmla="*/ 2201779 w 2500892"/>
              <a:gd name="connsiteY42" fmla="*/ 2322095 h 3212432"/>
              <a:gd name="connsiteX43" fmla="*/ 2201779 w 2500892"/>
              <a:gd name="connsiteY43" fmla="*/ 2406316 h 3212432"/>
              <a:gd name="connsiteX44" fmla="*/ 2165684 w 2500892"/>
              <a:gd name="connsiteY44" fmla="*/ 2526632 h 3212432"/>
              <a:gd name="connsiteX45" fmla="*/ 2177716 w 2500892"/>
              <a:gd name="connsiteY45" fmla="*/ 2574758 h 3212432"/>
              <a:gd name="connsiteX46" fmla="*/ 2213811 w 2500892"/>
              <a:gd name="connsiteY46" fmla="*/ 2610853 h 3212432"/>
              <a:gd name="connsiteX47" fmla="*/ 2261937 w 2500892"/>
              <a:gd name="connsiteY47" fmla="*/ 2671011 h 3212432"/>
              <a:gd name="connsiteX48" fmla="*/ 2249906 w 2500892"/>
              <a:gd name="connsiteY48" fmla="*/ 2731168 h 3212432"/>
              <a:gd name="connsiteX49" fmla="*/ 1961148 w 2500892"/>
              <a:gd name="connsiteY49" fmla="*/ 2743200 h 3212432"/>
              <a:gd name="connsiteX50" fmla="*/ 1876927 w 2500892"/>
              <a:gd name="connsiteY50" fmla="*/ 2755232 h 3212432"/>
              <a:gd name="connsiteX51" fmla="*/ 1816769 w 2500892"/>
              <a:gd name="connsiteY51" fmla="*/ 2803358 h 3212432"/>
              <a:gd name="connsiteX52" fmla="*/ 1636295 w 2500892"/>
              <a:gd name="connsiteY52" fmla="*/ 2839453 h 3212432"/>
              <a:gd name="connsiteX53" fmla="*/ 1600200 w 2500892"/>
              <a:gd name="connsiteY53" fmla="*/ 2851484 h 3212432"/>
              <a:gd name="connsiteX54" fmla="*/ 1564106 w 2500892"/>
              <a:gd name="connsiteY54" fmla="*/ 2875547 h 3212432"/>
              <a:gd name="connsiteX55" fmla="*/ 1215190 w 2500892"/>
              <a:gd name="connsiteY55" fmla="*/ 2887579 h 3212432"/>
              <a:gd name="connsiteX56" fmla="*/ 1070811 w 2500892"/>
              <a:gd name="connsiteY56" fmla="*/ 2935705 h 3212432"/>
              <a:gd name="connsiteX57" fmla="*/ 1034716 w 2500892"/>
              <a:gd name="connsiteY57" fmla="*/ 2947737 h 3212432"/>
              <a:gd name="connsiteX58" fmla="*/ 757990 w 2500892"/>
              <a:gd name="connsiteY58" fmla="*/ 2959768 h 3212432"/>
              <a:gd name="connsiteX59" fmla="*/ 637674 w 2500892"/>
              <a:gd name="connsiteY59" fmla="*/ 2995863 h 3212432"/>
              <a:gd name="connsiteX60" fmla="*/ 601579 w 2500892"/>
              <a:gd name="connsiteY60" fmla="*/ 3019926 h 3212432"/>
              <a:gd name="connsiteX61" fmla="*/ 481263 w 2500892"/>
              <a:gd name="connsiteY61" fmla="*/ 3056021 h 3212432"/>
              <a:gd name="connsiteX62" fmla="*/ 216569 w 2500892"/>
              <a:gd name="connsiteY62" fmla="*/ 3068053 h 3212432"/>
              <a:gd name="connsiteX63" fmla="*/ 132348 w 2500892"/>
              <a:gd name="connsiteY63" fmla="*/ 3104147 h 3212432"/>
              <a:gd name="connsiteX64" fmla="*/ 72190 w 2500892"/>
              <a:gd name="connsiteY64" fmla="*/ 3164305 h 3212432"/>
              <a:gd name="connsiteX65" fmla="*/ 36095 w 2500892"/>
              <a:gd name="connsiteY65" fmla="*/ 3200400 h 3212432"/>
              <a:gd name="connsiteX66" fmla="*/ 0 w 2500892"/>
              <a:gd name="connsiteY66" fmla="*/ 3212432 h 3212432"/>
              <a:gd name="connsiteX0" fmla="*/ 1066801 w 2845798"/>
              <a:gd name="connsiteY0" fmla="*/ 0 h 3212432"/>
              <a:gd name="connsiteX1" fmla="*/ 1066801 w 2845798"/>
              <a:gd name="connsiteY1" fmla="*/ 0 h 3212432"/>
              <a:gd name="connsiteX2" fmla="*/ 1078833 w 2845798"/>
              <a:gd name="connsiteY2" fmla="*/ 108284 h 3212432"/>
              <a:gd name="connsiteX3" fmla="*/ 1114927 w 2845798"/>
              <a:gd name="connsiteY3" fmla="*/ 132347 h 3212432"/>
              <a:gd name="connsiteX4" fmla="*/ 1126959 w 2845798"/>
              <a:gd name="connsiteY4" fmla="*/ 228600 h 3212432"/>
              <a:gd name="connsiteX5" fmla="*/ 1138990 w 2845798"/>
              <a:gd name="connsiteY5" fmla="*/ 264695 h 3212432"/>
              <a:gd name="connsiteX6" fmla="*/ 1199148 w 2845798"/>
              <a:gd name="connsiteY6" fmla="*/ 324853 h 3212432"/>
              <a:gd name="connsiteX7" fmla="*/ 1223212 w 2845798"/>
              <a:gd name="connsiteY7" fmla="*/ 360947 h 3212432"/>
              <a:gd name="connsiteX8" fmla="*/ 1307433 w 2845798"/>
              <a:gd name="connsiteY8" fmla="*/ 409074 h 3212432"/>
              <a:gd name="connsiteX9" fmla="*/ 1415717 w 2845798"/>
              <a:gd name="connsiteY9" fmla="*/ 457200 h 3212432"/>
              <a:gd name="connsiteX10" fmla="*/ 1451812 w 2845798"/>
              <a:gd name="connsiteY10" fmla="*/ 469232 h 3212432"/>
              <a:gd name="connsiteX11" fmla="*/ 1716506 w 2845798"/>
              <a:gd name="connsiteY11" fmla="*/ 481263 h 3212432"/>
              <a:gd name="connsiteX12" fmla="*/ 1752601 w 2845798"/>
              <a:gd name="connsiteY12" fmla="*/ 493295 h 3212432"/>
              <a:gd name="connsiteX13" fmla="*/ 1812759 w 2845798"/>
              <a:gd name="connsiteY13" fmla="*/ 505326 h 3212432"/>
              <a:gd name="connsiteX14" fmla="*/ 1848854 w 2845798"/>
              <a:gd name="connsiteY14" fmla="*/ 529389 h 3212432"/>
              <a:gd name="connsiteX15" fmla="*/ 1945106 w 2845798"/>
              <a:gd name="connsiteY15" fmla="*/ 541421 h 3212432"/>
              <a:gd name="connsiteX16" fmla="*/ 2041359 w 2845798"/>
              <a:gd name="connsiteY16" fmla="*/ 565484 h 3212432"/>
              <a:gd name="connsiteX17" fmla="*/ 2125580 w 2845798"/>
              <a:gd name="connsiteY17" fmla="*/ 613611 h 3212432"/>
              <a:gd name="connsiteX18" fmla="*/ 2209801 w 2845798"/>
              <a:gd name="connsiteY18" fmla="*/ 661737 h 3212432"/>
              <a:gd name="connsiteX19" fmla="*/ 2257927 w 2845798"/>
              <a:gd name="connsiteY19" fmla="*/ 673768 h 3212432"/>
              <a:gd name="connsiteX20" fmla="*/ 2330117 w 2845798"/>
              <a:gd name="connsiteY20" fmla="*/ 697832 h 3212432"/>
              <a:gd name="connsiteX21" fmla="*/ 2366212 w 2845798"/>
              <a:gd name="connsiteY21" fmla="*/ 709863 h 3212432"/>
              <a:gd name="connsiteX22" fmla="*/ 2402306 w 2845798"/>
              <a:gd name="connsiteY22" fmla="*/ 733926 h 3212432"/>
              <a:gd name="connsiteX23" fmla="*/ 2522622 w 2845798"/>
              <a:gd name="connsiteY23" fmla="*/ 757989 h 3212432"/>
              <a:gd name="connsiteX24" fmla="*/ 2606843 w 2845798"/>
              <a:gd name="connsiteY24" fmla="*/ 782053 h 3212432"/>
              <a:gd name="connsiteX25" fmla="*/ 2606843 w 2845798"/>
              <a:gd name="connsiteY25" fmla="*/ 998621 h 3212432"/>
              <a:gd name="connsiteX26" fmla="*/ 2558717 w 2845798"/>
              <a:gd name="connsiteY26" fmla="*/ 1034716 h 3212432"/>
              <a:gd name="connsiteX27" fmla="*/ 2534654 w 2845798"/>
              <a:gd name="connsiteY27" fmla="*/ 1070811 h 3212432"/>
              <a:gd name="connsiteX28" fmla="*/ 2510590 w 2845798"/>
              <a:gd name="connsiteY28" fmla="*/ 1094874 h 3212432"/>
              <a:gd name="connsiteX29" fmla="*/ 2522622 w 2845798"/>
              <a:gd name="connsiteY29" fmla="*/ 1311442 h 3212432"/>
              <a:gd name="connsiteX30" fmla="*/ 2534654 w 2845798"/>
              <a:gd name="connsiteY30" fmla="*/ 1347537 h 3212432"/>
              <a:gd name="connsiteX31" fmla="*/ 2618875 w 2845798"/>
              <a:gd name="connsiteY31" fmla="*/ 1443789 h 3212432"/>
              <a:gd name="connsiteX32" fmla="*/ 2691064 w 2845798"/>
              <a:gd name="connsiteY32" fmla="*/ 1467853 h 3212432"/>
              <a:gd name="connsiteX33" fmla="*/ 2739190 w 2845798"/>
              <a:gd name="connsiteY33" fmla="*/ 1540042 h 3212432"/>
              <a:gd name="connsiteX34" fmla="*/ 2775285 w 2845798"/>
              <a:gd name="connsiteY34" fmla="*/ 1804737 h 3212432"/>
              <a:gd name="connsiteX35" fmla="*/ 2811380 w 2845798"/>
              <a:gd name="connsiteY35" fmla="*/ 1876926 h 3212432"/>
              <a:gd name="connsiteX36" fmla="*/ 2835443 w 2845798"/>
              <a:gd name="connsiteY36" fmla="*/ 1949116 h 3212432"/>
              <a:gd name="connsiteX37" fmla="*/ 2787317 w 2845798"/>
              <a:gd name="connsiteY37" fmla="*/ 2045368 h 3212432"/>
              <a:gd name="connsiteX38" fmla="*/ 2739190 w 2845798"/>
              <a:gd name="connsiteY38" fmla="*/ 2093495 h 3212432"/>
              <a:gd name="connsiteX39" fmla="*/ 2667001 w 2845798"/>
              <a:gd name="connsiteY39" fmla="*/ 2117558 h 3212432"/>
              <a:gd name="connsiteX40" fmla="*/ 2630906 w 2845798"/>
              <a:gd name="connsiteY40" fmla="*/ 2129589 h 3212432"/>
              <a:gd name="connsiteX41" fmla="*/ 2594812 w 2845798"/>
              <a:gd name="connsiteY41" fmla="*/ 2249905 h 3212432"/>
              <a:gd name="connsiteX42" fmla="*/ 2546685 w 2845798"/>
              <a:gd name="connsiteY42" fmla="*/ 2322095 h 3212432"/>
              <a:gd name="connsiteX43" fmla="*/ 2546685 w 2845798"/>
              <a:gd name="connsiteY43" fmla="*/ 2406316 h 3212432"/>
              <a:gd name="connsiteX44" fmla="*/ 2510590 w 2845798"/>
              <a:gd name="connsiteY44" fmla="*/ 2526632 h 3212432"/>
              <a:gd name="connsiteX45" fmla="*/ 2522622 w 2845798"/>
              <a:gd name="connsiteY45" fmla="*/ 2574758 h 3212432"/>
              <a:gd name="connsiteX46" fmla="*/ 2558717 w 2845798"/>
              <a:gd name="connsiteY46" fmla="*/ 2610853 h 3212432"/>
              <a:gd name="connsiteX47" fmla="*/ 2606843 w 2845798"/>
              <a:gd name="connsiteY47" fmla="*/ 2671011 h 3212432"/>
              <a:gd name="connsiteX48" fmla="*/ 2594812 w 2845798"/>
              <a:gd name="connsiteY48" fmla="*/ 2731168 h 3212432"/>
              <a:gd name="connsiteX49" fmla="*/ 2306054 w 2845798"/>
              <a:gd name="connsiteY49" fmla="*/ 2743200 h 3212432"/>
              <a:gd name="connsiteX50" fmla="*/ 2221833 w 2845798"/>
              <a:gd name="connsiteY50" fmla="*/ 2755232 h 3212432"/>
              <a:gd name="connsiteX51" fmla="*/ 2161675 w 2845798"/>
              <a:gd name="connsiteY51" fmla="*/ 2803358 h 3212432"/>
              <a:gd name="connsiteX52" fmla="*/ 1981201 w 2845798"/>
              <a:gd name="connsiteY52" fmla="*/ 2839453 h 3212432"/>
              <a:gd name="connsiteX53" fmla="*/ 1945106 w 2845798"/>
              <a:gd name="connsiteY53" fmla="*/ 2851484 h 3212432"/>
              <a:gd name="connsiteX54" fmla="*/ 1909012 w 2845798"/>
              <a:gd name="connsiteY54" fmla="*/ 2875547 h 3212432"/>
              <a:gd name="connsiteX55" fmla="*/ 1560096 w 2845798"/>
              <a:gd name="connsiteY55" fmla="*/ 2887579 h 3212432"/>
              <a:gd name="connsiteX56" fmla="*/ 1415717 w 2845798"/>
              <a:gd name="connsiteY56" fmla="*/ 2935705 h 3212432"/>
              <a:gd name="connsiteX57" fmla="*/ 1379622 w 2845798"/>
              <a:gd name="connsiteY57" fmla="*/ 2947737 h 3212432"/>
              <a:gd name="connsiteX58" fmla="*/ 1102896 w 2845798"/>
              <a:gd name="connsiteY58" fmla="*/ 2959768 h 3212432"/>
              <a:gd name="connsiteX59" fmla="*/ 982580 w 2845798"/>
              <a:gd name="connsiteY59" fmla="*/ 2995863 h 3212432"/>
              <a:gd name="connsiteX60" fmla="*/ 946485 w 2845798"/>
              <a:gd name="connsiteY60" fmla="*/ 3019926 h 3212432"/>
              <a:gd name="connsiteX61" fmla="*/ 826169 w 2845798"/>
              <a:gd name="connsiteY61" fmla="*/ 3056021 h 3212432"/>
              <a:gd name="connsiteX62" fmla="*/ 561475 w 2845798"/>
              <a:gd name="connsiteY62" fmla="*/ 3068053 h 3212432"/>
              <a:gd name="connsiteX63" fmla="*/ 477254 w 2845798"/>
              <a:gd name="connsiteY63" fmla="*/ 3104147 h 3212432"/>
              <a:gd name="connsiteX64" fmla="*/ 417096 w 2845798"/>
              <a:gd name="connsiteY64" fmla="*/ 3164305 h 3212432"/>
              <a:gd name="connsiteX65" fmla="*/ 381001 w 2845798"/>
              <a:gd name="connsiteY65" fmla="*/ 3200400 h 3212432"/>
              <a:gd name="connsiteX66" fmla="*/ 0 w 2845798"/>
              <a:gd name="connsiteY66" fmla="*/ 3212432 h 3212432"/>
              <a:gd name="connsiteX0" fmla="*/ 1066801 w 2845798"/>
              <a:gd name="connsiteY0" fmla="*/ 0 h 3212432"/>
              <a:gd name="connsiteX1" fmla="*/ 1066801 w 2845798"/>
              <a:gd name="connsiteY1" fmla="*/ 0 h 3212432"/>
              <a:gd name="connsiteX2" fmla="*/ 1078833 w 2845798"/>
              <a:gd name="connsiteY2" fmla="*/ 108284 h 3212432"/>
              <a:gd name="connsiteX3" fmla="*/ 1114927 w 2845798"/>
              <a:gd name="connsiteY3" fmla="*/ 132347 h 3212432"/>
              <a:gd name="connsiteX4" fmla="*/ 1126959 w 2845798"/>
              <a:gd name="connsiteY4" fmla="*/ 228600 h 3212432"/>
              <a:gd name="connsiteX5" fmla="*/ 1138990 w 2845798"/>
              <a:gd name="connsiteY5" fmla="*/ 264695 h 3212432"/>
              <a:gd name="connsiteX6" fmla="*/ 1199148 w 2845798"/>
              <a:gd name="connsiteY6" fmla="*/ 324853 h 3212432"/>
              <a:gd name="connsiteX7" fmla="*/ 1223212 w 2845798"/>
              <a:gd name="connsiteY7" fmla="*/ 360947 h 3212432"/>
              <a:gd name="connsiteX8" fmla="*/ 1307433 w 2845798"/>
              <a:gd name="connsiteY8" fmla="*/ 409074 h 3212432"/>
              <a:gd name="connsiteX9" fmla="*/ 1415717 w 2845798"/>
              <a:gd name="connsiteY9" fmla="*/ 457200 h 3212432"/>
              <a:gd name="connsiteX10" fmla="*/ 1451812 w 2845798"/>
              <a:gd name="connsiteY10" fmla="*/ 469232 h 3212432"/>
              <a:gd name="connsiteX11" fmla="*/ 1716506 w 2845798"/>
              <a:gd name="connsiteY11" fmla="*/ 481263 h 3212432"/>
              <a:gd name="connsiteX12" fmla="*/ 1752601 w 2845798"/>
              <a:gd name="connsiteY12" fmla="*/ 493295 h 3212432"/>
              <a:gd name="connsiteX13" fmla="*/ 1812759 w 2845798"/>
              <a:gd name="connsiteY13" fmla="*/ 505326 h 3212432"/>
              <a:gd name="connsiteX14" fmla="*/ 1848854 w 2845798"/>
              <a:gd name="connsiteY14" fmla="*/ 529389 h 3212432"/>
              <a:gd name="connsiteX15" fmla="*/ 1945106 w 2845798"/>
              <a:gd name="connsiteY15" fmla="*/ 541421 h 3212432"/>
              <a:gd name="connsiteX16" fmla="*/ 2041359 w 2845798"/>
              <a:gd name="connsiteY16" fmla="*/ 565484 h 3212432"/>
              <a:gd name="connsiteX17" fmla="*/ 2125580 w 2845798"/>
              <a:gd name="connsiteY17" fmla="*/ 613611 h 3212432"/>
              <a:gd name="connsiteX18" fmla="*/ 2209801 w 2845798"/>
              <a:gd name="connsiteY18" fmla="*/ 661737 h 3212432"/>
              <a:gd name="connsiteX19" fmla="*/ 2257927 w 2845798"/>
              <a:gd name="connsiteY19" fmla="*/ 673768 h 3212432"/>
              <a:gd name="connsiteX20" fmla="*/ 2330117 w 2845798"/>
              <a:gd name="connsiteY20" fmla="*/ 697832 h 3212432"/>
              <a:gd name="connsiteX21" fmla="*/ 2366212 w 2845798"/>
              <a:gd name="connsiteY21" fmla="*/ 709863 h 3212432"/>
              <a:gd name="connsiteX22" fmla="*/ 2402306 w 2845798"/>
              <a:gd name="connsiteY22" fmla="*/ 733926 h 3212432"/>
              <a:gd name="connsiteX23" fmla="*/ 2522622 w 2845798"/>
              <a:gd name="connsiteY23" fmla="*/ 757989 h 3212432"/>
              <a:gd name="connsiteX24" fmla="*/ 2606843 w 2845798"/>
              <a:gd name="connsiteY24" fmla="*/ 782053 h 3212432"/>
              <a:gd name="connsiteX25" fmla="*/ 2606843 w 2845798"/>
              <a:gd name="connsiteY25" fmla="*/ 998621 h 3212432"/>
              <a:gd name="connsiteX26" fmla="*/ 2558717 w 2845798"/>
              <a:gd name="connsiteY26" fmla="*/ 1034716 h 3212432"/>
              <a:gd name="connsiteX27" fmla="*/ 2534654 w 2845798"/>
              <a:gd name="connsiteY27" fmla="*/ 1070811 h 3212432"/>
              <a:gd name="connsiteX28" fmla="*/ 2510590 w 2845798"/>
              <a:gd name="connsiteY28" fmla="*/ 1094874 h 3212432"/>
              <a:gd name="connsiteX29" fmla="*/ 2522622 w 2845798"/>
              <a:gd name="connsiteY29" fmla="*/ 1311442 h 3212432"/>
              <a:gd name="connsiteX30" fmla="*/ 2534654 w 2845798"/>
              <a:gd name="connsiteY30" fmla="*/ 1347537 h 3212432"/>
              <a:gd name="connsiteX31" fmla="*/ 2618875 w 2845798"/>
              <a:gd name="connsiteY31" fmla="*/ 1443789 h 3212432"/>
              <a:gd name="connsiteX32" fmla="*/ 2691064 w 2845798"/>
              <a:gd name="connsiteY32" fmla="*/ 1467853 h 3212432"/>
              <a:gd name="connsiteX33" fmla="*/ 2739190 w 2845798"/>
              <a:gd name="connsiteY33" fmla="*/ 1540042 h 3212432"/>
              <a:gd name="connsiteX34" fmla="*/ 2775285 w 2845798"/>
              <a:gd name="connsiteY34" fmla="*/ 1804737 h 3212432"/>
              <a:gd name="connsiteX35" fmla="*/ 2811380 w 2845798"/>
              <a:gd name="connsiteY35" fmla="*/ 1876926 h 3212432"/>
              <a:gd name="connsiteX36" fmla="*/ 2835443 w 2845798"/>
              <a:gd name="connsiteY36" fmla="*/ 1949116 h 3212432"/>
              <a:gd name="connsiteX37" fmla="*/ 2787317 w 2845798"/>
              <a:gd name="connsiteY37" fmla="*/ 2045368 h 3212432"/>
              <a:gd name="connsiteX38" fmla="*/ 2739190 w 2845798"/>
              <a:gd name="connsiteY38" fmla="*/ 2093495 h 3212432"/>
              <a:gd name="connsiteX39" fmla="*/ 2667001 w 2845798"/>
              <a:gd name="connsiteY39" fmla="*/ 2117558 h 3212432"/>
              <a:gd name="connsiteX40" fmla="*/ 2630906 w 2845798"/>
              <a:gd name="connsiteY40" fmla="*/ 2129589 h 3212432"/>
              <a:gd name="connsiteX41" fmla="*/ 2594812 w 2845798"/>
              <a:gd name="connsiteY41" fmla="*/ 2249905 h 3212432"/>
              <a:gd name="connsiteX42" fmla="*/ 2546685 w 2845798"/>
              <a:gd name="connsiteY42" fmla="*/ 2322095 h 3212432"/>
              <a:gd name="connsiteX43" fmla="*/ 2546685 w 2845798"/>
              <a:gd name="connsiteY43" fmla="*/ 2406316 h 3212432"/>
              <a:gd name="connsiteX44" fmla="*/ 2510590 w 2845798"/>
              <a:gd name="connsiteY44" fmla="*/ 2526632 h 3212432"/>
              <a:gd name="connsiteX45" fmla="*/ 2522622 w 2845798"/>
              <a:gd name="connsiteY45" fmla="*/ 2574758 h 3212432"/>
              <a:gd name="connsiteX46" fmla="*/ 2558717 w 2845798"/>
              <a:gd name="connsiteY46" fmla="*/ 2610853 h 3212432"/>
              <a:gd name="connsiteX47" fmla="*/ 2606843 w 2845798"/>
              <a:gd name="connsiteY47" fmla="*/ 2671011 h 3212432"/>
              <a:gd name="connsiteX48" fmla="*/ 2594812 w 2845798"/>
              <a:gd name="connsiteY48" fmla="*/ 2731168 h 3212432"/>
              <a:gd name="connsiteX49" fmla="*/ 2306054 w 2845798"/>
              <a:gd name="connsiteY49" fmla="*/ 2743200 h 3212432"/>
              <a:gd name="connsiteX50" fmla="*/ 2221833 w 2845798"/>
              <a:gd name="connsiteY50" fmla="*/ 2755232 h 3212432"/>
              <a:gd name="connsiteX51" fmla="*/ 2161675 w 2845798"/>
              <a:gd name="connsiteY51" fmla="*/ 2803358 h 3212432"/>
              <a:gd name="connsiteX52" fmla="*/ 1981201 w 2845798"/>
              <a:gd name="connsiteY52" fmla="*/ 2839453 h 3212432"/>
              <a:gd name="connsiteX53" fmla="*/ 1945106 w 2845798"/>
              <a:gd name="connsiteY53" fmla="*/ 2851484 h 3212432"/>
              <a:gd name="connsiteX54" fmla="*/ 1909012 w 2845798"/>
              <a:gd name="connsiteY54" fmla="*/ 2875547 h 3212432"/>
              <a:gd name="connsiteX55" fmla="*/ 1560096 w 2845798"/>
              <a:gd name="connsiteY55" fmla="*/ 2887579 h 3212432"/>
              <a:gd name="connsiteX56" fmla="*/ 1415717 w 2845798"/>
              <a:gd name="connsiteY56" fmla="*/ 2935705 h 3212432"/>
              <a:gd name="connsiteX57" fmla="*/ 1379622 w 2845798"/>
              <a:gd name="connsiteY57" fmla="*/ 2947737 h 3212432"/>
              <a:gd name="connsiteX58" fmla="*/ 1102896 w 2845798"/>
              <a:gd name="connsiteY58" fmla="*/ 2959768 h 3212432"/>
              <a:gd name="connsiteX59" fmla="*/ 982580 w 2845798"/>
              <a:gd name="connsiteY59" fmla="*/ 2995863 h 3212432"/>
              <a:gd name="connsiteX60" fmla="*/ 946485 w 2845798"/>
              <a:gd name="connsiteY60" fmla="*/ 3019926 h 3212432"/>
              <a:gd name="connsiteX61" fmla="*/ 826169 w 2845798"/>
              <a:gd name="connsiteY61" fmla="*/ 3056021 h 3212432"/>
              <a:gd name="connsiteX62" fmla="*/ 561475 w 2845798"/>
              <a:gd name="connsiteY62" fmla="*/ 3068053 h 3212432"/>
              <a:gd name="connsiteX63" fmla="*/ 477254 w 2845798"/>
              <a:gd name="connsiteY63" fmla="*/ 3104147 h 3212432"/>
              <a:gd name="connsiteX64" fmla="*/ 417096 w 2845798"/>
              <a:gd name="connsiteY64" fmla="*/ 3164305 h 3212432"/>
              <a:gd name="connsiteX65" fmla="*/ 304800 w 2845798"/>
              <a:gd name="connsiteY65" fmla="*/ 3212432 h 3212432"/>
              <a:gd name="connsiteX66" fmla="*/ 0 w 2845798"/>
              <a:gd name="connsiteY66" fmla="*/ 3212432 h 3212432"/>
              <a:gd name="connsiteX0" fmla="*/ 1066801 w 2845798"/>
              <a:gd name="connsiteY0" fmla="*/ 0 h 3212432"/>
              <a:gd name="connsiteX1" fmla="*/ 1066801 w 2845798"/>
              <a:gd name="connsiteY1" fmla="*/ 0 h 3212432"/>
              <a:gd name="connsiteX2" fmla="*/ 1078833 w 2845798"/>
              <a:gd name="connsiteY2" fmla="*/ 108284 h 3212432"/>
              <a:gd name="connsiteX3" fmla="*/ 1114927 w 2845798"/>
              <a:gd name="connsiteY3" fmla="*/ 132347 h 3212432"/>
              <a:gd name="connsiteX4" fmla="*/ 1126959 w 2845798"/>
              <a:gd name="connsiteY4" fmla="*/ 228600 h 3212432"/>
              <a:gd name="connsiteX5" fmla="*/ 1138990 w 2845798"/>
              <a:gd name="connsiteY5" fmla="*/ 264695 h 3212432"/>
              <a:gd name="connsiteX6" fmla="*/ 1199148 w 2845798"/>
              <a:gd name="connsiteY6" fmla="*/ 324853 h 3212432"/>
              <a:gd name="connsiteX7" fmla="*/ 1223212 w 2845798"/>
              <a:gd name="connsiteY7" fmla="*/ 360947 h 3212432"/>
              <a:gd name="connsiteX8" fmla="*/ 1307433 w 2845798"/>
              <a:gd name="connsiteY8" fmla="*/ 409074 h 3212432"/>
              <a:gd name="connsiteX9" fmla="*/ 1415717 w 2845798"/>
              <a:gd name="connsiteY9" fmla="*/ 457200 h 3212432"/>
              <a:gd name="connsiteX10" fmla="*/ 1451812 w 2845798"/>
              <a:gd name="connsiteY10" fmla="*/ 469232 h 3212432"/>
              <a:gd name="connsiteX11" fmla="*/ 1716506 w 2845798"/>
              <a:gd name="connsiteY11" fmla="*/ 481263 h 3212432"/>
              <a:gd name="connsiteX12" fmla="*/ 1752601 w 2845798"/>
              <a:gd name="connsiteY12" fmla="*/ 493295 h 3212432"/>
              <a:gd name="connsiteX13" fmla="*/ 1812759 w 2845798"/>
              <a:gd name="connsiteY13" fmla="*/ 505326 h 3212432"/>
              <a:gd name="connsiteX14" fmla="*/ 1848854 w 2845798"/>
              <a:gd name="connsiteY14" fmla="*/ 529389 h 3212432"/>
              <a:gd name="connsiteX15" fmla="*/ 1945106 w 2845798"/>
              <a:gd name="connsiteY15" fmla="*/ 541421 h 3212432"/>
              <a:gd name="connsiteX16" fmla="*/ 2041359 w 2845798"/>
              <a:gd name="connsiteY16" fmla="*/ 565484 h 3212432"/>
              <a:gd name="connsiteX17" fmla="*/ 2125580 w 2845798"/>
              <a:gd name="connsiteY17" fmla="*/ 613611 h 3212432"/>
              <a:gd name="connsiteX18" fmla="*/ 2209801 w 2845798"/>
              <a:gd name="connsiteY18" fmla="*/ 661737 h 3212432"/>
              <a:gd name="connsiteX19" fmla="*/ 2257927 w 2845798"/>
              <a:gd name="connsiteY19" fmla="*/ 673768 h 3212432"/>
              <a:gd name="connsiteX20" fmla="*/ 2330117 w 2845798"/>
              <a:gd name="connsiteY20" fmla="*/ 697832 h 3212432"/>
              <a:gd name="connsiteX21" fmla="*/ 2366212 w 2845798"/>
              <a:gd name="connsiteY21" fmla="*/ 709863 h 3212432"/>
              <a:gd name="connsiteX22" fmla="*/ 2402306 w 2845798"/>
              <a:gd name="connsiteY22" fmla="*/ 733926 h 3212432"/>
              <a:gd name="connsiteX23" fmla="*/ 2522622 w 2845798"/>
              <a:gd name="connsiteY23" fmla="*/ 757989 h 3212432"/>
              <a:gd name="connsiteX24" fmla="*/ 2606843 w 2845798"/>
              <a:gd name="connsiteY24" fmla="*/ 782053 h 3212432"/>
              <a:gd name="connsiteX25" fmla="*/ 2606843 w 2845798"/>
              <a:gd name="connsiteY25" fmla="*/ 998621 h 3212432"/>
              <a:gd name="connsiteX26" fmla="*/ 2558717 w 2845798"/>
              <a:gd name="connsiteY26" fmla="*/ 1034716 h 3212432"/>
              <a:gd name="connsiteX27" fmla="*/ 2534654 w 2845798"/>
              <a:gd name="connsiteY27" fmla="*/ 1070811 h 3212432"/>
              <a:gd name="connsiteX28" fmla="*/ 2510590 w 2845798"/>
              <a:gd name="connsiteY28" fmla="*/ 1094874 h 3212432"/>
              <a:gd name="connsiteX29" fmla="*/ 2522622 w 2845798"/>
              <a:gd name="connsiteY29" fmla="*/ 1311442 h 3212432"/>
              <a:gd name="connsiteX30" fmla="*/ 2534654 w 2845798"/>
              <a:gd name="connsiteY30" fmla="*/ 1347537 h 3212432"/>
              <a:gd name="connsiteX31" fmla="*/ 2618875 w 2845798"/>
              <a:gd name="connsiteY31" fmla="*/ 1443789 h 3212432"/>
              <a:gd name="connsiteX32" fmla="*/ 2691064 w 2845798"/>
              <a:gd name="connsiteY32" fmla="*/ 1467853 h 3212432"/>
              <a:gd name="connsiteX33" fmla="*/ 2739190 w 2845798"/>
              <a:gd name="connsiteY33" fmla="*/ 1540042 h 3212432"/>
              <a:gd name="connsiteX34" fmla="*/ 2775285 w 2845798"/>
              <a:gd name="connsiteY34" fmla="*/ 1804737 h 3212432"/>
              <a:gd name="connsiteX35" fmla="*/ 2811380 w 2845798"/>
              <a:gd name="connsiteY35" fmla="*/ 1876926 h 3212432"/>
              <a:gd name="connsiteX36" fmla="*/ 2835443 w 2845798"/>
              <a:gd name="connsiteY36" fmla="*/ 1949116 h 3212432"/>
              <a:gd name="connsiteX37" fmla="*/ 2787317 w 2845798"/>
              <a:gd name="connsiteY37" fmla="*/ 2045368 h 3212432"/>
              <a:gd name="connsiteX38" fmla="*/ 2739190 w 2845798"/>
              <a:gd name="connsiteY38" fmla="*/ 2093495 h 3212432"/>
              <a:gd name="connsiteX39" fmla="*/ 2667001 w 2845798"/>
              <a:gd name="connsiteY39" fmla="*/ 2117558 h 3212432"/>
              <a:gd name="connsiteX40" fmla="*/ 2630906 w 2845798"/>
              <a:gd name="connsiteY40" fmla="*/ 2129589 h 3212432"/>
              <a:gd name="connsiteX41" fmla="*/ 2594812 w 2845798"/>
              <a:gd name="connsiteY41" fmla="*/ 2249905 h 3212432"/>
              <a:gd name="connsiteX42" fmla="*/ 2546685 w 2845798"/>
              <a:gd name="connsiteY42" fmla="*/ 2322095 h 3212432"/>
              <a:gd name="connsiteX43" fmla="*/ 2546685 w 2845798"/>
              <a:gd name="connsiteY43" fmla="*/ 2406316 h 3212432"/>
              <a:gd name="connsiteX44" fmla="*/ 2510590 w 2845798"/>
              <a:gd name="connsiteY44" fmla="*/ 2526632 h 3212432"/>
              <a:gd name="connsiteX45" fmla="*/ 2522622 w 2845798"/>
              <a:gd name="connsiteY45" fmla="*/ 2574758 h 3212432"/>
              <a:gd name="connsiteX46" fmla="*/ 2558717 w 2845798"/>
              <a:gd name="connsiteY46" fmla="*/ 2610853 h 3212432"/>
              <a:gd name="connsiteX47" fmla="*/ 2606843 w 2845798"/>
              <a:gd name="connsiteY47" fmla="*/ 2671011 h 3212432"/>
              <a:gd name="connsiteX48" fmla="*/ 2594812 w 2845798"/>
              <a:gd name="connsiteY48" fmla="*/ 2731168 h 3212432"/>
              <a:gd name="connsiteX49" fmla="*/ 2306054 w 2845798"/>
              <a:gd name="connsiteY49" fmla="*/ 2743200 h 3212432"/>
              <a:gd name="connsiteX50" fmla="*/ 2221833 w 2845798"/>
              <a:gd name="connsiteY50" fmla="*/ 2755232 h 3212432"/>
              <a:gd name="connsiteX51" fmla="*/ 2161675 w 2845798"/>
              <a:gd name="connsiteY51" fmla="*/ 2803358 h 3212432"/>
              <a:gd name="connsiteX52" fmla="*/ 1981201 w 2845798"/>
              <a:gd name="connsiteY52" fmla="*/ 2839453 h 3212432"/>
              <a:gd name="connsiteX53" fmla="*/ 1945106 w 2845798"/>
              <a:gd name="connsiteY53" fmla="*/ 2851484 h 3212432"/>
              <a:gd name="connsiteX54" fmla="*/ 1909012 w 2845798"/>
              <a:gd name="connsiteY54" fmla="*/ 2875547 h 3212432"/>
              <a:gd name="connsiteX55" fmla="*/ 1560096 w 2845798"/>
              <a:gd name="connsiteY55" fmla="*/ 2887579 h 3212432"/>
              <a:gd name="connsiteX56" fmla="*/ 1415717 w 2845798"/>
              <a:gd name="connsiteY56" fmla="*/ 2935705 h 3212432"/>
              <a:gd name="connsiteX57" fmla="*/ 1379622 w 2845798"/>
              <a:gd name="connsiteY57" fmla="*/ 2947737 h 3212432"/>
              <a:gd name="connsiteX58" fmla="*/ 1102896 w 2845798"/>
              <a:gd name="connsiteY58" fmla="*/ 2959768 h 3212432"/>
              <a:gd name="connsiteX59" fmla="*/ 982580 w 2845798"/>
              <a:gd name="connsiteY59" fmla="*/ 2995863 h 3212432"/>
              <a:gd name="connsiteX60" fmla="*/ 946485 w 2845798"/>
              <a:gd name="connsiteY60" fmla="*/ 3019926 h 3212432"/>
              <a:gd name="connsiteX61" fmla="*/ 826169 w 2845798"/>
              <a:gd name="connsiteY61" fmla="*/ 3056021 h 3212432"/>
              <a:gd name="connsiteX62" fmla="*/ 561475 w 2845798"/>
              <a:gd name="connsiteY62" fmla="*/ 3068053 h 3212432"/>
              <a:gd name="connsiteX63" fmla="*/ 477254 w 2845798"/>
              <a:gd name="connsiteY63" fmla="*/ 3104147 h 3212432"/>
              <a:gd name="connsiteX64" fmla="*/ 417096 w 2845798"/>
              <a:gd name="connsiteY64" fmla="*/ 3164305 h 3212432"/>
              <a:gd name="connsiteX65" fmla="*/ 304800 w 2845798"/>
              <a:gd name="connsiteY65" fmla="*/ 3212432 h 3212432"/>
              <a:gd name="connsiteX66" fmla="*/ 0 w 2845798"/>
              <a:gd name="connsiteY66" fmla="*/ 3212432 h 321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5798" h="3212432">
                <a:moveTo>
                  <a:pt x="1066801" y="0"/>
                </a:moveTo>
                <a:lnTo>
                  <a:pt x="1066801" y="0"/>
                </a:lnTo>
                <a:cubicBezTo>
                  <a:pt x="1070812" y="36095"/>
                  <a:pt x="1066422" y="74154"/>
                  <a:pt x="1078833" y="108284"/>
                </a:cubicBezTo>
                <a:cubicBezTo>
                  <a:pt x="1083775" y="121873"/>
                  <a:pt x="1109557" y="118921"/>
                  <a:pt x="1114927" y="132347"/>
                </a:cubicBezTo>
                <a:cubicBezTo>
                  <a:pt x="1126935" y="162368"/>
                  <a:pt x="1121175" y="196788"/>
                  <a:pt x="1126959" y="228600"/>
                </a:cubicBezTo>
                <a:cubicBezTo>
                  <a:pt x="1129228" y="241078"/>
                  <a:pt x="1131381" y="254549"/>
                  <a:pt x="1138990" y="264695"/>
                </a:cubicBezTo>
                <a:cubicBezTo>
                  <a:pt x="1156005" y="287382"/>
                  <a:pt x="1183417" y="301257"/>
                  <a:pt x="1199148" y="324853"/>
                </a:cubicBezTo>
                <a:cubicBezTo>
                  <a:pt x="1207169" y="336884"/>
                  <a:pt x="1212987" y="350722"/>
                  <a:pt x="1223212" y="360947"/>
                </a:cubicBezTo>
                <a:cubicBezTo>
                  <a:pt x="1242759" y="380494"/>
                  <a:pt x="1285407" y="396488"/>
                  <a:pt x="1307433" y="409074"/>
                </a:cubicBezTo>
                <a:cubicBezTo>
                  <a:pt x="1387516" y="454835"/>
                  <a:pt x="1289667" y="415183"/>
                  <a:pt x="1415717" y="457200"/>
                </a:cubicBezTo>
                <a:cubicBezTo>
                  <a:pt x="1427749" y="461211"/>
                  <a:pt x="1439143" y="468656"/>
                  <a:pt x="1451812" y="469232"/>
                </a:cubicBezTo>
                <a:lnTo>
                  <a:pt x="1716506" y="481263"/>
                </a:lnTo>
                <a:cubicBezTo>
                  <a:pt x="1728538" y="485274"/>
                  <a:pt x="1740297" y="490219"/>
                  <a:pt x="1752601" y="493295"/>
                </a:cubicBezTo>
                <a:cubicBezTo>
                  <a:pt x="1772440" y="498255"/>
                  <a:pt x="1793611" y="498146"/>
                  <a:pt x="1812759" y="505326"/>
                </a:cubicBezTo>
                <a:cubicBezTo>
                  <a:pt x="1826299" y="510403"/>
                  <a:pt x="1834903" y="525584"/>
                  <a:pt x="1848854" y="529389"/>
                </a:cubicBezTo>
                <a:cubicBezTo>
                  <a:pt x="1880048" y="537897"/>
                  <a:pt x="1913326" y="535462"/>
                  <a:pt x="1945106" y="541421"/>
                </a:cubicBezTo>
                <a:cubicBezTo>
                  <a:pt x="1977611" y="547516"/>
                  <a:pt x="2041359" y="565484"/>
                  <a:pt x="2041359" y="565484"/>
                </a:cubicBezTo>
                <a:cubicBezTo>
                  <a:pt x="2157725" y="652759"/>
                  <a:pt x="2033719" y="567681"/>
                  <a:pt x="2125580" y="613611"/>
                </a:cubicBezTo>
                <a:cubicBezTo>
                  <a:pt x="2195388" y="648515"/>
                  <a:pt x="2125436" y="630101"/>
                  <a:pt x="2209801" y="661737"/>
                </a:cubicBezTo>
                <a:cubicBezTo>
                  <a:pt x="2225284" y="667543"/>
                  <a:pt x="2242089" y="669016"/>
                  <a:pt x="2257927" y="673768"/>
                </a:cubicBezTo>
                <a:cubicBezTo>
                  <a:pt x="2282222" y="681057"/>
                  <a:pt x="2306054" y="689811"/>
                  <a:pt x="2330117" y="697832"/>
                </a:cubicBezTo>
                <a:lnTo>
                  <a:pt x="2366212" y="709863"/>
                </a:lnTo>
                <a:cubicBezTo>
                  <a:pt x="2378243" y="717884"/>
                  <a:pt x="2389373" y="727459"/>
                  <a:pt x="2402306" y="733926"/>
                </a:cubicBezTo>
                <a:cubicBezTo>
                  <a:pt x="2437607" y="751577"/>
                  <a:pt x="2487779" y="751654"/>
                  <a:pt x="2522622" y="757989"/>
                </a:cubicBezTo>
                <a:cubicBezTo>
                  <a:pt x="2555856" y="764031"/>
                  <a:pt x="2575920" y="771745"/>
                  <a:pt x="2606843" y="782053"/>
                </a:cubicBezTo>
                <a:cubicBezTo>
                  <a:pt x="2633264" y="861311"/>
                  <a:pt x="2641958" y="872207"/>
                  <a:pt x="2606843" y="998621"/>
                </a:cubicBezTo>
                <a:cubicBezTo>
                  <a:pt x="2601476" y="1017942"/>
                  <a:pt x="2572896" y="1020537"/>
                  <a:pt x="2558717" y="1034716"/>
                </a:cubicBezTo>
                <a:cubicBezTo>
                  <a:pt x="2548492" y="1044941"/>
                  <a:pt x="2543687" y="1059520"/>
                  <a:pt x="2534654" y="1070811"/>
                </a:cubicBezTo>
                <a:cubicBezTo>
                  <a:pt x="2527568" y="1079669"/>
                  <a:pt x="2518611" y="1086853"/>
                  <a:pt x="2510590" y="1094874"/>
                </a:cubicBezTo>
                <a:cubicBezTo>
                  <a:pt x="2514601" y="1167063"/>
                  <a:pt x="2515767" y="1239467"/>
                  <a:pt x="2522622" y="1311442"/>
                </a:cubicBezTo>
                <a:cubicBezTo>
                  <a:pt x="2523824" y="1324067"/>
                  <a:pt x="2528495" y="1336450"/>
                  <a:pt x="2534654" y="1347537"/>
                </a:cubicBezTo>
                <a:cubicBezTo>
                  <a:pt x="2558653" y="1390735"/>
                  <a:pt x="2574791" y="1424196"/>
                  <a:pt x="2618875" y="1443789"/>
                </a:cubicBezTo>
                <a:cubicBezTo>
                  <a:pt x="2642054" y="1454091"/>
                  <a:pt x="2691064" y="1467853"/>
                  <a:pt x="2691064" y="1467853"/>
                </a:cubicBezTo>
                <a:cubicBezTo>
                  <a:pt x="2707106" y="1491916"/>
                  <a:pt x="2737386" y="1511178"/>
                  <a:pt x="2739190" y="1540042"/>
                </a:cubicBezTo>
                <a:cubicBezTo>
                  <a:pt x="2752804" y="1757857"/>
                  <a:pt x="2730891" y="1671555"/>
                  <a:pt x="2775285" y="1804737"/>
                </a:cubicBezTo>
                <a:cubicBezTo>
                  <a:pt x="2819165" y="1936377"/>
                  <a:pt x="2749184" y="1736985"/>
                  <a:pt x="2811380" y="1876926"/>
                </a:cubicBezTo>
                <a:cubicBezTo>
                  <a:pt x="2821682" y="1900105"/>
                  <a:pt x="2835443" y="1949116"/>
                  <a:pt x="2835443" y="1949116"/>
                </a:cubicBezTo>
                <a:cubicBezTo>
                  <a:pt x="2817511" y="2056710"/>
                  <a:pt x="2845798" y="1995241"/>
                  <a:pt x="2787317" y="2045368"/>
                </a:cubicBezTo>
                <a:cubicBezTo>
                  <a:pt x="2770091" y="2060133"/>
                  <a:pt x="2760713" y="2086321"/>
                  <a:pt x="2739190" y="2093495"/>
                </a:cubicBezTo>
                <a:lnTo>
                  <a:pt x="2667001" y="2117558"/>
                </a:lnTo>
                <a:lnTo>
                  <a:pt x="2630906" y="2129589"/>
                </a:lnTo>
                <a:cubicBezTo>
                  <a:pt x="2570359" y="2190138"/>
                  <a:pt x="2647074" y="2103571"/>
                  <a:pt x="2594812" y="2249905"/>
                </a:cubicBezTo>
                <a:cubicBezTo>
                  <a:pt x="2585085" y="2277141"/>
                  <a:pt x="2546685" y="2322095"/>
                  <a:pt x="2546685" y="2322095"/>
                </a:cubicBezTo>
                <a:cubicBezTo>
                  <a:pt x="2517839" y="2408635"/>
                  <a:pt x="2546685" y="2300564"/>
                  <a:pt x="2546685" y="2406316"/>
                </a:cubicBezTo>
                <a:cubicBezTo>
                  <a:pt x="2546685" y="2483739"/>
                  <a:pt x="2543207" y="2477707"/>
                  <a:pt x="2510590" y="2526632"/>
                </a:cubicBezTo>
                <a:cubicBezTo>
                  <a:pt x="2514601" y="2542674"/>
                  <a:pt x="2514418" y="2560401"/>
                  <a:pt x="2522622" y="2574758"/>
                </a:cubicBezTo>
                <a:cubicBezTo>
                  <a:pt x="2531064" y="2589531"/>
                  <a:pt x="2547824" y="2597781"/>
                  <a:pt x="2558717" y="2610853"/>
                </a:cubicBezTo>
                <a:cubicBezTo>
                  <a:pt x="2634616" y="2701930"/>
                  <a:pt x="2536827" y="2600993"/>
                  <a:pt x="2606843" y="2671011"/>
                </a:cubicBezTo>
                <a:cubicBezTo>
                  <a:pt x="2602833" y="2691063"/>
                  <a:pt x="2614697" y="2726396"/>
                  <a:pt x="2594812" y="2731168"/>
                </a:cubicBezTo>
                <a:cubicBezTo>
                  <a:pt x="2501136" y="2753650"/>
                  <a:pt x="2402190" y="2736997"/>
                  <a:pt x="2306054" y="2743200"/>
                </a:cubicBezTo>
                <a:cubicBezTo>
                  <a:pt x="2277754" y="2745026"/>
                  <a:pt x="2249907" y="2751221"/>
                  <a:pt x="2221833" y="2755232"/>
                </a:cubicBezTo>
                <a:cubicBezTo>
                  <a:pt x="2090199" y="2799108"/>
                  <a:pt x="2286063" y="2725615"/>
                  <a:pt x="2161675" y="2803358"/>
                </a:cubicBezTo>
                <a:cubicBezTo>
                  <a:pt x="2115560" y="2832180"/>
                  <a:pt x="2028032" y="2834249"/>
                  <a:pt x="1981201" y="2839453"/>
                </a:cubicBezTo>
                <a:cubicBezTo>
                  <a:pt x="1969169" y="2843463"/>
                  <a:pt x="1956450" y="2845812"/>
                  <a:pt x="1945106" y="2851484"/>
                </a:cubicBezTo>
                <a:cubicBezTo>
                  <a:pt x="1932173" y="2857951"/>
                  <a:pt x="1923409" y="2874197"/>
                  <a:pt x="1909012" y="2875547"/>
                </a:cubicBezTo>
                <a:cubicBezTo>
                  <a:pt x="1793146" y="2886410"/>
                  <a:pt x="1676401" y="2883568"/>
                  <a:pt x="1560096" y="2887579"/>
                </a:cubicBezTo>
                <a:lnTo>
                  <a:pt x="1415717" y="2935705"/>
                </a:lnTo>
                <a:cubicBezTo>
                  <a:pt x="1403685" y="2939716"/>
                  <a:pt x="1392293" y="2947186"/>
                  <a:pt x="1379622" y="2947737"/>
                </a:cubicBezTo>
                <a:lnTo>
                  <a:pt x="1102896" y="2959768"/>
                </a:lnTo>
                <a:cubicBezTo>
                  <a:pt x="1015019" y="2989061"/>
                  <a:pt x="1055314" y="2977680"/>
                  <a:pt x="982580" y="2995863"/>
                </a:cubicBezTo>
                <a:cubicBezTo>
                  <a:pt x="970548" y="3003884"/>
                  <a:pt x="959699" y="3014053"/>
                  <a:pt x="946485" y="3019926"/>
                </a:cubicBezTo>
                <a:cubicBezTo>
                  <a:pt x="937717" y="3023823"/>
                  <a:pt x="847330" y="3054393"/>
                  <a:pt x="826169" y="3056021"/>
                </a:cubicBezTo>
                <a:cubicBezTo>
                  <a:pt x="738107" y="3062795"/>
                  <a:pt x="649706" y="3064042"/>
                  <a:pt x="561475" y="3068053"/>
                </a:cubicBezTo>
                <a:cubicBezTo>
                  <a:pt x="534646" y="3076996"/>
                  <a:pt x="499557" y="3086801"/>
                  <a:pt x="477254" y="3104147"/>
                </a:cubicBezTo>
                <a:cubicBezTo>
                  <a:pt x="454869" y="3121558"/>
                  <a:pt x="437149" y="3144252"/>
                  <a:pt x="417096" y="3164305"/>
                </a:cubicBezTo>
                <a:cubicBezTo>
                  <a:pt x="405064" y="3176337"/>
                  <a:pt x="320942" y="3207051"/>
                  <a:pt x="304800" y="3212432"/>
                </a:cubicBezTo>
                <a:lnTo>
                  <a:pt x="0" y="3212432"/>
                </a:lnTo>
              </a:path>
            </a:pathLst>
          </a:custGeom>
          <a:ln w="28575">
            <a:solidFill>
              <a:srgbClr val="0000F2"/>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grpSp>
        <p:nvGrpSpPr>
          <p:cNvPr id="3" name="Group 43"/>
          <p:cNvGrpSpPr/>
          <p:nvPr/>
        </p:nvGrpSpPr>
        <p:grpSpPr>
          <a:xfrm>
            <a:off x="1790700" y="1828800"/>
            <a:ext cx="3195638" cy="3270250"/>
            <a:chOff x="1790700" y="1828800"/>
            <a:chExt cx="3195638" cy="3270250"/>
          </a:xfrm>
          <a:solidFill>
            <a:srgbClr val="2861D2">
              <a:alpha val="70000"/>
            </a:srgbClr>
          </a:solidFill>
        </p:grpSpPr>
        <p:sp>
          <p:nvSpPr>
            <p:cNvPr id="11" name="Freeform 10"/>
            <p:cNvSpPr/>
            <p:nvPr/>
          </p:nvSpPr>
          <p:spPr bwMode="auto">
            <a:xfrm>
              <a:off x="1790700" y="1828800"/>
              <a:ext cx="3195638" cy="3270250"/>
            </a:xfrm>
            <a:custGeom>
              <a:avLst/>
              <a:gdLst>
                <a:gd name="connsiteX0" fmla="*/ 0 w 3195150"/>
                <a:gd name="connsiteY0" fmla="*/ 3149600 h 3270250"/>
                <a:gd name="connsiteX1" fmla="*/ 63500 w 3195150"/>
                <a:gd name="connsiteY1" fmla="*/ 3105150 h 3270250"/>
                <a:gd name="connsiteX2" fmla="*/ 114300 w 3195150"/>
                <a:gd name="connsiteY2" fmla="*/ 3067050 h 3270250"/>
                <a:gd name="connsiteX3" fmla="*/ 171450 w 3195150"/>
                <a:gd name="connsiteY3" fmla="*/ 3060700 h 3270250"/>
                <a:gd name="connsiteX4" fmla="*/ 196850 w 3195150"/>
                <a:gd name="connsiteY4" fmla="*/ 3067050 h 3270250"/>
                <a:gd name="connsiteX5" fmla="*/ 241300 w 3195150"/>
                <a:gd name="connsiteY5" fmla="*/ 3060700 h 3270250"/>
                <a:gd name="connsiteX6" fmla="*/ 304800 w 3195150"/>
                <a:gd name="connsiteY6" fmla="*/ 3048000 h 3270250"/>
                <a:gd name="connsiteX7" fmla="*/ 330200 w 3195150"/>
                <a:gd name="connsiteY7" fmla="*/ 3041650 h 3270250"/>
                <a:gd name="connsiteX8" fmla="*/ 355600 w 3195150"/>
                <a:gd name="connsiteY8" fmla="*/ 3028950 h 3270250"/>
                <a:gd name="connsiteX9" fmla="*/ 368300 w 3195150"/>
                <a:gd name="connsiteY9" fmla="*/ 3009900 h 3270250"/>
                <a:gd name="connsiteX10" fmla="*/ 374650 w 3195150"/>
                <a:gd name="connsiteY10" fmla="*/ 2978150 h 3270250"/>
                <a:gd name="connsiteX11" fmla="*/ 393700 w 3195150"/>
                <a:gd name="connsiteY11" fmla="*/ 2965450 h 3270250"/>
                <a:gd name="connsiteX12" fmla="*/ 520700 w 3195150"/>
                <a:gd name="connsiteY12" fmla="*/ 2959100 h 3270250"/>
                <a:gd name="connsiteX13" fmla="*/ 660400 w 3195150"/>
                <a:gd name="connsiteY13" fmla="*/ 2933700 h 3270250"/>
                <a:gd name="connsiteX14" fmla="*/ 679450 w 3195150"/>
                <a:gd name="connsiteY14" fmla="*/ 2908300 h 3270250"/>
                <a:gd name="connsiteX15" fmla="*/ 730250 w 3195150"/>
                <a:gd name="connsiteY15" fmla="*/ 2889250 h 3270250"/>
                <a:gd name="connsiteX16" fmla="*/ 742950 w 3195150"/>
                <a:gd name="connsiteY16" fmla="*/ 2870200 h 3270250"/>
                <a:gd name="connsiteX17" fmla="*/ 749300 w 3195150"/>
                <a:gd name="connsiteY17" fmla="*/ 2844800 h 3270250"/>
                <a:gd name="connsiteX18" fmla="*/ 768350 w 3195150"/>
                <a:gd name="connsiteY18" fmla="*/ 2832100 h 3270250"/>
                <a:gd name="connsiteX19" fmla="*/ 787400 w 3195150"/>
                <a:gd name="connsiteY19" fmla="*/ 2838450 h 3270250"/>
                <a:gd name="connsiteX20" fmla="*/ 806450 w 3195150"/>
                <a:gd name="connsiteY20" fmla="*/ 2851150 h 3270250"/>
                <a:gd name="connsiteX21" fmla="*/ 831850 w 3195150"/>
                <a:gd name="connsiteY21" fmla="*/ 2857500 h 3270250"/>
                <a:gd name="connsiteX22" fmla="*/ 958850 w 3195150"/>
                <a:gd name="connsiteY22" fmla="*/ 2851150 h 3270250"/>
                <a:gd name="connsiteX23" fmla="*/ 990600 w 3195150"/>
                <a:gd name="connsiteY23" fmla="*/ 2832100 h 3270250"/>
                <a:gd name="connsiteX24" fmla="*/ 1035050 w 3195150"/>
                <a:gd name="connsiteY24" fmla="*/ 2813050 h 3270250"/>
                <a:gd name="connsiteX25" fmla="*/ 1054100 w 3195150"/>
                <a:gd name="connsiteY25" fmla="*/ 2800350 h 3270250"/>
                <a:gd name="connsiteX26" fmla="*/ 1073150 w 3195150"/>
                <a:gd name="connsiteY26" fmla="*/ 2794000 h 3270250"/>
                <a:gd name="connsiteX27" fmla="*/ 1092200 w 3195150"/>
                <a:gd name="connsiteY27" fmla="*/ 2781300 h 3270250"/>
                <a:gd name="connsiteX28" fmla="*/ 1117600 w 3195150"/>
                <a:gd name="connsiteY28" fmla="*/ 2762250 h 3270250"/>
                <a:gd name="connsiteX29" fmla="*/ 1143000 w 3195150"/>
                <a:gd name="connsiteY29" fmla="*/ 2755900 h 3270250"/>
                <a:gd name="connsiteX30" fmla="*/ 1193800 w 3195150"/>
                <a:gd name="connsiteY30" fmla="*/ 2774950 h 3270250"/>
                <a:gd name="connsiteX31" fmla="*/ 1250950 w 3195150"/>
                <a:gd name="connsiteY31" fmla="*/ 2787650 h 3270250"/>
                <a:gd name="connsiteX32" fmla="*/ 1320800 w 3195150"/>
                <a:gd name="connsiteY32" fmla="*/ 2774950 h 3270250"/>
                <a:gd name="connsiteX33" fmla="*/ 1352550 w 3195150"/>
                <a:gd name="connsiteY33" fmla="*/ 2743200 h 3270250"/>
                <a:gd name="connsiteX34" fmla="*/ 1384300 w 3195150"/>
                <a:gd name="connsiteY34" fmla="*/ 2724150 h 3270250"/>
                <a:gd name="connsiteX35" fmla="*/ 1403350 w 3195150"/>
                <a:gd name="connsiteY35" fmla="*/ 2711450 h 3270250"/>
                <a:gd name="connsiteX36" fmla="*/ 1422400 w 3195150"/>
                <a:gd name="connsiteY36" fmla="*/ 2705100 h 3270250"/>
                <a:gd name="connsiteX37" fmla="*/ 1441450 w 3195150"/>
                <a:gd name="connsiteY37" fmla="*/ 2692400 h 3270250"/>
                <a:gd name="connsiteX38" fmla="*/ 1479550 w 3195150"/>
                <a:gd name="connsiteY38" fmla="*/ 2679700 h 3270250"/>
                <a:gd name="connsiteX39" fmla="*/ 1562100 w 3195150"/>
                <a:gd name="connsiteY39" fmla="*/ 2692400 h 3270250"/>
                <a:gd name="connsiteX40" fmla="*/ 1587500 w 3195150"/>
                <a:gd name="connsiteY40" fmla="*/ 2711450 h 3270250"/>
                <a:gd name="connsiteX41" fmla="*/ 1612900 w 3195150"/>
                <a:gd name="connsiteY41" fmla="*/ 2724150 h 3270250"/>
                <a:gd name="connsiteX42" fmla="*/ 1631950 w 3195150"/>
                <a:gd name="connsiteY42" fmla="*/ 2736850 h 3270250"/>
                <a:gd name="connsiteX43" fmla="*/ 1803400 w 3195150"/>
                <a:gd name="connsiteY43" fmla="*/ 2730500 h 3270250"/>
                <a:gd name="connsiteX44" fmla="*/ 1835150 w 3195150"/>
                <a:gd name="connsiteY44" fmla="*/ 2717800 h 3270250"/>
                <a:gd name="connsiteX45" fmla="*/ 1911350 w 3195150"/>
                <a:gd name="connsiteY45" fmla="*/ 2730500 h 3270250"/>
                <a:gd name="connsiteX46" fmla="*/ 1930400 w 3195150"/>
                <a:gd name="connsiteY46" fmla="*/ 2749550 h 3270250"/>
                <a:gd name="connsiteX47" fmla="*/ 1968500 w 3195150"/>
                <a:gd name="connsiteY47" fmla="*/ 2762250 h 3270250"/>
                <a:gd name="connsiteX48" fmla="*/ 2032000 w 3195150"/>
                <a:gd name="connsiteY48" fmla="*/ 2736850 h 3270250"/>
                <a:gd name="connsiteX49" fmla="*/ 2051050 w 3195150"/>
                <a:gd name="connsiteY49" fmla="*/ 2711450 h 3270250"/>
                <a:gd name="connsiteX50" fmla="*/ 2076450 w 3195150"/>
                <a:gd name="connsiteY50" fmla="*/ 2705100 h 3270250"/>
                <a:gd name="connsiteX51" fmla="*/ 2120900 w 3195150"/>
                <a:gd name="connsiteY51" fmla="*/ 2692400 h 3270250"/>
                <a:gd name="connsiteX52" fmla="*/ 2260600 w 3195150"/>
                <a:gd name="connsiteY52" fmla="*/ 2679700 h 3270250"/>
                <a:gd name="connsiteX53" fmla="*/ 2298700 w 3195150"/>
                <a:gd name="connsiteY53" fmla="*/ 2667000 h 3270250"/>
                <a:gd name="connsiteX54" fmla="*/ 2457450 w 3195150"/>
                <a:gd name="connsiteY54" fmla="*/ 2647950 h 3270250"/>
                <a:gd name="connsiteX55" fmla="*/ 2482850 w 3195150"/>
                <a:gd name="connsiteY55" fmla="*/ 2609850 h 3270250"/>
                <a:gd name="connsiteX56" fmla="*/ 2495550 w 3195150"/>
                <a:gd name="connsiteY56" fmla="*/ 2590800 h 3270250"/>
                <a:gd name="connsiteX57" fmla="*/ 2501900 w 3195150"/>
                <a:gd name="connsiteY57" fmla="*/ 2565400 h 3270250"/>
                <a:gd name="connsiteX58" fmla="*/ 2508250 w 3195150"/>
                <a:gd name="connsiteY58" fmla="*/ 2508250 h 3270250"/>
                <a:gd name="connsiteX59" fmla="*/ 2527300 w 3195150"/>
                <a:gd name="connsiteY59" fmla="*/ 2482850 h 3270250"/>
                <a:gd name="connsiteX60" fmla="*/ 2540000 w 3195150"/>
                <a:gd name="connsiteY60" fmla="*/ 2463800 h 3270250"/>
                <a:gd name="connsiteX61" fmla="*/ 2527300 w 3195150"/>
                <a:gd name="connsiteY61" fmla="*/ 2343150 h 3270250"/>
                <a:gd name="connsiteX62" fmla="*/ 2489200 w 3195150"/>
                <a:gd name="connsiteY62" fmla="*/ 2286000 h 3270250"/>
                <a:gd name="connsiteX63" fmla="*/ 2476500 w 3195150"/>
                <a:gd name="connsiteY63" fmla="*/ 2260600 h 3270250"/>
                <a:gd name="connsiteX64" fmla="*/ 2438400 w 3195150"/>
                <a:gd name="connsiteY64" fmla="*/ 2222500 h 3270250"/>
                <a:gd name="connsiteX65" fmla="*/ 2425700 w 3195150"/>
                <a:gd name="connsiteY65" fmla="*/ 2165350 h 3270250"/>
                <a:gd name="connsiteX66" fmla="*/ 2381250 w 3195150"/>
                <a:gd name="connsiteY66" fmla="*/ 2108200 h 3270250"/>
                <a:gd name="connsiteX67" fmla="*/ 2362200 w 3195150"/>
                <a:gd name="connsiteY67" fmla="*/ 2095500 h 3270250"/>
                <a:gd name="connsiteX68" fmla="*/ 2355850 w 3195150"/>
                <a:gd name="connsiteY68" fmla="*/ 2076450 h 3270250"/>
                <a:gd name="connsiteX69" fmla="*/ 2362200 w 3195150"/>
                <a:gd name="connsiteY69" fmla="*/ 2057400 h 3270250"/>
                <a:gd name="connsiteX70" fmla="*/ 2393950 w 3195150"/>
                <a:gd name="connsiteY70" fmla="*/ 2019300 h 3270250"/>
                <a:gd name="connsiteX71" fmla="*/ 2432050 w 3195150"/>
                <a:gd name="connsiteY71" fmla="*/ 2006600 h 3270250"/>
                <a:gd name="connsiteX72" fmla="*/ 2476500 w 3195150"/>
                <a:gd name="connsiteY72" fmla="*/ 1949450 h 3270250"/>
                <a:gd name="connsiteX73" fmla="*/ 2470150 w 3195150"/>
                <a:gd name="connsiteY73" fmla="*/ 1930400 h 3270250"/>
                <a:gd name="connsiteX74" fmla="*/ 2425700 w 3195150"/>
                <a:gd name="connsiteY74" fmla="*/ 1898650 h 3270250"/>
                <a:gd name="connsiteX75" fmla="*/ 2387600 w 3195150"/>
                <a:gd name="connsiteY75" fmla="*/ 1885950 h 3270250"/>
                <a:gd name="connsiteX76" fmla="*/ 2374900 w 3195150"/>
                <a:gd name="connsiteY76" fmla="*/ 1866900 h 3270250"/>
                <a:gd name="connsiteX77" fmla="*/ 2387600 w 3195150"/>
                <a:gd name="connsiteY77" fmla="*/ 1847850 h 3270250"/>
                <a:gd name="connsiteX78" fmla="*/ 2432050 w 3195150"/>
                <a:gd name="connsiteY78" fmla="*/ 1816100 h 3270250"/>
                <a:gd name="connsiteX79" fmla="*/ 2451100 w 3195150"/>
                <a:gd name="connsiteY79" fmla="*/ 1797050 h 3270250"/>
                <a:gd name="connsiteX80" fmla="*/ 2457450 w 3195150"/>
                <a:gd name="connsiteY80" fmla="*/ 1778000 h 3270250"/>
                <a:gd name="connsiteX81" fmla="*/ 2444750 w 3195150"/>
                <a:gd name="connsiteY81" fmla="*/ 1727200 h 3270250"/>
                <a:gd name="connsiteX82" fmla="*/ 2451100 w 3195150"/>
                <a:gd name="connsiteY82" fmla="*/ 1701800 h 3270250"/>
                <a:gd name="connsiteX83" fmla="*/ 2495550 w 3195150"/>
                <a:gd name="connsiteY83" fmla="*/ 1682750 h 3270250"/>
                <a:gd name="connsiteX84" fmla="*/ 2520950 w 3195150"/>
                <a:gd name="connsiteY84" fmla="*/ 1663700 h 3270250"/>
                <a:gd name="connsiteX85" fmla="*/ 2540000 w 3195150"/>
                <a:gd name="connsiteY85" fmla="*/ 1644650 h 3270250"/>
                <a:gd name="connsiteX86" fmla="*/ 2559050 w 3195150"/>
                <a:gd name="connsiteY86" fmla="*/ 1638300 h 3270250"/>
                <a:gd name="connsiteX87" fmla="*/ 2654300 w 3195150"/>
                <a:gd name="connsiteY87" fmla="*/ 1638300 h 3270250"/>
                <a:gd name="connsiteX88" fmla="*/ 2692400 w 3195150"/>
                <a:gd name="connsiteY88" fmla="*/ 1612900 h 3270250"/>
                <a:gd name="connsiteX89" fmla="*/ 2711450 w 3195150"/>
                <a:gd name="connsiteY89" fmla="*/ 1625600 h 3270250"/>
                <a:gd name="connsiteX90" fmla="*/ 2806700 w 3195150"/>
                <a:gd name="connsiteY90" fmla="*/ 1606550 h 3270250"/>
                <a:gd name="connsiteX91" fmla="*/ 2819400 w 3195150"/>
                <a:gd name="connsiteY91" fmla="*/ 1581150 h 3270250"/>
                <a:gd name="connsiteX92" fmla="*/ 2768600 w 3195150"/>
                <a:gd name="connsiteY92" fmla="*/ 1562100 h 3270250"/>
                <a:gd name="connsiteX93" fmla="*/ 2622550 w 3195150"/>
                <a:gd name="connsiteY93" fmla="*/ 1536700 h 3270250"/>
                <a:gd name="connsiteX94" fmla="*/ 2584450 w 3195150"/>
                <a:gd name="connsiteY94" fmla="*/ 1498600 h 3270250"/>
                <a:gd name="connsiteX95" fmla="*/ 2565400 w 3195150"/>
                <a:gd name="connsiteY95" fmla="*/ 1492250 h 3270250"/>
                <a:gd name="connsiteX96" fmla="*/ 2501900 w 3195150"/>
                <a:gd name="connsiteY96" fmla="*/ 1435100 h 3270250"/>
                <a:gd name="connsiteX97" fmla="*/ 2482850 w 3195150"/>
                <a:gd name="connsiteY97" fmla="*/ 1416050 h 3270250"/>
                <a:gd name="connsiteX98" fmla="*/ 2457450 w 3195150"/>
                <a:gd name="connsiteY98" fmla="*/ 1409700 h 3270250"/>
                <a:gd name="connsiteX99" fmla="*/ 2400300 w 3195150"/>
                <a:gd name="connsiteY99" fmla="*/ 1403350 h 3270250"/>
                <a:gd name="connsiteX100" fmla="*/ 2393950 w 3195150"/>
                <a:gd name="connsiteY100" fmla="*/ 1377950 h 3270250"/>
                <a:gd name="connsiteX101" fmla="*/ 2381250 w 3195150"/>
                <a:gd name="connsiteY101" fmla="*/ 1352550 h 3270250"/>
                <a:gd name="connsiteX102" fmla="*/ 2374900 w 3195150"/>
                <a:gd name="connsiteY102" fmla="*/ 1333500 h 3270250"/>
                <a:gd name="connsiteX103" fmla="*/ 2381250 w 3195150"/>
                <a:gd name="connsiteY103" fmla="*/ 1219200 h 3270250"/>
                <a:gd name="connsiteX104" fmla="*/ 2419350 w 3195150"/>
                <a:gd name="connsiteY104" fmla="*/ 1181100 h 3270250"/>
                <a:gd name="connsiteX105" fmla="*/ 2387600 w 3195150"/>
                <a:gd name="connsiteY105" fmla="*/ 1111250 h 3270250"/>
                <a:gd name="connsiteX106" fmla="*/ 2374900 w 3195150"/>
                <a:gd name="connsiteY106" fmla="*/ 1060450 h 3270250"/>
                <a:gd name="connsiteX107" fmla="*/ 2362200 w 3195150"/>
                <a:gd name="connsiteY107" fmla="*/ 1041400 h 3270250"/>
                <a:gd name="connsiteX108" fmla="*/ 2355850 w 3195150"/>
                <a:gd name="connsiteY108" fmla="*/ 1016000 h 3270250"/>
                <a:gd name="connsiteX109" fmla="*/ 2362200 w 3195150"/>
                <a:gd name="connsiteY109" fmla="*/ 990600 h 3270250"/>
                <a:gd name="connsiteX110" fmla="*/ 2381250 w 3195150"/>
                <a:gd name="connsiteY110" fmla="*/ 984250 h 3270250"/>
                <a:gd name="connsiteX111" fmla="*/ 2419350 w 3195150"/>
                <a:gd name="connsiteY111" fmla="*/ 977900 h 3270250"/>
                <a:gd name="connsiteX112" fmla="*/ 2425700 w 3195150"/>
                <a:gd name="connsiteY112" fmla="*/ 946150 h 3270250"/>
                <a:gd name="connsiteX113" fmla="*/ 2470150 w 3195150"/>
                <a:gd name="connsiteY113" fmla="*/ 914400 h 3270250"/>
                <a:gd name="connsiteX114" fmla="*/ 2482850 w 3195150"/>
                <a:gd name="connsiteY114" fmla="*/ 895350 h 3270250"/>
                <a:gd name="connsiteX115" fmla="*/ 2501900 w 3195150"/>
                <a:gd name="connsiteY115" fmla="*/ 876300 h 3270250"/>
                <a:gd name="connsiteX116" fmla="*/ 2482850 w 3195150"/>
                <a:gd name="connsiteY116" fmla="*/ 857250 h 3270250"/>
                <a:gd name="connsiteX117" fmla="*/ 2362200 w 3195150"/>
                <a:gd name="connsiteY117" fmla="*/ 825500 h 3270250"/>
                <a:gd name="connsiteX118" fmla="*/ 2184400 w 3195150"/>
                <a:gd name="connsiteY118" fmla="*/ 806450 h 3270250"/>
                <a:gd name="connsiteX119" fmla="*/ 2127250 w 3195150"/>
                <a:gd name="connsiteY119" fmla="*/ 762000 h 3270250"/>
                <a:gd name="connsiteX120" fmla="*/ 2089150 w 3195150"/>
                <a:gd name="connsiteY120" fmla="*/ 742950 h 3270250"/>
                <a:gd name="connsiteX121" fmla="*/ 2070100 w 3195150"/>
                <a:gd name="connsiteY121" fmla="*/ 730250 h 3270250"/>
                <a:gd name="connsiteX122" fmla="*/ 2051050 w 3195150"/>
                <a:gd name="connsiteY122" fmla="*/ 711200 h 3270250"/>
                <a:gd name="connsiteX123" fmla="*/ 1955800 w 3195150"/>
                <a:gd name="connsiteY123" fmla="*/ 692150 h 3270250"/>
                <a:gd name="connsiteX124" fmla="*/ 1866900 w 3195150"/>
                <a:gd name="connsiteY124" fmla="*/ 685800 h 3270250"/>
                <a:gd name="connsiteX125" fmla="*/ 1841500 w 3195150"/>
                <a:gd name="connsiteY125" fmla="*/ 673100 h 3270250"/>
                <a:gd name="connsiteX126" fmla="*/ 1822450 w 3195150"/>
                <a:gd name="connsiteY126" fmla="*/ 654050 h 3270250"/>
                <a:gd name="connsiteX127" fmla="*/ 1790700 w 3195150"/>
                <a:gd name="connsiteY127" fmla="*/ 641350 h 3270250"/>
                <a:gd name="connsiteX128" fmla="*/ 1771650 w 3195150"/>
                <a:gd name="connsiteY128" fmla="*/ 628650 h 3270250"/>
                <a:gd name="connsiteX129" fmla="*/ 1752600 w 3195150"/>
                <a:gd name="connsiteY129" fmla="*/ 622300 h 3270250"/>
                <a:gd name="connsiteX130" fmla="*/ 1727200 w 3195150"/>
                <a:gd name="connsiteY130" fmla="*/ 609600 h 3270250"/>
                <a:gd name="connsiteX131" fmla="*/ 1593850 w 3195150"/>
                <a:gd name="connsiteY131" fmla="*/ 596900 h 3270250"/>
                <a:gd name="connsiteX132" fmla="*/ 1555750 w 3195150"/>
                <a:gd name="connsiteY132" fmla="*/ 571500 h 3270250"/>
                <a:gd name="connsiteX133" fmla="*/ 1511300 w 3195150"/>
                <a:gd name="connsiteY133" fmla="*/ 533400 h 3270250"/>
                <a:gd name="connsiteX134" fmla="*/ 1397000 w 3195150"/>
                <a:gd name="connsiteY134" fmla="*/ 514350 h 3270250"/>
                <a:gd name="connsiteX135" fmla="*/ 1377950 w 3195150"/>
                <a:gd name="connsiteY135" fmla="*/ 501650 h 3270250"/>
                <a:gd name="connsiteX136" fmla="*/ 1352550 w 3195150"/>
                <a:gd name="connsiteY136" fmla="*/ 488950 h 3270250"/>
                <a:gd name="connsiteX137" fmla="*/ 1339850 w 3195150"/>
                <a:gd name="connsiteY137" fmla="*/ 463550 h 3270250"/>
                <a:gd name="connsiteX138" fmla="*/ 1320800 w 3195150"/>
                <a:gd name="connsiteY138" fmla="*/ 450850 h 3270250"/>
                <a:gd name="connsiteX139" fmla="*/ 1301750 w 3195150"/>
                <a:gd name="connsiteY139" fmla="*/ 431800 h 3270250"/>
                <a:gd name="connsiteX140" fmla="*/ 1250950 w 3195150"/>
                <a:gd name="connsiteY140" fmla="*/ 387350 h 3270250"/>
                <a:gd name="connsiteX141" fmla="*/ 1231900 w 3195150"/>
                <a:gd name="connsiteY141" fmla="*/ 349250 h 3270250"/>
                <a:gd name="connsiteX142" fmla="*/ 1225550 w 3195150"/>
                <a:gd name="connsiteY142" fmla="*/ 323850 h 3270250"/>
                <a:gd name="connsiteX143" fmla="*/ 1187450 w 3195150"/>
                <a:gd name="connsiteY143" fmla="*/ 298450 h 3270250"/>
                <a:gd name="connsiteX144" fmla="*/ 1181100 w 3195150"/>
                <a:gd name="connsiteY144" fmla="*/ 273050 h 3270250"/>
                <a:gd name="connsiteX145" fmla="*/ 1168400 w 3195150"/>
                <a:gd name="connsiteY145" fmla="*/ 196850 h 3270250"/>
                <a:gd name="connsiteX146" fmla="*/ 1143000 w 3195150"/>
                <a:gd name="connsiteY146" fmla="*/ 184150 h 3270250"/>
                <a:gd name="connsiteX147" fmla="*/ 1123950 w 3195150"/>
                <a:gd name="connsiteY147" fmla="*/ 165100 h 3270250"/>
                <a:gd name="connsiteX148" fmla="*/ 1111250 w 3195150"/>
                <a:gd name="connsiteY148" fmla="*/ 139700 h 3270250"/>
                <a:gd name="connsiteX149" fmla="*/ 1066800 w 3195150"/>
                <a:gd name="connsiteY149" fmla="*/ 76200 h 3270250"/>
                <a:gd name="connsiteX150" fmla="*/ 1047750 w 3195150"/>
                <a:gd name="connsiteY150" fmla="*/ 57150 h 3270250"/>
                <a:gd name="connsiteX151" fmla="*/ 1041400 w 3195150"/>
                <a:gd name="connsiteY151" fmla="*/ 31750 h 3270250"/>
                <a:gd name="connsiteX152" fmla="*/ 1035050 w 3195150"/>
                <a:gd name="connsiteY152" fmla="*/ 0 h 3270250"/>
                <a:gd name="connsiteX153" fmla="*/ 1352550 w 3195150"/>
                <a:gd name="connsiteY153" fmla="*/ 0 h 3270250"/>
                <a:gd name="connsiteX154" fmla="*/ 1358900 w 3195150"/>
                <a:gd name="connsiteY154" fmla="*/ 69850 h 3270250"/>
                <a:gd name="connsiteX155" fmla="*/ 1377950 w 3195150"/>
                <a:gd name="connsiteY155" fmla="*/ 120650 h 3270250"/>
                <a:gd name="connsiteX156" fmla="*/ 1384300 w 3195150"/>
                <a:gd name="connsiteY156" fmla="*/ 184150 h 3270250"/>
                <a:gd name="connsiteX157" fmla="*/ 1416050 w 3195150"/>
                <a:gd name="connsiteY157" fmla="*/ 222250 h 3270250"/>
                <a:gd name="connsiteX158" fmla="*/ 1422400 w 3195150"/>
                <a:gd name="connsiteY158" fmla="*/ 254000 h 3270250"/>
                <a:gd name="connsiteX159" fmla="*/ 1441450 w 3195150"/>
                <a:gd name="connsiteY159" fmla="*/ 273050 h 3270250"/>
                <a:gd name="connsiteX160" fmla="*/ 1460500 w 3195150"/>
                <a:gd name="connsiteY160" fmla="*/ 298450 h 3270250"/>
                <a:gd name="connsiteX161" fmla="*/ 1504950 w 3195150"/>
                <a:gd name="connsiteY161" fmla="*/ 355600 h 3270250"/>
                <a:gd name="connsiteX162" fmla="*/ 1524000 w 3195150"/>
                <a:gd name="connsiteY162" fmla="*/ 368300 h 3270250"/>
                <a:gd name="connsiteX163" fmla="*/ 1625600 w 3195150"/>
                <a:gd name="connsiteY163" fmla="*/ 374650 h 3270250"/>
                <a:gd name="connsiteX164" fmla="*/ 1638300 w 3195150"/>
                <a:gd name="connsiteY164" fmla="*/ 393700 h 3270250"/>
                <a:gd name="connsiteX165" fmla="*/ 1657350 w 3195150"/>
                <a:gd name="connsiteY165" fmla="*/ 406400 h 3270250"/>
                <a:gd name="connsiteX166" fmla="*/ 1765300 w 3195150"/>
                <a:gd name="connsiteY166" fmla="*/ 419100 h 3270250"/>
                <a:gd name="connsiteX167" fmla="*/ 1803400 w 3195150"/>
                <a:gd name="connsiteY167" fmla="*/ 431800 h 3270250"/>
                <a:gd name="connsiteX168" fmla="*/ 1847850 w 3195150"/>
                <a:gd name="connsiteY168" fmla="*/ 444500 h 3270250"/>
                <a:gd name="connsiteX169" fmla="*/ 1949450 w 3195150"/>
                <a:gd name="connsiteY169" fmla="*/ 450850 h 3270250"/>
                <a:gd name="connsiteX170" fmla="*/ 2012950 w 3195150"/>
                <a:gd name="connsiteY170" fmla="*/ 469900 h 3270250"/>
                <a:gd name="connsiteX171" fmla="*/ 2032000 w 3195150"/>
                <a:gd name="connsiteY171" fmla="*/ 482600 h 3270250"/>
                <a:gd name="connsiteX172" fmla="*/ 2184400 w 3195150"/>
                <a:gd name="connsiteY172" fmla="*/ 501650 h 3270250"/>
                <a:gd name="connsiteX173" fmla="*/ 2222500 w 3195150"/>
                <a:gd name="connsiteY173" fmla="*/ 539750 h 3270250"/>
                <a:gd name="connsiteX174" fmla="*/ 2241550 w 3195150"/>
                <a:gd name="connsiteY174" fmla="*/ 546100 h 3270250"/>
                <a:gd name="connsiteX175" fmla="*/ 2260600 w 3195150"/>
                <a:gd name="connsiteY175" fmla="*/ 558800 h 3270250"/>
                <a:gd name="connsiteX176" fmla="*/ 2292350 w 3195150"/>
                <a:gd name="connsiteY176" fmla="*/ 565150 h 3270250"/>
                <a:gd name="connsiteX177" fmla="*/ 2476500 w 3195150"/>
                <a:gd name="connsiteY177" fmla="*/ 571500 h 3270250"/>
                <a:gd name="connsiteX178" fmla="*/ 2514600 w 3195150"/>
                <a:gd name="connsiteY178" fmla="*/ 596900 h 3270250"/>
                <a:gd name="connsiteX179" fmla="*/ 2565400 w 3195150"/>
                <a:gd name="connsiteY179" fmla="*/ 615950 h 3270250"/>
                <a:gd name="connsiteX180" fmla="*/ 2609850 w 3195150"/>
                <a:gd name="connsiteY180" fmla="*/ 609600 h 3270250"/>
                <a:gd name="connsiteX181" fmla="*/ 2667000 w 3195150"/>
                <a:gd name="connsiteY181" fmla="*/ 596900 h 3270250"/>
                <a:gd name="connsiteX182" fmla="*/ 2806700 w 3195150"/>
                <a:gd name="connsiteY182" fmla="*/ 615950 h 3270250"/>
                <a:gd name="connsiteX183" fmla="*/ 2863850 w 3195150"/>
                <a:gd name="connsiteY183" fmla="*/ 654050 h 3270250"/>
                <a:gd name="connsiteX184" fmla="*/ 2882900 w 3195150"/>
                <a:gd name="connsiteY184" fmla="*/ 660400 h 3270250"/>
                <a:gd name="connsiteX185" fmla="*/ 2940050 w 3195150"/>
                <a:gd name="connsiteY185" fmla="*/ 711200 h 3270250"/>
                <a:gd name="connsiteX186" fmla="*/ 2978150 w 3195150"/>
                <a:gd name="connsiteY186" fmla="*/ 723900 h 3270250"/>
                <a:gd name="connsiteX187" fmla="*/ 2997200 w 3195150"/>
                <a:gd name="connsiteY187" fmla="*/ 730250 h 3270250"/>
                <a:gd name="connsiteX188" fmla="*/ 3016250 w 3195150"/>
                <a:gd name="connsiteY188" fmla="*/ 736600 h 3270250"/>
                <a:gd name="connsiteX189" fmla="*/ 3035300 w 3195150"/>
                <a:gd name="connsiteY189" fmla="*/ 755650 h 3270250"/>
                <a:gd name="connsiteX190" fmla="*/ 3035300 w 3195150"/>
                <a:gd name="connsiteY190" fmla="*/ 825500 h 3270250"/>
                <a:gd name="connsiteX191" fmla="*/ 2990850 w 3195150"/>
                <a:gd name="connsiteY191" fmla="*/ 831850 h 3270250"/>
                <a:gd name="connsiteX192" fmla="*/ 2940050 w 3195150"/>
                <a:gd name="connsiteY192" fmla="*/ 844550 h 3270250"/>
                <a:gd name="connsiteX193" fmla="*/ 2921000 w 3195150"/>
                <a:gd name="connsiteY193" fmla="*/ 850900 h 3270250"/>
                <a:gd name="connsiteX194" fmla="*/ 2889250 w 3195150"/>
                <a:gd name="connsiteY194" fmla="*/ 857250 h 3270250"/>
                <a:gd name="connsiteX195" fmla="*/ 2889250 w 3195150"/>
                <a:gd name="connsiteY195" fmla="*/ 895350 h 3270250"/>
                <a:gd name="connsiteX196" fmla="*/ 2927350 w 3195150"/>
                <a:gd name="connsiteY196" fmla="*/ 908050 h 3270250"/>
                <a:gd name="connsiteX197" fmla="*/ 2933700 w 3195150"/>
                <a:gd name="connsiteY197" fmla="*/ 933450 h 3270250"/>
                <a:gd name="connsiteX198" fmla="*/ 2978150 w 3195150"/>
                <a:gd name="connsiteY198" fmla="*/ 984250 h 3270250"/>
                <a:gd name="connsiteX199" fmla="*/ 3003550 w 3195150"/>
                <a:gd name="connsiteY199" fmla="*/ 990600 h 3270250"/>
                <a:gd name="connsiteX200" fmla="*/ 2984500 w 3195150"/>
                <a:gd name="connsiteY200" fmla="*/ 1003300 h 3270250"/>
                <a:gd name="connsiteX201" fmla="*/ 2959100 w 3195150"/>
                <a:gd name="connsiteY201" fmla="*/ 1009650 h 3270250"/>
                <a:gd name="connsiteX202" fmla="*/ 2914650 w 3195150"/>
                <a:gd name="connsiteY202" fmla="*/ 1035050 h 3270250"/>
                <a:gd name="connsiteX203" fmla="*/ 2895600 w 3195150"/>
                <a:gd name="connsiteY203" fmla="*/ 1047750 h 3270250"/>
                <a:gd name="connsiteX204" fmla="*/ 2870200 w 3195150"/>
                <a:gd name="connsiteY204" fmla="*/ 1066800 h 3270250"/>
                <a:gd name="connsiteX205" fmla="*/ 2851150 w 3195150"/>
                <a:gd name="connsiteY205" fmla="*/ 1073150 h 3270250"/>
                <a:gd name="connsiteX206" fmla="*/ 2851150 w 3195150"/>
                <a:gd name="connsiteY206" fmla="*/ 1123950 h 3270250"/>
                <a:gd name="connsiteX207" fmla="*/ 2870200 w 3195150"/>
                <a:gd name="connsiteY207" fmla="*/ 1136650 h 3270250"/>
                <a:gd name="connsiteX208" fmla="*/ 2876550 w 3195150"/>
                <a:gd name="connsiteY208" fmla="*/ 1155700 h 3270250"/>
                <a:gd name="connsiteX209" fmla="*/ 2857500 w 3195150"/>
                <a:gd name="connsiteY209" fmla="*/ 1168400 h 3270250"/>
                <a:gd name="connsiteX210" fmla="*/ 2819400 w 3195150"/>
                <a:gd name="connsiteY210" fmla="*/ 1200150 h 3270250"/>
                <a:gd name="connsiteX211" fmla="*/ 2813050 w 3195150"/>
                <a:gd name="connsiteY211" fmla="*/ 1257300 h 3270250"/>
                <a:gd name="connsiteX212" fmla="*/ 2800350 w 3195150"/>
                <a:gd name="connsiteY212" fmla="*/ 1276350 h 3270250"/>
                <a:gd name="connsiteX213" fmla="*/ 2787650 w 3195150"/>
                <a:gd name="connsiteY213" fmla="*/ 1320800 h 3270250"/>
                <a:gd name="connsiteX214" fmla="*/ 2813050 w 3195150"/>
                <a:gd name="connsiteY214" fmla="*/ 1358900 h 3270250"/>
                <a:gd name="connsiteX215" fmla="*/ 2838450 w 3195150"/>
                <a:gd name="connsiteY215" fmla="*/ 1422400 h 3270250"/>
                <a:gd name="connsiteX216" fmla="*/ 2851150 w 3195150"/>
                <a:gd name="connsiteY216" fmla="*/ 1441450 h 3270250"/>
                <a:gd name="connsiteX217" fmla="*/ 2863850 w 3195150"/>
                <a:gd name="connsiteY217" fmla="*/ 1479550 h 3270250"/>
                <a:gd name="connsiteX218" fmla="*/ 2876550 w 3195150"/>
                <a:gd name="connsiteY218" fmla="*/ 1498600 h 3270250"/>
                <a:gd name="connsiteX219" fmla="*/ 2882900 w 3195150"/>
                <a:gd name="connsiteY219" fmla="*/ 1524000 h 3270250"/>
                <a:gd name="connsiteX220" fmla="*/ 2895600 w 3195150"/>
                <a:gd name="connsiteY220" fmla="*/ 1543050 h 3270250"/>
                <a:gd name="connsiteX221" fmla="*/ 2901950 w 3195150"/>
                <a:gd name="connsiteY221" fmla="*/ 1574800 h 3270250"/>
                <a:gd name="connsiteX222" fmla="*/ 2908300 w 3195150"/>
                <a:gd name="connsiteY222" fmla="*/ 1682750 h 3270250"/>
                <a:gd name="connsiteX223" fmla="*/ 2927350 w 3195150"/>
                <a:gd name="connsiteY223" fmla="*/ 1695450 h 3270250"/>
                <a:gd name="connsiteX224" fmla="*/ 2933700 w 3195150"/>
                <a:gd name="connsiteY224" fmla="*/ 1714500 h 3270250"/>
                <a:gd name="connsiteX225" fmla="*/ 2946400 w 3195150"/>
                <a:gd name="connsiteY225" fmla="*/ 1733550 h 3270250"/>
                <a:gd name="connsiteX226" fmla="*/ 3054350 w 3195150"/>
                <a:gd name="connsiteY226" fmla="*/ 1727200 h 3270250"/>
                <a:gd name="connsiteX227" fmla="*/ 3098800 w 3195150"/>
                <a:gd name="connsiteY227" fmla="*/ 1720850 h 3270250"/>
                <a:gd name="connsiteX228" fmla="*/ 3098800 w 3195150"/>
                <a:gd name="connsiteY228" fmla="*/ 1784350 h 3270250"/>
                <a:gd name="connsiteX229" fmla="*/ 3073400 w 3195150"/>
                <a:gd name="connsiteY229" fmla="*/ 1790700 h 3270250"/>
                <a:gd name="connsiteX230" fmla="*/ 3079750 w 3195150"/>
                <a:gd name="connsiteY230" fmla="*/ 1822450 h 3270250"/>
                <a:gd name="connsiteX231" fmla="*/ 3105150 w 3195150"/>
                <a:gd name="connsiteY231" fmla="*/ 1828800 h 3270250"/>
                <a:gd name="connsiteX232" fmla="*/ 3079750 w 3195150"/>
                <a:gd name="connsiteY232" fmla="*/ 1879600 h 3270250"/>
                <a:gd name="connsiteX233" fmla="*/ 3086100 w 3195150"/>
                <a:gd name="connsiteY233" fmla="*/ 1981200 h 3270250"/>
                <a:gd name="connsiteX234" fmla="*/ 3092450 w 3195150"/>
                <a:gd name="connsiteY234" fmla="*/ 2012950 h 3270250"/>
                <a:gd name="connsiteX235" fmla="*/ 3117850 w 3195150"/>
                <a:gd name="connsiteY235" fmla="*/ 2051050 h 3270250"/>
                <a:gd name="connsiteX236" fmla="*/ 3149600 w 3195150"/>
                <a:gd name="connsiteY236" fmla="*/ 2089150 h 3270250"/>
                <a:gd name="connsiteX237" fmla="*/ 3168650 w 3195150"/>
                <a:gd name="connsiteY237" fmla="*/ 2101850 h 3270250"/>
                <a:gd name="connsiteX238" fmla="*/ 3181350 w 3195150"/>
                <a:gd name="connsiteY238" fmla="*/ 2127250 h 3270250"/>
                <a:gd name="connsiteX239" fmla="*/ 3194050 w 3195150"/>
                <a:gd name="connsiteY239" fmla="*/ 2146300 h 3270250"/>
                <a:gd name="connsiteX240" fmla="*/ 3187700 w 3195150"/>
                <a:gd name="connsiteY240" fmla="*/ 2165350 h 3270250"/>
                <a:gd name="connsiteX241" fmla="*/ 3111500 w 3195150"/>
                <a:gd name="connsiteY241" fmla="*/ 2171700 h 3270250"/>
                <a:gd name="connsiteX242" fmla="*/ 3073400 w 3195150"/>
                <a:gd name="connsiteY242" fmla="*/ 2184400 h 3270250"/>
                <a:gd name="connsiteX243" fmla="*/ 2952750 w 3195150"/>
                <a:gd name="connsiteY243" fmla="*/ 2197100 h 3270250"/>
                <a:gd name="connsiteX244" fmla="*/ 2933700 w 3195150"/>
                <a:gd name="connsiteY244" fmla="*/ 2203450 h 3270250"/>
                <a:gd name="connsiteX245" fmla="*/ 2895600 w 3195150"/>
                <a:gd name="connsiteY245" fmla="*/ 2228850 h 3270250"/>
                <a:gd name="connsiteX246" fmla="*/ 2813050 w 3195150"/>
                <a:gd name="connsiteY246" fmla="*/ 2247900 h 3270250"/>
                <a:gd name="connsiteX247" fmla="*/ 2794000 w 3195150"/>
                <a:gd name="connsiteY247" fmla="*/ 2273300 h 3270250"/>
                <a:gd name="connsiteX248" fmla="*/ 2787650 w 3195150"/>
                <a:gd name="connsiteY248" fmla="*/ 2292350 h 3270250"/>
                <a:gd name="connsiteX249" fmla="*/ 2749550 w 3195150"/>
                <a:gd name="connsiteY249" fmla="*/ 2330450 h 3270250"/>
                <a:gd name="connsiteX250" fmla="*/ 2736850 w 3195150"/>
                <a:gd name="connsiteY250" fmla="*/ 2349500 h 3270250"/>
                <a:gd name="connsiteX251" fmla="*/ 2711450 w 3195150"/>
                <a:gd name="connsiteY251" fmla="*/ 2400300 h 3270250"/>
                <a:gd name="connsiteX252" fmla="*/ 2698750 w 3195150"/>
                <a:gd name="connsiteY252" fmla="*/ 2457450 h 3270250"/>
                <a:gd name="connsiteX253" fmla="*/ 2686050 w 3195150"/>
                <a:gd name="connsiteY253" fmla="*/ 2476500 h 3270250"/>
                <a:gd name="connsiteX254" fmla="*/ 2673350 w 3195150"/>
                <a:gd name="connsiteY254" fmla="*/ 2527300 h 3270250"/>
                <a:gd name="connsiteX255" fmla="*/ 2679700 w 3195150"/>
                <a:gd name="connsiteY255" fmla="*/ 2552700 h 3270250"/>
                <a:gd name="connsiteX256" fmla="*/ 2698750 w 3195150"/>
                <a:gd name="connsiteY256" fmla="*/ 2565400 h 3270250"/>
                <a:gd name="connsiteX257" fmla="*/ 2717800 w 3195150"/>
                <a:gd name="connsiteY257" fmla="*/ 2584450 h 3270250"/>
                <a:gd name="connsiteX258" fmla="*/ 2724150 w 3195150"/>
                <a:gd name="connsiteY258" fmla="*/ 2635250 h 3270250"/>
                <a:gd name="connsiteX259" fmla="*/ 2730500 w 3195150"/>
                <a:gd name="connsiteY259" fmla="*/ 2654300 h 3270250"/>
                <a:gd name="connsiteX260" fmla="*/ 2749550 w 3195150"/>
                <a:gd name="connsiteY260" fmla="*/ 2667000 h 3270250"/>
                <a:gd name="connsiteX261" fmla="*/ 2755900 w 3195150"/>
                <a:gd name="connsiteY261" fmla="*/ 2743200 h 3270250"/>
                <a:gd name="connsiteX262" fmla="*/ 2736850 w 3195150"/>
                <a:gd name="connsiteY262" fmla="*/ 2755900 h 3270250"/>
                <a:gd name="connsiteX263" fmla="*/ 2724150 w 3195150"/>
                <a:gd name="connsiteY263" fmla="*/ 2774950 h 3270250"/>
                <a:gd name="connsiteX264" fmla="*/ 2705100 w 3195150"/>
                <a:gd name="connsiteY264" fmla="*/ 2781300 h 3270250"/>
                <a:gd name="connsiteX265" fmla="*/ 2647950 w 3195150"/>
                <a:gd name="connsiteY265" fmla="*/ 2800350 h 3270250"/>
                <a:gd name="connsiteX266" fmla="*/ 2438400 w 3195150"/>
                <a:gd name="connsiteY266" fmla="*/ 2794000 h 3270250"/>
                <a:gd name="connsiteX267" fmla="*/ 2400300 w 3195150"/>
                <a:gd name="connsiteY267" fmla="*/ 2781300 h 3270250"/>
                <a:gd name="connsiteX268" fmla="*/ 2355850 w 3195150"/>
                <a:gd name="connsiteY268" fmla="*/ 2813050 h 3270250"/>
                <a:gd name="connsiteX269" fmla="*/ 2317750 w 3195150"/>
                <a:gd name="connsiteY269" fmla="*/ 2838450 h 3270250"/>
                <a:gd name="connsiteX270" fmla="*/ 2292350 w 3195150"/>
                <a:gd name="connsiteY270" fmla="*/ 2844800 h 3270250"/>
                <a:gd name="connsiteX271" fmla="*/ 2254250 w 3195150"/>
                <a:gd name="connsiteY271" fmla="*/ 2863850 h 3270250"/>
                <a:gd name="connsiteX272" fmla="*/ 2235200 w 3195150"/>
                <a:gd name="connsiteY272" fmla="*/ 2876550 h 3270250"/>
                <a:gd name="connsiteX273" fmla="*/ 2190750 w 3195150"/>
                <a:gd name="connsiteY273" fmla="*/ 2889250 h 3270250"/>
                <a:gd name="connsiteX274" fmla="*/ 2152650 w 3195150"/>
                <a:gd name="connsiteY274" fmla="*/ 2914650 h 3270250"/>
                <a:gd name="connsiteX275" fmla="*/ 2101850 w 3195150"/>
                <a:gd name="connsiteY275" fmla="*/ 2971800 h 3270250"/>
                <a:gd name="connsiteX276" fmla="*/ 2082800 w 3195150"/>
                <a:gd name="connsiteY276" fmla="*/ 2978150 h 3270250"/>
                <a:gd name="connsiteX277" fmla="*/ 2044700 w 3195150"/>
                <a:gd name="connsiteY277" fmla="*/ 2971800 h 3270250"/>
                <a:gd name="connsiteX278" fmla="*/ 2025650 w 3195150"/>
                <a:gd name="connsiteY278" fmla="*/ 2952750 h 3270250"/>
                <a:gd name="connsiteX279" fmla="*/ 1968500 w 3195150"/>
                <a:gd name="connsiteY279" fmla="*/ 2921000 h 3270250"/>
                <a:gd name="connsiteX280" fmla="*/ 1822450 w 3195150"/>
                <a:gd name="connsiteY280" fmla="*/ 2927350 h 3270250"/>
                <a:gd name="connsiteX281" fmla="*/ 1765300 w 3195150"/>
                <a:gd name="connsiteY281" fmla="*/ 2933700 h 3270250"/>
                <a:gd name="connsiteX282" fmla="*/ 1682750 w 3195150"/>
                <a:gd name="connsiteY282" fmla="*/ 2940050 h 3270250"/>
                <a:gd name="connsiteX283" fmla="*/ 1644650 w 3195150"/>
                <a:gd name="connsiteY283" fmla="*/ 2959100 h 3270250"/>
                <a:gd name="connsiteX284" fmla="*/ 1619250 w 3195150"/>
                <a:gd name="connsiteY284" fmla="*/ 2965450 h 3270250"/>
                <a:gd name="connsiteX285" fmla="*/ 1581150 w 3195150"/>
                <a:gd name="connsiteY285" fmla="*/ 2978150 h 3270250"/>
                <a:gd name="connsiteX286" fmla="*/ 1562100 w 3195150"/>
                <a:gd name="connsiteY286" fmla="*/ 2984500 h 3270250"/>
                <a:gd name="connsiteX287" fmla="*/ 1524000 w 3195150"/>
                <a:gd name="connsiteY287" fmla="*/ 3003550 h 3270250"/>
                <a:gd name="connsiteX288" fmla="*/ 1276350 w 3195150"/>
                <a:gd name="connsiteY288" fmla="*/ 3009900 h 3270250"/>
                <a:gd name="connsiteX289" fmla="*/ 1238250 w 3195150"/>
                <a:gd name="connsiteY289" fmla="*/ 3016250 h 3270250"/>
                <a:gd name="connsiteX290" fmla="*/ 1187450 w 3195150"/>
                <a:gd name="connsiteY290" fmla="*/ 3022600 h 3270250"/>
                <a:gd name="connsiteX291" fmla="*/ 1168400 w 3195150"/>
                <a:gd name="connsiteY291" fmla="*/ 3041650 h 3270250"/>
                <a:gd name="connsiteX292" fmla="*/ 1149350 w 3195150"/>
                <a:gd name="connsiteY292" fmla="*/ 3054350 h 3270250"/>
                <a:gd name="connsiteX293" fmla="*/ 1060450 w 3195150"/>
                <a:gd name="connsiteY293" fmla="*/ 3067050 h 3270250"/>
                <a:gd name="connsiteX294" fmla="*/ 1022350 w 3195150"/>
                <a:gd name="connsiteY294" fmla="*/ 3073400 h 3270250"/>
                <a:gd name="connsiteX295" fmla="*/ 977900 w 3195150"/>
                <a:gd name="connsiteY295" fmla="*/ 3086100 h 3270250"/>
                <a:gd name="connsiteX296" fmla="*/ 920750 w 3195150"/>
                <a:gd name="connsiteY296" fmla="*/ 3092450 h 3270250"/>
                <a:gd name="connsiteX297" fmla="*/ 901700 w 3195150"/>
                <a:gd name="connsiteY297" fmla="*/ 3098800 h 3270250"/>
                <a:gd name="connsiteX298" fmla="*/ 850900 w 3195150"/>
                <a:gd name="connsiteY298" fmla="*/ 3130550 h 3270250"/>
                <a:gd name="connsiteX299" fmla="*/ 711200 w 3195150"/>
                <a:gd name="connsiteY299" fmla="*/ 3124200 h 3270250"/>
                <a:gd name="connsiteX300" fmla="*/ 673100 w 3195150"/>
                <a:gd name="connsiteY300" fmla="*/ 3111500 h 3270250"/>
                <a:gd name="connsiteX301" fmla="*/ 654050 w 3195150"/>
                <a:gd name="connsiteY301" fmla="*/ 3117850 h 3270250"/>
                <a:gd name="connsiteX302" fmla="*/ 590550 w 3195150"/>
                <a:gd name="connsiteY302" fmla="*/ 3194050 h 3270250"/>
                <a:gd name="connsiteX303" fmla="*/ 552450 w 3195150"/>
                <a:gd name="connsiteY303" fmla="*/ 3206750 h 3270250"/>
                <a:gd name="connsiteX304" fmla="*/ 533400 w 3195150"/>
                <a:gd name="connsiteY304" fmla="*/ 3213100 h 3270250"/>
                <a:gd name="connsiteX305" fmla="*/ 488950 w 3195150"/>
                <a:gd name="connsiteY305" fmla="*/ 3219450 h 3270250"/>
                <a:gd name="connsiteX306" fmla="*/ 400050 w 3195150"/>
                <a:gd name="connsiteY306" fmla="*/ 3232150 h 3270250"/>
                <a:gd name="connsiteX307" fmla="*/ 381000 w 3195150"/>
                <a:gd name="connsiteY307" fmla="*/ 3238500 h 3270250"/>
                <a:gd name="connsiteX308" fmla="*/ 273050 w 3195150"/>
                <a:gd name="connsiteY308" fmla="*/ 3244850 h 3270250"/>
                <a:gd name="connsiteX309" fmla="*/ 241300 w 3195150"/>
                <a:gd name="connsiteY309" fmla="*/ 3251200 h 3270250"/>
                <a:gd name="connsiteX310" fmla="*/ 222250 w 3195150"/>
                <a:gd name="connsiteY310" fmla="*/ 3257550 h 3270250"/>
                <a:gd name="connsiteX311" fmla="*/ 177800 w 3195150"/>
                <a:gd name="connsiteY311" fmla="*/ 3270250 h 3270250"/>
                <a:gd name="connsiteX312" fmla="*/ 107950 w 3195150"/>
                <a:gd name="connsiteY312" fmla="*/ 3219450 h 3270250"/>
                <a:gd name="connsiteX313" fmla="*/ 69850 w 3195150"/>
                <a:gd name="connsiteY313" fmla="*/ 3187700 h 3270250"/>
                <a:gd name="connsiteX314" fmla="*/ 0 w 3195150"/>
                <a:gd name="connsiteY314" fmla="*/ 3149600 h 327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3195150" h="3270250">
                  <a:moveTo>
                    <a:pt x="0" y="3149600"/>
                  </a:moveTo>
                  <a:lnTo>
                    <a:pt x="63500" y="3105150"/>
                  </a:lnTo>
                  <a:lnTo>
                    <a:pt x="114300" y="3067050"/>
                  </a:lnTo>
                  <a:cubicBezTo>
                    <a:pt x="133350" y="3064933"/>
                    <a:pt x="152283" y="3060700"/>
                    <a:pt x="171450" y="3060700"/>
                  </a:cubicBezTo>
                  <a:cubicBezTo>
                    <a:pt x="180177" y="3060700"/>
                    <a:pt x="188123" y="3067050"/>
                    <a:pt x="196850" y="3067050"/>
                  </a:cubicBezTo>
                  <a:cubicBezTo>
                    <a:pt x="211817" y="3067050"/>
                    <a:pt x="226561" y="3063301"/>
                    <a:pt x="241300" y="3060700"/>
                  </a:cubicBezTo>
                  <a:cubicBezTo>
                    <a:pt x="262557" y="3056949"/>
                    <a:pt x="283859" y="3053235"/>
                    <a:pt x="304800" y="3048000"/>
                  </a:cubicBezTo>
                  <a:cubicBezTo>
                    <a:pt x="313267" y="3045883"/>
                    <a:pt x="322028" y="3044714"/>
                    <a:pt x="330200" y="3041650"/>
                  </a:cubicBezTo>
                  <a:cubicBezTo>
                    <a:pt x="339063" y="3038326"/>
                    <a:pt x="347133" y="3033183"/>
                    <a:pt x="355600" y="3028950"/>
                  </a:cubicBezTo>
                  <a:cubicBezTo>
                    <a:pt x="359833" y="3022600"/>
                    <a:pt x="365620" y="3017046"/>
                    <a:pt x="368300" y="3009900"/>
                  </a:cubicBezTo>
                  <a:cubicBezTo>
                    <a:pt x="372090" y="2999794"/>
                    <a:pt x="369295" y="2987521"/>
                    <a:pt x="374650" y="2978150"/>
                  </a:cubicBezTo>
                  <a:cubicBezTo>
                    <a:pt x="378436" y="2971524"/>
                    <a:pt x="386132" y="2966437"/>
                    <a:pt x="393700" y="2965450"/>
                  </a:cubicBezTo>
                  <a:cubicBezTo>
                    <a:pt x="435730" y="2959968"/>
                    <a:pt x="478367" y="2961217"/>
                    <a:pt x="520700" y="2959100"/>
                  </a:cubicBezTo>
                  <a:cubicBezTo>
                    <a:pt x="591179" y="2935607"/>
                    <a:pt x="545516" y="2948060"/>
                    <a:pt x="660400" y="2933700"/>
                  </a:cubicBezTo>
                  <a:cubicBezTo>
                    <a:pt x="666750" y="2925233"/>
                    <a:pt x="671415" y="2915188"/>
                    <a:pt x="679450" y="2908300"/>
                  </a:cubicBezTo>
                  <a:cubicBezTo>
                    <a:pt x="693123" y="2896580"/>
                    <a:pt x="713675" y="2893394"/>
                    <a:pt x="730250" y="2889250"/>
                  </a:cubicBezTo>
                  <a:cubicBezTo>
                    <a:pt x="734483" y="2882900"/>
                    <a:pt x="739944" y="2877215"/>
                    <a:pt x="742950" y="2870200"/>
                  </a:cubicBezTo>
                  <a:cubicBezTo>
                    <a:pt x="746388" y="2862178"/>
                    <a:pt x="744459" y="2852062"/>
                    <a:pt x="749300" y="2844800"/>
                  </a:cubicBezTo>
                  <a:cubicBezTo>
                    <a:pt x="753533" y="2838450"/>
                    <a:pt x="762000" y="2836333"/>
                    <a:pt x="768350" y="2832100"/>
                  </a:cubicBezTo>
                  <a:cubicBezTo>
                    <a:pt x="774700" y="2834217"/>
                    <a:pt x="781413" y="2835457"/>
                    <a:pt x="787400" y="2838450"/>
                  </a:cubicBezTo>
                  <a:cubicBezTo>
                    <a:pt x="794226" y="2841863"/>
                    <a:pt x="799435" y="2848144"/>
                    <a:pt x="806450" y="2851150"/>
                  </a:cubicBezTo>
                  <a:cubicBezTo>
                    <a:pt x="814472" y="2854588"/>
                    <a:pt x="823383" y="2855383"/>
                    <a:pt x="831850" y="2857500"/>
                  </a:cubicBezTo>
                  <a:cubicBezTo>
                    <a:pt x="874183" y="2855383"/>
                    <a:pt x="916996" y="2857847"/>
                    <a:pt x="958850" y="2851150"/>
                  </a:cubicBezTo>
                  <a:cubicBezTo>
                    <a:pt x="971037" y="2849200"/>
                    <a:pt x="979561" y="2837620"/>
                    <a:pt x="990600" y="2832100"/>
                  </a:cubicBezTo>
                  <a:cubicBezTo>
                    <a:pt x="1061840" y="2796480"/>
                    <a:pt x="942555" y="2865904"/>
                    <a:pt x="1035050" y="2813050"/>
                  </a:cubicBezTo>
                  <a:cubicBezTo>
                    <a:pt x="1041676" y="2809264"/>
                    <a:pt x="1047274" y="2803763"/>
                    <a:pt x="1054100" y="2800350"/>
                  </a:cubicBezTo>
                  <a:cubicBezTo>
                    <a:pt x="1060087" y="2797357"/>
                    <a:pt x="1067163" y="2796993"/>
                    <a:pt x="1073150" y="2794000"/>
                  </a:cubicBezTo>
                  <a:cubicBezTo>
                    <a:pt x="1079976" y="2790587"/>
                    <a:pt x="1085990" y="2785736"/>
                    <a:pt x="1092200" y="2781300"/>
                  </a:cubicBezTo>
                  <a:cubicBezTo>
                    <a:pt x="1100812" y="2775149"/>
                    <a:pt x="1108134" y="2766983"/>
                    <a:pt x="1117600" y="2762250"/>
                  </a:cubicBezTo>
                  <a:cubicBezTo>
                    <a:pt x="1125406" y="2758347"/>
                    <a:pt x="1134533" y="2758017"/>
                    <a:pt x="1143000" y="2755900"/>
                  </a:cubicBezTo>
                  <a:cubicBezTo>
                    <a:pt x="1208198" y="2772199"/>
                    <a:pt x="1127388" y="2750046"/>
                    <a:pt x="1193800" y="2774950"/>
                  </a:cubicBezTo>
                  <a:cubicBezTo>
                    <a:pt x="1204049" y="2778793"/>
                    <a:pt x="1242329" y="2785926"/>
                    <a:pt x="1250950" y="2787650"/>
                  </a:cubicBezTo>
                  <a:cubicBezTo>
                    <a:pt x="1274233" y="2783417"/>
                    <a:pt x="1298045" y="2781451"/>
                    <a:pt x="1320800" y="2774950"/>
                  </a:cubicBezTo>
                  <a:cubicBezTo>
                    <a:pt x="1348317" y="2767088"/>
                    <a:pt x="1333500" y="2759529"/>
                    <a:pt x="1352550" y="2743200"/>
                  </a:cubicBezTo>
                  <a:cubicBezTo>
                    <a:pt x="1361921" y="2735168"/>
                    <a:pt x="1373834" y="2730691"/>
                    <a:pt x="1384300" y="2724150"/>
                  </a:cubicBezTo>
                  <a:cubicBezTo>
                    <a:pt x="1390772" y="2720105"/>
                    <a:pt x="1396524" y="2714863"/>
                    <a:pt x="1403350" y="2711450"/>
                  </a:cubicBezTo>
                  <a:cubicBezTo>
                    <a:pt x="1409337" y="2708457"/>
                    <a:pt x="1416413" y="2708093"/>
                    <a:pt x="1422400" y="2705100"/>
                  </a:cubicBezTo>
                  <a:cubicBezTo>
                    <a:pt x="1429226" y="2701687"/>
                    <a:pt x="1434476" y="2695500"/>
                    <a:pt x="1441450" y="2692400"/>
                  </a:cubicBezTo>
                  <a:cubicBezTo>
                    <a:pt x="1453683" y="2686963"/>
                    <a:pt x="1479550" y="2679700"/>
                    <a:pt x="1479550" y="2679700"/>
                  </a:cubicBezTo>
                  <a:cubicBezTo>
                    <a:pt x="1482398" y="2680056"/>
                    <a:pt x="1550717" y="2687341"/>
                    <a:pt x="1562100" y="2692400"/>
                  </a:cubicBezTo>
                  <a:cubicBezTo>
                    <a:pt x="1571771" y="2696698"/>
                    <a:pt x="1578525" y="2705841"/>
                    <a:pt x="1587500" y="2711450"/>
                  </a:cubicBezTo>
                  <a:cubicBezTo>
                    <a:pt x="1595527" y="2716467"/>
                    <a:pt x="1604681" y="2719454"/>
                    <a:pt x="1612900" y="2724150"/>
                  </a:cubicBezTo>
                  <a:cubicBezTo>
                    <a:pt x="1619526" y="2727936"/>
                    <a:pt x="1625600" y="2732617"/>
                    <a:pt x="1631950" y="2736850"/>
                  </a:cubicBezTo>
                  <a:cubicBezTo>
                    <a:pt x="1689100" y="2734733"/>
                    <a:pt x="1746460" y="2735838"/>
                    <a:pt x="1803400" y="2730500"/>
                  </a:cubicBezTo>
                  <a:cubicBezTo>
                    <a:pt x="1814749" y="2729436"/>
                    <a:pt x="1823785" y="2718674"/>
                    <a:pt x="1835150" y="2717800"/>
                  </a:cubicBezTo>
                  <a:cubicBezTo>
                    <a:pt x="1857885" y="2716051"/>
                    <a:pt x="1888176" y="2724706"/>
                    <a:pt x="1911350" y="2730500"/>
                  </a:cubicBezTo>
                  <a:cubicBezTo>
                    <a:pt x="1917700" y="2736850"/>
                    <a:pt x="1922550" y="2745189"/>
                    <a:pt x="1930400" y="2749550"/>
                  </a:cubicBezTo>
                  <a:cubicBezTo>
                    <a:pt x="1942102" y="2756051"/>
                    <a:pt x="1968500" y="2762250"/>
                    <a:pt x="1968500" y="2762250"/>
                  </a:cubicBezTo>
                  <a:cubicBezTo>
                    <a:pt x="2004010" y="2756332"/>
                    <a:pt x="2007010" y="2761840"/>
                    <a:pt x="2032000" y="2736850"/>
                  </a:cubicBezTo>
                  <a:cubicBezTo>
                    <a:pt x="2039484" y="2729366"/>
                    <a:pt x="2042438" y="2717601"/>
                    <a:pt x="2051050" y="2711450"/>
                  </a:cubicBezTo>
                  <a:cubicBezTo>
                    <a:pt x="2058152" y="2706377"/>
                    <a:pt x="2068059" y="2707498"/>
                    <a:pt x="2076450" y="2705100"/>
                  </a:cubicBezTo>
                  <a:cubicBezTo>
                    <a:pt x="2092088" y="2700632"/>
                    <a:pt x="2104251" y="2694321"/>
                    <a:pt x="2120900" y="2692400"/>
                  </a:cubicBezTo>
                  <a:cubicBezTo>
                    <a:pt x="2167351" y="2687040"/>
                    <a:pt x="2214033" y="2683933"/>
                    <a:pt x="2260600" y="2679700"/>
                  </a:cubicBezTo>
                  <a:lnTo>
                    <a:pt x="2298700" y="2667000"/>
                  </a:lnTo>
                  <a:cubicBezTo>
                    <a:pt x="2362109" y="2645864"/>
                    <a:pt x="2311084" y="2661256"/>
                    <a:pt x="2457450" y="2647950"/>
                  </a:cubicBezTo>
                  <a:lnTo>
                    <a:pt x="2482850" y="2609850"/>
                  </a:lnTo>
                  <a:lnTo>
                    <a:pt x="2495550" y="2590800"/>
                  </a:lnTo>
                  <a:cubicBezTo>
                    <a:pt x="2497667" y="2582333"/>
                    <a:pt x="2500573" y="2574026"/>
                    <a:pt x="2501900" y="2565400"/>
                  </a:cubicBezTo>
                  <a:cubicBezTo>
                    <a:pt x="2504815" y="2546456"/>
                    <a:pt x="2502613" y="2526570"/>
                    <a:pt x="2508250" y="2508250"/>
                  </a:cubicBezTo>
                  <a:cubicBezTo>
                    <a:pt x="2511362" y="2498135"/>
                    <a:pt x="2521149" y="2491462"/>
                    <a:pt x="2527300" y="2482850"/>
                  </a:cubicBezTo>
                  <a:cubicBezTo>
                    <a:pt x="2531736" y="2476640"/>
                    <a:pt x="2535767" y="2470150"/>
                    <a:pt x="2540000" y="2463800"/>
                  </a:cubicBezTo>
                  <a:cubicBezTo>
                    <a:pt x="2548118" y="2406977"/>
                    <a:pt x="2553365" y="2410175"/>
                    <a:pt x="2527300" y="2343150"/>
                  </a:cubicBezTo>
                  <a:cubicBezTo>
                    <a:pt x="2516188" y="2314575"/>
                    <a:pt x="2501106" y="2309812"/>
                    <a:pt x="2489200" y="2286000"/>
                  </a:cubicBezTo>
                  <a:cubicBezTo>
                    <a:pt x="2484967" y="2277533"/>
                    <a:pt x="2482413" y="2267992"/>
                    <a:pt x="2476500" y="2260600"/>
                  </a:cubicBezTo>
                  <a:cubicBezTo>
                    <a:pt x="2465280" y="2246575"/>
                    <a:pt x="2438400" y="2222500"/>
                    <a:pt x="2438400" y="2222500"/>
                  </a:cubicBezTo>
                  <a:cubicBezTo>
                    <a:pt x="2436677" y="2212162"/>
                    <a:pt x="2433144" y="2178749"/>
                    <a:pt x="2425700" y="2165350"/>
                  </a:cubicBezTo>
                  <a:cubicBezTo>
                    <a:pt x="2413493" y="2143377"/>
                    <a:pt x="2400400" y="2124159"/>
                    <a:pt x="2381250" y="2108200"/>
                  </a:cubicBezTo>
                  <a:cubicBezTo>
                    <a:pt x="2375387" y="2103314"/>
                    <a:pt x="2368550" y="2099733"/>
                    <a:pt x="2362200" y="2095500"/>
                  </a:cubicBezTo>
                  <a:cubicBezTo>
                    <a:pt x="2360083" y="2089150"/>
                    <a:pt x="2355850" y="2083143"/>
                    <a:pt x="2355850" y="2076450"/>
                  </a:cubicBezTo>
                  <a:cubicBezTo>
                    <a:pt x="2355850" y="2069757"/>
                    <a:pt x="2359207" y="2063387"/>
                    <a:pt x="2362200" y="2057400"/>
                  </a:cubicBezTo>
                  <a:cubicBezTo>
                    <a:pt x="2367368" y="2047063"/>
                    <a:pt x="2384227" y="2024701"/>
                    <a:pt x="2393950" y="2019300"/>
                  </a:cubicBezTo>
                  <a:cubicBezTo>
                    <a:pt x="2405652" y="2012799"/>
                    <a:pt x="2432050" y="2006600"/>
                    <a:pt x="2432050" y="2006600"/>
                  </a:cubicBezTo>
                  <a:cubicBezTo>
                    <a:pt x="2474883" y="1963767"/>
                    <a:pt x="2464470" y="1985539"/>
                    <a:pt x="2476500" y="1949450"/>
                  </a:cubicBezTo>
                  <a:cubicBezTo>
                    <a:pt x="2474383" y="1943100"/>
                    <a:pt x="2474435" y="1935542"/>
                    <a:pt x="2470150" y="1930400"/>
                  </a:cubicBezTo>
                  <a:cubicBezTo>
                    <a:pt x="2468770" y="1928744"/>
                    <a:pt x="2431832" y="1901375"/>
                    <a:pt x="2425700" y="1898650"/>
                  </a:cubicBezTo>
                  <a:cubicBezTo>
                    <a:pt x="2413467" y="1893213"/>
                    <a:pt x="2387600" y="1885950"/>
                    <a:pt x="2387600" y="1885950"/>
                  </a:cubicBezTo>
                  <a:cubicBezTo>
                    <a:pt x="2383367" y="1879600"/>
                    <a:pt x="2374900" y="1874532"/>
                    <a:pt x="2374900" y="1866900"/>
                  </a:cubicBezTo>
                  <a:cubicBezTo>
                    <a:pt x="2374900" y="1859268"/>
                    <a:pt x="2382204" y="1853246"/>
                    <a:pt x="2387600" y="1847850"/>
                  </a:cubicBezTo>
                  <a:cubicBezTo>
                    <a:pt x="2410476" y="1824974"/>
                    <a:pt x="2410417" y="1834128"/>
                    <a:pt x="2432050" y="1816100"/>
                  </a:cubicBezTo>
                  <a:cubicBezTo>
                    <a:pt x="2438949" y="1810351"/>
                    <a:pt x="2444750" y="1803400"/>
                    <a:pt x="2451100" y="1797050"/>
                  </a:cubicBezTo>
                  <a:cubicBezTo>
                    <a:pt x="2453217" y="1790700"/>
                    <a:pt x="2458056" y="1784666"/>
                    <a:pt x="2457450" y="1778000"/>
                  </a:cubicBezTo>
                  <a:cubicBezTo>
                    <a:pt x="2455870" y="1760617"/>
                    <a:pt x="2444750" y="1727200"/>
                    <a:pt x="2444750" y="1727200"/>
                  </a:cubicBezTo>
                  <a:cubicBezTo>
                    <a:pt x="2446867" y="1718733"/>
                    <a:pt x="2446259" y="1709062"/>
                    <a:pt x="2451100" y="1701800"/>
                  </a:cubicBezTo>
                  <a:cubicBezTo>
                    <a:pt x="2459871" y="1688644"/>
                    <a:pt x="2482805" y="1685936"/>
                    <a:pt x="2495550" y="1682750"/>
                  </a:cubicBezTo>
                  <a:cubicBezTo>
                    <a:pt x="2504017" y="1676400"/>
                    <a:pt x="2512915" y="1670588"/>
                    <a:pt x="2520950" y="1663700"/>
                  </a:cubicBezTo>
                  <a:cubicBezTo>
                    <a:pt x="2527768" y="1657856"/>
                    <a:pt x="2532528" y="1649631"/>
                    <a:pt x="2540000" y="1644650"/>
                  </a:cubicBezTo>
                  <a:cubicBezTo>
                    <a:pt x="2545569" y="1640937"/>
                    <a:pt x="2552700" y="1640417"/>
                    <a:pt x="2559050" y="1638300"/>
                  </a:cubicBezTo>
                  <a:cubicBezTo>
                    <a:pt x="2595174" y="1644321"/>
                    <a:pt x="2615441" y="1651253"/>
                    <a:pt x="2654300" y="1638300"/>
                  </a:cubicBezTo>
                  <a:cubicBezTo>
                    <a:pt x="2668780" y="1633473"/>
                    <a:pt x="2692400" y="1612900"/>
                    <a:pt x="2692400" y="1612900"/>
                  </a:cubicBezTo>
                  <a:cubicBezTo>
                    <a:pt x="2698750" y="1617133"/>
                    <a:pt x="2703838" y="1625056"/>
                    <a:pt x="2711450" y="1625600"/>
                  </a:cubicBezTo>
                  <a:cubicBezTo>
                    <a:pt x="2768205" y="1629654"/>
                    <a:pt x="2769508" y="1625146"/>
                    <a:pt x="2806700" y="1606550"/>
                  </a:cubicBezTo>
                  <a:cubicBezTo>
                    <a:pt x="2810933" y="1598083"/>
                    <a:pt x="2820956" y="1590487"/>
                    <a:pt x="2819400" y="1581150"/>
                  </a:cubicBezTo>
                  <a:cubicBezTo>
                    <a:pt x="2817145" y="1567618"/>
                    <a:pt x="2771382" y="1562656"/>
                    <a:pt x="2768600" y="1562100"/>
                  </a:cubicBezTo>
                  <a:cubicBezTo>
                    <a:pt x="2710936" y="1504436"/>
                    <a:pt x="2799310" y="1584289"/>
                    <a:pt x="2622550" y="1536700"/>
                  </a:cubicBezTo>
                  <a:cubicBezTo>
                    <a:pt x="2605207" y="1532031"/>
                    <a:pt x="2601489" y="1504280"/>
                    <a:pt x="2584450" y="1498600"/>
                  </a:cubicBezTo>
                  <a:lnTo>
                    <a:pt x="2565400" y="1492250"/>
                  </a:lnTo>
                  <a:cubicBezTo>
                    <a:pt x="2469200" y="1396050"/>
                    <a:pt x="2571495" y="1494753"/>
                    <a:pt x="2501900" y="1435100"/>
                  </a:cubicBezTo>
                  <a:cubicBezTo>
                    <a:pt x="2495082" y="1429256"/>
                    <a:pt x="2490647" y="1420505"/>
                    <a:pt x="2482850" y="1416050"/>
                  </a:cubicBezTo>
                  <a:cubicBezTo>
                    <a:pt x="2475273" y="1411720"/>
                    <a:pt x="2466076" y="1411027"/>
                    <a:pt x="2457450" y="1409700"/>
                  </a:cubicBezTo>
                  <a:cubicBezTo>
                    <a:pt x="2438506" y="1406785"/>
                    <a:pt x="2419350" y="1405467"/>
                    <a:pt x="2400300" y="1403350"/>
                  </a:cubicBezTo>
                  <a:cubicBezTo>
                    <a:pt x="2398183" y="1394883"/>
                    <a:pt x="2397014" y="1386122"/>
                    <a:pt x="2393950" y="1377950"/>
                  </a:cubicBezTo>
                  <a:cubicBezTo>
                    <a:pt x="2390626" y="1369087"/>
                    <a:pt x="2384979" y="1361251"/>
                    <a:pt x="2381250" y="1352550"/>
                  </a:cubicBezTo>
                  <a:cubicBezTo>
                    <a:pt x="2378613" y="1346398"/>
                    <a:pt x="2377017" y="1339850"/>
                    <a:pt x="2374900" y="1333500"/>
                  </a:cubicBezTo>
                  <a:cubicBezTo>
                    <a:pt x="2377017" y="1295400"/>
                    <a:pt x="2370566" y="1255832"/>
                    <a:pt x="2381250" y="1219200"/>
                  </a:cubicBezTo>
                  <a:cubicBezTo>
                    <a:pt x="2386279" y="1201958"/>
                    <a:pt x="2419350" y="1181100"/>
                    <a:pt x="2419350" y="1181100"/>
                  </a:cubicBezTo>
                  <a:cubicBezTo>
                    <a:pt x="2408358" y="1159117"/>
                    <a:pt x="2395193" y="1134029"/>
                    <a:pt x="2387600" y="1111250"/>
                  </a:cubicBezTo>
                  <a:cubicBezTo>
                    <a:pt x="2380354" y="1089513"/>
                    <a:pt x="2384404" y="1079459"/>
                    <a:pt x="2374900" y="1060450"/>
                  </a:cubicBezTo>
                  <a:cubicBezTo>
                    <a:pt x="2371487" y="1053624"/>
                    <a:pt x="2366433" y="1047750"/>
                    <a:pt x="2362200" y="1041400"/>
                  </a:cubicBezTo>
                  <a:cubicBezTo>
                    <a:pt x="2360083" y="1032933"/>
                    <a:pt x="2355850" y="1024727"/>
                    <a:pt x="2355850" y="1016000"/>
                  </a:cubicBezTo>
                  <a:cubicBezTo>
                    <a:pt x="2355850" y="1007273"/>
                    <a:pt x="2356748" y="997415"/>
                    <a:pt x="2362200" y="990600"/>
                  </a:cubicBezTo>
                  <a:cubicBezTo>
                    <a:pt x="2366381" y="985373"/>
                    <a:pt x="2374716" y="985702"/>
                    <a:pt x="2381250" y="984250"/>
                  </a:cubicBezTo>
                  <a:cubicBezTo>
                    <a:pt x="2393819" y="981457"/>
                    <a:pt x="2406650" y="980017"/>
                    <a:pt x="2419350" y="977900"/>
                  </a:cubicBezTo>
                  <a:cubicBezTo>
                    <a:pt x="2421467" y="967317"/>
                    <a:pt x="2420873" y="955803"/>
                    <a:pt x="2425700" y="946150"/>
                  </a:cubicBezTo>
                  <a:cubicBezTo>
                    <a:pt x="2434281" y="928988"/>
                    <a:pt x="2454808" y="922071"/>
                    <a:pt x="2470150" y="914400"/>
                  </a:cubicBezTo>
                  <a:cubicBezTo>
                    <a:pt x="2474383" y="908050"/>
                    <a:pt x="2477964" y="901213"/>
                    <a:pt x="2482850" y="895350"/>
                  </a:cubicBezTo>
                  <a:cubicBezTo>
                    <a:pt x="2488599" y="888451"/>
                    <a:pt x="2501900" y="885280"/>
                    <a:pt x="2501900" y="876300"/>
                  </a:cubicBezTo>
                  <a:cubicBezTo>
                    <a:pt x="2501900" y="867320"/>
                    <a:pt x="2489939" y="862763"/>
                    <a:pt x="2482850" y="857250"/>
                  </a:cubicBezTo>
                  <a:cubicBezTo>
                    <a:pt x="2431468" y="817286"/>
                    <a:pt x="2442465" y="831674"/>
                    <a:pt x="2362200" y="825500"/>
                  </a:cubicBezTo>
                  <a:cubicBezTo>
                    <a:pt x="2293331" y="779588"/>
                    <a:pt x="2390706" y="839725"/>
                    <a:pt x="2184400" y="806450"/>
                  </a:cubicBezTo>
                  <a:cubicBezTo>
                    <a:pt x="2160519" y="802598"/>
                    <a:pt x="2144331" y="776234"/>
                    <a:pt x="2127250" y="762000"/>
                  </a:cubicBezTo>
                  <a:cubicBezTo>
                    <a:pt x="2099953" y="739252"/>
                    <a:pt x="2117789" y="757269"/>
                    <a:pt x="2089150" y="742950"/>
                  </a:cubicBezTo>
                  <a:cubicBezTo>
                    <a:pt x="2082324" y="739537"/>
                    <a:pt x="2075963" y="735136"/>
                    <a:pt x="2070100" y="730250"/>
                  </a:cubicBezTo>
                  <a:cubicBezTo>
                    <a:pt x="2063201" y="724501"/>
                    <a:pt x="2058900" y="715561"/>
                    <a:pt x="2051050" y="711200"/>
                  </a:cubicBezTo>
                  <a:cubicBezTo>
                    <a:pt x="2023994" y="696169"/>
                    <a:pt x="1984407" y="694638"/>
                    <a:pt x="1955800" y="692150"/>
                  </a:cubicBezTo>
                  <a:cubicBezTo>
                    <a:pt x="1926203" y="689576"/>
                    <a:pt x="1896533" y="687917"/>
                    <a:pt x="1866900" y="685800"/>
                  </a:cubicBezTo>
                  <a:cubicBezTo>
                    <a:pt x="1858433" y="681567"/>
                    <a:pt x="1849203" y="678602"/>
                    <a:pt x="1841500" y="673100"/>
                  </a:cubicBezTo>
                  <a:cubicBezTo>
                    <a:pt x="1834192" y="667880"/>
                    <a:pt x="1830065" y="658810"/>
                    <a:pt x="1822450" y="654050"/>
                  </a:cubicBezTo>
                  <a:cubicBezTo>
                    <a:pt x="1812784" y="648009"/>
                    <a:pt x="1800895" y="646448"/>
                    <a:pt x="1790700" y="641350"/>
                  </a:cubicBezTo>
                  <a:cubicBezTo>
                    <a:pt x="1783874" y="637937"/>
                    <a:pt x="1778476" y="632063"/>
                    <a:pt x="1771650" y="628650"/>
                  </a:cubicBezTo>
                  <a:cubicBezTo>
                    <a:pt x="1765663" y="625657"/>
                    <a:pt x="1758752" y="624937"/>
                    <a:pt x="1752600" y="622300"/>
                  </a:cubicBezTo>
                  <a:cubicBezTo>
                    <a:pt x="1743899" y="618571"/>
                    <a:pt x="1736267" y="612320"/>
                    <a:pt x="1727200" y="609600"/>
                  </a:cubicBezTo>
                  <a:cubicBezTo>
                    <a:pt x="1697420" y="600666"/>
                    <a:pt x="1603812" y="597564"/>
                    <a:pt x="1593850" y="596900"/>
                  </a:cubicBezTo>
                  <a:cubicBezTo>
                    <a:pt x="1581150" y="588433"/>
                    <a:pt x="1566543" y="582293"/>
                    <a:pt x="1555750" y="571500"/>
                  </a:cubicBezTo>
                  <a:cubicBezTo>
                    <a:pt x="1543041" y="558791"/>
                    <a:pt x="1527592" y="541546"/>
                    <a:pt x="1511300" y="533400"/>
                  </a:cubicBezTo>
                  <a:cubicBezTo>
                    <a:pt x="1473932" y="514716"/>
                    <a:pt x="1439110" y="517859"/>
                    <a:pt x="1397000" y="514350"/>
                  </a:cubicBezTo>
                  <a:cubicBezTo>
                    <a:pt x="1390650" y="510117"/>
                    <a:pt x="1384576" y="505436"/>
                    <a:pt x="1377950" y="501650"/>
                  </a:cubicBezTo>
                  <a:cubicBezTo>
                    <a:pt x="1369731" y="496954"/>
                    <a:pt x="1359243" y="495643"/>
                    <a:pt x="1352550" y="488950"/>
                  </a:cubicBezTo>
                  <a:cubicBezTo>
                    <a:pt x="1345857" y="482257"/>
                    <a:pt x="1345910" y="470822"/>
                    <a:pt x="1339850" y="463550"/>
                  </a:cubicBezTo>
                  <a:cubicBezTo>
                    <a:pt x="1334964" y="457687"/>
                    <a:pt x="1326663" y="455736"/>
                    <a:pt x="1320800" y="450850"/>
                  </a:cubicBezTo>
                  <a:cubicBezTo>
                    <a:pt x="1313901" y="445101"/>
                    <a:pt x="1308508" y="437714"/>
                    <a:pt x="1301750" y="431800"/>
                  </a:cubicBezTo>
                  <a:cubicBezTo>
                    <a:pt x="1280636" y="413325"/>
                    <a:pt x="1267890" y="407678"/>
                    <a:pt x="1250950" y="387350"/>
                  </a:cubicBezTo>
                  <a:cubicBezTo>
                    <a:pt x="1238850" y="372830"/>
                    <a:pt x="1236881" y="366682"/>
                    <a:pt x="1231900" y="349250"/>
                  </a:cubicBezTo>
                  <a:cubicBezTo>
                    <a:pt x="1229502" y="340859"/>
                    <a:pt x="1231297" y="330418"/>
                    <a:pt x="1225550" y="323850"/>
                  </a:cubicBezTo>
                  <a:cubicBezTo>
                    <a:pt x="1215499" y="312363"/>
                    <a:pt x="1187450" y="298450"/>
                    <a:pt x="1187450" y="298450"/>
                  </a:cubicBezTo>
                  <a:cubicBezTo>
                    <a:pt x="1185333" y="289983"/>
                    <a:pt x="1182708" y="281628"/>
                    <a:pt x="1181100" y="273050"/>
                  </a:cubicBezTo>
                  <a:cubicBezTo>
                    <a:pt x="1176355" y="247741"/>
                    <a:pt x="1178544" y="220518"/>
                    <a:pt x="1168400" y="196850"/>
                  </a:cubicBezTo>
                  <a:cubicBezTo>
                    <a:pt x="1164671" y="188149"/>
                    <a:pt x="1150703" y="189652"/>
                    <a:pt x="1143000" y="184150"/>
                  </a:cubicBezTo>
                  <a:cubicBezTo>
                    <a:pt x="1135692" y="178930"/>
                    <a:pt x="1129170" y="172408"/>
                    <a:pt x="1123950" y="165100"/>
                  </a:cubicBezTo>
                  <a:cubicBezTo>
                    <a:pt x="1118448" y="157397"/>
                    <a:pt x="1116120" y="147817"/>
                    <a:pt x="1111250" y="139700"/>
                  </a:cubicBezTo>
                  <a:cubicBezTo>
                    <a:pt x="1103964" y="127556"/>
                    <a:pt x="1078378" y="89708"/>
                    <a:pt x="1066800" y="76200"/>
                  </a:cubicBezTo>
                  <a:cubicBezTo>
                    <a:pt x="1060956" y="69382"/>
                    <a:pt x="1054100" y="63500"/>
                    <a:pt x="1047750" y="57150"/>
                  </a:cubicBezTo>
                  <a:cubicBezTo>
                    <a:pt x="1055597" y="33610"/>
                    <a:pt x="1060087" y="41093"/>
                    <a:pt x="1041400" y="31750"/>
                  </a:cubicBezTo>
                  <a:lnTo>
                    <a:pt x="1035050" y="0"/>
                  </a:lnTo>
                  <a:lnTo>
                    <a:pt x="1352550" y="0"/>
                  </a:lnTo>
                  <a:lnTo>
                    <a:pt x="1358900" y="69850"/>
                  </a:lnTo>
                  <a:cubicBezTo>
                    <a:pt x="1365250" y="86783"/>
                    <a:pt x="1374027" y="102996"/>
                    <a:pt x="1377950" y="120650"/>
                  </a:cubicBezTo>
                  <a:cubicBezTo>
                    <a:pt x="1382565" y="141416"/>
                    <a:pt x="1379517" y="163423"/>
                    <a:pt x="1384300" y="184150"/>
                  </a:cubicBezTo>
                  <a:cubicBezTo>
                    <a:pt x="1386952" y="195643"/>
                    <a:pt x="1409288" y="215488"/>
                    <a:pt x="1416050" y="222250"/>
                  </a:cubicBezTo>
                  <a:cubicBezTo>
                    <a:pt x="1418167" y="232833"/>
                    <a:pt x="1417573" y="244347"/>
                    <a:pt x="1422400" y="254000"/>
                  </a:cubicBezTo>
                  <a:cubicBezTo>
                    <a:pt x="1426416" y="262032"/>
                    <a:pt x="1435606" y="266232"/>
                    <a:pt x="1441450" y="273050"/>
                  </a:cubicBezTo>
                  <a:cubicBezTo>
                    <a:pt x="1448338" y="281085"/>
                    <a:pt x="1454150" y="289983"/>
                    <a:pt x="1460500" y="298450"/>
                  </a:cubicBezTo>
                  <a:cubicBezTo>
                    <a:pt x="1470249" y="327698"/>
                    <a:pt x="1468236" y="331124"/>
                    <a:pt x="1504950" y="355600"/>
                  </a:cubicBezTo>
                  <a:cubicBezTo>
                    <a:pt x="1511300" y="359833"/>
                    <a:pt x="1516462" y="367110"/>
                    <a:pt x="1524000" y="368300"/>
                  </a:cubicBezTo>
                  <a:cubicBezTo>
                    <a:pt x="1557518" y="373592"/>
                    <a:pt x="1591733" y="372533"/>
                    <a:pt x="1625600" y="374650"/>
                  </a:cubicBezTo>
                  <a:cubicBezTo>
                    <a:pt x="1629833" y="381000"/>
                    <a:pt x="1632904" y="388304"/>
                    <a:pt x="1638300" y="393700"/>
                  </a:cubicBezTo>
                  <a:cubicBezTo>
                    <a:pt x="1643696" y="399096"/>
                    <a:pt x="1650335" y="403394"/>
                    <a:pt x="1657350" y="406400"/>
                  </a:cubicBezTo>
                  <a:cubicBezTo>
                    <a:pt x="1683029" y="417405"/>
                    <a:pt x="1757832" y="418526"/>
                    <a:pt x="1765300" y="419100"/>
                  </a:cubicBezTo>
                  <a:lnTo>
                    <a:pt x="1803400" y="431800"/>
                  </a:lnTo>
                  <a:cubicBezTo>
                    <a:pt x="1815004" y="435668"/>
                    <a:pt x="1836459" y="443361"/>
                    <a:pt x="1847850" y="444500"/>
                  </a:cubicBezTo>
                  <a:cubicBezTo>
                    <a:pt x="1881614" y="447876"/>
                    <a:pt x="1915583" y="448733"/>
                    <a:pt x="1949450" y="450850"/>
                  </a:cubicBezTo>
                  <a:cubicBezTo>
                    <a:pt x="1995829" y="466310"/>
                    <a:pt x="1974563" y="460303"/>
                    <a:pt x="2012950" y="469900"/>
                  </a:cubicBezTo>
                  <a:cubicBezTo>
                    <a:pt x="2019300" y="474133"/>
                    <a:pt x="2025026" y="479500"/>
                    <a:pt x="2032000" y="482600"/>
                  </a:cubicBezTo>
                  <a:cubicBezTo>
                    <a:pt x="2085072" y="506187"/>
                    <a:pt x="2117245" y="497919"/>
                    <a:pt x="2184400" y="501650"/>
                  </a:cubicBezTo>
                  <a:cubicBezTo>
                    <a:pt x="2198602" y="522952"/>
                    <a:pt x="2197053" y="525209"/>
                    <a:pt x="2222500" y="539750"/>
                  </a:cubicBezTo>
                  <a:cubicBezTo>
                    <a:pt x="2228312" y="543071"/>
                    <a:pt x="2235563" y="543107"/>
                    <a:pt x="2241550" y="546100"/>
                  </a:cubicBezTo>
                  <a:cubicBezTo>
                    <a:pt x="2248376" y="549513"/>
                    <a:pt x="2253454" y="556120"/>
                    <a:pt x="2260600" y="558800"/>
                  </a:cubicBezTo>
                  <a:cubicBezTo>
                    <a:pt x="2270706" y="562590"/>
                    <a:pt x="2281576" y="564516"/>
                    <a:pt x="2292350" y="565150"/>
                  </a:cubicBezTo>
                  <a:cubicBezTo>
                    <a:pt x="2353664" y="568757"/>
                    <a:pt x="2415117" y="569383"/>
                    <a:pt x="2476500" y="571500"/>
                  </a:cubicBezTo>
                  <a:cubicBezTo>
                    <a:pt x="2517365" y="585122"/>
                    <a:pt x="2472980" y="567171"/>
                    <a:pt x="2514600" y="596900"/>
                  </a:cubicBezTo>
                  <a:cubicBezTo>
                    <a:pt x="2532480" y="609671"/>
                    <a:pt x="2544946" y="610837"/>
                    <a:pt x="2565400" y="615950"/>
                  </a:cubicBezTo>
                  <a:cubicBezTo>
                    <a:pt x="2580217" y="613833"/>
                    <a:pt x="2595087" y="612061"/>
                    <a:pt x="2609850" y="609600"/>
                  </a:cubicBezTo>
                  <a:cubicBezTo>
                    <a:pt x="2634035" y="605569"/>
                    <a:pt x="2644167" y="602608"/>
                    <a:pt x="2667000" y="596900"/>
                  </a:cubicBezTo>
                  <a:cubicBezTo>
                    <a:pt x="2692025" y="600028"/>
                    <a:pt x="2798222" y="613001"/>
                    <a:pt x="2806700" y="615950"/>
                  </a:cubicBezTo>
                  <a:cubicBezTo>
                    <a:pt x="2828324" y="623472"/>
                    <a:pt x="2842130" y="646810"/>
                    <a:pt x="2863850" y="654050"/>
                  </a:cubicBezTo>
                  <a:lnTo>
                    <a:pt x="2882900" y="660400"/>
                  </a:lnTo>
                  <a:cubicBezTo>
                    <a:pt x="2894396" y="671896"/>
                    <a:pt x="2919654" y="702135"/>
                    <a:pt x="2940050" y="711200"/>
                  </a:cubicBezTo>
                  <a:cubicBezTo>
                    <a:pt x="2952283" y="716637"/>
                    <a:pt x="2965450" y="719667"/>
                    <a:pt x="2978150" y="723900"/>
                  </a:cubicBezTo>
                  <a:lnTo>
                    <a:pt x="2997200" y="730250"/>
                  </a:lnTo>
                  <a:lnTo>
                    <a:pt x="3016250" y="736600"/>
                  </a:lnTo>
                  <a:cubicBezTo>
                    <a:pt x="3022600" y="742950"/>
                    <a:pt x="3030319" y="748178"/>
                    <a:pt x="3035300" y="755650"/>
                  </a:cubicBezTo>
                  <a:cubicBezTo>
                    <a:pt x="3046383" y="772274"/>
                    <a:pt x="3044173" y="815518"/>
                    <a:pt x="3035300" y="825500"/>
                  </a:cubicBezTo>
                  <a:cubicBezTo>
                    <a:pt x="3025356" y="836687"/>
                    <a:pt x="3005526" y="828915"/>
                    <a:pt x="2990850" y="831850"/>
                  </a:cubicBezTo>
                  <a:cubicBezTo>
                    <a:pt x="2973734" y="835273"/>
                    <a:pt x="2956609" y="839030"/>
                    <a:pt x="2940050" y="844550"/>
                  </a:cubicBezTo>
                  <a:cubicBezTo>
                    <a:pt x="2933700" y="846667"/>
                    <a:pt x="2927494" y="849277"/>
                    <a:pt x="2921000" y="850900"/>
                  </a:cubicBezTo>
                  <a:cubicBezTo>
                    <a:pt x="2910529" y="853518"/>
                    <a:pt x="2899833" y="855133"/>
                    <a:pt x="2889250" y="857250"/>
                  </a:cubicBezTo>
                  <a:cubicBezTo>
                    <a:pt x="2879289" y="872191"/>
                    <a:pt x="2865344" y="880409"/>
                    <a:pt x="2889250" y="895350"/>
                  </a:cubicBezTo>
                  <a:cubicBezTo>
                    <a:pt x="2900602" y="902445"/>
                    <a:pt x="2927350" y="908050"/>
                    <a:pt x="2927350" y="908050"/>
                  </a:cubicBezTo>
                  <a:cubicBezTo>
                    <a:pt x="2929467" y="916517"/>
                    <a:pt x="2929797" y="925644"/>
                    <a:pt x="2933700" y="933450"/>
                  </a:cubicBezTo>
                  <a:cubicBezTo>
                    <a:pt x="2944283" y="954617"/>
                    <a:pt x="2955925" y="974725"/>
                    <a:pt x="2978150" y="984250"/>
                  </a:cubicBezTo>
                  <a:cubicBezTo>
                    <a:pt x="2986172" y="987688"/>
                    <a:pt x="2995083" y="988483"/>
                    <a:pt x="3003550" y="990600"/>
                  </a:cubicBezTo>
                  <a:cubicBezTo>
                    <a:pt x="2997200" y="994833"/>
                    <a:pt x="2991515" y="1000294"/>
                    <a:pt x="2984500" y="1003300"/>
                  </a:cubicBezTo>
                  <a:cubicBezTo>
                    <a:pt x="2976478" y="1006738"/>
                    <a:pt x="2966677" y="1005320"/>
                    <a:pt x="2959100" y="1009650"/>
                  </a:cubicBezTo>
                  <a:cubicBezTo>
                    <a:pt x="2900251" y="1043278"/>
                    <a:pt x="2981443" y="1018352"/>
                    <a:pt x="2914650" y="1035050"/>
                  </a:cubicBezTo>
                  <a:cubicBezTo>
                    <a:pt x="2908300" y="1039283"/>
                    <a:pt x="2901810" y="1043314"/>
                    <a:pt x="2895600" y="1047750"/>
                  </a:cubicBezTo>
                  <a:cubicBezTo>
                    <a:pt x="2886988" y="1053901"/>
                    <a:pt x="2879389" y="1061549"/>
                    <a:pt x="2870200" y="1066800"/>
                  </a:cubicBezTo>
                  <a:cubicBezTo>
                    <a:pt x="2864388" y="1070121"/>
                    <a:pt x="2857500" y="1071033"/>
                    <a:pt x="2851150" y="1073150"/>
                  </a:cubicBezTo>
                  <a:cubicBezTo>
                    <a:pt x="2844638" y="1092685"/>
                    <a:pt x="2838244" y="1101365"/>
                    <a:pt x="2851150" y="1123950"/>
                  </a:cubicBezTo>
                  <a:cubicBezTo>
                    <a:pt x="2854936" y="1130576"/>
                    <a:pt x="2863850" y="1132417"/>
                    <a:pt x="2870200" y="1136650"/>
                  </a:cubicBezTo>
                  <a:cubicBezTo>
                    <a:pt x="2872317" y="1143000"/>
                    <a:pt x="2879036" y="1149485"/>
                    <a:pt x="2876550" y="1155700"/>
                  </a:cubicBezTo>
                  <a:cubicBezTo>
                    <a:pt x="2873716" y="1162786"/>
                    <a:pt x="2863363" y="1163514"/>
                    <a:pt x="2857500" y="1168400"/>
                  </a:cubicBezTo>
                  <a:cubicBezTo>
                    <a:pt x="2808607" y="1209144"/>
                    <a:pt x="2866698" y="1168618"/>
                    <a:pt x="2819400" y="1200150"/>
                  </a:cubicBezTo>
                  <a:cubicBezTo>
                    <a:pt x="2804583" y="1244600"/>
                    <a:pt x="2802467" y="1225550"/>
                    <a:pt x="2813050" y="1257300"/>
                  </a:cubicBezTo>
                  <a:cubicBezTo>
                    <a:pt x="2808817" y="1263650"/>
                    <a:pt x="2803763" y="1269524"/>
                    <a:pt x="2800350" y="1276350"/>
                  </a:cubicBezTo>
                  <a:cubicBezTo>
                    <a:pt x="2795795" y="1285460"/>
                    <a:pt x="2789685" y="1312662"/>
                    <a:pt x="2787650" y="1320800"/>
                  </a:cubicBezTo>
                  <a:cubicBezTo>
                    <a:pt x="2796117" y="1333500"/>
                    <a:pt x="2811157" y="1343754"/>
                    <a:pt x="2813050" y="1358900"/>
                  </a:cubicBezTo>
                  <a:cubicBezTo>
                    <a:pt x="2820347" y="1417273"/>
                    <a:pt x="2805201" y="1400234"/>
                    <a:pt x="2838450" y="1422400"/>
                  </a:cubicBezTo>
                  <a:cubicBezTo>
                    <a:pt x="2842683" y="1428750"/>
                    <a:pt x="2848050" y="1434476"/>
                    <a:pt x="2851150" y="1441450"/>
                  </a:cubicBezTo>
                  <a:cubicBezTo>
                    <a:pt x="2856587" y="1453683"/>
                    <a:pt x="2856424" y="1468411"/>
                    <a:pt x="2863850" y="1479550"/>
                  </a:cubicBezTo>
                  <a:lnTo>
                    <a:pt x="2876550" y="1498600"/>
                  </a:lnTo>
                  <a:cubicBezTo>
                    <a:pt x="2878667" y="1507067"/>
                    <a:pt x="2879462" y="1515978"/>
                    <a:pt x="2882900" y="1524000"/>
                  </a:cubicBezTo>
                  <a:cubicBezTo>
                    <a:pt x="2885906" y="1531015"/>
                    <a:pt x="2892920" y="1535904"/>
                    <a:pt x="2895600" y="1543050"/>
                  </a:cubicBezTo>
                  <a:cubicBezTo>
                    <a:pt x="2899390" y="1553156"/>
                    <a:pt x="2899833" y="1564217"/>
                    <a:pt x="2901950" y="1574800"/>
                  </a:cubicBezTo>
                  <a:cubicBezTo>
                    <a:pt x="2904067" y="1610783"/>
                    <a:pt x="2900874" y="1647478"/>
                    <a:pt x="2908300" y="1682750"/>
                  </a:cubicBezTo>
                  <a:cubicBezTo>
                    <a:pt x="2909872" y="1690218"/>
                    <a:pt x="2922582" y="1689491"/>
                    <a:pt x="2927350" y="1695450"/>
                  </a:cubicBezTo>
                  <a:cubicBezTo>
                    <a:pt x="2931531" y="1700677"/>
                    <a:pt x="2930707" y="1708513"/>
                    <a:pt x="2933700" y="1714500"/>
                  </a:cubicBezTo>
                  <a:cubicBezTo>
                    <a:pt x="2937113" y="1721326"/>
                    <a:pt x="2942167" y="1727200"/>
                    <a:pt x="2946400" y="1733550"/>
                  </a:cubicBezTo>
                  <a:cubicBezTo>
                    <a:pt x="2982383" y="1731433"/>
                    <a:pt x="3018703" y="1732547"/>
                    <a:pt x="3054350" y="1727200"/>
                  </a:cubicBezTo>
                  <a:cubicBezTo>
                    <a:pt x="3114647" y="1718155"/>
                    <a:pt x="3027132" y="1702933"/>
                    <a:pt x="3098800" y="1720850"/>
                  </a:cubicBezTo>
                  <a:cubicBezTo>
                    <a:pt x="3114444" y="1744316"/>
                    <a:pt x="3124912" y="1749534"/>
                    <a:pt x="3098800" y="1784350"/>
                  </a:cubicBezTo>
                  <a:cubicBezTo>
                    <a:pt x="3093564" y="1791332"/>
                    <a:pt x="3081867" y="1788583"/>
                    <a:pt x="3073400" y="1790700"/>
                  </a:cubicBezTo>
                  <a:cubicBezTo>
                    <a:pt x="3075517" y="1801283"/>
                    <a:pt x="3072841" y="1814159"/>
                    <a:pt x="3079750" y="1822450"/>
                  </a:cubicBezTo>
                  <a:cubicBezTo>
                    <a:pt x="3085337" y="1829154"/>
                    <a:pt x="3102086" y="1820628"/>
                    <a:pt x="3105150" y="1828800"/>
                  </a:cubicBezTo>
                  <a:cubicBezTo>
                    <a:pt x="3121365" y="1872039"/>
                    <a:pt x="3102484" y="1872022"/>
                    <a:pt x="3079750" y="1879600"/>
                  </a:cubicBezTo>
                  <a:cubicBezTo>
                    <a:pt x="3081867" y="1913467"/>
                    <a:pt x="3082883" y="1947420"/>
                    <a:pt x="3086100" y="1981200"/>
                  </a:cubicBezTo>
                  <a:cubicBezTo>
                    <a:pt x="3087123" y="1991944"/>
                    <a:pt x="3087984" y="2003124"/>
                    <a:pt x="3092450" y="2012950"/>
                  </a:cubicBezTo>
                  <a:cubicBezTo>
                    <a:pt x="3098766" y="2026845"/>
                    <a:pt x="3109383" y="2038350"/>
                    <a:pt x="3117850" y="2051050"/>
                  </a:cubicBezTo>
                  <a:cubicBezTo>
                    <a:pt x="3130337" y="2069781"/>
                    <a:pt x="3131265" y="2073871"/>
                    <a:pt x="3149600" y="2089150"/>
                  </a:cubicBezTo>
                  <a:cubicBezTo>
                    <a:pt x="3155463" y="2094036"/>
                    <a:pt x="3162300" y="2097617"/>
                    <a:pt x="3168650" y="2101850"/>
                  </a:cubicBezTo>
                  <a:cubicBezTo>
                    <a:pt x="3172883" y="2110317"/>
                    <a:pt x="3176654" y="2119031"/>
                    <a:pt x="3181350" y="2127250"/>
                  </a:cubicBezTo>
                  <a:cubicBezTo>
                    <a:pt x="3185136" y="2133876"/>
                    <a:pt x="3192795" y="2138772"/>
                    <a:pt x="3194050" y="2146300"/>
                  </a:cubicBezTo>
                  <a:cubicBezTo>
                    <a:pt x="3195150" y="2152902"/>
                    <a:pt x="3194097" y="2163382"/>
                    <a:pt x="3187700" y="2165350"/>
                  </a:cubicBezTo>
                  <a:cubicBezTo>
                    <a:pt x="3163339" y="2172846"/>
                    <a:pt x="3136900" y="2169583"/>
                    <a:pt x="3111500" y="2171700"/>
                  </a:cubicBezTo>
                  <a:lnTo>
                    <a:pt x="3073400" y="2184400"/>
                  </a:lnTo>
                  <a:cubicBezTo>
                    <a:pt x="3022159" y="2201480"/>
                    <a:pt x="3061030" y="2190332"/>
                    <a:pt x="2952750" y="2197100"/>
                  </a:cubicBezTo>
                  <a:cubicBezTo>
                    <a:pt x="2946400" y="2199217"/>
                    <a:pt x="2939551" y="2200199"/>
                    <a:pt x="2933700" y="2203450"/>
                  </a:cubicBezTo>
                  <a:cubicBezTo>
                    <a:pt x="2920357" y="2210863"/>
                    <a:pt x="2910080" y="2224023"/>
                    <a:pt x="2895600" y="2228850"/>
                  </a:cubicBezTo>
                  <a:cubicBezTo>
                    <a:pt x="2843301" y="2246283"/>
                    <a:pt x="2870752" y="2239657"/>
                    <a:pt x="2813050" y="2247900"/>
                  </a:cubicBezTo>
                  <a:cubicBezTo>
                    <a:pt x="2806700" y="2256367"/>
                    <a:pt x="2799251" y="2264111"/>
                    <a:pt x="2794000" y="2273300"/>
                  </a:cubicBezTo>
                  <a:cubicBezTo>
                    <a:pt x="2790679" y="2279112"/>
                    <a:pt x="2791759" y="2287066"/>
                    <a:pt x="2787650" y="2292350"/>
                  </a:cubicBezTo>
                  <a:cubicBezTo>
                    <a:pt x="2776623" y="2306527"/>
                    <a:pt x="2759513" y="2315506"/>
                    <a:pt x="2749550" y="2330450"/>
                  </a:cubicBezTo>
                  <a:lnTo>
                    <a:pt x="2736850" y="2349500"/>
                  </a:lnTo>
                  <a:cubicBezTo>
                    <a:pt x="2724158" y="2412961"/>
                    <a:pt x="2741943" y="2354560"/>
                    <a:pt x="2711450" y="2400300"/>
                  </a:cubicBezTo>
                  <a:cubicBezTo>
                    <a:pt x="2703703" y="2411920"/>
                    <a:pt x="2701055" y="2450535"/>
                    <a:pt x="2698750" y="2457450"/>
                  </a:cubicBezTo>
                  <a:cubicBezTo>
                    <a:pt x="2696337" y="2464690"/>
                    <a:pt x="2689463" y="2469674"/>
                    <a:pt x="2686050" y="2476500"/>
                  </a:cubicBezTo>
                  <a:cubicBezTo>
                    <a:pt x="2679541" y="2489517"/>
                    <a:pt x="2675765" y="2515224"/>
                    <a:pt x="2673350" y="2527300"/>
                  </a:cubicBezTo>
                  <a:cubicBezTo>
                    <a:pt x="2675467" y="2535767"/>
                    <a:pt x="2674859" y="2545438"/>
                    <a:pt x="2679700" y="2552700"/>
                  </a:cubicBezTo>
                  <a:cubicBezTo>
                    <a:pt x="2683933" y="2559050"/>
                    <a:pt x="2692887" y="2560514"/>
                    <a:pt x="2698750" y="2565400"/>
                  </a:cubicBezTo>
                  <a:cubicBezTo>
                    <a:pt x="2705649" y="2571149"/>
                    <a:pt x="2711450" y="2578100"/>
                    <a:pt x="2717800" y="2584450"/>
                  </a:cubicBezTo>
                  <a:cubicBezTo>
                    <a:pt x="2719917" y="2601383"/>
                    <a:pt x="2721097" y="2618460"/>
                    <a:pt x="2724150" y="2635250"/>
                  </a:cubicBezTo>
                  <a:cubicBezTo>
                    <a:pt x="2725347" y="2641836"/>
                    <a:pt x="2726319" y="2649073"/>
                    <a:pt x="2730500" y="2654300"/>
                  </a:cubicBezTo>
                  <a:cubicBezTo>
                    <a:pt x="2735268" y="2660259"/>
                    <a:pt x="2743200" y="2662767"/>
                    <a:pt x="2749550" y="2667000"/>
                  </a:cubicBezTo>
                  <a:cubicBezTo>
                    <a:pt x="2768670" y="2695681"/>
                    <a:pt x="2773670" y="2694331"/>
                    <a:pt x="2755900" y="2743200"/>
                  </a:cubicBezTo>
                  <a:cubicBezTo>
                    <a:pt x="2753292" y="2750372"/>
                    <a:pt x="2743200" y="2751667"/>
                    <a:pt x="2736850" y="2755900"/>
                  </a:cubicBezTo>
                  <a:cubicBezTo>
                    <a:pt x="2732617" y="2762250"/>
                    <a:pt x="2730109" y="2770182"/>
                    <a:pt x="2724150" y="2774950"/>
                  </a:cubicBezTo>
                  <a:cubicBezTo>
                    <a:pt x="2718923" y="2779131"/>
                    <a:pt x="2711087" y="2778307"/>
                    <a:pt x="2705100" y="2781300"/>
                  </a:cubicBezTo>
                  <a:cubicBezTo>
                    <a:pt x="2660456" y="2803622"/>
                    <a:pt x="2718684" y="2788561"/>
                    <a:pt x="2647950" y="2800350"/>
                  </a:cubicBezTo>
                  <a:cubicBezTo>
                    <a:pt x="2578100" y="2798233"/>
                    <a:pt x="2508076" y="2799360"/>
                    <a:pt x="2438400" y="2794000"/>
                  </a:cubicBezTo>
                  <a:cubicBezTo>
                    <a:pt x="2425052" y="2792973"/>
                    <a:pt x="2400300" y="2781300"/>
                    <a:pt x="2400300" y="2781300"/>
                  </a:cubicBezTo>
                  <a:cubicBezTo>
                    <a:pt x="2338366" y="2822589"/>
                    <a:pt x="2434614" y="2757916"/>
                    <a:pt x="2355850" y="2813050"/>
                  </a:cubicBezTo>
                  <a:cubicBezTo>
                    <a:pt x="2343346" y="2821803"/>
                    <a:pt x="2332558" y="2834748"/>
                    <a:pt x="2317750" y="2838450"/>
                  </a:cubicBezTo>
                  <a:lnTo>
                    <a:pt x="2292350" y="2844800"/>
                  </a:lnTo>
                  <a:cubicBezTo>
                    <a:pt x="2237755" y="2881196"/>
                    <a:pt x="2306830" y="2837560"/>
                    <a:pt x="2254250" y="2863850"/>
                  </a:cubicBezTo>
                  <a:cubicBezTo>
                    <a:pt x="2247424" y="2867263"/>
                    <a:pt x="2242215" y="2873544"/>
                    <a:pt x="2235200" y="2876550"/>
                  </a:cubicBezTo>
                  <a:cubicBezTo>
                    <a:pt x="2220814" y="2882715"/>
                    <a:pt x="2204652" y="2881527"/>
                    <a:pt x="2190750" y="2889250"/>
                  </a:cubicBezTo>
                  <a:cubicBezTo>
                    <a:pt x="2177407" y="2896663"/>
                    <a:pt x="2152650" y="2914650"/>
                    <a:pt x="2152650" y="2914650"/>
                  </a:cubicBezTo>
                  <a:cubicBezTo>
                    <a:pt x="2140549" y="2932802"/>
                    <a:pt x="2120491" y="2965586"/>
                    <a:pt x="2101850" y="2971800"/>
                  </a:cubicBezTo>
                  <a:lnTo>
                    <a:pt x="2082800" y="2978150"/>
                  </a:lnTo>
                  <a:cubicBezTo>
                    <a:pt x="2070100" y="2976033"/>
                    <a:pt x="2056465" y="2977029"/>
                    <a:pt x="2044700" y="2971800"/>
                  </a:cubicBezTo>
                  <a:cubicBezTo>
                    <a:pt x="2036494" y="2968153"/>
                    <a:pt x="2032739" y="2958263"/>
                    <a:pt x="2025650" y="2952750"/>
                  </a:cubicBezTo>
                  <a:cubicBezTo>
                    <a:pt x="1992898" y="2927276"/>
                    <a:pt x="1997243" y="2930581"/>
                    <a:pt x="1968500" y="2921000"/>
                  </a:cubicBezTo>
                  <a:lnTo>
                    <a:pt x="1822450" y="2927350"/>
                  </a:lnTo>
                  <a:cubicBezTo>
                    <a:pt x="1803320" y="2928546"/>
                    <a:pt x="1784389" y="2931965"/>
                    <a:pt x="1765300" y="2933700"/>
                  </a:cubicBezTo>
                  <a:cubicBezTo>
                    <a:pt x="1737815" y="2936199"/>
                    <a:pt x="1710267" y="2937933"/>
                    <a:pt x="1682750" y="2940050"/>
                  </a:cubicBezTo>
                  <a:cubicBezTo>
                    <a:pt x="1602478" y="2966807"/>
                    <a:pt x="1730818" y="2922171"/>
                    <a:pt x="1644650" y="2959100"/>
                  </a:cubicBezTo>
                  <a:cubicBezTo>
                    <a:pt x="1636628" y="2962538"/>
                    <a:pt x="1627609" y="2962942"/>
                    <a:pt x="1619250" y="2965450"/>
                  </a:cubicBezTo>
                  <a:cubicBezTo>
                    <a:pt x="1606428" y="2969297"/>
                    <a:pt x="1593850" y="2973917"/>
                    <a:pt x="1581150" y="2978150"/>
                  </a:cubicBezTo>
                  <a:cubicBezTo>
                    <a:pt x="1574800" y="2980267"/>
                    <a:pt x="1567669" y="2980787"/>
                    <a:pt x="1562100" y="2984500"/>
                  </a:cubicBezTo>
                  <a:cubicBezTo>
                    <a:pt x="1551315" y="2991690"/>
                    <a:pt x="1538156" y="3002876"/>
                    <a:pt x="1524000" y="3003550"/>
                  </a:cubicBezTo>
                  <a:cubicBezTo>
                    <a:pt x="1441516" y="3007478"/>
                    <a:pt x="1358900" y="3007783"/>
                    <a:pt x="1276350" y="3009900"/>
                  </a:cubicBezTo>
                  <a:cubicBezTo>
                    <a:pt x="1263650" y="3012017"/>
                    <a:pt x="1250996" y="3014429"/>
                    <a:pt x="1238250" y="3016250"/>
                  </a:cubicBezTo>
                  <a:cubicBezTo>
                    <a:pt x="1221356" y="3018663"/>
                    <a:pt x="1203488" y="3016768"/>
                    <a:pt x="1187450" y="3022600"/>
                  </a:cubicBezTo>
                  <a:cubicBezTo>
                    <a:pt x="1179010" y="3025669"/>
                    <a:pt x="1175299" y="3035901"/>
                    <a:pt x="1168400" y="3041650"/>
                  </a:cubicBezTo>
                  <a:cubicBezTo>
                    <a:pt x="1162537" y="3046536"/>
                    <a:pt x="1156496" y="3051670"/>
                    <a:pt x="1149350" y="3054350"/>
                  </a:cubicBezTo>
                  <a:cubicBezTo>
                    <a:pt x="1131892" y="3060897"/>
                    <a:pt x="1069567" y="3065834"/>
                    <a:pt x="1060450" y="3067050"/>
                  </a:cubicBezTo>
                  <a:cubicBezTo>
                    <a:pt x="1047688" y="3068752"/>
                    <a:pt x="1034919" y="3070607"/>
                    <a:pt x="1022350" y="3073400"/>
                  </a:cubicBezTo>
                  <a:cubicBezTo>
                    <a:pt x="985009" y="3081698"/>
                    <a:pt x="1022847" y="3079185"/>
                    <a:pt x="977900" y="3086100"/>
                  </a:cubicBezTo>
                  <a:cubicBezTo>
                    <a:pt x="958956" y="3089015"/>
                    <a:pt x="939800" y="3090333"/>
                    <a:pt x="920750" y="3092450"/>
                  </a:cubicBezTo>
                  <a:cubicBezTo>
                    <a:pt x="914400" y="3094567"/>
                    <a:pt x="907687" y="3095807"/>
                    <a:pt x="901700" y="3098800"/>
                  </a:cubicBezTo>
                  <a:cubicBezTo>
                    <a:pt x="886382" y="3106459"/>
                    <a:pt x="866012" y="3120475"/>
                    <a:pt x="850900" y="3130550"/>
                  </a:cubicBezTo>
                  <a:cubicBezTo>
                    <a:pt x="804333" y="3128433"/>
                    <a:pt x="757549" y="3129166"/>
                    <a:pt x="711200" y="3124200"/>
                  </a:cubicBezTo>
                  <a:cubicBezTo>
                    <a:pt x="697889" y="3122774"/>
                    <a:pt x="673100" y="3111500"/>
                    <a:pt x="673100" y="3111500"/>
                  </a:cubicBezTo>
                  <a:cubicBezTo>
                    <a:pt x="666750" y="3113617"/>
                    <a:pt x="658783" y="3113117"/>
                    <a:pt x="654050" y="3117850"/>
                  </a:cubicBezTo>
                  <a:cubicBezTo>
                    <a:pt x="633716" y="3138184"/>
                    <a:pt x="621758" y="3183647"/>
                    <a:pt x="590550" y="3194050"/>
                  </a:cubicBezTo>
                  <a:lnTo>
                    <a:pt x="552450" y="3206750"/>
                  </a:lnTo>
                  <a:cubicBezTo>
                    <a:pt x="546100" y="3208867"/>
                    <a:pt x="540026" y="3212153"/>
                    <a:pt x="533400" y="3213100"/>
                  </a:cubicBezTo>
                  <a:lnTo>
                    <a:pt x="488950" y="3219450"/>
                  </a:lnTo>
                  <a:cubicBezTo>
                    <a:pt x="441746" y="3235185"/>
                    <a:pt x="497434" y="3218238"/>
                    <a:pt x="400050" y="3232150"/>
                  </a:cubicBezTo>
                  <a:cubicBezTo>
                    <a:pt x="393424" y="3233097"/>
                    <a:pt x="387660" y="3237834"/>
                    <a:pt x="381000" y="3238500"/>
                  </a:cubicBezTo>
                  <a:cubicBezTo>
                    <a:pt x="345133" y="3242087"/>
                    <a:pt x="309033" y="3242733"/>
                    <a:pt x="273050" y="3244850"/>
                  </a:cubicBezTo>
                  <a:cubicBezTo>
                    <a:pt x="262467" y="3246967"/>
                    <a:pt x="251771" y="3248582"/>
                    <a:pt x="241300" y="3251200"/>
                  </a:cubicBezTo>
                  <a:cubicBezTo>
                    <a:pt x="234806" y="3252823"/>
                    <a:pt x="222250" y="3257550"/>
                    <a:pt x="222250" y="3257550"/>
                  </a:cubicBezTo>
                  <a:lnTo>
                    <a:pt x="177800" y="3270250"/>
                  </a:lnTo>
                  <a:lnTo>
                    <a:pt x="107950" y="3219450"/>
                  </a:lnTo>
                  <a:lnTo>
                    <a:pt x="69850" y="3187700"/>
                  </a:lnTo>
                  <a:lnTo>
                    <a:pt x="0" y="3149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9" name="Freeform 18"/>
            <p:cNvSpPr/>
            <p:nvPr/>
          </p:nvSpPr>
          <p:spPr bwMode="auto">
            <a:xfrm>
              <a:off x="3502025" y="4354513"/>
              <a:ext cx="288925" cy="92075"/>
            </a:xfrm>
            <a:custGeom>
              <a:avLst/>
              <a:gdLst>
                <a:gd name="connsiteX0" fmla="*/ 0 w 289498"/>
                <a:gd name="connsiteY0" fmla="*/ 72136 h 92918"/>
                <a:gd name="connsiteX1" fmla="*/ 0 w 289498"/>
                <a:gd name="connsiteY1" fmla="*/ 72136 h 92918"/>
                <a:gd name="connsiteX2" fmla="*/ 72737 w 289498"/>
                <a:gd name="connsiteY2" fmla="*/ 9791 h 92918"/>
                <a:gd name="connsiteX3" fmla="*/ 187037 w 289498"/>
                <a:gd name="connsiteY3" fmla="*/ 30573 h 92918"/>
                <a:gd name="connsiteX4" fmla="*/ 218209 w 289498"/>
                <a:gd name="connsiteY4" fmla="*/ 20182 h 92918"/>
                <a:gd name="connsiteX5" fmla="*/ 259773 w 289498"/>
                <a:gd name="connsiteY5" fmla="*/ 72136 h 92918"/>
                <a:gd name="connsiteX6" fmla="*/ 228600 w 289498"/>
                <a:gd name="connsiteY6" fmla="*/ 92918 h 92918"/>
                <a:gd name="connsiteX7" fmla="*/ 114300 w 289498"/>
                <a:gd name="connsiteY7" fmla="*/ 82527 h 92918"/>
                <a:gd name="connsiteX8" fmla="*/ 83128 w 289498"/>
                <a:gd name="connsiteY8" fmla="*/ 61745 h 92918"/>
                <a:gd name="connsiteX9" fmla="*/ 20782 w 289498"/>
                <a:gd name="connsiteY9" fmla="*/ 82527 h 92918"/>
                <a:gd name="connsiteX10" fmla="*/ 0 w 289498"/>
                <a:gd name="connsiteY10" fmla="*/ 72136 h 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498" h="92918">
                  <a:moveTo>
                    <a:pt x="0" y="72136"/>
                  </a:moveTo>
                  <a:lnTo>
                    <a:pt x="0" y="72136"/>
                  </a:lnTo>
                  <a:cubicBezTo>
                    <a:pt x="24246" y="51354"/>
                    <a:pt x="42442" y="19889"/>
                    <a:pt x="72737" y="9791"/>
                  </a:cubicBezTo>
                  <a:cubicBezTo>
                    <a:pt x="102111" y="0"/>
                    <a:pt x="154719" y="19800"/>
                    <a:pt x="187037" y="30573"/>
                  </a:cubicBezTo>
                  <a:cubicBezTo>
                    <a:pt x="197428" y="27109"/>
                    <a:pt x="207341" y="18823"/>
                    <a:pt x="218209" y="20182"/>
                  </a:cubicBezTo>
                  <a:cubicBezTo>
                    <a:pt x="257453" y="25088"/>
                    <a:pt x="289498" y="34980"/>
                    <a:pt x="259773" y="72136"/>
                  </a:cubicBezTo>
                  <a:cubicBezTo>
                    <a:pt x="251971" y="81888"/>
                    <a:pt x="238991" y="85991"/>
                    <a:pt x="228600" y="92918"/>
                  </a:cubicBezTo>
                  <a:cubicBezTo>
                    <a:pt x="190500" y="89454"/>
                    <a:pt x="151708" y="90543"/>
                    <a:pt x="114300" y="82527"/>
                  </a:cubicBezTo>
                  <a:cubicBezTo>
                    <a:pt x="102089" y="79910"/>
                    <a:pt x="95616" y="61745"/>
                    <a:pt x="83128" y="61745"/>
                  </a:cubicBezTo>
                  <a:cubicBezTo>
                    <a:pt x="61222" y="61745"/>
                    <a:pt x="42688" y="82527"/>
                    <a:pt x="20782" y="82527"/>
                  </a:cubicBezTo>
                  <a:lnTo>
                    <a:pt x="0" y="721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grpSp>
      <p:grpSp>
        <p:nvGrpSpPr>
          <p:cNvPr id="4" name="Group 46"/>
          <p:cNvGrpSpPr>
            <a:grpSpLocks/>
          </p:cNvGrpSpPr>
          <p:nvPr/>
        </p:nvGrpSpPr>
        <p:grpSpPr bwMode="auto">
          <a:xfrm>
            <a:off x="5918385" y="4876800"/>
            <a:ext cx="2082615" cy="1219201"/>
            <a:chOff x="5918385" y="4876800"/>
            <a:chExt cx="2082615" cy="1219201"/>
          </a:xfrm>
        </p:grpSpPr>
        <p:grpSp>
          <p:nvGrpSpPr>
            <p:cNvPr id="5" name="Group 30"/>
            <p:cNvGrpSpPr>
              <a:grpSpLocks/>
            </p:cNvGrpSpPr>
            <p:nvPr/>
          </p:nvGrpSpPr>
          <p:grpSpPr bwMode="auto">
            <a:xfrm>
              <a:off x="5918385" y="4876800"/>
              <a:ext cx="2082615" cy="1219201"/>
              <a:chOff x="5918385" y="4876800"/>
              <a:chExt cx="2082615" cy="1219201"/>
            </a:xfrm>
          </p:grpSpPr>
          <p:sp>
            <p:nvSpPr>
              <p:cNvPr id="32" name="Rectangle 31"/>
              <p:cNvSpPr/>
              <p:nvPr/>
            </p:nvSpPr>
            <p:spPr>
              <a:xfrm>
                <a:off x="5943600" y="4876800"/>
                <a:ext cx="2057400"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base">
                  <a:spcBef>
                    <a:spcPct val="0"/>
                  </a:spcBef>
                  <a:spcAft>
                    <a:spcPct val="0"/>
                  </a:spcAft>
                  <a:defRPr/>
                </a:pPr>
                <a:r>
                  <a:rPr lang="en-US" sz="1600" dirty="0">
                    <a:solidFill>
                      <a:srgbClr val="000000"/>
                    </a:solidFill>
                    <a:effectLst>
                      <a:outerShdw blurRad="38100" dist="38100" dir="2700000" algn="tl">
                        <a:srgbClr val="000000">
                          <a:alpha val="43137"/>
                        </a:srgbClr>
                      </a:outerShdw>
                    </a:effectLst>
                  </a:rPr>
                  <a:t>XS</a:t>
                </a:r>
              </a:p>
              <a:p>
                <a:pPr fontAlgn="base">
                  <a:spcBef>
                    <a:spcPct val="0"/>
                  </a:spcBef>
                  <a:spcAft>
                    <a:spcPct val="0"/>
                  </a:spcAft>
                  <a:defRPr/>
                </a:pPr>
                <a:endParaRPr lang="en-US" sz="1000" b="1" dirty="0">
                  <a:solidFill>
                    <a:srgbClr val="000000"/>
                  </a:solidFill>
                </a:endParaRPr>
              </a:p>
              <a:p>
                <a:pPr fontAlgn="base">
                  <a:spcBef>
                    <a:spcPct val="0"/>
                  </a:spcBef>
                  <a:spcAft>
                    <a:spcPct val="0"/>
                  </a:spcAft>
                  <a:defRPr/>
                </a:pPr>
                <a:endParaRPr lang="en-US" sz="1600" b="1" dirty="0">
                  <a:solidFill>
                    <a:srgbClr val="000000"/>
                  </a:solidFill>
                </a:endParaRPr>
              </a:p>
              <a:p>
                <a:pPr fontAlgn="base">
                  <a:spcBef>
                    <a:spcPct val="0"/>
                  </a:spcBef>
                  <a:spcAft>
                    <a:spcPct val="0"/>
                  </a:spcAft>
                  <a:defRPr/>
                </a:pPr>
                <a:endParaRPr lang="en-US" dirty="0">
                  <a:solidFill>
                    <a:srgbClr val="FFFFFF"/>
                  </a:solidFill>
                </a:endParaRPr>
              </a:p>
              <a:p>
                <a:pPr fontAlgn="base">
                  <a:spcBef>
                    <a:spcPct val="0"/>
                  </a:spcBef>
                  <a:spcAft>
                    <a:spcPct val="0"/>
                  </a:spcAft>
                  <a:defRPr/>
                </a:pPr>
                <a:endParaRPr lang="en-US" dirty="0">
                  <a:solidFill>
                    <a:srgbClr val="FFFFFF"/>
                  </a:solidFill>
                </a:endParaRPr>
              </a:p>
            </p:txBody>
          </p:sp>
          <p:sp>
            <p:nvSpPr>
              <p:cNvPr id="33" name="Freeform 32"/>
              <p:cNvSpPr/>
              <p:nvPr/>
            </p:nvSpPr>
            <p:spPr>
              <a:xfrm rot="285202">
                <a:off x="5918200" y="5159375"/>
                <a:ext cx="2035175" cy="868363"/>
              </a:xfrm>
              <a:custGeom>
                <a:avLst/>
                <a:gdLst>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1569027 w 2597727"/>
                  <a:gd name="connsiteY14" fmla="*/ 388971 h 400553"/>
                  <a:gd name="connsiteX15" fmla="*/ 2078182 w 2597727"/>
                  <a:gd name="connsiteY15" fmla="*/ 378580 h 400553"/>
                  <a:gd name="connsiteX16" fmla="*/ 2296391 w 2597727"/>
                  <a:gd name="connsiteY16" fmla="*/ 357798 h 400553"/>
                  <a:gd name="connsiteX17" fmla="*/ 2327564 w 2597727"/>
                  <a:gd name="connsiteY17" fmla="*/ 347407 h 400553"/>
                  <a:gd name="connsiteX18" fmla="*/ 2389909 w 2597727"/>
                  <a:gd name="connsiteY18" fmla="*/ 243498 h 400553"/>
                  <a:gd name="connsiteX19" fmla="*/ 2410691 w 2597727"/>
                  <a:gd name="connsiteY19" fmla="*/ 149980 h 400553"/>
                  <a:gd name="connsiteX20" fmla="*/ 2441864 w 2597727"/>
                  <a:gd name="connsiteY20" fmla="*/ 87634 h 400553"/>
                  <a:gd name="connsiteX21" fmla="*/ 2452254 w 2597727"/>
                  <a:gd name="connsiteY21" fmla="*/ 56462 h 400553"/>
                  <a:gd name="connsiteX22" fmla="*/ 2514600 w 2597727"/>
                  <a:gd name="connsiteY22" fmla="*/ 4507 h 400553"/>
                  <a:gd name="connsiteX23" fmla="*/ 2597727 w 2597727"/>
                  <a:gd name="connsiteY23" fmla="*/ 35680 h 400553"/>
                  <a:gd name="connsiteX24" fmla="*/ 2597727 w 2597727"/>
                  <a:gd name="connsiteY24" fmla="*/ 35680 h 400553"/>
                  <a:gd name="connsiteX0" fmla="*/ 0 w 2597727"/>
                  <a:gd name="connsiteY0" fmla="*/ 118807 h 400553"/>
                  <a:gd name="connsiteX1" fmla="*/ 0 w 2597727"/>
                  <a:gd name="connsiteY1" fmla="*/ 118807 h 400553"/>
                  <a:gd name="connsiteX2" fmla="*/ 332509 w 2597727"/>
                  <a:gd name="connsiteY2" fmla="*/ 129198 h 400553"/>
                  <a:gd name="connsiteX3" fmla="*/ 363682 w 2597727"/>
                  <a:gd name="connsiteY3" fmla="*/ 139589 h 400553"/>
                  <a:gd name="connsiteX4" fmla="*/ 405245 w 2597727"/>
                  <a:gd name="connsiteY4" fmla="*/ 149980 h 400553"/>
                  <a:gd name="connsiteX5" fmla="*/ 571500 w 2597727"/>
                  <a:gd name="connsiteY5" fmla="*/ 181153 h 400553"/>
                  <a:gd name="connsiteX6" fmla="*/ 633845 w 2597727"/>
                  <a:gd name="connsiteY6" fmla="*/ 222716 h 400553"/>
                  <a:gd name="connsiteX7" fmla="*/ 696191 w 2597727"/>
                  <a:gd name="connsiteY7" fmla="*/ 243498 h 400553"/>
                  <a:gd name="connsiteX8" fmla="*/ 727364 w 2597727"/>
                  <a:gd name="connsiteY8" fmla="*/ 253889 h 400553"/>
                  <a:gd name="connsiteX9" fmla="*/ 789709 w 2597727"/>
                  <a:gd name="connsiteY9" fmla="*/ 295453 h 400553"/>
                  <a:gd name="connsiteX10" fmla="*/ 852054 w 2597727"/>
                  <a:gd name="connsiteY10" fmla="*/ 316234 h 400553"/>
                  <a:gd name="connsiteX11" fmla="*/ 883227 w 2597727"/>
                  <a:gd name="connsiteY11" fmla="*/ 326625 h 400553"/>
                  <a:gd name="connsiteX12" fmla="*/ 1517073 w 2597727"/>
                  <a:gd name="connsiteY12" fmla="*/ 347407 h 400553"/>
                  <a:gd name="connsiteX13" fmla="*/ 1548245 w 2597727"/>
                  <a:gd name="connsiteY13" fmla="*/ 357798 h 400553"/>
                  <a:gd name="connsiteX14" fmla="*/ 2078182 w 2597727"/>
                  <a:gd name="connsiteY14" fmla="*/ 378580 h 400553"/>
                  <a:gd name="connsiteX15" fmla="*/ 2296391 w 2597727"/>
                  <a:gd name="connsiteY15" fmla="*/ 357798 h 400553"/>
                  <a:gd name="connsiteX16" fmla="*/ 2327564 w 2597727"/>
                  <a:gd name="connsiteY16" fmla="*/ 347407 h 400553"/>
                  <a:gd name="connsiteX17" fmla="*/ 2389909 w 2597727"/>
                  <a:gd name="connsiteY17" fmla="*/ 243498 h 400553"/>
                  <a:gd name="connsiteX18" fmla="*/ 2410691 w 2597727"/>
                  <a:gd name="connsiteY18" fmla="*/ 149980 h 400553"/>
                  <a:gd name="connsiteX19" fmla="*/ 2441864 w 2597727"/>
                  <a:gd name="connsiteY19" fmla="*/ 87634 h 400553"/>
                  <a:gd name="connsiteX20" fmla="*/ 2452254 w 2597727"/>
                  <a:gd name="connsiteY20" fmla="*/ 56462 h 400553"/>
                  <a:gd name="connsiteX21" fmla="*/ 2514600 w 2597727"/>
                  <a:gd name="connsiteY21" fmla="*/ 4507 h 400553"/>
                  <a:gd name="connsiteX22" fmla="*/ 2597727 w 2597727"/>
                  <a:gd name="connsiteY22" fmla="*/ 35680 h 400553"/>
                  <a:gd name="connsiteX23" fmla="*/ 2597727 w 2597727"/>
                  <a:gd name="connsiteY23" fmla="*/ 35680 h 400553"/>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27564 w 2597727"/>
                  <a:gd name="connsiteY16" fmla="*/ 347407 h 404017"/>
                  <a:gd name="connsiteX17" fmla="*/ 2389909 w 2597727"/>
                  <a:gd name="connsiteY17" fmla="*/ 243498 h 404017"/>
                  <a:gd name="connsiteX18" fmla="*/ 2410691 w 2597727"/>
                  <a:gd name="connsiteY18" fmla="*/ 149980 h 404017"/>
                  <a:gd name="connsiteX19" fmla="*/ 2441864 w 2597727"/>
                  <a:gd name="connsiteY19" fmla="*/ 87634 h 404017"/>
                  <a:gd name="connsiteX20" fmla="*/ 2452254 w 2597727"/>
                  <a:gd name="connsiteY20" fmla="*/ 56462 h 404017"/>
                  <a:gd name="connsiteX21" fmla="*/ 2514600 w 2597727"/>
                  <a:gd name="connsiteY21" fmla="*/ 4507 h 404017"/>
                  <a:gd name="connsiteX22" fmla="*/ 2597727 w 2597727"/>
                  <a:gd name="connsiteY22" fmla="*/ 35680 h 404017"/>
                  <a:gd name="connsiteX23" fmla="*/ 2597727 w 2597727"/>
                  <a:gd name="connsiteY23"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96391 w 2597727"/>
                  <a:gd name="connsiteY15" fmla="*/ 357798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4017"/>
                  <a:gd name="connsiteX1" fmla="*/ 0 w 2597727"/>
                  <a:gd name="connsiteY1" fmla="*/ 118807 h 404017"/>
                  <a:gd name="connsiteX2" fmla="*/ 332509 w 2597727"/>
                  <a:gd name="connsiteY2" fmla="*/ 129198 h 404017"/>
                  <a:gd name="connsiteX3" fmla="*/ 363682 w 2597727"/>
                  <a:gd name="connsiteY3" fmla="*/ 139589 h 404017"/>
                  <a:gd name="connsiteX4" fmla="*/ 405245 w 2597727"/>
                  <a:gd name="connsiteY4" fmla="*/ 149980 h 404017"/>
                  <a:gd name="connsiteX5" fmla="*/ 571500 w 2597727"/>
                  <a:gd name="connsiteY5" fmla="*/ 181153 h 404017"/>
                  <a:gd name="connsiteX6" fmla="*/ 633845 w 2597727"/>
                  <a:gd name="connsiteY6" fmla="*/ 222716 h 404017"/>
                  <a:gd name="connsiteX7" fmla="*/ 696191 w 2597727"/>
                  <a:gd name="connsiteY7" fmla="*/ 243498 h 404017"/>
                  <a:gd name="connsiteX8" fmla="*/ 727364 w 2597727"/>
                  <a:gd name="connsiteY8" fmla="*/ 253889 h 404017"/>
                  <a:gd name="connsiteX9" fmla="*/ 789709 w 2597727"/>
                  <a:gd name="connsiteY9" fmla="*/ 295453 h 404017"/>
                  <a:gd name="connsiteX10" fmla="*/ 852054 w 2597727"/>
                  <a:gd name="connsiteY10" fmla="*/ 316234 h 404017"/>
                  <a:gd name="connsiteX11" fmla="*/ 883227 w 2597727"/>
                  <a:gd name="connsiteY11" fmla="*/ 326625 h 404017"/>
                  <a:gd name="connsiteX12" fmla="*/ 1361209 w 2597727"/>
                  <a:gd name="connsiteY12" fmla="*/ 400553 h 404017"/>
                  <a:gd name="connsiteX13" fmla="*/ 1548245 w 2597727"/>
                  <a:gd name="connsiteY13" fmla="*/ 357798 h 404017"/>
                  <a:gd name="connsiteX14" fmla="*/ 2078182 w 2597727"/>
                  <a:gd name="connsiteY14" fmla="*/ 378580 h 404017"/>
                  <a:gd name="connsiteX15" fmla="*/ 2275609 w 2597727"/>
                  <a:gd name="connsiteY15" fmla="*/ 291989 h 404017"/>
                  <a:gd name="connsiteX16" fmla="*/ 2389909 w 2597727"/>
                  <a:gd name="connsiteY16" fmla="*/ 243498 h 404017"/>
                  <a:gd name="connsiteX17" fmla="*/ 2410691 w 2597727"/>
                  <a:gd name="connsiteY17" fmla="*/ 149980 h 404017"/>
                  <a:gd name="connsiteX18" fmla="*/ 2441864 w 2597727"/>
                  <a:gd name="connsiteY18" fmla="*/ 87634 h 404017"/>
                  <a:gd name="connsiteX19" fmla="*/ 2452254 w 2597727"/>
                  <a:gd name="connsiteY19" fmla="*/ 56462 h 404017"/>
                  <a:gd name="connsiteX20" fmla="*/ 2514600 w 2597727"/>
                  <a:gd name="connsiteY20" fmla="*/ 4507 h 404017"/>
                  <a:gd name="connsiteX21" fmla="*/ 2597727 w 2597727"/>
                  <a:gd name="connsiteY21" fmla="*/ 35680 h 404017"/>
                  <a:gd name="connsiteX22" fmla="*/ 2597727 w 2597727"/>
                  <a:gd name="connsiteY22" fmla="*/ 35680 h 404017"/>
                  <a:gd name="connsiteX0" fmla="*/ 0 w 2597727"/>
                  <a:gd name="connsiteY0" fmla="*/ 118807 h 409212"/>
                  <a:gd name="connsiteX1" fmla="*/ 0 w 2597727"/>
                  <a:gd name="connsiteY1" fmla="*/ 118807 h 409212"/>
                  <a:gd name="connsiteX2" fmla="*/ 332509 w 2597727"/>
                  <a:gd name="connsiteY2" fmla="*/ 129198 h 409212"/>
                  <a:gd name="connsiteX3" fmla="*/ 363682 w 2597727"/>
                  <a:gd name="connsiteY3" fmla="*/ 139589 h 409212"/>
                  <a:gd name="connsiteX4" fmla="*/ 405245 w 2597727"/>
                  <a:gd name="connsiteY4" fmla="*/ 149980 h 409212"/>
                  <a:gd name="connsiteX5" fmla="*/ 571500 w 2597727"/>
                  <a:gd name="connsiteY5" fmla="*/ 181153 h 409212"/>
                  <a:gd name="connsiteX6" fmla="*/ 633845 w 2597727"/>
                  <a:gd name="connsiteY6" fmla="*/ 222716 h 409212"/>
                  <a:gd name="connsiteX7" fmla="*/ 696191 w 2597727"/>
                  <a:gd name="connsiteY7" fmla="*/ 243498 h 409212"/>
                  <a:gd name="connsiteX8" fmla="*/ 727364 w 2597727"/>
                  <a:gd name="connsiteY8" fmla="*/ 253889 h 409212"/>
                  <a:gd name="connsiteX9" fmla="*/ 789709 w 2597727"/>
                  <a:gd name="connsiteY9" fmla="*/ 295453 h 409212"/>
                  <a:gd name="connsiteX10" fmla="*/ 852054 w 2597727"/>
                  <a:gd name="connsiteY10" fmla="*/ 316234 h 409212"/>
                  <a:gd name="connsiteX11" fmla="*/ 883227 w 2597727"/>
                  <a:gd name="connsiteY11" fmla="*/ 326625 h 409212"/>
                  <a:gd name="connsiteX12" fmla="*/ 1361209 w 2597727"/>
                  <a:gd name="connsiteY12" fmla="*/ 400553 h 409212"/>
                  <a:gd name="connsiteX13" fmla="*/ 1589809 w 2597727"/>
                  <a:gd name="connsiteY13" fmla="*/ 404017 h 409212"/>
                  <a:gd name="connsiteX14" fmla="*/ 2078182 w 2597727"/>
                  <a:gd name="connsiteY14" fmla="*/ 378580 h 409212"/>
                  <a:gd name="connsiteX15" fmla="*/ 2275609 w 2597727"/>
                  <a:gd name="connsiteY15" fmla="*/ 291989 h 409212"/>
                  <a:gd name="connsiteX16" fmla="*/ 2389909 w 2597727"/>
                  <a:gd name="connsiteY16" fmla="*/ 243498 h 409212"/>
                  <a:gd name="connsiteX17" fmla="*/ 2410691 w 2597727"/>
                  <a:gd name="connsiteY17" fmla="*/ 149980 h 409212"/>
                  <a:gd name="connsiteX18" fmla="*/ 2441864 w 2597727"/>
                  <a:gd name="connsiteY18" fmla="*/ 87634 h 409212"/>
                  <a:gd name="connsiteX19" fmla="*/ 2452254 w 2597727"/>
                  <a:gd name="connsiteY19" fmla="*/ 56462 h 409212"/>
                  <a:gd name="connsiteX20" fmla="*/ 2514600 w 2597727"/>
                  <a:gd name="connsiteY20" fmla="*/ 4507 h 409212"/>
                  <a:gd name="connsiteX21" fmla="*/ 2597727 w 2597727"/>
                  <a:gd name="connsiteY21" fmla="*/ 35680 h 409212"/>
                  <a:gd name="connsiteX22" fmla="*/ 2597727 w 2597727"/>
                  <a:gd name="connsiteY22" fmla="*/ 35680 h 409212"/>
                  <a:gd name="connsiteX0" fmla="*/ 0 w 2597727"/>
                  <a:gd name="connsiteY0" fmla="*/ 118807 h 412676"/>
                  <a:gd name="connsiteX1" fmla="*/ 0 w 2597727"/>
                  <a:gd name="connsiteY1" fmla="*/ 118807 h 412676"/>
                  <a:gd name="connsiteX2" fmla="*/ 332509 w 2597727"/>
                  <a:gd name="connsiteY2" fmla="*/ 129198 h 412676"/>
                  <a:gd name="connsiteX3" fmla="*/ 363682 w 2597727"/>
                  <a:gd name="connsiteY3" fmla="*/ 139589 h 412676"/>
                  <a:gd name="connsiteX4" fmla="*/ 405245 w 2597727"/>
                  <a:gd name="connsiteY4" fmla="*/ 149980 h 412676"/>
                  <a:gd name="connsiteX5" fmla="*/ 571500 w 2597727"/>
                  <a:gd name="connsiteY5" fmla="*/ 181153 h 412676"/>
                  <a:gd name="connsiteX6" fmla="*/ 633845 w 2597727"/>
                  <a:gd name="connsiteY6" fmla="*/ 222716 h 412676"/>
                  <a:gd name="connsiteX7" fmla="*/ 696191 w 2597727"/>
                  <a:gd name="connsiteY7" fmla="*/ 243498 h 412676"/>
                  <a:gd name="connsiteX8" fmla="*/ 727364 w 2597727"/>
                  <a:gd name="connsiteY8" fmla="*/ 253889 h 412676"/>
                  <a:gd name="connsiteX9" fmla="*/ 789709 w 2597727"/>
                  <a:gd name="connsiteY9" fmla="*/ 295453 h 412676"/>
                  <a:gd name="connsiteX10" fmla="*/ 852054 w 2597727"/>
                  <a:gd name="connsiteY10" fmla="*/ 316234 h 412676"/>
                  <a:gd name="connsiteX11" fmla="*/ 883227 w 2597727"/>
                  <a:gd name="connsiteY11" fmla="*/ 326625 h 412676"/>
                  <a:gd name="connsiteX12" fmla="*/ 1361209 w 2597727"/>
                  <a:gd name="connsiteY12" fmla="*/ 400553 h 412676"/>
                  <a:gd name="connsiteX13" fmla="*/ 1465118 w 2597727"/>
                  <a:gd name="connsiteY13" fmla="*/ 399361 h 412676"/>
                  <a:gd name="connsiteX14" fmla="*/ 1589809 w 2597727"/>
                  <a:gd name="connsiteY14" fmla="*/ 404017 h 412676"/>
                  <a:gd name="connsiteX15" fmla="*/ 2078182 w 2597727"/>
                  <a:gd name="connsiteY15" fmla="*/ 378580 h 412676"/>
                  <a:gd name="connsiteX16" fmla="*/ 2275609 w 2597727"/>
                  <a:gd name="connsiteY16" fmla="*/ 291989 h 412676"/>
                  <a:gd name="connsiteX17" fmla="*/ 2389909 w 2597727"/>
                  <a:gd name="connsiteY17" fmla="*/ 243498 h 412676"/>
                  <a:gd name="connsiteX18" fmla="*/ 2410691 w 2597727"/>
                  <a:gd name="connsiteY18" fmla="*/ 149980 h 412676"/>
                  <a:gd name="connsiteX19" fmla="*/ 2441864 w 2597727"/>
                  <a:gd name="connsiteY19" fmla="*/ 87634 h 412676"/>
                  <a:gd name="connsiteX20" fmla="*/ 2452254 w 2597727"/>
                  <a:gd name="connsiteY20" fmla="*/ 56462 h 412676"/>
                  <a:gd name="connsiteX21" fmla="*/ 2514600 w 2597727"/>
                  <a:gd name="connsiteY21" fmla="*/ 4507 h 412676"/>
                  <a:gd name="connsiteX22" fmla="*/ 2597727 w 2597727"/>
                  <a:gd name="connsiteY22" fmla="*/ 35680 h 412676"/>
                  <a:gd name="connsiteX23" fmla="*/ 2597727 w 2597727"/>
                  <a:gd name="connsiteY23" fmla="*/ 35680 h 412676"/>
                  <a:gd name="connsiteX0" fmla="*/ 0 w 2597727"/>
                  <a:gd name="connsiteY0" fmla="*/ 118807 h 417871"/>
                  <a:gd name="connsiteX1" fmla="*/ 0 w 2597727"/>
                  <a:gd name="connsiteY1" fmla="*/ 118807 h 417871"/>
                  <a:gd name="connsiteX2" fmla="*/ 332509 w 2597727"/>
                  <a:gd name="connsiteY2" fmla="*/ 129198 h 417871"/>
                  <a:gd name="connsiteX3" fmla="*/ 363682 w 2597727"/>
                  <a:gd name="connsiteY3" fmla="*/ 139589 h 417871"/>
                  <a:gd name="connsiteX4" fmla="*/ 405245 w 2597727"/>
                  <a:gd name="connsiteY4" fmla="*/ 149980 h 417871"/>
                  <a:gd name="connsiteX5" fmla="*/ 571500 w 2597727"/>
                  <a:gd name="connsiteY5" fmla="*/ 181153 h 417871"/>
                  <a:gd name="connsiteX6" fmla="*/ 633845 w 2597727"/>
                  <a:gd name="connsiteY6" fmla="*/ 222716 h 417871"/>
                  <a:gd name="connsiteX7" fmla="*/ 696191 w 2597727"/>
                  <a:gd name="connsiteY7" fmla="*/ 243498 h 417871"/>
                  <a:gd name="connsiteX8" fmla="*/ 727364 w 2597727"/>
                  <a:gd name="connsiteY8" fmla="*/ 253889 h 417871"/>
                  <a:gd name="connsiteX9" fmla="*/ 789709 w 2597727"/>
                  <a:gd name="connsiteY9" fmla="*/ 295453 h 417871"/>
                  <a:gd name="connsiteX10" fmla="*/ 852054 w 2597727"/>
                  <a:gd name="connsiteY10" fmla="*/ 316234 h 417871"/>
                  <a:gd name="connsiteX11" fmla="*/ 883227 w 2597727"/>
                  <a:gd name="connsiteY11" fmla="*/ 326625 h 417871"/>
                  <a:gd name="connsiteX12" fmla="*/ 1361209 w 2597727"/>
                  <a:gd name="connsiteY12" fmla="*/ 400553 h 417871"/>
                  <a:gd name="connsiteX13" fmla="*/ 1465118 w 2597727"/>
                  <a:gd name="connsiteY13" fmla="*/ 399361 h 417871"/>
                  <a:gd name="connsiteX14" fmla="*/ 1513609 w 2597727"/>
                  <a:gd name="connsiteY14" fmla="*/ 412676 h 417871"/>
                  <a:gd name="connsiteX15" fmla="*/ 2078182 w 2597727"/>
                  <a:gd name="connsiteY15" fmla="*/ 378580 h 417871"/>
                  <a:gd name="connsiteX16" fmla="*/ 2275609 w 2597727"/>
                  <a:gd name="connsiteY16" fmla="*/ 291989 h 417871"/>
                  <a:gd name="connsiteX17" fmla="*/ 2389909 w 2597727"/>
                  <a:gd name="connsiteY17" fmla="*/ 243498 h 417871"/>
                  <a:gd name="connsiteX18" fmla="*/ 2410691 w 2597727"/>
                  <a:gd name="connsiteY18" fmla="*/ 149980 h 417871"/>
                  <a:gd name="connsiteX19" fmla="*/ 2441864 w 2597727"/>
                  <a:gd name="connsiteY19" fmla="*/ 87634 h 417871"/>
                  <a:gd name="connsiteX20" fmla="*/ 2452254 w 2597727"/>
                  <a:gd name="connsiteY20" fmla="*/ 56462 h 417871"/>
                  <a:gd name="connsiteX21" fmla="*/ 2514600 w 2597727"/>
                  <a:gd name="connsiteY21" fmla="*/ 4507 h 417871"/>
                  <a:gd name="connsiteX22" fmla="*/ 2597727 w 2597727"/>
                  <a:gd name="connsiteY22" fmla="*/ 35680 h 417871"/>
                  <a:gd name="connsiteX23" fmla="*/ 2597727 w 2597727"/>
                  <a:gd name="connsiteY23" fmla="*/ 35680 h 417871"/>
                  <a:gd name="connsiteX0" fmla="*/ 0 w 2597727"/>
                  <a:gd name="connsiteY0" fmla="*/ 118807 h 425826"/>
                  <a:gd name="connsiteX1" fmla="*/ 0 w 2597727"/>
                  <a:gd name="connsiteY1" fmla="*/ 118807 h 425826"/>
                  <a:gd name="connsiteX2" fmla="*/ 332509 w 2597727"/>
                  <a:gd name="connsiteY2" fmla="*/ 129198 h 425826"/>
                  <a:gd name="connsiteX3" fmla="*/ 363682 w 2597727"/>
                  <a:gd name="connsiteY3" fmla="*/ 139589 h 425826"/>
                  <a:gd name="connsiteX4" fmla="*/ 405245 w 2597727"/>
                  <a:gd name="connsiteY4" fmla="*/ 149980 h 425826"/>
                  <a:gd name="connsiteX5" fmla="*/ 571500 w 2597727"/>
                  <a:gd name="connsiteY5" fmla="*/ 181153 h 425826"/>
                  <a:gd name="connsiteX6" fmla="*/ 633845 w 2597727"/>
                  <a:gd name="connsiteY6" fmla="*/ 222716 h 425826"/>
                  <a:gd name="connsiteX7" fmla="*/ 696191 w 2597727"/>
                  <a:gd name="connsiteY7" fmla="*/ 243498 h 425826"/>
                  <a:gd name="connsiteX8" fmla="*/ 727364 w 2597727"/>
                  <a:gd name="connsiteY8" fmla="*/ 253889 h 425826"/>
                  <a:gd name="connsiteX9" fmla="*/ 789709 w 2597727"/>
                  <a:gd name="connsiteY9" fmla="*/ 295453 h 425826"/>
                  <a:gd name="connsiteX10" fmla="*/ 852054 w 2597727"/>
                  <a:gd name="connsiteY10" fmla="*/ 316234 h 425826"/>
                  <a:gd name="connsiteX11" fmla="*/ 883227 w 2597727"/>
                  <a:gd name="connsiteY11" fmla="*/ 326625 h 425826"/>
                  <a:gd name="connsiteX12" fmla="*/ 1361209 w 2597727"/>
                  <a:gd name="connsiteY12" fmla="*/ 400553 h 425826"/>
                  <a:gd name="connsiteX13" fmla="*/ 1465118 w 2597727"/>
                  <a:gd name="connsiteY13" fmla="*/ 399361 h 425826"/>
                  <a:gd name="connsiteX14" fmla="*/ 1513609 w 2597727"/>
                  <a:gd name="connsiteY14" fmla="*/ 412676 h 425826"/>
                  <a:gd name="connsiteX15" fmla="*/ 1704109 w 2597727"/>
                  <a:gd name="connsiteY15" fmla="*/ 420143 h 425826"/>
                  <a:gd name="connsiteX16" fmla="*/ 2078182 w 2597727"/>
                  <a:gd name="connsiteY16" fmla="*/ 378580 h 425826"/>
                  <a:gd name="connsiteX17" fmla="*/ 2275609 w 2597727"/>
                  <a:gd name="connsiteY17" fmla="*/ 291989 h 425826"/>
                  <a:gd name="connsiteX18" fmla="*/ 2389909 w 2597727"/>
                  <a:gd name="connsiteY18" fmla="*/ 243498 h 425826"/>
                  <a:gd name="connsiteX19" fmla="*/ 2410691 w 2597727"/>
                  <a:gd name="connsiteY19" fmla="*/ 149980 h 425826"/>
                  <a:gd name="connsiteX20" fmla="*/ 2441864 w 2597727"/>
                  <a:gd name="connsiteY20" fmla="*/ 87634 h 425826"/>
                  <a:gd name="connsiteX21" fmla="*/ 2452254 w 2597727"/>
                  <a:gd name="connsiteY21" fmla="*/ 56462 h 425826"/>
                  <a:gd name="connsiteX22" fmla="*/ 2514600 w 2597727"/>
                  <a:gd name="connsiteY22" fmla="*/ 4507 h 425826"/>
                  <a:gd name="connsiteX23" fmla="*/ 2597727 w 2597727"/>
                  <a:gd name="connsiteY23" fmla="*/ 35680 h 425826"/>
                  <a:gd name="connsiteX24" fmla="*/ 2597727 w 2597727"/>
                  <a:gd name="connsiteY24" fmla="*/ 35680 h 425826"/>
                  <a:gd name="connsiteX0" fmla="*/ 0 w 2597727"/>
                  <a:gd name="connsiteY0" fmla="*/ 118807 h 519344"/>
                  <a:gd name="connsiteX1" fmla="*/ 0 w 2597727"/>
                  <a:gd name="connsiteY1" fmla="*/ 118807 h 519344"/>
                  <a:gd name="connsiteX2" fmla="*/ 332509 w 2597727"/>
                  <a:gd name="connsiteY2" fmla="*/ 129198 h 519344"/>
                  <a:gd name="connsiteX3" fmla="*/ 363682 w 2597727"/>
                  <a:gd name="connsiteY3" fmla="*/ 139589 h 519344"/>
                  <a:gd name="connsiteX4" fmla="*/ 405245 w 2597727"/>
                  <a:gd name="connsiteY4" fmla="*/ 149980 h 519344"/>
                  <a:gd name="connsiteX5" fmla="*/ 571500 w 2597727"/>
                  <a:gd name="connsiteY5" fmla="*/ 181153 h 519344"/>
                  <a:gd name="connsiteX6" fmla="*/ 633845 w 2597727"/>
                  <a:gd name="connsiteY6" fmla="*/ 222716 h 519344"/>
                  <a:gd name="connsiteX7" fmla="*/ 696191 w 2597727"/>
                  <a:gd name="connsiteY7" fmla="*/ 243498 h 519344"/>
                  <a:gd name="connsiteX8" fmla="*/ 727364 w 2597727"/>
                  <a:gd name="connsiteY8" fmla="*/ 253889 h 519344"/>
                  <a:gd name="connsiteX9" fmla="*/ 789709 w 2597727"/>
                  <a:gd name="connsiteY9" fmla="*/ 295453 h 519344"/>
                  <a:gd name="connsiteX10" fmla="*/ 852054 w 2597727"/>
                  <a:gd name="connsiteY10" fmla="*/ 316234 h 519344"/>
                  <a:gd name="connsiteX11" fmla="*/ 883227 w 2597727"/>
                  <a:gd name="connsiteY11" fmla="*/ 326625 h 519344"/>
                  <a:gd name="connsiteX12" fmla="*/ 1361209 w 2597727"/>
                  <a:gd name="connsiteY12" fmla="*/ 400553 h 519344"/>
                  <a:gd name="connsiteX13" fmla="*/ 1465118 w 2597727"/>
                  <a:gd name="connsiteY13" fmla="*/ 399361 h 519344"/>
                  <a:gd name="connsiteX14" fmla="*/ 1513609 w 2597727"/>
                  <a:gd name="connsiteY14" fmla="*/ 412676 h 519344"/>
                  <a:gd name="connsiteX15" fmla="*/ 1704109 w 2597727"/>
                  <a:gd name="connsiteY15" fmla="*/ 420143 h 519344"/>
                  <a:gd name="connsiteX16" fmla="*/ 2078182 w 2597727"/>
                  <a:gd name="connsiteY16" fmla="*/ 378580 h 519344"/>
                  <a:gd name="connsiteX17" fmla="*/ 2275609 w 2597727"/>
                  <a:gd name="connsiteY17" fmla="*/ 291989 h 519344"/>
                  <a:gd name="connsiteX18" fmla="*/ 2389909 w 2597727"/>
                  <a:gd name="connsiteY18" fmla="*/ 243498 h 519344"/>
                  <a:gd name="connsiteX19" fmla="*/ 2410691 w 2597727"/>
                  <a:gd name="connsiteY19" fmla="*/ 149980 h 519344"/>
                  <a:gd name="connsiteX20" fmla="*/ 2441864 w 2597727"/>
                  <a:gd name="connsiteY20" fmla="*/ 87634 h 519344"/>
                  <a:gd name="connsiteX21" fmla="*/ 2452254 w 2597727"/>
                  <a:gd name="connsiteY21" fmla="*/ 56462 h 519344"/>
                  <a:gd name="connsiteX22" fmla="*/ 2514600 w 2597727"/>
                  <a:gd name="connsiteY22" fmla="*/ 4507 h 519344"/>
                  <a:gd name="connsiteX23" fmla="*/ 2597727 w 2597727"/>
                  <a:gd name="connsiteY23" fmla="*/ 35680 h 519344"/>
                  <a:gd name="connsiteX24" fmla="*/ 2597727 w 2597727"/>
                  <a:gd name="connsiteY24" fmla="*/ 35680 h 519344"/>
                  <a:gd name="connsiteX0" fmla="*/ 0 w 2597727"/>
                  <a:gd name="connsiteY0" fmla="*/ 118807 h 522808"/>
                  <a:gd name="connsiteX1" fmla="*/ 0 w 2597727"/>
                  <a:gd name="connsiteY1" fmla="*/ 118807 h 522808"/>
                  <a:gd name="connsiteX2" fmla="*/ 332509 w 2597727"/>
                  <a:gd name="connsiteY2" fmla="*/ 129198 h 522808"/>
                  <a:gd name="connsiteX3" fmla="*/ 363682 w 2597727"/>
                  <a:gd name="connsiteY3" fmla="*/ 139589 h 522808"/>
                  <a:gd name="connsiteX4" fmla="*/ 405245 w 2597727"/>
                  <a:gd name="connsiteY4" fmla="*/ 149980 h 522808"/>
                  <a:gd name="connsiteX5" fmla="*/ 571500 w 2597727"/>
                  <a:gd name="connsiteY5" fmla="*/ 181153 h 522808"/>
                  <a:gd name="connsiteX6" fmla="*/ 633845 w 2597727"/>
                  <a:gd name="connsiteY6" fmla="*/ 222716 h 522808"/>
                  <a:gd name="connsiteX7" fmla="*/ 696191 w 2597727"/>
                  <a:gd name="connsiteY7" fmla="*/ 243498 h 522808"/>
                  <a:gd name="connsiteX8" fmla="*/ 727364 w 2597727"/>
                  <a:gd name="connsiteY8" fmla="*/ 253889 h 522808"/>
                  <a:gd name="connsiteX9" fmla="*/ 789709 w 2597727"/>
                  <a:gd name="connsiteY9" fmla="*/ 295453 h 522808"/>
                  <a:gd name="connsiteX10" fmla="*/ 852054 w 2597727"/>
                  <a:gd name="connsiteY10" fmla="*/ 316234 h 522808"/>
                  <a:gd name="connsiteX11" fmla="*/ 883227 w 2597727"/>
                  <a:gd name="connsiteY11" fmla="*/ 326625 h 522808"/>
                  <a:gd name="connsiteX12" fmla="*/ 1361209 w 2597727"/>
                  <a:gd name="connsiteY12" fmla="*/ 400553 h 522808"/>
                  <a:gd name="connsiteX13" fmla="*/ 1465118 w 2597727"/>
                  <a:gd name="connsiteY13" fmla="*/ 399361 h 522808"/>
                  <a:gd name="connsiteX14" fmla="*/ 1513609 w 2597727"/>
                  <a:gd name="connsiteY14" fmla="*/ 519344 h 522808"/>
                  <a:gd name="connsiteX15" fmla="*/ 1704109 w 2597727"/>
                  <a:gd name="connsiteY15" fmla="*/ 420143 h 522808"/>
                  <a:gd name="connsiteX16" fmla="*/ 2078182 w 2597727"/>
                  <a:gd name="connsiteY16" fmla="*/ 378580 h 522808"/>
                  <a:gd name="connsiteX17" fmla="*/ 2275609 w 2597727"/>
                  <a:gd name="connsiteY17" fmla="*/ 291989 h 522808"/>
                  <a:gd name="connsiteX18" fmla="*/ 2389909 w 2597727"/>
                  <a:gd name="connsiteY18" fmla="*/ 243498 h 522808"/>
                  <a:gd name="connsiteX19" fmla="*/ 2410691 w 2597727"/>
                  <a:gd name="connsiteY19" fmla="*/ 149980 h 522808"/>
                  <a:gd name="connsiteX20" fmla="*/ 2441864 w 2597727"/>
                  <a:gd name="connsiteY20" fmla="*/ 87634 h 522808"/>
                  <a:gd name="connsiteX21" fmla="*/ 2452254 w 2597727"/>
                  <a:gd name="connsiteY21" fmla="*/ 56462 h 522808"/>
                  <a:gd name="connsiteX22" fmla="*/ 2514600 w 2597727"/>
                  <a:gd name="connsiteY22" fmla="*/ 4507 h 522808"/>
                  <a:gd name="connsiteX23" fmla="*/ 2597727 w 2597727"/>
                  <a:gd name="connsiteY23" fmla="*/ 35680 h 522808"/>
                  <a:gd name="connsiteX24" fmla="*/ 2597727 w 2597727"/>
                  <a:gd name="connsiteY24" fmla="*/ 35680 h 522808"/>
                  <a:gd name="connsiteX0" fmla="*/ 0 w 2597727"/>
                  <a:gd name="connsiteY0" fmla="*/ 118807 h 542606"/>
                  <a:gd name="connsiteX1" fmla="*/ 0 w 2597727"/>
                  <a:gd name="connsiteY1" fmla="*/ 118807 h 542606"/>
                  <a:gd name="connsiteX2" fmla="*/ 332509 w 2597727"/>
                  <a:gd name="connsiteY2" fmla="*/ 129198 h 542606"/>
                  <a:gd name="connsiteX3" fmla="*/ 363682 w 2597727"/>
                  <a:gd name="connsiteY3" fmla="*/ 139589 h 542606"/>
                  <a:gd name="connsiteX4" fmla="*/ 405245 w 2597727"/>
                  <a:gd name="connsiteY4" fmla="*/ 149980 h 542606"/>
                  <a:gd name="connsiteX5" fmla="*/ 571500 w 2597727"/>
                  <a:gd name="connsiteY5" fmla="*/ 181153 h 542606"/>
                  <a:gd name="connsiteX6" fmla="*/ 633845 w 2597727"/>
                  <a:gd name="connsiteY6" fmla="*/ 222716 h 542606"/>
                  <a:gd name="connsiteX7" fmla="*/ 696191 w 2597727"/>
                  <a:gd name="connsiteY7" fmla="*/ 243498 h 542606"/>
                  <a:gd name="connsiteX8" fmla="*/ 727364 w 2597727"/>
                  <a:gd name="connsiteY8" fmla="*/ 253889 h 542606"/>
                  <a:gd name="connsiteX9" fmla="*/ 789709 w 2597727"/>
                  <a:gd name="connsiteY9" fmla="*/ 295453 h 542606"/>
                  <a:gd name="connsiteX10" fmla="*/ 852054 w 2597727"/>
                  <a:gd name="connsiteY10" fmla="*/ 316234 h 542606"/>
                  <a:gd name="connsiteX11" fmla="*/ 883227 w 2597727"/>
                  <a:gd name="connsiteY11" fmla="*/ 326625 h 542606"/>
                  <a:gd name="connsiteX12" fmla="*/ 1361209 w 2597727"/>
                  <a:gd name="connsiteY12" fmla="*/ 400553 h 542606"/>
                  <a:gd name="connsiteX13" fmla="*/ 1437409 w 2597727"/>
                  <a:gd name="connsiteY13" fmla="*/ 522808 h 542606"/>
                  <a:gd name="connsiteX14" fmla="*/ 1513609 w 2597727"/>
                  <a:gd name="connsiteY14" fmla="*/ 519344 h 542606"/>
                  <a:gd name="connsiteX15" fmla="*/ 1704109 w 2597727"/>
                  <a:gd name="connsiteY15" fmla="*/ 420143 h 542606"/>
                  <a:gd name="connsiteX16" fmla="*/ 2078182 w 2597727"/>
                  <a:gd name="connsiteY16" fmla="*/ 378580 h 542606"/>
                  <a:gd name="connsiteX17" fmla="*/ 2275609 w 2597727"/>
                  <a:gd name="connsiteY17" fmla="*/ 291989 h 542606"/>
                  <a:gd name="connsiteX18" fmla="*/ 2389909 w 2597727"/>
                  <a:gd name="connsiteY18" fmla="*/ 243498 h 542606"/>
                  <a:gd name="connsiteX19" fmla="*/ 2410691 w 2597727"/>
                  <a:gd name="connsiteY19" fmla="*/ 149980 h 542606"/>
                  <a:gd name="connsiteX20" fmla="*/ 2441864 w 2597727"/>
                  <a:gd name="connsiteY20" fmla="*/ 87634 h 542606"/>
                  <a:gd name="connsiteX21" fmla="*/ 2452254 w 2597727"/>
                  <a:gd name="connsiteY21" fmla="*/ 56462 h 542606"/>
                  <a:gd name="connsiteX22" fmla="*/ 2514600 w 2597727"/>
                  <a:gd name="connsiteY22" fmla="*/ 4507 h 542606"/>
                  <a:gd name="connsiteX23" fmla="*/ 2597727 w 2597727"/>
                  <a:gd name="connsiteY23" fmla="*/ 35680 h 542606"/>
                  <a:gd name="connsiteX24" fmla="*/ 2597727 w 2597727"/>
                  <a:gd name="connsiteY24" fmla="*/ 35680 h 542606"/>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27364 w 2597727"/>
                  <a:gd name="connsiteY8" fmla="*/ 253889 h 536455"/>
                  <a:gd name="connsiteX9" fmla="*/ 789709 w 2597727"/>
                  <a:gd name="connsiteY9" fmla="*/ 295453 h 536455"/>
                  <a:gd name="connsiteX10" fmla="*/ 852054 w 2597727"/>
                  <a:gd name="connsiteY10" fmla="*/ 316234 h 536455"/>
                  <a:gd name="connsiteX11" fmla="*/ 883227 w 2597727"/>
                  <a:gd name="connsiteY11" fmla="*/ 326625 h 536455"/>
                  <a:gd name="connsiteX12" fmla="*/ 1285009 w 2597727"/>
                  <a:gd name="connsiteY12" fmla="*/ 444387 h 536455"/>
                  <a:gd name="connsiteX13" fmla="*/ 1437409 w 2597727"/>
                  <a:gd name="connsiteY13" fmla="*/ 522808 h 536455"/>
                  <a:gd name="connsiteX14" fmla="*/ 1513609 w 2597727"/>
                  <a:gd name="connsiteY14" fmla="*/ 519344 h 536455"/>
                  <a:gd name="connsiteX15" fmla="*/ 1704109 w 2597727"/>
                  <a:gd name="connsiteY15" fmla="*/ 420143 h 536455"/>
                  <a:gd name="connsiteX16" fmla="*/ 2078182 w 2597727"/>
                  <a:gd name="connsiteY16" fmla="*/ 378580 h 536455"/>
                  <a:gd name="connsiteX17" fmla="*/ 2275609 w 2597727"/>
                  <a:gd name="connsiteY17" fmla="*/ 291989 h 536455"/>
                  <a:gd name="connsiteX18" fmla="*/ 2389909 w 2597727"/>
                  <a:gd name="connsiteY18" fmla="*/ 243498 h 536455"/>
                  <a:gd name="connsiteX19" fmla="*/ 2410691 w 2597727"/>
                  <a:gd name="connsiteY19" fmla="*/ 149980 h 536455"/>
                  <a:gd name="connsiteX20" fmla="*/ 2441864 w 2597727"/>
                  <a:gd name="connsiteY20" fmla="*/ 87634 h 536455"/>
                  <a:gd name="connsiteX21" fmla="*/ 2452254 w 2597727"/>
                  <a:gd name="connsiteY21" fmla="*/ 56462 h 536455"/>
                  <a:gd name="connsiteX22" fmla="*/ 2514600 w 2597727"/>
                  <a:gd name="connsiteY22" fmla="*/ 4507 h 536455"/>
                  <a:gd name="connsiteX23" fmla="*/ 2597727 w 2597727"/>
                  <a:gd name="connsiteY23" fmla="*/ 35680 h 536455"/>
                  <a:gd name="connsiteX24" fmla="*/ 2597727 w 2597727"/>
                  <a:gd name="connsiteY24"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883227 w 2597727"/>
                  <a:gd name="connsiteY10" fmla="*/ 326625 h 536455"/>
                  <a:gd name="connsiteX11" fmla="*/ 1285009 w 2597727"/>
                  <a:gd name="connsiteY11" fmla="*/ 444387 h 536455"/>
                  <a:gd name="connsiteX12" fmla="*/ 1437409 w 2597727"/>
                  <a:gd name="connsiteY12" fmla="*/ 522808 h 536455"/>
                  <a:gd name="connsiteX13" fmla="*/ 1513609 w 2597727"/>
                  <a:gd name="connsiteY13" fmla="*/ 519344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452254 w 2597727"/>
                  <a:gd name="connsiteY20" fmla="*/ 56462 h 536455"/>
                  <a:gd name="connsiteX21" fmla="*/ 2514600 w 2597727"/>
                  <a:gd name="connsiteY21" fmla="*/ 4507 h 536455"/>
                  <a:gd name="connsiteX22" fmla="*/ 2597727 w 2597727"/>
                  <a:gd name="connsiteY22" fmla="*/ 35680 h 536455"/>
                  <a:gd name="connsiteX23" fmla="*/ 2597727 w 2597727"/>
                  <a:gd name="connsiteY23"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452254 w 2597727"/>
                  <a:gd name="connsiteY19" fmla="*/ 56462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405245 w 2597727"/>
                  <a:gd name="connsiteY4" fmla="*/ 149980 h 536455"/>
                  <a:gd name="connsiteX5" fmla="*/ 571500 w 2597727"/>
                  <a:gd name="connsiteY5" fmla="*/ 181153 h 536455"/>
                  <a:gd name="connsiteX6" fmla="*/ 633845 w 2597727"/>
                  <a:gd name="connsiteY6" fmla="*/ 222716 h 536455"/>
                  <a:gd name="connsiteX7" fmla="*/ 696191 w 2597727"/>
                  <a:gd name="connsiteY7" fmla="*/ 243498 h 536455"/>
                  <a:gd name="connsiteX8" fmla="*/ 789709 w 2597727"/>
                  <a:gd name="connsiteY8" fmla="*/ 295453 h 536455"/>
                  <a:gd name="connsiteX9" fmla="*/ 852054 w 2597727"/>
                  <a:gd name="connsiteY9" fmla="*/ 316234 h 536455"/>
                  <a:gd name="connsiteX10" fmla="*/ 1285009 w 2597727"/>
                  <a:gd name="connsiteY10" fmla="*/ 444387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852054 w 2597727"/>
                  <a:gd name="connsiteY8" fmla="*/ 316234 h 536455"/>
                  <a:gd name="connsiteX9" fmla="*/ 1285009 w 2597727"/>
                  <a:gd name="connsiteY9" fmla="*/ 444387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437409 w 2597727"/>
                  <a:gd name="connsiteY9" fmla="*/ 522808 h 536455"/>
                  <a:gd name="connsiteX10" fmla="*/ 1513609 w 2597727"/>
                  <a:gd name="connsiteY10" fmla="*/ 519344 h 536455"/>
                  <a:gd name="connsiteX11" fmla="*/ 1704109 w 2597727"/>
                  <a:gd name="connsiteY11" fmla="*/ 420143 h 536455"/>
                  <a:gd name="connsiteX12" fmla="*/ 2078182 w 2597727"/>
                  <a:gd name="connsiteY12" fmla="*/ 378580 h 536455"/>
                  <a:gd name="connsiteX13" fmla="*/ 2275609 w 2597727"/>
                  <a:gd name="connsiteY13" fmla="*/ 291989 h 536455"/>
                  <a:gd name="connsiteX14" fmla="*/ 2389909 w 2597727"/>
                  <a:gd name="connsiteY14" fmla="*/ 243498 h 536455"/>
                  <a:gd name="connsiteX15" fmla="*/ 2410691 w 2597727"/>
                  <a:gd name="connsiteY15" fmla="*/ 149980 h 536455"/>
                  <a:gd name="connsiteX16" fmla="*/ 2441864 w 2597727"/>
                  <a:gd name="connsiteY16" fmla="*/ 87634 h 536455"/>
                  <a:gd name="connsiteX17" fmla="*/ 2514600 w 2597727"/>
                  <a:gd name="connsiteY17" fmla="*/ 4507 h 536455"/>
                  <a:gd name="connsiteX18" fmla="*/ 2597727 w 2597727"/>
                  <a:gd name="connsiteY18" fmla="*/ 35680 h 536455"/>
                  <a:gd name="connsiteX19" fmla="*/ 2597727 w 2597727"/>
                  <a:gd name="connsiteY19"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1285009 w 2597727"/>
                  <a:gd name="connsiteY8" fmla="*/ 444387 h 536455"/>
                  <a:gd name="connsiteX9" fmla="*/ 1361209 w 2597727"/>
                  <a:gd name="connsiteY9" fmla="*/ 461706 h 536455"/>
                  <a:gd name="connsiteX10" fmla="*/ 1437409 w 2597727"/>
                  <a:gd name="connsiteY10" fmla="*/ 522808 h 536455"/>
                  <a:gd name="connsiteX11" fmla="*/ 1513609 w 2597727"/>
                  <a:gd name="connsiteY11" fmla="*/ 519344 h 536455"/>
                  <a:gd name="connsiteX12" fmla="*/ 1704109 w 2597727"/>
                  <a:gd name="connsiteY12" fmla="*/ 420143 h 536455"/>
                  <a:gd name="connsiteX13" fmla="*/ 2078182 w 2597727"/>
                  <a:gd name="connsiteY13" fmla="*/ 378580 h 536455"/>
                  <a:gd name="connsiteX14" fmla="*/ 2275609 w 2597727"/>
                  <a:gd name="connsiteY14" fmla="*/ 291989 h 536455"/>
                  <a:gd name="connsiteX15" fmla="*/ 2389909 w 2597727"/>
                  <a:gd name="connsiteY15" fmla="*/ 243498 h 536455"/>
                  <a:gd name="connsiteX16" fmla="*/ 2410691 w 2597727"/>
                  <a:gd name="connsiteY16" fmla="*/ 149980 h 536455"/>
                  <a:gd name="connsiteX17" fmla="*/ 2441864 w 2597727"/>
                  <a:gd name="connsiteY17" fmla="*/ 87634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97527 w 2597727"/>
                  <a:gd name="connsiteY8" fmla="*/ 347406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536455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89709 w 2597727"/>
                  <a:gd name="connsiteY7" fmla="*/ 295453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536455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704109 w 2597727"/>
                  <a:gd name="connsiteY13" fmla="*/ 420143 h 536455"/>
                  <a:gd name="connsiteX14" fmla="*/ 2078182 w 2597727"/>
                  <a:gd name="connsiteY14" fmla="*/ 378580 h 536455"/>
                  <a:gd name="connsiteX15" fmla="*/ 2275609 w 2597727"/>
                  <a:gd name="connsiteY15" fmla="*/ 291989 h 536455"/>
                  <a:gd name="connsiteX16" fmla="*/ 2389909 w 2597727"/>
                  <a:gd name="connsiteY16" fmla="*/ 243498 h 536455"/>
                  <a:gd name="connsiteX17" fmla="*/ 2410691 w 2597727"/>
                  <a:gd name="connsiteY17" fmla="*/ 149980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10691 w 2597727"/>
                  <a:gd name="connsiteY18" fmla="*/ 149980 h 536455"/>
                  <a:gd name="connsiteX19" fmla="*/ 2441864 w 2597727"/>
                  <a:gd name="connsiteY19" fmla="*/ 87634 h 536455"/>
                  <a:gd name="connsiteX20" fmla="*/ 2514600 w 2597727"/>
                  <a:gd name="connsiteY20" fmla="*/ 4507 h 536455"/>
                  <a:gd name="connsiteX21" fmla="*/ 2597727 w 2597727"/>
                  <a:gd name="connsiteY21" fmla="*/ 35680 h 536455"/>
                  <a:gd name="connsiteX22" fmla="*/ 2597727 w 2597727"/>
                  <a:gd name="connsiteY22"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441864 w 2597727"/>
                  <a:gd name="connsiteY18" fmla="*/ 87634 h 536455"/>
                  <a:gd name="connsiteX19" fmla="*/ 2514600 w 2597727"/>
                  <a:gd name="connsiteY19" fmla="*/ 4507 h 536455"/>
                  <a:gd name="connsiteX20" fmla="*/ 2597727 w 2597727"/>
                  <a:gd name="connsiteY20" fmla="*/ 35680 h 536455"/>
                  <a:gd name="connsiteX21" fmla="*/ 2597727 w 2597727"/>
                  <a:gd name="connsiteY21" fmla="*/ 35680 h 536455"/>
                  <a:gd name="connsiteX0" fmla="*/ 0 w 2597727"/>
                  <a:gd name="connsiteY0" fmla="*/ 118807 h 536455"/>
                  <a:gd name="connsiteX1" fmla="*/ 0 w 2597727"/>
                  <a:gd name="connsiteY1" fmla="*/ 118807 h 536455"/>
                  <a:gd name="connsiteX2" fmla="*/ 332509 w 2597727"/>
                  <a:gd name="connsiteY2" fmla="*/ 129198 h 536455"/>
                  <a:gd name="connsiteX3" fmla="*/ 363682 w 2597727"/>
                  <a:gd name="connsiteY3" fmla="*/ 139589 h 536455"/>
                  <a:gd name="connsiteX4" fmla="*/ 571500 w 2597727"/>
                  <a:gd name="connsiteY4" fmla="*/ 181153 h 536455"/>
                  <a:gd name="connsiteX5" fmla="*/ 633845 w 2597727"/>
                  <a:gd name="connsiteY5" fmla="*/ 222716 h 536455"/>
                  <a:gd name="connsiteX6" fmla="*/ 696191 w 2597727"/>
                  <a:gd name="connsiteY6" fmla="*/ 243498 h 536455"/>
                  <a:gd name="connsiteX7" fmla="*/ 751609 w 2597727"/>
                  <a:gd name="connsiteY7" fmla="*/ 368188 h 536455"/>
                  <a:gd name="connsiteX8" fmla="*/ 980209 w 2597727"/>
                  <a:gd name="connsiteY8" fmla="*/ 444388 h 536455"/>
                  <a:gd name="connsiteX9" fmla="*/ 1285009 w 2597727"/>
                  <a:gd name="connsiteY9" fmla="*/ 444387 h 536455"/>
                  <a:gd name="connsiteX10" fmla="*/ 1361209 w 2597727"/>
                  <a:gd name="connsiteY10" fmla="*/ 461706 h 536455"/>
                  <a:gd name="connsiteX11" fmla="*/ 1437409 w 2597727"/>
                  <a:gd name="connsiteY11" fmla="*/ 522808 h 536455"/>
                  <a:gd name="connsiteX12" fmla="*/ 1513609 w 2597727"/>
                  <a:gd name="connsiteY12" fmla="*/ 519344 h 536455"/>
                  <a:gd name="connsiteX13" fmla="*/ 1600200 w 2597727"/>
                  <a:gd name="connsiteY13" fmla="*/ 451315 h 536455"/>
                  <a:gd name="connsiteX14" fmla="*/ 1704109 w 2597727"/>
                  <a:gd name="connsiteY14" fmla="*/ 420143 h 536455"/>
                  <a:gd name="connsiteX15" fmla="*/ 2078182 w 2597727"/>
                  <a:gd name="connsiteY15" fmla="*/ 378580 h 536455"/>
                  <a:gd name="connsiteX16" fmla="*/ 2275609 w 2597727"/>
                  <a:gd name="connsiteY16" fmla="*/ 291989 h 536455"/>
                  <a:gd name="connsiteX17" fmla="*/ 2389909 w 2597727"/>
                  <a:gd name="connsiteY17" fmla="*/ 243498 h 536455"/>
                  <a:gd name="connsiteX18" fmla="*/ 2514600 w 2597727"/>
                  <a:gd name="connsiteY18" fmla="*/ 4507 h 536455"/>
                  <a:gd name="connsiteX19" fmla="*/ 2597727 w 2597727"/>
                  <a:gd name="connsiteY19" fmla="*/ 35680 h 536455"/>
                  <a:gd name="connsiteX20" fmla="*/ 2597727 w 2597727"/>
                  <a:gd name="connsiteY20" fmla="*/ 35680 h 53645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600200 w 2597727"/>
                  <a:gd name="connsiteY13" fmla="*/ 415635 h 500775"/>
                  <a:gd name="connsiteX14" fmla="*/ 1704109 w 2597727"/>
                  <a:gd name="connsiteY14" fmla="*/ 384463 h 500775"/>
                  <a:gd name="connsiteX15" fmla="*/ 2078182 w 2597727"/>
                  <a:gd name="connsiteY15" fmla="*/ 342900 h 500775"/>
                  <a:gd name="connsiteX16" fmla="*/ 2275609 w 2597727"/>
                  <a:gd name="connsiteY16" fmla="*/ 256309 h 500775"/>
                  <a:gd name="connsiteX17" fmla="*/ 2389909 w 2597727"/>
                  <a:gd name="connsiteY17" fmla="*/ 207818 h 500775"/>
                  <a:gd name="connsiteX18" fmla="*/ 2597727 w 2597727"/>
                  <a:gd name="connsiteY18" fmla="*/ 0 h 500775"/>
                  <a:gd name="connsiteX19" fmla="*/ 2597727 w 2597727"/>
                  <a:gd name="connsiteY19" fmla="*/ 0 h 500775"/>
                  <a:gd name="connsiteX0" fmla="*/ 0 w 2597727"/>
                  <a:gd name="connsiteY0" fmla="*/ 83127 h 500775"/>
                  <a:gd name="connsiteX1" fmla="*/ 0 w 2597727"/>
                  <a:gd name="connsiteY1" fmla="*/ 83127 h 500775"/>
                  <a:gd name="connsiteX2" fmla="*/ 332509 w 2597727"/>
                  <a:gd name="connsiteY2" fmla="*/ 93518 h 500775"/>
                  <a:gd name="connsiteX3" fmla="*/ 363682 w 2597727"/>
                  <a:gd name="connsiteY3" fmla="*/ 103909 h 500775"/>
                  <a:gd name="connsiteX4" fmla="*/ 571500 w 2597727"/>
                  <a:gd name="connsiteY4" fmla="*/ 145473 h 500775"/>
                  <a:gd name="connsiteX5" fmla="*/ 633845 w 2597727"/>
                  <a:gd name="connsiteY5" fmla="*/ 187036 h 500775"/>
                  <a:gd name="connsiteX6" fmla="*/ 696191 w 2597727"/>
                  <a:gd name="connsiteY6" fmla="*/ 207818 h 500775"/>
                  <a:gd name="connsiteX7" fmla="*/ 751609 w 2597727"/>
                  <a:gd name="connsiteY7" fmla="*/ 332508 h 500775"/>
                  <a:gd name="connsiteX8" fmla="*/ 980209 w 2597727"/>
                  <a:gd name="connsiteY8" fmla="*/ 408708 h 500775"/>
                  <a:gd name="connsiteX9" fmla="*/ 1285009 w 2597727"/>
                  <a:gd name="connsiteY9" fmla="*/ 408707 h 500775"/>
                  <a:gd name="connsiteX10" fmla="*/ 1361209 w 2597727"/>
                  <a:gd name="connsiteY10" fmla="*/ 426026 h 500775"/>
                  <a:gd name="connsiteX11" fmla="*/ 1437409 w 2597727"/>
                  <a:gd name="connsiteY11" fmla="*/ 487128 h 500775"/>
                  <a:gd name="connsiteX12" fmla="*/ 1513609 w 2597727"/>
                  <a:gd name="connsiteY12" fmla="*/ 483664 h 500775"/>
                  <a:gd name="connsiteX13" fmla="*/ 1600200 w 2597727"/>
                  <a:gd name="connsiteY13" fmla="*/ 415635 h 500775"/>
                  <a:gd name="connsiteX14" fmla="*/ 1704109 w 2597727"/>
                  <a:gd name="connsiteY14" fmla="*/ 384463 h 500775"/>
                  <a:gd name="connsiteX15" fmla="*/ 2078182 w 2597727"/>
                  <a:gd name="connsiteY15" fmla="*/ 342900 h 500775"/>
                  <a:gd name="connsiteX16" fmla="*/ 2275609 w 2597727"/>
                  <a:gd name="connsiteY16" fmla="*/ 256309 h 500775"/>
                  <a:gd name="connsiteX17" fmla="*/ 2389909 w 2597727"/>
                  <a:gd name="connsiteY17" fmla="*/ 207818 h 500775"/>
                  <a:gd name="connsiteX18" fmla="*/ 2597727 w 2597727"/>
                  <a:gd name="connsiteY18" fmla="*/ 0 h 500775"/>
                  <a:gd name="connsiteX0" fmla="*/ 0 w 2389909"/>
                  <a:gd name="connsiteY0" fmla="*/ 0 h 417648"/>
                  <a:gd name="connsiteX1" fmla="*/ 0 w 2389909"/>
                  <a:gd name="connsiteY1" fmla="*/ 0 h 417648"/>
                  <a:gd name="connsiteX2" fmla="*/ 332509 w 2389909"/>
                  <a:gd name="connsiteY2" fmla="*/ 10391 h 417648"/>
                  <a:gd name="connsiteX3" fmla="*/ 363682 w 2389909"/>
                  <a:gd name="connsiteY3" fmla="*/ 20782 h 417648"/>
                  <a:gd name="connsiteX4" fmla="*/ 571500 w 2389909"/>
                  <a:gd name="connsiteY4" fmla="*/ 62346 h 417648"/>
                  <a:gd name="connsiteX5" fmla="*/ 633845 w 2389909"/>
                  <a:gd name="connsiteY5" fmla="*/ 103909 h 417648"/>
                  <a:gd name="connsiteX6" fmla="*/ 696191 w 2389909"/>
                  <a:gd name="connsiteY6" fmla="*/ 124691 h 417648"/>
                  <a:gd name="connsiteX7" fmla="*/ 751609 w 2389909"/>
                  <a:gd name="connsiteY7" fmla="*/ 249381 h 417648"/>
                  <a:gd name="connsiteX8" fmla="*/ 980209 w 2389909"/>
                  <a:gd name="connsiteY8" fmla="*/ 325581 h 417648"/>
                  <a:gd name="connsiteX9" fmla="*/ 1285009 w 2389909"/>
                  <a:gd name="connsiteY9" fmla="*/ 325580 h 417648"/>
                  <a:gd name="connsiteX10" fmla="*/ 1361209 w 2389909"/>
                  <a:gd name="connsiteY10" fmla="*/ 342899 h 417648"/>
                  <a:gd name="connsiteX11" fmla="*/ 1437409 w 2389909"/>
                  <a:gd name="connsiteY11" fmla="*/ 404001 h 417648"/>
                  <a:gd name="connsiteX12" fmla="*/ 1513609 w 2389909"/>
                  <a:gd name="connsiteY12" fmla="*/ 400537 h 417648"/>
                  <a:gd name="connsiteX13" fmla="*/ 1600200 w 2389909"/>
                  <a:gd name="connsiteY13" fmla="*/ 332508 h 417648"/>
                  <a:gd name="connsiteX14" fmla="*/ 1704109 w 2389909"/>
                  <a:gd name="connsiteY14" fmla="*/ 301336 h 417648"/>
                  <a:gd name="connsiteX15" fmla="*/ 2078182 w 2389909"/>
                  <a:gd name="connsiteY15" fmla="*/ 259773 h 417648"/>
                  <a:gd name="connsiteX16" fmla="*/ 2275609 w 2389909"/>
                  <a:gd name="connsiteY16" fmla="*/ 173182 h 417648"/>
                  <a:gd name="connsiteX17" fmla="*/ 2389909 w 2389909"/>
                  <a:gd name="connsiteY17" fmla="*/ 124691 h 417648"/>
                  <a:gd name="connsiteX0" fmla="*/ 0 w 2389909"/>
                  <a:gd name="connsiteY0" fmla="*/ 0 h 417648"/>
                  <a:gd name="connsiteX1" fmla="*/ 0 w 2389909"/>
                  <a:gd name="connsiteY1" fmla="*/ 0 h 417648"/>
                  <a:gd name="connsiteX2" fmla="*/ 332509 w 2389909"/>
                  <a:gd name="connsiteY2" fmla="*/ 10391 h 417648"/>
                  <a:gd name="connsiteX3" fmla="*/ 363682 w 2389909"/>
                  <a:gd name="connsiteY3" fmla="*/ 20782 h 417648"/>
                  <a:gd name="connsiteX4" fmla="*/ 633845 w 2389909"/>
                  <a:gd name="connsiteY4" fmla="*/ 103909 h 417648"/>
                  <a:gd name="connsiteX5" fmla="*/ 696191 w 2389909"/>
                  <a:gd name="connsiteY5" fmla="*/ 124691 h 417648"/>
                  <a:gd name="connsiteX6" fmla="*/ 751609 w 2389909"/>
                  <a:gd name="connsiteY6" fmla="*/ 249381 h 417648"/>
                  <a:gd name="connsiteX7" fmla="*/ 980209 w 2389909"/>
                  <a:gd name="connsiteY7" fmla="*/ 325581 h 417648"/>
                  <a:gd name="connsiteX8" fmla="*/ 1285009 w 2389909"/>
                  <a:gd name="connsiteY8" fmla="*/ 325580 h 417648"/>
                  <a:gd name="connsiteX9" fmla="*/ 1361209 w 2389909"/>
                  <a:gd name="connsiteY9" fmla="*/ 342899 h 417648"/>
                  <a:gd name="connsiteX10" fmla="*/ 1437409 w 2389909"/>
                  <a:gd name="connsiteY10" fmla="*/ 404001 h 417648"/>
                  <a:gd name="connsiteX11" fmla="*/ 1513609 w 2389909"/>
                  <a:gd name="connsiteY11" fmla="*/ 400537 h 417648"/>
                  <a:gd name="connsiteX12" fmla="*/ 1600200 w 2389909"/>
                  <a:gd name="connsiteY12" fmla="*/ 332508 h 417648"/>
                  <a:gd name="connsiteX13" fmla="*/ 1704109 w 2389909"/>
                  <a:gd name="connsiteY13" fmla="*/ 301336 h 417648"/>
                  <a:gd name="connsiteX14" fmla="*/ 2078182 w 2389909"/>
                  <a:gd name="connsiteY14" fmla="*/ 259773 h 417648"/>
                  <a:gd name="connsiteX15" fmla="*/ 2275609 w 2389909"/>
                  <a:gd name="connsiteY15" fmla="*/ 173182 h 417648"/>
                  <a:gd name="connsiteX16" fmla="*/ 2389909 w 2389909"/>
                  <a:gd name="connsiteY16" fmla="*/ 124691 h 417648"/>
                  <a:gd name="connsiteX0" fmla="*/ 0 w 2389909"/>
                  <a:gd name="connsiteY0" fmla="*/ 0 h 417648"/>
                  <a:gd name="connsiteX1" fmla="*/ 0 w 2389909"/>
                  <a:gd name="connsiteY1" fmla="*/ 0 h 417648"/>
                  <a:gd name="connsiteX2" fmla="*/ 332509 w 2389909"/>
                  <a:gd name="connsiteY2" fmla="*/ 10391 h 417648"/>
                  <a:gd name="connsiteX3" fmla="*/ 633845 w 2389909"/>
                  <a:gd name="connsiteY3" fmla="*/ 103909 h 417648"/>
                  <a:gd name="connsiteX4" fmla="*/ 696191 w 2389909"/>
                  <a:gd name="connsiteY4" fmla="*/ 124691 h 417648"/>
                  <a:gd name="connsiteX5" fmla="*/ 751609 w 2389909"/>
                  <a:gd name="connsiteY5" fmla="*/ 249381 h 417648"/>
                  <a:gd name="connsiteX6" fmla="*/ 980209 w 2389909"/>
                  <a:gd name="connsiteY6" fmla="*/ 325581 h 417648"/>
                  <a:gd name="connsiteX7" fmla="*/ 1285009 w 2389909"/>
                  <a:gd name="connsiteY7" fmla="*/ 325580 h 417648"/>
                  <a:gd name="connsiteX8" fmla="*/ 1361209 w 2389909"/>
                  <a:gd name="connsiteY8" fmla="*/ 342899 h 417648"/>
                  <a:gd name="connsiteX9" fmla="*/ 1437409 w 2389909"/>
                  <a:gd name="connsiteY9" fmla="*/ 404001 h 417648"/>
                  <a:gd name="connsiteX10" fmla="*/ 1513609 w 2389909"/>
                  <a:gd name="connsiteY10" fmla="*/ 400537 h 417648"/>
                  <a:gd name="connsiteX11" fmla="*/ 1600200 w 2389909"/>
                  <a:gd name="connsiteY11" fmla="*/ 332508 h 417648"/>
                  <a:gd name="connsiteX12" fmla="*/ 1704109 w 2389909"/>
                  <a:gd name="connsiteY12" fmla="*/ 301336 h 417648"/>
                  <a:gd name="connsiteX13" fmla="*/ 2078182 w 2389909"/>
                  <a:gd name="connsiteY13" fmla="*/ 259773 h 417648"/>
                  <a:gd name="connsiteX14" fmla="*/ 2275609 w 2389909"/>
                  <a:gd name="connsiteY14" fmla="*/ 173182 h 417648"/>
                  <a:gd name="connsiteX15" fmla="*/ 2389909 w 2389909"/>
                  <a:gd name="connsiteY15" fmla="*/ 124691 h 417648"/>
                  <a:gd name="connsiteX0" fmla="*/ 0 w 2389909"/>
                  <a:gd name="connsiteY0" fmla="*/ 0 h 417648"/>
                  <a:gd name="connsiteX1" fmla="*/ 0 w 2389909"/>
                  <a:gd name="connsiteY1" fmla="*/ 0 h 417648"/>
                  <a:gd name="connsiteX2" fmla="*/ 633845 w 2389909"/>
                  <a:gd name="connsiteY2" fmla="*/ 103909 h 417648"/>
                  <a:gd name="connsiteX3" fmla="*/ 696191 w 2389909"/>
                  <a:gd name="connsiteY3" fmla="*/ 124691 h 417648"/>
                  <a:gd name="connsiteX4" fmla="*/ 751609 w 2389909"/>
                  <a:gd name="connsiteY4" fmla="*/ 249381 h 417648"/>
                  <a:gd name="connsiteX5" fmla="*/ 980209 w 2389909"/>
                  <a:gd name="connsiteY5" fmla="*/ 325581 h 417648"/>
                  <a:gd name="connsiteX6" fmla="*/ 1285009 w 2389909"/>
                  <a:gd name="connsiteY6" fmla="*/ 325580 h 417648"/>
                  <a:gd name="connsiteX7" fmla="*/ 1361209 w 2389909"/>
                  <a:gd name="connsiteY7" fmla="*/ 342899 h 417648"/>
                  <a:gd name="connsiteX8" fmla="*/ 1437409 w 2389909"/>
                  <a:gd name="connsiteY8" fmla="*/ 404001 h 417648"/>
                  <a:gd name="connsiteX9" fmla="*/ 1513609 w 2389909"/>
                  <a:gd name="connsiteY9" fmla="*/ 400537 h 417648"/>
                  <a:gd name="connsiteX10" fmla="*/ 1600200 w 2389909"/>
                  <a:gd name="connsiteY10" fmla="*/ 332508 h 417648"/>
                  <a:gd name="connsiteX11" fmla="*/ 1704109 w 2389909"/>
                  <a:gd name="connsiteY11" fmla="*/ 301336 h 417648"/>
                  <a:gd name="connsiteX12" fmla="*/ 2078182 w 2389909"/>
                  <a:gd name="connsiteY12" fmla="*/ 259773 h 417648"/>
                  <a:gd name="connsiteX13" fmla="*/ 2275609 w 2389909"/>
                  <a:gd name="connsiteY13" fmla="*/ 173182 h 417648"/>
                  <a:gd name="connsiteX14" fmla="*/ 2389909 w 2389909"/>
                  <a:gd name="connsiteY14" fmla="*/ 124691 h 417648"/>
                  <a:gd name="connsiteX0" fmla="*/ 0 w 2389909"/>
                  <a:gd name="connsiteY0" fmla="*/ 0 h 417648"/>
                  <a:gd name="connsiteX1" fmla="*/ 633845 w 2389909"/>
                  <a:gd name="connsiteY1" fmla="*/ 103909 h 417648"/>
                  <a:gd name="connsiteX2" fmla="*/ 696191 w 2389909"/>
                  <a:gd name="connsiteY2" fmla="*/ 124691 h 417648"/>
                  <a:gd name="connsiteX3" fmla="*/ 751609 w 2389909"/>
                  <a:gd name="connsiteY3" fmla="*/ 249381 h 417648"/>
                  <a:gd name="connsiteX4" fmla="*/ 980209 w 2389909"/>
                  <a:gd name="connsiteY4" fmla="*/ 325581 h 417648"/>
                  <a:gd name="connsiteX5" fmla="*/ 1285009 w 2389909"/>
                  <a:gd name="connsiteY5" fmla="*/ 325580 h 417648"/>
                  <a:gd name="connsiteX6" fmla="*/ 1361209 w 2389909"/>
                  <a:gd name="connsiteY6" fmla="*/ 342899 h 417648"/>
                  <a:gd name="connsiteX7" fmla="*/ 1437409 w 2389909"/>
                  <a:gd name="connsiteY7" fmla="*/ 404001 h 417648"/>
                  <a:gd name="connsiteX8" fmla="*/ 1513609 w 2389909"/>
                  <a:gd name="connsiteY8" fmla="*/ 400537 h 417648"/>
                  <a:gd name="connsiteX9" fmla="*/ 1600200 w 2389909"/>
                  <a:gd name="connsiteY9" fmla="*/ 332508 h 417648"/>
                  <a:gd name="connsiteX10" fmla="*/ 1704109 w 2389909"/>
                  <a:gd name="connsiteY10" fmla="*/ 301336 h 417648"/>
                  <a:gd name="connsiteX11" fmla="*/ 2078182 w 2389909"/>
                  <a:gd name="connsiteY11" fmla="*/ 259773 h 417648"/>
                  <a:gd name="connsiteX12" fmla="*/ 2275609 w 2389909"/>
                  <a:gd name="connsiteY12" fmla="*/ 173182 h 417648"/>
                  <a:gd name="connsiteX13" fmla="*/ 2389909 w 2389909"/>
                  <a:gd name="connsiteY13" fmla="*/ 124691 h 417648"/>
                  <a:gd name="connsiteX0" fmla="*/ 0 w 1756064"/>
                  <a:gd name="connsiteY0" fmla="*/ 0 h 313739"/>
                  <a:gd name="connsiteX1" fmla="*/ 62346 w 1756064"/>
                  <a:gd name="connsiteY1" fmla="*/ 20782 h 313739"/>
                  <a:gd name="connsiteX2" fmla="*/ 117764 w 1756064"/>
                  <a:gd name="connsiteY2" fmla="*/ 145472 h 313739"/>
                  <a:gd name="connsiteX3" fmla="*/ 346364 w 1756064"/>
                  <a:gd name="connsiteY3" fmla="*/ 221672 h 313739"/>
                  <a:gd name="connsiteX4" fmla="*/ 651164 w 1756064"/>
                  <a:gd name="connsiteY4" fmla="*/ 221671 h 313739"/>
                  <a:gd name="connsiteX5" fmla="*/ 727364 w 1756064"/>
                  <a:gd name="connsiteY5" fmla="*/ 238990 h 313739"/>
                  <a:gd name="connsiteX6" fmla="*/ 803564 w 1756064"/>
                  <a:gd name="connsiteY6" fmla="*/ 300092 h 313739"/>
                  <a:gd name="connsiteX7" fmla="*/ 879764 w 1756064"/>
                  <a:gd name="connsiteY7" fmla="*/ 296628 h 313739"/>
                  <a:gd name="connsiteX8" fmla="*/ 966355 w 1756064"/>
                  <a:gd name="connsiteY8" fmla="*/ 228599 h 313739"/>
                  <a:gd name="connsiteX9" fmla="*/ 1070264 w 1756064"/>
                  <a:gd name="connsiteY9" fmla="*/ 197427 h 313739"/>
                  <a:gd name="connsiteX10" fmla="*/ 1444337 w 1756064"/>
                  <a:gd name="connsiteY10" fmla="*/ 155864 h 313739"/>
                  <a:gd name="connsiteX11" fmla="*/ 1641764 w 1756064"/>
                  <a:gd name="connsiteY11" fmla="*/ 69273 h 313739"/>
                  <a:gd name="connsiteX12" fmla="*/ 1756064 w 1756064"/>
                  <a:gd name="connsiteY12" fmla="*/ 20782 h 31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6064" h="313739">
                    <a:moveTo>
                      <a:pt x="0" y="0"/>
                    </a:moveTo>
                    <a:lnTo>
                      <a:pt x="62346" y="20782"/>
                    </a:lnTo>
                    <a:lnTo>
                      <a:pt x="117764" y="145472"/>
                    </a:lnTo>
                    <a:lnTo>
                      <a:pt x="346364" y="221672"/>
                    </a:lnTo>
                    <a:lnTo>
                      <a:pt x="651164" y="221671"/>
                    </a:lnTo>
                    <a:lnTo>
                      <a:pt x="727364" y="238990"/>
                    </a:lnTo>
                    <a:lnTo>
                      <a:pt x="803564" y="300092"/>
                    </a:lnTo>
                    <a:cubicBezTo>
                      <a:pt x="841664" y="312585"/>
                      <a:pt x="835314" y="313739"/>
                      <a:pt x="879764" y="296628"/>
                    </a:cubicBezTo>
                    <a:lnTo>
                      <a:pt x="966355" y="228599"/>
                    </a:lnTo>
                    <a:lnTo>
                      <a:pt x="1070264" y="197427"/>
                    </a:lnTo>
                    <a:cubicBezTo>
                      <a:pt x="1164359" y="191744"/>
                      <a:pt x="1349087" y="177223"/>
                      <a:pt x="1444337" y="155864"/>
                    </a:cubicBezTo>
                    <a:lnTo>
                      <a:pt x="1641764" y="69273"/>
                    </a:lnTo>
                    <a:cubicBezTo>
                      <a:pt x="1693719" y="46759"/>
                      <a:pt x="1737014" y="55418"/>
                      <a:pt x="1756064" y="20782"/>
                    </a:cubicBezTo>
                  </a:path>
                </a:pathLst>
              </a:custGeom>
              <a:ln w="38100" cmpd="sng">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34" name="Freeform 33"/>
              <p:cNvSpPr/>
              <p:nvPr/>
            </p:nvSpPr>
            <p:spPr>
              <a:xfrm rot="285202">
                <a:off x="6143625" y="5451475"/>
                <a:ext cx="1590675" cy="136525"/>
              </a:xfrm>
              <a:custGeom>
                <a:avLst/>
                <a:gdLst>
                  <a:gd name="connsiteX0" fmla="*/ 0 w 1465118"/>
                  <a:gd name="connsiteY0" fmla="*/ 83127 h 83127"/>
                  <a:gd name="connsiteX1" fmla="*/ 1465118 w 1465118"/>
                  <a:gd name="connsiteY1" fmla="*/ 0 h 83127"/>
                </a:gdLst>
                <a:ahLst/>
                <a:cxnLst>
                  <a:cxn ang="0">
                    <a:pos x="connsiteX0" y="connsiteY0"/>
                  </a:cxn>
                  <a:cxn ang="0">
                    <a:pos x="connsiteX1" y="connsiteY1"/>
                  </a:cxn>
                </a:cxnLst>
                <a:rect l="l" t="t" r="r" b="b"/>
                <a:pathLst>
                  <a:path w="1465118" h="83127">
                    <a:moveTo>
                      <a:pt x="0" y="83127"/>
                    </a:moveTo>
                    <a:lnTo>
                      <a:pt x="1465118" y="0"/>
                    </a:lnTo>
                  </a:path>
                </a:pathLst>
              </a:cu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35" name="TextBox 34"/>
              <p:cNvSpPr txBox="1"/>
              <p:nvPr/>
            </p:nvSpPr>
            <p:spPr>
              <a:xfrm>
                <a:off x="6037263" y="5246688"/>
                <a:ext cx="661987" cy="307975"/>
              </a:xfrm>
              <a:prstGeom prst="rect">
                <a:avLst/>
              </a:prstGeom>
              <a:noFill/>
            </p:spPr>
            <p:txBody>
              <a:bodyPr wrap="none">
                <a:spAutoFit/>
              </a:bodyPr>
              <a:lstStyle/>
              <a:p>
                <a:pPr fontAlgn="base">
                  <a:spcBef>
                    <a:spcPct val="0"/>
                  </a:spcBef>
                  <a:spcAft>
                    <a:spcPct val="0"/>
                  </a:spcAft>
                  <a:defRPr/>
                </a:pPr>
                <a:r>
                  <a:rPr lang="en-US" sz="1400" dirty="0">
                    <a:solidFill>
                      <a:srgbClr val="000000"/>
                    </a:solidFill>
                    <a:effectLst>
                      <a:outerShdw blurRad="38100" dist="38100" dir="2700000" algn="tl">
                        <a:srgbClr val="000000">
                          <a:alpha val="43137"/>
                        </a:srgbClr>
                      </a:outerShdw>
                    </a:effectLst>
                    <a:latin typeface="Arial" pitchFamily="34" charset="0"/>
                  </a:rPr>
                  <a:t>Depth</a:t>
                </a:r>
              </a:p>
            </p:txBody>
          </p:sp>
        </p:grpSp>
        <p:cxnSp>
          <p:nvCxnSpPr>
            <p:cNvPr id="38" name="Straight Arrow Connector 37"/>
            <p:cNvCxnSpPr/>
            <p:nvPr/>
          </p:nvCxnSpPr>
          <p:spPr>
            <a:xfrm rot="5400000">
              <a:off x="6613525" y="5751513"/>
              <a:ext cx="498475" cy="9525"/>
            </a:xfrm>
            <a:prstGeom prst="straightConnector1">
              <a:avLst/>
            </a:prstGeom>
            <a:ln>
              <a:solidFill>
                <a:srgbClr val="2150A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flipH="1" flipV="1">
              <a:off x="7097713" y="5607050"/>
              <a:ext cx="223837" cy="4763"/>
            </a:xfrm>
            <a:prstGeom prst="straightConnector1">
              <a:avLst/>
            </a:prstGeom>
            <a:ln>
              <a:solidFill>
                <a:srgbClr val="2150A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4" name="Freeform 23"/>
          <p:cNvSpPr/>
          <p:nvPr/>
        </p:nvSpPr>
        <p:spPr bwMode="auto">
          <a:xfrm>
            <a:off x="3783013" y="2660650"/>
            <a:ext cx="1463675" cy="82550"/>
          </a:xfrm>
          <a:custGeom>
            <a:avLst/>
            <a:gdLst>
              <a:gd name="connsiteX0" fmla="*/ 0 w 1465118"/>
              <a:gd name="connsiteY0" fmla="*/ 83127 h 83127"/>
              <a:gd name="connsiteX1" fmla="*/ 1465118 w 1465118"/>
              <a:gd name="connsiteY1" fmla="*/ 0 h 83127"/>
            </a:gdLst>
            <a:ahLst/>
            <a:cxnLst>
              <a:cxn ang="0">
                <a:pos x="connsiteX0" y="connsiteY0"/>
              </a:cxn>
              <a:cxn ang="0">
                <a:pos x="connsiteX1" y="connsiteY1"/>
              </a:cxn>
            </a:cxnLst>
            <a:rect l="l" t="t" r="r" b="b"/>
            <a:pathLst>
              <a:path w="1465118" h="83127">
                <a:moveTo>
                  <a:pt x="0" y="83127"/>
                </a:moveTo>
                <a:lnTo>
                  <a:pt x="1465118" y="0"/>
                </a:lnTo>
              </a:path>
            </a:pathLst>
          </a:custGeom>
          <a:ln>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000000"/>
              </a:solidFill>
            </a:endParaRPr>
          </a:p>
        </p:txBody>
      </p:sp>
      <p:sp>
        <p:nvSpPr>
          <p:cNvPr id="42" name="Hexagon 41"/>
          <p:cNvSpPr/>
          <p:nvPr/>
        </p:nvSpPr>
        <p:spPr bwMode="auto">
          <a:xfrm rot="387218">
            <a:off x="3053253" y="2948359"/>
            <a:ext cx="237765" cy="215900"/>
          </a:xfrm>
          <a:prstGeom prst="hexagon">
            <a:avLst/>
          </a:prstGeom>
          <a:solidFill>
            <a:schemeClr val="bg1"/>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endParaRPr lang="en-US" sz="900" b="1" dirty="0">
              <a:solidFill>
                <a:srgbClr val="000000"/>
              </a:solidFill>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Flood Depth &amp; Analysis Grids</a:t>
            </a:r>
            <a:endParaRPr lang="en-US" dirty="0"/>
          </a:p>
        </p:txBody>
      </p:sp>
      <p:sp>
        <p:nvSpPr>
          <p:cNvPr id="3" name="Content Placeholder 2"/>
          <p:cNvSpPr>
            <a:spLocks noGrp="1"/>
          </p:cNvSpPr>
          <p:nvPr>
            <p:ph idx="1"/>
          </p:nvPr>
        </p:nvSpPr>
        <p:spPr/>
        <p:txBody>
          <a:bodyPr/>
          <a:lstStyle/>
          <a:p>
            <a:r>
              <a:rPr lang="en-US" dirty="0" smtClean="0"/>
              <a:t>Awareness when using at specific buildings/structures </a:t>
            </a:r>
            <a:endParaRPr lang="en-US" dirty="0"/>
          </a:p>
        </p:txBody>
      </p:sp>
      <p:sp>
        <p:nvSpPr>
          <p:cNvPr id="29" name="Rectangle 28"/>
          <p:cNvSpPr/>
          <p:nvPr/>
        </p:nvSpPr>
        <p:spPr>
          <a:xfrm>
            <a:off x="2366494" y="3267625"/>
            <a:ext cx="707365" cy="206206"/>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nvGrpSpPr>
          <p:cNvPr id="2" name="Group 16"/>
          <p:cNvGrpSpPr/>
          <p:nvPr/>
        </p:nvGrpSpPr>
        <p:grpSpPr>
          <a:xfrm>
            <a:off x="2261019" y="2681768"/>
            <a:ext cx="925620" cy="585857"/>
            <a:chOff x="2249536" y="3399547"/>
            <a:chExt cx="925620" cy="585857"/>
          </a:xfrm>
        </p:grpSpPr>
        <p:sp>
          <p:nvSpPr>
            <p:cNvPr id="8" name="Rectangle 7"/>
            <p:cNvSpPr/>
            <p:nvPr/>
          </p:nvSpPr>
          <p:spPr>
            <a:xfrm>
              <a:off x="2355011" y="3536830"/>
              <a:ext cx="707365" cy="448574"/>
            </a:xfrm>
            <a:prstGeom prst="rect">
              <a:avLst/>
            </a:prstGeom>
            <a:solidFill>
              <a:srgbClr val="E9DCC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9" name="Rectangle 8"/>
            <p:cNvSpPr/>
            <p:nvPr/>
          </p:nvSpPr>
          <p:spPr>
            <a:xfrm>
              <a:off x="2579298" y="3717985"/>
              <a:ext cx="138023" cy="267419"/>
            </a:xfrm>
            <a:prstGeom prst="rect">
              <a:avLst/>
            </a:prstGeom>
            <a:solidFill>
              <a:srgbClr val="9966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0" name="Rectangle 9"/>
            <p:cNvSpPr/>
            <p:nvPr/>
          </p:nvSpPr>
          <p:spPr>
            <a:xfrm>
              <a:off x="2820838" y="3717985"/>
              <a:ext cx="120770" cy="1380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cxnSp>
          <p:nvCxnSpPr>
            <p:cNvPr id="12" name="Straight Connector 11"/>
            <p:cNvCxnSpPr>
              <a:stCxn id="10" idx="0"/>
              <a:endCxn id="10" idx="2"/>
            </p:cNvCxnSpPr>
            <p:nvPr/>
          </p:nvCxnSpPr>
          <p:spPr>
            <a:xfrm rot="16200000" flipH="1">
              <a:off x="2812211" y="3786996"/>
              <a:ext cx="1380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 idx="3"/>
              <a:endCxn id="10" idx="1"/>
            </p:cNvCxnSpPr>
            <p:nvPr/>
          </p:nvCxnSpPr>
          <p:spPr>
            <a:xfrm flipH="1">
              <a:off x="2820838" y="3786997"/>
              <a:ext cx="1207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2249536" y="3399547"/>
              <a:ext cx="925620" cy="213173"/>
            </a:xfrm>
            <a:custGeom>
              <a:avLst/>
              <a:gdLst>
                <a:gd name="connsiteX0" fmla="*/ 106587 w 925620"/>
                <a:gd name="connsiteY0" fmla="*/ 213173 h 213173"/>
                <a:gd name="connsiteX1" fmla="*/ 819033 w 925620"/>
                <a:gd name="connsiteY1" fmla="*/ 213173 h 213173"/>
                <a:gd name="connsiteX2" fmla="*/ 925620 w 925620"/>
                <a:gd name="connsiteY2" fmla="*/ 213173 h 213173"/>
                <a:gd name="connsiteX3" fmla="*/ 678788 w 925620"/>
                <a:gd name="connsiteY3" fmla="*/ 0 h 213173"/>
                <a:gd name="connsiteX4" fmla="*/ 207563 w 925620"/>
                <a:gd name="connsiteY4" fmla="*/ 0 h 213173"/>
                <a:gd name="connsiteX5" fmla="*/ 0 w 925620"/>
                <a:gd name="connsiteY5" fmla="*/ 207563 h 213173"/>
                <a:gd name="connsiteX6" fmla="*/ 106587 w 925620"/>
                <a:gd name="connsiteY6" fmla="*/ 213173 h 213173"/>
                <a:gd name="connsiteX0" fmla="*/ 106587 w 925620"/>
                <a:gd name="connsiteY0" fmla="*/ 213173 h 213173"/>
                <a:gd name="connsiteX1" fmla="*/ 819033 w 925620"/>
                <a:gd name="connsiteY1" fmla="*/ 213173 h 213173"/>
                <a:gd name="connsiteX2" fmla="*/ 925620 w 925620"/>
                <a:gd name="connsiteY2" fmla="*/ 213173 h 213173"/>
                <a:gd name="connsiteX3" fmla="*/ 678788 w 925620"/>
                <a:gd name="connsiteY3" fmla="*/ 0 h 213173"/>
                <a:gd name="connsiteX4" fmla="*/ 230003 w 925620"/>
                <a:gd name="connsiteY4" fmla="*/ 0 h 213173"/>
                <a:gd name="connsiteX5" fmla="*/ 0 w 925620"/>
                <a:gd name="connsiteY5" fmla="*/ 207563 h 213173"/>
                <a:gd name="connsiteX6" fmla="*/ 106587 w 925620"/>
                <a:gd name="connsiteY6" fmla="*/ 213173 h 21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620" h="213173">
                  <a:moveTo>
                    <a:pt x="106587" y="213173"/>
                  </a:moveTo>
                  <a:lnTo>
                    <a:pt x="819033" y="213173"/>
                  </a:lnTo>
                  <a:lnTo>
                    <a:pt x="925620" y="213173"/>
                  </a:lnTo>
                  <a:lnTo>
                    <a:pt x="678788" y="0"/>
                  </a:lnTo>
                  <a:lnTo>
                    <a:pt x="230003" y="0"/>
                  </a:lnTo>
                  <a:lnTo>
                    <a:pt x="0" y="207563"/>
                  </a:lnTo>
                  <a:lnTo>
                    <a:pt x="106587" y="213173"/>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sp>
        <p:nvSpPr>
          <p:cNvPr id="27" name="Rectangle 26"/>
          <p:cNvSpPr/>
          <p:nvPr/>
        </p:nvSpPr>
        <p:spPr>
          <a:xfrm>
            <a:off x="1537037" y="3207239"/>
            <a:ext cx="6909759" cy="1319841"/>
          </a:xfrm>
          <a:prstGeom prst="rect">
            <a:avLst/>
          </a:prstGeom>
          <a:solidFill>
            <a:srgbClr val="AFE1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 name="Freeform 4"/>
          <p:cNvSpPr/>
          <p:nvPr/>
        </p:nvSpPr>
        <p:spPr>
          <a:xfrm>
            <a:off x="457200" y="2163208"/>
            <a:ext cx="8505364" cy="2472678"/>
          </a:xfrm>
          <a:custGeom>
            <a:avLst/>
            <a:gdLst>
              <a:gd name="connsiteX0" fmla="*/ 0 w 8506493"/>
              <a:gd name="connsiteY0" fmla="*/ 175365 h 2329841"/>
              <a:gd name="connsiteX1" fmla="*/ 12526 w 8506493"/>
              <a:gd name="connsiteY1" fmla="*/ 212943 h 2329841"/>
              <a:gd name="connsiteX2" fmla="*/ 87682 w 8506493"/>
              <a:gd name="connsiteY2" fmla="*/ 237995 h 2329841"/>
              <a:gd name="connsiteX3" fmla="*/ 187890 w 8506493"/>
              <a:gd name="connsiteY3" fmla="*/ 288099 h 2329841"/>
              <a:gd name="connsiteX4" fmla="*/ 225468 w 8506493"/>
              <a:gd name="connsiteY4" fmla="*/ 400833 h 2329841"/>
              <a:gd name="connsiteX5" fmla="*/ 237994 w 8506493"/>
              <a:gd name="connsiteY5" fmla="*/ 438411 h 2329841"/>
              <a:gd name="connsiteX6" fmla="*/ 288099 w 8506493"/>
              <a:gd name="connsiteY6" fmla="*/ 538619 h 2329841"/>
              <a:gd name="connsiteX7" fmla="*/ 350729 w 8506493"/>
              <a:gd name="connsiteY7" fmla="*/ 651354 h 2329841"/>
              <a:gd name="connsiteX8" fmla="*/ 425885 w 8506493"/>
              <a:gd name="connsiteY8" fmla="*/ 701458 h 2329841"/>
              <a:gd name="connsiteX9" fmla="*/ 613775 w 8506493"/>
              <a:gd name="connsiteY9" fmla="*/ 739036 h 2329841"/>
              <a:gd name="connsiteX10" fmla="*/ 663879 w 8506493"/>
              <a:gd name="connsiteY10" fmla="*/ 751562 h 2329841"/>
              <a:gd name="connsiteX11" fmla="*/ 726510 w 8506493"/>
              <a:gd name="connsiteY11" fmla="*/ 801666 h 2329841"/>
              <a:gd name="connsiteX12" fmla="*/ 789140 w 8506493"/>
              <a:gd name="connsiteY12" fmla="*/ 876822 h 2329841"/>
              <a:gd name="connsiteX13" fmla="*/ 951978 w 8506493"/>
              <a:gd name="connsiteY13" fmla="*/ 914400 h 2329841"/>
              <a:gd name="connsiteX14" fmla="*/ 989556 w 8506493"/>
              <a:gd name="connsiteY14" fmla="*/ 926926 h 2329841"/>
              <a:gd name="connsiteX15" fmla="*/ 1064712 w 8506493"/>
              <a:gd name="connsiteY15" fmla="*/ 939452 h 2329841"/>
              <a:gd name="connsiteX16" fmla="*/ 1089764 w 8506493"/>
              <a:gd name="connsiteY16" fmla="*/ 977030 h 2329841"/>
              <a:gd name="connsiteX17" fmla="*/ 1202499 w 8506493"/>
              <a:gd name="connsiteY17" fmla="*/ 1064713 h 2329841"/>
              <a:gd name="connsiteX18" fmla="*/ 1252603 w 8506493"/>
              <a:gd name="connsiteY18" fmla="*/ 1077239 h 2329841"/>
              <a:gd name="connsiteX19" fmla="*/ 1290181 w 8506493"/>
              <a:gd name="connsiteY19" fmla="*/ 1089765 h 2329841"/>
              <a:gd name="connsiteX20" fmla="*/ 1402915 w 8506493"/>
              <a:gd name="connsiteY20" fmla="*/ 1114817 h 2329841"/>
              <a:gd name="connsiteX21" fmla="*/ 1590805 w 8506493"/>
              <a:gd name="connsiteY21" fmla="*/ 1102291 h 2329841"/>
              <a:gd name="connsiteX22" fmla="*/ 1741118 w 8506493"/>
              <a:gd name="connsiteY22" fmla="*/ 1127343 h 2329841"/>
              <a:gd name="connsiteX23" fmla="*/ 1816274 w 8506493"/>
              <a:gd name="connsiteY23" fmla="*/ 1152395 h 2329841"/>
              <a:gd name="connsiteX24" fmla="*/ 2292263 w 8506493"/>
              <a:gd name="connsiteY24" fmla="*/ 1164921 h 2329841"/>
              <a:gd name="connsiteX25" fmla="*/ 2467627 w 8506493"/>
              <a:gd name="connsiteY25" fmla="*/ 1265129 h 2329841"/>
              <a:gd name="connsiteX26" fmla="*/ 2768252 w 8506493"/>
              <a:gd name="connsiteY26" fmla="*/ 1277655 h 2329841"/>
              <a:gd name="connsiteX27" fmla="*/ 2843408 w 8506493"/>
              <a:gd name="connsiteY27" fmla="*/ 1352811 h 2329841"/>
              <a:gd name="connsiteX28" fmla="*/ 2943616 w 8506493"/>
              <a:gd name="connsiteY28" fmla="*/ 1402915 h 2329841"/>
              <a:gd name="connsiteX29" fmla="*/ 2981194 w 8506493"/>
              <a:gd name="connsiteY29" fmla="*/ 1415441 h 2329841"/>
              <a:gd name="connsiteX30" fmla="*/ 3068877 w 8506493"/>
              <a:gd name="connsiteY30" fmla="*/ 1427967 h 2329841"/>
              <a:gd name="connsiteX31" fmla="*/ 3106455 w 8506493"/>
              <a:gd name="connsiteY31" fmla="*/ 1453019 h 2329841"/>
              <a:gd name="connsiteX32" fmla="*/ 3169085 w 8506493"/>
              <a:gd name="connsiteY32" fmla="*/ 1515650 h 2329841"/>
              <a:gd name="connsiteX33" fmla="*/ 3645074 w 8506493"/>
              <a:gd name="connsiteY33" fmla="*/ 1503124 h 2329841"/>
              <a:gd name="connsiteX34" fmla="*/ 3695178 w 8506493"/>
              <a:gd name="connsiteY34" fmla="*/ 1490598 h 2329841"/>
              <a:gd name="connsiteX35" fmla="*/ 4033381 w 8506493"/>
              <a:gd name="connsiteY35" fmla="*/ 1478072 h 2329841"/>
              <a:gd name="connsiteX36" fmla="*/ 4058433 w 8506493"/>
              <a:gd name="connsiteY36" fmla="*/ 1453019 h 2329841"/>
              <a:gd name="connsiteX37" fmla="*/ 4108537 w 8506493"/>
              <a:gd name="connsiteY37" fmla="*/ 1427967 h 2329841"/>
              <a:gd name="connsiteX38" fmla="*/ 4146115 w 8506493"/>
              <a:gd name="connsiteY38" fmla="*/ 1402915 h 2329841"/>
              <a:gd name="connsiteX39" fmla="*/ 4296427 w 8506493"/>
              <a:gd name="connsiteY39" fmla="*/ 1415441 h 2329841"/>
              <a:gd name="connsiteX40" fmla="*/ 4371583 w 8506493"/>
              <a:gd name="connsiteY40" fmla="*/ 1465546 h 2329841"/>
              <a:gd name="connsiteX41" fmla="*/ 4409162 w 8506493"/>
              <a:gd name="connsiteY41" fmla="*/ 1478072 h 2329841"/>
              <a:gd name="connsiteX42" fmla="*/ 4446740 w 8506493"/>
              <a:gd name="connsiteY42" fmla="*/ 1503124 h 2329841"/>
              <a:gd name="connsiteX43" fmla="*/ 4584526 w 8506493"/>
              <a:gd name="connsiteY43" fmla="*/ 1515650 h 2329841"/>
              <a:gd name="connsiteX44" fmla="*/ 4622104 w 8506493"/>
              <a:gd name="connsiteY44" fmla="*/ 1528176 h 2329841"/>
              <a:gd name="connsiteX45" fmla="*/ 4634630 w 8506493"/>
              <a:gd name="connsiteY45" fmla="*/ 1603332 h 2329841"/>
              <a:gd name="connsiteX46" fmla="*/ 4672208 w 8506493"/>
              <a:gd name="connsiteY46" fmla="*/ 1615858 h 2329841"/>
              <a:gd name="connsiteX47" fmla="*/ 4709786 w 8506493"/>
              <a:gd name="connsiteY47" fmla="*/ 1640910 h 2329841"/>
              <a:gd name="connsiteX48" fmla="*/ 5085567 w 8506493"/>
              <a:gd name="connsiteY48" fmla="*/ 1640910 h 2329841"/>
              <a:gd name="connsiteX49" fmla="*/ 5135671 w 8506493"/>
              <a:gd name="connsiteY49" fmla="*/ 1665962 h 2329841"/>
              <a:gd name="connsiteX50" fmla="*/ 5285983 w 8506493"/>
              <a:gd name="connsiteY50" fmla="*/ 1741118 h 2329841"/>
              <a:gd name="connsiteX51" fmla="*/ 5298510 w 8506493"/>
              <a:gd name="connsiteY51" fmla="*/ 1803748 h 2329841"/>
              <a:gd name="connsiteX52" fmla="*/ 5348614 w 8506493"/>
              <a:gd name="connsiteY52" fmla="*/ 1878904 h 2329841"/>
              <a:gd name="connsiteX53" fmla="*/ 5373666 w 8506493"/>
              <a:gd name="connsiteY53" fmla="*/ 1929009 h 2329841"/>
              <a:gd name="connsiteX54" fmla="*/ 5448822 w 8506493"/>
              <a:gd name="connsiteY54" fmla="*/ 2004165 h 2329841"/>
              <a:gd name="connsiteX55" fmla="*/ 5473874 w 8506493"/>
              <a:gd name="connsiteY55" fmla="*/ 2041743 h 2329841"/>
              <a:gd name="connsiteX56" fmla="*/ 5473874 w 8506493"/>
              <a:gd name="connsiteY56" fmla="*/ 2229633 h 2329841"/>
              <a:gd name="connsiteX57" fmla="*/ 5498926 w 8506493"/>
              <a:gd name="connsiteY57" fmla="*/ 2267211 h 2329841"/>
              <a:gd name="connsiteX58" fmla="*/ 5511452 w 8506493"/>
              <a:gd name="connsiteY58" fmla="*/ 2304789 h 2329841"/>
              <a:gd name="connsiteX59" fmla="*/ 5561556 w 8506493"/>
              <a:gd name="connsiteY59" fmla="*/ 2329841 h 2329841"/>
              <a:gd name="connsiteX60" fmla="*/ 5636712 w 8506493"/>
              <a:gd name="connsiteY60" fmla="*/ 2279737 h 2329841"/>
              <a:gd name="connsiteX61" fmla="*/ 5649238 w 8506493"/>
              <a:gd name="connsiteY61" fmla="*/ 2317315 h 2329841"/>
              <a:gd name="connsiteX62" fmla="*/ 5674290 w 8506493"/>
              <a:gd name="connsiteY62" fmla="*/ 2279737 h 2329841"/>
              <a:gd name="connsiteX63" fmla="*/ 5686816 w 8506493"/>
              <a:gd name="connsiteY63" fmla="*/ 2192055 h 2329841"/>
              <a:gd name="connsiteX64" fmla="*/ 5761973 w 8506493"/>
              <a:gd name="connsiteY64" fmla="*/ 2141951 h 2329841"/>
              <a:gd name="connsiteX65" fmla="*/ 5787025 w 8506493"/>
              <a:gd name="connsiteY65" fmla="*/ 1991639 h 2329841"/>
              <a:gd name="connsiteX66" fmla="*/ 5812077 w 8506493"/>
              <a:gd name="connsiteY66" fmla="*/ 1954061 h 2329841"/>
              <a:gd name="connsiteX67" fmla="*/ 5874707 w 8506493"/>
              <a:gd name="connsiteY67" fmla="*/ 1866378 h 2329841"/>
              <a:gd name="connsiteX68" fmla="*/ 5912285 w 8506493"/>
              <a:gd name="connsiteY68" fmla="*/ 1691014 h 2329841"/>
              <a:gd name="connsiteX69" fmla="*/ 5962389 w 8506493"/>
              <a:gd name="connsiteY69" fmla="*/ 1653436 h 2329841"/>
              <a:gd name="connsiteX70" fmla="*/ 6162805 w 8506493"/>
              <a:gd name="connsiteY70" fmla="*/ 1678488 h 2329841"/>
              <a:gd name="connsiteX71" fmla="*/ 6325644 w 8506493"/>
              <a:gd name="connsiteY71" fmla="*/ 1628384 h 2329841"/>
              <a:gd name="connsiteX72" fmla="*/ 6375748 w 8506493"/>
              <a:gd name="connsiteY72" fmla="*/ 1615858 h 2329841"/>
              <a:gd name="connsiteX73" fmla="*/ 6776581 w 8506493"/>
              <a:gd name="connsiteY73" fmla="*/ 1603332 h 2329841"/>
              <a:gd name="connsiteX74" fmla="*/ 6826685 w 8506493"/>
              <a:gd name="connsiteY74" fmla="*/ 1590806 h 2329841"/>
              <a:gd name="connsiteX75" fmla="*/ 6901841 w 8506493"/>
              <a:gd name="connsiteY75" fmla="*/ 1528176 h 2329841"/>
              <a:gd name="connsiteX76" fmla="*/ 6951945 w 8506493"/>
              <a:gd name="connsiteY76" fmla="*/ 1503124 h 2329841"/>
              <a:gd name="connsiteX77" fmla="*/ 7039627 w 8506493"/>
              <a:gd name="connsiteY77" fmla="*/ 1465546 h 2329841"/>
              <a:gd name="connsiteX78" fmla="*/ 7365304 w 8506493"/>
              <a:gd name="connsiteY78" fmla="*/ 1465546 h 2329841"/>
              <a:gd name="connsiteX79" fmla="*/ 7465512 w 8506493"/>
              <a:gd name="connsiteY79" fmla="*/ 1427967 h 2329841"/>
              <a:gd name="connsiteX80" fmla="*/ 7578247 w 8506493"/>
              <a:gd name="connsiteY80" fmla="*/ 1402915 h 2329841"/>
              <a:gd name="connsiteX81" fmla="*/ 7603299 w 8506493"/>
              <a:gd name="connsiteY81" fmla="*/ 1365337 h 2329841"/>
              <a:gd name="connsiteX82" fmla="*/ 7640877 w 8506493"/>
              <a:gd name="connsiteY82" fmla="*/ 1327759 h 2329841"/>
              <a:gd name="connsiteX83" fmla="*/ 7703507 w 8506493"/>
              <a:gd name="connsiteY83" fmla="*/ 1240077 h 2329841"/>
              <a:gd name="connsiteX84" fmla="*/ 7716033 w 8506493"/>
              <a:gd name="connsiteY84" fmla="*/ 1152395 h 2329841"/>
              <a:gd name="connsiteX85" fmla="*/ 7866345 w 8506493"/>
              <a:gd name="connsiteY85" fmla="*/ 1052187 h 2329841"/>
              <a:gd name="connsiteX86" fmla="*/ 7966553 w 8506493"/>
              <a:gd name="connsiteY86" fmla="*/ 964504 h 2329841"/>
              <a:gd name="connsiteX87" fmla="*/ 7966553 w 8506493"/>
              <a:gd name="connsiteY87" fmla="*/ 964504 h 2329841"/>
              <a:gd name="connsiteX88" fmla="*/ 8004131 w 8506493"/>
              <a:gd name="connsiteY88" fmla="*/ 939452 h 2329841"/>
              <a:gd name="connsiteX89" fmla="*/ 8029183 w 8506493"/>
              <a:gd name="connsiteY89" fmla="*/ 889348 h 2329841"/>
              <a:gd name="connsiteX90" fmla="*/ 8066762 w 8506493"/>
              <a:gd name="connsiteY90" fmla="*/ 814192 h 2329841"/>
              <a:gd name="connsiteX91" fmla="*/ 8091814 w 8506493"/>
              <a:gd name="connsiteY91" fmla="*/ 701458 h 2329841"/>
              <a:gd name="connsiteX92" fmla="*/ 8129392 w 8506493"/>
              <a:gd name="connsiteY92" fmla="*/ 663880 h 2329841"/>
              <a:gd name="connsiteX93" fmla="*/ 8166970 w 8506493"/>
              <a:gd name="connsiteY93" fmla="*/ 613776 h 2329841"/>
              <a:gd name="connsiteX94" fmla="*/ 8179496 w 8506493"/>
              <a:gd name="connsiteY94" fmla="*/ 576198 h 2329841"/>
              <a:gd name="connsiteX95" fmla="*/ 8254652 w 8506493"/>
              <a:gd name="connsiteY95" fmla="*/ 513567 h 2329841"/>
              <a:gd name="connsiteX96" fmla="*/ 8279704 w 8506493"/>
              <a:gd name="connsiteY96" fmla="*/ 475989 h 2329841"/>
              <a:gd name="connsiteX97" fmla="*/ 8304756 w 8506493"/>
              <a:gd name="connsiteY97" fmla="*/ 388307 h 2329841"/>
              <a:gd name="connsiteX98" fmla="*/ 8392438 w 8506493"/>
              <a:gd name="connsiteY98" fmla="*/ 300625 h 2329841"/>
              <a:gd name="connsiteX99" fmla="*/ 8455068 w 8506493"/>
              <a:gd name="connsiteY99" fmla="*/ 225469 h 2329841"/>
              <a:gd name="connsiteX100" fmla="*/ 8467594 w 8506493"/>
              <a:gd name="connsiteY100" fmla="*/ 187891 h 2329841"/>
              <a:gd name="connsiteX101" fmla="*/ 8480120 w 8506493"/>
              <a:gd name="connsiteY101" fmla="*/ 100209 h 2329841"/>
              <a:gd name="connsiteX102" fmla="*/ 8492647 w 8506493"/>
              <a:gd name="connsiteY102" fmla="*/ 50104 h 2329841"/>
              <a:gd name="connsiteX103" fmla="*/ 8505173 w 8506493"/>
              <a:gd name="connsiteY103" fmla="*/ 0 h 2329841"/>
              <a:gd name="connsiteX0" fmla="*/ 15471 w 8504711"/>
              <a:gd name="connsiteY0" fmla="*/ 2331968 h 2344494"/>
              <a:gd name="connsiteX1" fmla="*/ 10744 w 8504711"/>
              <a:gd name="connsiteY1" fmla="*/ 212943 h 2344494"/>
              <a:gd name="connsiteX2" fmla="*/ 85900 w 8504711"/>
              <a:gd name="connsiteY2" fmla="*/ 237995 h 2344494"/>
              <a:gd name="connsiteX3" fmla="*/ 186108 w 8504711"/>
              <a:gd name="connsiteY3" fmla="*/ 288099 h 2344494"/>
              <a:gd name="connsiteX4" fmla="*/ 223686 w 8504711"/>
              <a:gd name="connsiteY4" fmla="*/ 400833 h 2344494"/>
              <a:gd name="connsiteX5" fmla="*/ 236212 w 8504711"/>
              <a:gd name="connsiteY5" fmla="*/ 438411 h 2344494"/>
              <a:gd name="connsiteX6" fmla="*/ 286317 w 8504711"/>
              <a:gd name="connsiteY6" fmla="*/ 538619 h 2344494"/>
              <a:gd name="connsiteX7" fmla="*/ 348947 w 8504711"/>
              <a:gd name="connsiteY7" fmla="*/ 651354 h 2344494"/>
              <a:gd name="connsiteX8" fmla="*/ 424103 w 8504711"/>
              <a:gd name="connsiteY8" fmla="*/ 701458 h 2344494"/>
              <a:gd name="connsiteX9" fmla="*/ 611993 w 8504711"/>
              <a:gd name="connsiteY9" fmla="*/ 739036 h 2344494"/>
              <a:gd name="connsiteX10" fmla="*/ 662097 w 8504711"/>
              <a:gd name="connsiteY10" fmla="*/ 751562 h 2344494"/>
              <a:gd name="connsiteX11" fmla="*/ 724728 w 8504711"/>
              <a:gd name="connsiteY11" fmla="*/ 801666 h 2344494"/>
              <a:gd name="connsiteX12" fmla="*/ 787358 w 8504711"/>
              <a:gd name="connsiteY12" fmla="*/ 876822 h 2344494"/>
              <a:gd name="connsiteX13" fmla="*/ 950196 w 8504711"/>
              <a:gd name="connsiteY13" fmla="*/ 914400 h 2344494"/>
              <a:gd name="connsiteX14" fmla="*/ 987774 w 8504711"/>
              <a:gd name="connsiteY14" fmla="*/ 926926 h 2344494"/>
              <a:gd name="connsiteX15" fmla="*/ 1062930 w 8504711"/>
              <a:gd name="connsiteY15" fmla="*/ 939452 h 2344494"/>
              <a:gd name="connsiteX16" fmla="*/ 1087982 w 8504711"/>
              <a:gd name="connsiteY16" fmla="*/ 977030 h 2344494"/>
              <a:gd name="connsiteX17" fmla="*/ 1200717 w 8504711"/>
              <a:gd name="connsiteY17" fmla="*/ 1064713 h 2344494"/>
              <a:gd name="connsiteX18" fmla="*/ 1250821 w 8504711"/>
              <a:gd name="connsiteY18" fmla="*/ 1077239 h 2344494"/>
              <a:gd name="connsiteX19" fmla="*/ 1288399 w 8504711"/>
              <a:gd name="connsiteY19" fmla="*/ 1089765 h 2344494"/>
              <a:gd name="connsiteX20" fmla="*/ 1401133 w 8504711"/>
              <a:gd name="connsiteY20" fmla="*/ 1114817 h 2344494"/>
              <a:gd name="connsiteX21" fmla="*/ 1589023 w 8504711"/>
              <a:gd name="connsiteY21" fmla="*/ 1102291 h 2344494"/>
              <a:gd name="connsiteX22" fmla="*/ 1739336 w 8504711"/>
              <a:gd name="connsiteY22" fmla="*/ 1127343 h 2344494"/>
              <a:gd name="connsiteX23" fmla="*/ 1814492 w 8504711"/>
              <a:gd name="connsiteY23" fmla="*/ 1152395 h 2344494"/>
              <a:gd name="connsiteX24" fmla="*/ 2290481 w 8504711"/>
              <a:gd name="connsiteY24" fmla="*/ 1164921 h 2344494"/>
              <a:gd name="connsiteX25" fmla="*/ 2465845 w 8504711"/>
              <a:gd name="connsiteY25" fmla="*/ 1265129 h 2344494"/>
              <a:gd name="connsiteX26" fmla="*/ 2766470 w 8504711"/>
              <a:gd name="connsiteY26" fmla="*/ 1277655 h 2344494"/>
              <a:gd name="connsiteX27" fmla="*/ 2841626 w 8504711"/>
              <a:gd name="connsiteY27" fmla="*/ 1352811 h 2344494"/>
              <a:gd name="connsiteX28" fmla="*/ 2941834 w 8504711"/>
              <a:gd name="connsiteY28" fmla="*/ 1402915 h 2344494"/>
              <a:gd name="connsiteX29" fmla="*/ 2979412 w 8504711"/>
              <a:gd name="connsiteY29" fmla="*/ 1415441 h 2344494"/>
              <a:gd name="connsiteX30" fmla="*/ 3067095 w 8504711"/>
              <a:gd name="connsiteY30" fmla="*/ 1427967 h 2344494"/>
              <a:gd name="connsiteX31" fmla="*/ 3104673 w 8504711"/>
              <a:gd name="connsiteY31" fmla="*/ 1453019 h 2344494"/>
              <a:gd name="connsiteX32" fmla="*/ 3167303 w 8504711"/>
              <a:gd name="connsiteY32" fmla="*/ 1515650 h 2344494"/>
              <a:gd name="connsiteX33" fmla="*/ 3643292 w 8504711"/>
              <a:gd name="connsiteY33" fmla="*/ 1503124 h 2344494"/>
              <a:gd name="connsiteX34" fmla="*/ 3693396 w 8504711"/>
              <a:gd name="connsiteY34" fmla="*/ 1490598 h 2344494"/>
              <a:gd name="connsiteX35" fmla="*/ 4031599 w 8504711"/>
              <a:gd name="connsiteY35" fmla="*/ 1478072 h 2344494"/>
              <a:gd name="connsiteX36" fmla="*/ 4056651 w 8504711"/>
              <a:gd name="connsiteY36" fmla="*/ 1453019 h 2344494"/>
              <a:gd name="connsiteX37" fmla="*/ 4106755 w 8504711"/>
              <a:gd name="connsiteY37" fmla="*/ 1427967 h 2344494"/>
              <a:gd name="connsiteX38" fmla="*/ 4144333 w 8504711"/>
              <a:gd name="connsiteY38" fmla="*/ 1402915 h 2344494"/>
              <a:gd name="connsiteX39" fmla="*/ 4294645 w 8504711"/>
              <a:gd name="connsiteY39" fmla="*/ 1415441 h 2344494"/>
              <a:gd name="connsiteX40" fmla="*/ 4369801 w 8504711"/>
              <a:gd name="connsiteY40" fmla="*/ 1465546 h 2344494"/>
              <a:gd name="connsiteX41" fmla="*/ 4407380 w 8504711"/>
              <a:gd name="connsiteY41" fmla="*/ 1478072 h 2344494"/>
              <a:gd name="connsiteX42" fmla="*/ 4444958 w 8504711"/>
              <a:gd name="connsiteY42" fmla="*/ 1503124 h 2344494"/>
              <a:gd name="connsiteX43" fmla="*/ 4582744 w 8504711"/>
              <a:gd name="connsiteY43" fmla="*/ 1515650 h 2344494"/>
              <a:gd name="connsiteX44" fmla="*/ 4620322 w 8504711"/>
              <a:gd name="connsiteY44" fmla="*/ 1528176 h 2344494"/>
              <a:gd name="connsiteX45" fmla="*/ 4632848 w 8504711"/>
              <a:gd name="connsiteY45" fmla="*/ 1603332 h 2344494"/>
              <a:gd name="connsiteX46" fmla="*/ 4670426 w 8504711"/>
              <a:gd name="connsiteY46" fmla="*/ 1615858 h 2344494"/>
              <a:gd name="connsiteX47" fmla="*/ 4708004 w 8504711"/>
              <a:gd name="connsiteY47" fmla="*/ 1640910 h 2344494"/>
              <a:gd name="connsiteX48" fmla="*/ 5083785 w 8504711"/>
              <a:gd name="connsiteY48" fmla="*/ 1640910 h 2344494"/>
              <a:gd name="connsiteX49" fmla="*/ 5133889 w 8504711"/>
              <a:gd name="connsiteY49" fmla="*/ 1665962 h 2344494"/>
              <a:gd name="connsiteX50" fmla="*/ 5284201 w 8504711"/>
              <a:gd name="connsiteY50" fmla="*/ 1741118 h 2344494"/>
              <a:gd name="connsiteX51" fmla="*/ 5296728 w 8504711"/>
              <a:gd name="connsiteY51" fmla="*/ 1803748 h 2344494"/>
              <a:gd name="connsiteX52" fmla="*/ 5346832 w 8504711"/>
              <a:gd name="connsiteY52" fmla="*/ 1878904 h 2344494"/>
              <a:gd name="connsiteX53" fmla="*/ 5371884 w 8504711"/>
              <a:gd name="connsiteY53" fmla="*/ 1929009 h 2344494"/>
              <a:gd name="connsiteX54" fmla="*/ 5447040 w 8504711"/>
              <a:gd name="connsiteY54" fmla="*/ 2004165 h 2344494"/>
              <a:gd name="connsiteX55" fmla="*/ 5472092 w 8504711"/>
              <a:gd name="connsiteY55" fmla="*/ 2041743 h 2344494"/>
              <a:gd name="connsiteX56" fmla="*/ 5472092 w 8504711"/>
              <a:gd name="connsiteY56" fmla="*/ 2229633 h 2344494"/>
              <a:gd name="connsiteX57" fmla="*/ 5497144 w 8504711"/>
              <a:gd name="connsiteY57" fmla="*/ 2267211 h 2344494"/>
              <a:gd name="connsiteX58" fmla="*/ 5509670 w 8504711"/>
              <a:gd name="connsiteY58" fmla="*/ 2304789 h 2344494"/>
              <a:gd name="connsiteX59" fmla="*/ 5559774 w 8504711"/>
              <a:gd name="connsiteY59" fmla="*/ 2329841 h 2344494"/>
              <a:gd name="connsiteX60" fmla="*/ 5634930 w 8504711"/>
              <a:gd name="connsiteY60" fmla="*/ 2279737 h 2344494"/>
              <a:gd name="connsiteX61" fmla="*/ 5647456 w 8504711"/>
              <a:gd name="connsiteY61" fmla="*/ 2317315 h 2344494"/>
              <a:gd name="connsiteX62" fmla="*/ 5672508 w 8504711"/>
              <a:gd name="connsiteY62" fmla="*/ 2279737 h 2344494"/>
              <a:gd name="connsiteX63" fmla="*/ 5685034 w 8504711"/>
              <a:gd name="connsiteY63" fmla="*/ 2192055 h 2344494"/>
              <a:gd name="connsiteX64" fmla="*/ 5760191 w 8504711"/>
              <a:gd name="connsiteY64" fmla="*/ 2141951 h 2344494"/>
              <a:gd name="connsiteX65" fmla="*/ 5785243 w 8504711"/>
              <a:gd name="connsiteY65" fmla="*/ 1991639 h 2344494"/>
              <a:gd name="connsiteX66" fmla="*/ 5810295 w 8504711"/>
              <a:gd name="connsiteY66" fmla="*/ 1954061 h 2344494"/>
              <a:gd name="connsiteX67" fmla="*/ 5872925 w 8504711"/>
              <a:gd name="connsiteY67" fmla="*/ 1866378 h 2344494"/>
              <a:gd name="connsiteX68" fmla="*/ 5910503 w 8504711"/>
              <a:gd name="connsiteY68" fmla="*/ 1691014 h 2344494"/>
              <a:gd name="connsiteX69" fmla="*/ 5960607 w 8504711"/>
              <a:gd name="connsiteY69" fmla="*/ 1653436 h 2344494"/>
              <a:gd name="connsiteX70" fmla="*/ 6161023 w 8504711"/>
              <a:gd name="connsiteY70" fmla="*/ 1678488 h 2344494"/>
              <a:gd name="connsiteX71" fmla="*/ 6323862 w 8504711"/>
              <a:gd name="connsiteY71" fmla="*/ 1628384 h 2344494"/>
              <a:gd name="connsiteX72" fmla="*/ 6373966 w 8504711"/>
              <a:gd name="connsiteY72" fmla="*/ 1615858 h 2344494"/>
              <a:gd name="connsiteX73" fmla="*/ 6774799 w 8504711"/>
              <a:gd name="connsiteY73" fmla="*/ 1603332 h 2344494"/>
              <a:gd name="connsiteX74" fmla="*/ 6824903 w 8504711"/>
              <a:gd name="connsiteY74" fmla="*/ 1590806 h 2344494"/>
              <a:gd name="connsiteX75" fmla="*/ 6900059 w 8504711"/>
              <a:gd name="connsiteY75" fmla="*/ 1528176 h 2344494"/>
              <a:gd name="connsiteX76" fmla="*/ 6950163 w 8504711"/>
              <a:gd name="connsiteY76" fmla="*/ 1503124 h 2344494"/>
              <a:gd name="connsiteX77" fmla="*/ 7037845 w 8504711"/>
              <a:gd name="connsiteY77" fmla="*/ 1465546 h 2344494"/>
              <a:gd name="connsiteX78" fmla="*/ 7363522 w 8504711"/>
              <a:gd name="connsiteY78" fmla="*/ 1465546 h 2344494"/>
              <a:gd name="connsiteX79" fmla="*/ 7463730 w 8504711"/>
              <a:gd name="connsiteY79" fmla="*/ 1427967 h 2344494"/>
              <a:gd name="connsiteX80" fmla="*/ 7576465 w 8504711"/>
              <a:gd name="connsiteY80" fmla="*/ 1402915 h 2344494"/>
              <a:gd name="connsiteX81" fmla="*/ 7601517 w 8504711"/>
              <a:gd name="connsiteY81" fmla="*/ 1365337 h 2344494"/>
              <a:gd name="connsiteX82" fmla="*/ 7639095 w 8504711"/>
              <a:gd name="connsiteY82" fmla="*/ 1327759 h 2344494"/>
              <a:gd name="connsiteX83" fmla="*/ 7701725 w 8504711"/>
              <a:gd name="connsiteY83" fmla="*/ 1240077 h 2344494"/>
              <a:gd name="connsiteX84" fmla="*/ 7714251 w 8504711"/>
              <a:gd name="connsiteY84" fmla="*/ 1152395 h 2344494"/>
              <a:gd name="connsiteX85" fmla="*/ 7864563 w 8504711"/>
              <a:gd name="connsiteY85" fmla="*/ 1052187 h 2344494"/>
              <a:gd name="connsiteX86" fmla="*/ 7964771 w 8504711"/>
              <a:gd name="connsiteY86" fmla="*/ 964504 h 2344494"/>
              <a:gd name="connsiteX87" fmla="*/ 7964771 w 8504711"/>
              <a:gd name="connsiteY87" fmla="*/ 964504 h 2344494"/>
              <a:gd name="connsiteX88" fmla="*/ 8002349 w 8504711"/>
              <a:gd name="connsiteY88" fmla="*/ 939452 h 2344494"/>
              <a:gd name="connsiteX89" fmla="*/ 8027401 w 8504711"/>
              <a:gd name="connsiteY89" fmla="*/ 889348 h 2344494"/>
              <a:gd name="connsiteX90" fmla="*/ 8064980 w 8504711"/>
              <a:gd name="connsiteY90" fmla="*/ 814192 h 2344494"/>
              <a:gd name="connsiteX91" fmla="*/ 8090032 w 8504711"/>
              <a:gd name="connsiteY91" fmla="*/ 701458 h 2344494"/>
              <a:gd name="connsiteX92" fmla="*/ 8127610 w 8504711"/>
              <a:gd name="connsiteY92" fmla="*/ 663880 h 2344494"/>
              <a:gd name="connsiteX93" fmla="*/ 8165188 w 8504711"/>
              <a:gd name="connsiteY93" fmla="*/ 613776 h 2344494"/>
              <a:gd name="connsiteX94" fmla="*/ 8177714 w 8504711"/>
              <a:gd name="connsiteY94" fmla="*/ 576198 h 2344494"/>
              <a:gd name="connsiteX95" fmla="*/ 8252870 w 8504711"/>
              <a:gd name="connsiteY95" fmla="*/ 513567 h 2344494"/>
              <a:gd name="connsiteX96" fmla="*/ 8277922 w 8504711"/>
              <a:gd name="connsiteY96" fmla="*/ 475989 h 2344494"/>
              <a:gd name="connsiteX97" fmla="*/ 8302974 w 8504711"/>
              <a:gd name="connsiteY97" fmla="*/ 388307 h 2344494"/>
              <a:gd name="connsiteX98" fmla="*/ 8390656 w 8504711"/>
              <a:gd name="connsiteY98" fmla="*/ 300625 h 2344494"/>
              <a:gd name="connsiteX99" fmla="*/ 8453286 w 8504711"/>
              <a:gd name="connsiteY99" fmla="*/ 225469 h 2344494"/>
              <a:gd name="connsiteX100" fmla="*/ 8465812 w 8504711"/>
              <a:gd name="connsiteY100" fmla="*/ 187891 h 2344494"/>
              <a:gd name="connsiteX101" fmla="*/ 8478338 w 8504711"/>
              <a:gd name="connsiteY101" fmla="*/ 100209 h 2344494"/>
              <a:gd name="connsiteX102" fmla="*/ 8490865 w 8504711"/>
              <a:gd name="connsiteY102" fmla="*/ 50104 h 2344494"/>
              <a:gd name="connsiteX103" fmla="*/ 8503391 w 8504711"/>
              <a:gd name="connsiteY103" fmla="*/ 0 h 2344494"/>
              <a:gd name="connsiteX0" fmla="*/ 16997 w 8506237"/>
              <a:gd name="connsiteY0" fmla="*/ 2331968 h 2475505"/>
              <a:gd name="connsiteX1" fmla="*/ 13806 w 8506237"/>
              <a:gd name="connsiteY1" fmla="*/ 2122334 h 2475505"/>
              <a:gd name="connsiteX2" fmla="*/ 12270 w 8506237"/>
              <a:gd name="connsiteY2" fmla="*/ 212943 h 2475505"/>
              <a:gd name="connsiteX3" fmla="*/ 87426 w 8506237"/>
              <a:gd name="connsiteY3" fmla="*/ 237995 h 2475505"/>
              <a:gd name="connsiteX4" fmla="*/ 187634 w 8506237"/>
              <a:gd name="connsiteY4" fmla="*/ 288099 h 2475505"/>
              <a:gd name="connsiteX5" fmla="*/ 225212 w 8506237"/>
              <a:gd name="connsiteY5" fmla="*/ 400833 h 2475505"/>
              <a:gd name="connsiteX6" fmla="*/ 237738 w 8506237"/>
              <a:gd name="connsiteY6" fmla="*/ 438411 h 2475505"/>
              <a:gd name="connsiteX7" fmla="*/ 287843 w 8506237"/>
              <a:gd name="connsiteY7" fmla="*/ 538619 h 2475505"/>
              <a:gd name="connsiteX8" fmla="*/ 350473 w 8506237"/>
              <a:gd name="connsiteY8" fmla="*/ 651354 h 2475505"/>
              <a:gd name="connsiteX9" fmla="*/ 425629 w 8506237"/>
              <a:gd name="connsiteY9" fmla="*/ 701458 h 2475505"/>
              <a:gd name="connsiteX10" fmla="*/ 613519 w 8506237"/>
              <a:gd name="connsiteY10" fmla="*/ 739036 h 2475505"/>
              <a:gd name="connsiteX11" fmla="*/ 663623 w 8506237"/>
              <a:gd name="connsiteY11" fmla="*/ 751562 h 2475505"/>
              <a:gd name="connsiteX12" fmla="*/ 726254 w 8506237"/>
              <a:gd name="connsiteY12" fmla="*/ 801666 h 2475505"/>
              <a:gd name="connsiteX13" fmla="*/ 788884 w 8506237"/>
              <a:gd name="connsiteY13" fmla="*/ 876822 h 2475505"/>
              <a:gd name="connsiteX14" fmla="*/ 951722 w 8506237"/>
              <a:gd name="connsiteY14" fmla="*/ 914400 h 2475505"/>
              <a:gd name="connsiteX15" fmla="*/ 989300 w 8506237"/>
              <a:gd name="connsiteY15" fmla="*/ 926926 h 2475505"/>
              <a:gd name="connsiteX16" fmla="*/ 1064456 w 8506237"/>
              <a:gd name="connsiteY16" fmla="*/ 939452 h 2475505"/>
              <a:gd name="connsiteX17" fmla="*/ 1089508 w 8506237"/>
              <a:gd name="connsiteY17" fmla="*/ 977030 h 2475505"/>
              <a:gd name="connsiteX18" fmla="*/ 1202243 w 8506237"/>
              <a:gd name="connsiteY18" fmla="*/ 1064713 h 2475505"/>
              <a:gd name="connsiteX19" fmla="*/ 1252347 w 8506237"/>
              <a:gd name="connsiteY19" fmla="*/ 1077239 h 2475505"/>
              <a:gd name="connsiteX20" fmla="*/ 1289925 w 8506237"/>
              <a:gd name="connsiteY20" fmla="*/ 1089765 h 2475505"/>
              <a:gd name="connsiteX21" fmla="*/ 1402659 w 8506237"/>
              <a:gd name="connsiteY21" fmla="*/ 1114817 h 2475505"/>
              <a:gd name="connsiteX22" fmla="*/ 1590549 w 8506237"/>
              <a:gd name="connsiteY22" fmla="*/ 1102291 h 2475505"/>
              <a:gd name="connsiteX23" fmla="*/ 1740862 w 8506237"/>
              <a:gd name="connsiteY23" fmla="*/ 1127343 h 2475505"/>
              <a:gd name="connsiteX24" fmla="*/ 1816018 w 8506237"/>
              <a:gd name="connsiteY24" fmla="*/ 1152395 h 2475505"/>
              <a:gd name="connsiteX25" fmla="*/ 2292007 w 8506237"/>
              <a:gd name="connsiteY25" fmla="*/ 1164921 h 2475505"/>
              <a:gd name="connsiteX26" fmla="*/ 2467371 w 8506237"/>
              <a:gd name="connsiteY26" fmla="*/ 1265129 h 2475505"/>
              <a:gd name="connsiteX27" fmla="*/ 2767996 w 8506237"/>
              <a:gd name="connsiteY27" fmla="*/ 1277655 h 2475505"/>
              <a:gd name="connsiteX28" fmla="*/ 2843152 w 8506237"/>
              <a:gd name="connsiteY28" fmla="*/ 1352811 h 2475505"/>
              <a:gd name="connsiteX29" fmla="*/ 2943360 w 8506237"/>
              <a:gd name="connsiteY29" fmla="*/ 1402915 h 2475505"/>
              <a:gd name="connsiteX30" fmla="*/ 2980938 w 8506237"/>
              <a:gd name="connsiteY30" fmla="*/ 1415441 h 2475505"/>
              <a:gd name="connsiteX31" fmla="*/ 3068621 w 8506237"/>
              <a:gd name="connsiteY31" fmla="*/ 1427967 h 2475505"/>
              <a:gd name="connsiteX32" fmla="*/ 3106199 w 8506237"/>
              <a:gd name="connsiteY32" fmla="*/ 1453019 h 2475505"/>
              <a:gd name="connsiteX33" fmla="*/ 3168829 w 8506237"/>
              <a:gd name="connsiteY33" fmla="*/ 1515650 h 2475505"/>
              <a:gd name="connsiteX34" fmla="*/ 3644818 w 8506237"/>
              <a:gd name="connsiteY34" fmla="*/ 1503124 h 2475505"/>
              <a:gd name="connsiteX35" fmla="*/ 3694922 w 8506237"/>
              <a:gd name="connsiteY35" fmla="*/ 1490598 h 2475505"/>
              <a:gd name="connsiteX36" fmla="*/ 4033125 w 8506237"/>
              <a:gd name="connsiteY36" fmla="*/ 1478072 h 2475505"/>
              <a:gd name="connsiteX37" fmla="*/ 4058177 w 8506237"/>
              <a:gd name="connsiteY37" fmla="*/ 1453019 h 2475505"/>
              <a:gd name="connsiteX38" fmla="*/ 4108281 w 8506237"/>
              <a:gd name="connsiteY38" fmla="*/ 1427967 h 2475505"/>
              <a:gd name="connsiteX39" fmla="*/ 4145859 w 8506237"/>
              <a:gd name="connsiteY39" fmla="*/ 1402915 h 2475505"/>
              <a:gd name="connsiteX40" fmla="*/ 4296171 w 8506237"/>
              <a:gd name="connsiteY40" fmla="*/ 1415441 h 2475505"/>
              <a:gd name="connsiteX41" fmla="*/ 4371327 w 8506237"/>
              <a:gd name="connsiteY41" fmla="*/ 1465546 h 2475505"/>
              <a:gd name="connsiteX42" fmla="*/ 4408906 w 8506237"/>
              <a:gd name="connsiteY42" fmla="*/ 1478072 h 2475505"/>
              <a:gd name="connsiteX43" fmla="*/ 4446484 w 8506237"/>
              <a:gd name="connsiteY43" fmla="*/ 1503124 h 2475505"/>
              <a:gd name="connsiteX44" fmla="*/ 4584270 w 8506237"/>
              <a:gd name="connsiteY44" fmla="*/ 1515650 h 2475505"/>
              <a:gd name="connsiteX45" fmla="*/ 4621848 w 8506237"/>
              <a:gd name="connsiteY45" fmla="*/ 1528176 h 2475505"/>
              <a:gd name="connsiteX46" fmla="*/ 4634374 w 8506237"/>
              <a:gd name="connsiteY46" fmla="*/ 1603332 h 2475505"/>
              <a:gd name="connsiteX47" fmla="*/ 4671952 w 8506237"/>
              <a:gd name="connsiteY47" fmla="*/ 1615858 h 2475505"/>
              <a:gd name="connsiteX48" fmla="*/ 4709530 w 8506237"/>
              <a:gd name="connsiteY48" fmla="*/ 1640910 h 2475505"/>
              <a:gd name="connsiteX49" fmla="*/ 5085311 w 8506237"/>
              <a:gd name="connsiteY49" fmla="*/ 1640910 h 2475505"/>
              <a:gd name="connsiteX50" fmla="*/ 5135415 w 8506237"/>
              <a:gd name="connsiteY50" fmla="*/ 1665962 h 2475505"/>
              <a:gd name="connsiteX51" fmla="*/ 5285727 w 8506237"/>
              <a:gd name="connsiteY51" fmla="*/ 1741118 h 2475505"/>
              <a:gd name="connsiteX52" fmla="*/ 5298254 w 8506237"/>
              <a:gd name="connsiteY52" fmla="*/ 1803748 h 2475505"/>
              <a:gd name="connsiteX53" fmla="*/ 5348358 w 8506237"/>
              <a:gd name="connsiteY53" fmla="*/ 1878904 h 2475505"/>
              <a:gd name="connsiteX54" fmla="*/ 5373410 w 8506237"/>
              <a:gd name="connsiteY54" fmla="*/ 1929009 h 2475505"/>
              <a:gd name="connsiteX55" fmla="*/ 5448566 w 8506237"/>
              <a:gd name="connsiteY55" fmla="*/ 2004165 h 2475505"/>
              <a:gd name="connsiteX56" fmla="*/ 5473618 w 8506237"/>
              <a:gd name="connsiteY56" fmla="*/ 2041743 h 2475505"/>
              <a:gd name="connsiteX57" fmla="*/ 5473618 w 8506237"/>
              <a:gd name="connsiteY57" fmla="*/ 2229633 h 2475505"/>
              <a:gd name="connsiteX58" fmla="*/ 5498670 w 8506237"/>
              <a:gd name="connsiteY58" fmla="*/ 2267211 h 2475505"/>
              <a:gd name="connsiteX59" fmla="*/ 5511196 w 8506237"/>
              <a:gd name="connsiteY59" fmla="*/ 2304789 h 2475505"/>
              <a:gd name="connsiteX60" fmla="*/ 5561300 w 8506237"/>
              <a:gd name="connsiteY60" fmla="*/ 2329841 h 2475505"/>
              <a:gd name="connsiteX61" fmla="*/ 5636456 w 8506237"/>
              <a:gd name="connsiteY61" fmla="*/ 2279737 h 2475505"/>
              <a:gd name="connsiteX62" fmla="*/ 5648982 w 8506237"/>
              <a:gd name="connsiteY62" fmla="*/ 2317315 h 2475505"/>
              <a:gd name="connsiteX63" fmla="*/ 5674034 w 8506237"/>
              <a:gd name="connsiteY63" fmla="*/ 2279737 h 2475505"/>
              <a:gd name="connsiteX64" fmla="*/ 5686560 w 8506237"/>
              <a:gd name="connsiteY64" fmla="*/ 2192055 h 2475505"/>
              <a:gd name="connsiteX65" fmla="*/ 5761717 w 8506237"/>
              <a:gd name="connsiteY65" fmla="*/ 2141951 h 2475505"/>
              <a:gd name="connsiteX66" fmla="*/ 5786769 w 8506237"/>
              <a:gd name="connsiteY66" fmla="*/ 1991639 h 2475505"/>
              <a:gd name="connsiteX67" fmla="*/ 5811821 w 8506237"/>
              <a:gd name="connsiteY67" fmla="*/ 1954061 h 2475505"/>
              <a:gd name="connsiteX68" fmla="*/ 5874451 w 8506237"/>
              <a:gd name="connsiteY68" fmla="*/ 1866378 h 2475505"/>
              <a:gd name="connsiteX69" fmla="*/ 5912029 w 8506237"/>
              <a:gd name="connsiteY69" fmla="*/ 1691014 h 2475505"/>
              <a:gd name="connsiteX70" fmla="*/ 5962133 w 8506237"/>
              <a:gd name="connsiteY70" fmla="*/ 1653436 h 2475505"/>
              <a:gd name="connsiteX71" fmla="*/ 6162549 w 8506237"/>
              <a:gd name="connsiteY71" fmla="*/ 1678488 h 2475505"/>
              <a:gd name="connsiteX72" fmla="*/ 6325388 w 8506237"/>
              <a:gd name="connsiteY72" fmla="*/ 1628384 h 2475505"/>
              <a:gd name="connsiteX73" fmla="*/ 6375492 w 8506237"/>
              <a:gd name="connsiteY73" fmla="*/ 1615858 h 2475505"/>
              <a:gd name="connsiteX74" fmla="*/ 6776325 w 8506237"/>
              <a:gd name="connsiteY74" fmla="*/ 1603332 h 2475505"/>
              <a:gd name="connsiteX75" fmla="*/ 6826429 w 8506237"/>
              <a:gd name="connsiteY75" fmla="*/ 1590806 h 2475505"/>
              <a:gd name="connsiteX76" fmla="*/ 6901585 w 8506237"/>
              <a:gd name="connsiteY76" fmla="*/ 1528176 h 2475505"/>
              <a:gd name="connsiteX77" fmla="*/ 6951689 w 8506237"/>
              <a:gd name="connsiteY77" fmla="*/ 1503124 h 2475505"/>
              <a:gd name="connsiteX78" fmla="*/ 7039371 w 8506237"/>
              <a:gd name="connsiteY78" fmla="*/ 1465546 h 2475505"/>
              <a:gd name="connsiteX79" fmla="*/ 7365048 w 8506237"/>
              <a:gd name="connsiteY79" fmla="*/ 1465546 h 2475505"/>
              <a:gd name="connsiteX80" fmla="*/ 7465256 w 8506237"/>
              <a:gd name="connsiteY80" fmla="*/ 1427967 h 2475505"/>
              <a:gd name="connsiteX81" fmla="*/ 7577991 w 8506237"/>
              <a:gd name="connsiteY81" fmla="*/ 1402915 h 2475505"/>
              <a:gd name="connsiteX82" fmla="*/ 7603043 w 8506237"/>
              <a:gd name="connsiteY82" fmla="*/ 1365337 h 2475505"/>
              <a:gd name="connsiteX83" fmla="*/ 7640621 w 8506237"/>
              <a:gd name="connsiteY83" fmla="*/ 1327759 h 2475505"/>
              <a:gd name="connsiteX84" fmla="*/ 7703251 w 8506237"/>
              <a:gd name="connsiteY84" fmla="*/ 1240077 h 2475505"/>
              <a:gd name="connsiteX85" fmla="*/ 7715777 w 8506237"/>
              <a:gd name="connsiteY85" fmla="*/ 1152395 h 2475505"/>
              <a:gd name="connsiteX86" fmla="*/ 7866089 w 8506237"/>
              <a:gd name="connsiteY86" fmla="*/ 1052187 h 2475505"/>
              <a:gd name="connsiteX87" fmla="*/ 7966297 w 8506237"/>
              <a:gd name="connsiteY87" fmla="*/ 964504 h 2475505"/>
              <a:gd name="connsiteX88" fmla="*/ 7966297 w 8506237"/>
              <a:gd name="connsiteY88" fmla="*/ 964504 h 2475505"/>
              <a:gd name="connsiteX89" fmla="*/ 8003875 w 8506237"/>
              <a:gd name="connsiteY89" fmla="*/ 939452 h 2475505"/>
              <a:gd name="connsiteX90" fmla="*/ 8028927 w 8506237"/>
              <a:gd name="connsiteY90" fmla="*/ 889348 h 2475505"/>
              <a:gd name="connsiteX91" fmla="*/ 8066506 w 8506237"/>
              <a:gd name="connsiteY91" fmla="*/ 814192 h 2475505"/>
              <a:gd name="connsiteX92" fmla="*/ 8091558 w 8506237"/>
              <a:gd name="connsiteY92" fmla="*/ 701458 h 2475505"/>
              <a:gd name="connsiteX93" fmla="*/ 8129136 w 8506237"/>
              <a:gd name="connsiteY93" fmla="*/ 663880 h 2475505"/>
              <a:gd name="connsiteX94" fmla="*/ 8166714 w 8506237"/>
              <a:gd name="connsiteY94" fmla="*/ 613776 h 2475505"/>
              <a:gd name="connsiteX95" fmla="*/ 8179240 w 8506237"/>
              <a:gd name="connsiteY95" fmla="*/ 576198 h 2475505"/>
              <a:gd name="connsiteX96" fmla="*/ 8254396 w 8506237"/>
              <a:gd name="connsiteY96" fmla="*/ 513567 h 2475505"/>
              <a:gd name="connsiteX97" fmla="*/ 8279448 w 8506237"/>
              <a:gd name="connsiteY97" fmla="*/ 475989 h 2475505"/>
              <a:gd name="connsiteX98" fmla="*/ 8304500 w 8506237"/>
              <a:gd name="connsiteY98" fmla="*/ 388307 h 2475505"/>
              <a:gd name="connsiteX99" fmla="*/ 8392182 w 8506237"/>
              <a:gd name="connsiteY99" fmla="*/ 300625 h 2475505"/>
              <a:gd name="connsiteX100" fmla="*/ 8454812 w 8506237"/>
              <a:gd name="connsiteY100" fmla="*/ 225469 h 2475505"/>
              <a:gd name="connsiteX101" fmla="*/ 8467338 w 8506237"/>
              <a:gd name="connsiteY101" fmla="*/ 187891 h 2475505"/>
              <a:gd name="connsiteX102" fmla="*/ 8479864 w 8506237"/>
              <a:gd name="connsiteY102" fmla="*/ 100209 h 2475505"/>
              <a:gd name="connsiteX103" fmla="*/ 8492391 w 8506237"/>
              <a:gd name="connsiteY103" fmla="*/ 50104 h 2475505"/>
              <a:gd name="connsiteX104" fmla="*/ 8504917 w 8506237"/>
              <a:gd name="connsiteY104" fmla="*/ 0 h 2475505"/>
              <a:gd name="connsiteX0" fmla="*/ 4220858 w 9095630"/>
              <a:gd name="connsiteY0" fmla="*/ 2487243 h 2501384"/>
              <a:gd name="connsiteX1" fmla="*/ 603199 w 9095630"/>
              <a:gd name="connsiteY1" fmla="*/ 2122334 h 2501384"/>
              <a:gd name="connsiteX2" fmla="*/ 601663 w 9095630"/>
              <a:gd name="connsiteY2" fmla="*/ 212943 h 2501384"/>
              <a:gd name="connsiteX3" fmla="*/ 676819 w 9095630"/>
              <a:gd name="connsiteY3" fmla="*/ 237995 h 2501384"/>
              <a:gd name="connsiteX4" fmla="*/ 777027 w 9095630"/>
              <a:gd name="connsiteY4" fmla="*/ 288099 h 2501384"/>
              <a:gd name="connsiteX5" fmla="*/ 814605 w 9095630"/>
              <a:gd name="connsiteY5" fmla="*/ 400833 h 2501384"/>
              <a:gd name="connsiteX6" fmla="*/ 827131 w 9095630"/>
              <a:gd name="connsiteY6" fmla="*/ 438411 h 2501384"/>
              <a:gd name="connsiteX7" fmla="*/ 877236 w 9095630"/>
              <a:gd name="connsiteY7" fmla="*/ 538619 h 2501384"/>
              <a:gd name="connsiteX8" fmla="*/ 939866 w 9095630"/>
              <a:gd name="connsiteY8" fmla="*/ 651354 h 2501384"/>
              <a:gd name="connsiteX9" fmla="*/ 1015022 w 9095630"/>
              <a:gd name="connsiteY9" fmla="*/ 701458 h 2501384"/>
              <a:gd name="connsiteX10" fmla="*/ 1202912 w 9095630"/>
              <a:gd name="connsiteY10" fmla="*/ 739036 h 2501384"/>
              <a:gd name="connsiteX11" fmla="*/ 1253016 w 9095630"/>
              <a:gd name="connsiteY11" fmla="*/ 751562 h 2501384"/>
              <a:gd name="connsiteX12" fmla="*/ 1315647 w 9095630"/>
              <a:gd name="connsiteY12" fmla="*/ 801666 h 2501384"/>
              <a:gd name="connsiteX13" fmla="*/ 1378277 w 9095630"/>
              <a:gd name="connsiteY13" fmla="*/ 876822 h 2501384"/>
              <a:gd name="connsiteX14" fmla="*/ 1541115 w 9095630"/>
              <a:gd name="connsiteY14" fmla="*/ 914400 h 2501384"/>
              <a:gd name="connsiteX15" fmla="*/ 1578693 w 9095630"/>
              <a:gd name="connsiteY15" fmla="*/ 926926 h 2501384"/>
              <a:gd name="connsiteX16" fmla="*/ 1653849 w 9095630"/>
              <a:gd name="connsiteY16" fmla="*/ 939452 h 2501384"/>
              <a:gd name="connsiteX17" fmla="*/ 1678901 w 9095630"/>
              <a:gd name="connsiteY17" fmla="*/ 977030 h 2501384"/>
              <a:gd name="connsiteX18" fmla="*/ 1791636 w 9095630"/>
              <a:gd name="connsiteY18" fmla="*/ 1064713 h 2501384"/>
              <a:gd name="connsiteX19" fmla="*/ 1841740 w 9095630"/>
              <a:gd name="connsiteY19" fmla="*/ 1077239 h 2501384"/>
              <a:gd name="connsiteX20" fmla="*/ 1879318 w 9095630"/>
              <a:gd name="connsiteY20" fmla="*/ 1089765 h 2501384"/>
              <a:gd name="connsiteX21" fmla="*/ 1992052 w 9095630"/>
              <a:gd name="connsiteY21" fmla="*/ 1114817 h 2501384"/>
              <a:gd name="connsiteX22" fmla="*/ 2179942 w 9095630"/>
              <a:gd name="connsiteY22" fmla="*/ 1102291 h 2501384"/>
              <a:gd name="connsiteX23" fmla="*/ 2330255 w 9095630"/>
              <a:gd name="connsiteY23" fmla="*/ 1127343 h 2501384"/>
              <a:gd name="connsiteX24" fmla="*/ 2405411 w 9095630"/>
              <a:gd name="connsiteY24" fmla="*/ 1152395 h 2501384"/>
              <a:gd name="connsiteX25" fmla="*/ 2881400 w 9095630"/>
              <a:gd name="connsiteY25" fmla="*/ 1164921 h 2501384"/>
              <a:gd name="connsiteX26" fmla="*/ 3056764 w 9095630"/>
              <a:gd name="connsiteY26" fmla="*/ 1265129 h 2501384"/>
              <a:gd name="connsiteX27" fmla="*/ 3357389 w 9095630"/>
              <a:gd name="connsiteY27" fmla="*/ 1277655 h 2501384"/>
              <a:gd name="connsiteX28" fmla="*/ 3432545 w 9095630"/>
              <a:gd name="connsiteY28" fmla="*/ 1352811 h 2501384"/>
              <a:gd name="connsiteX29" fmla="*/ 3532753 w 9095630"/>
              <a:gd name="connsiteY29" fmla="*/ 1402915 h 2501384"/>
              <a:gd name="connsiteX30" fmla="*/ 3570331 w 9095630"/>
              <a:gd name="connsiteY30" fmla="*/ 1415441 h 2501384"/>
              <a:gd name="connsiteX31" fmla="*/ 3658014 w 9095630"/>
              <a:gd name="connsiteY31" fmla="*/ 1427967 h 2501384"/>
              <a:gd name="connsiteX32" fmla="*/ 3695592 w 9095630"/>
              <a:gd name="connsiteY32" fmla="*/ 1453019 h 2501384"/>
              <a:gd name="connsiteX33" fmla="*/ 3758222 w 9095630"/>
              <a:gd name="connsiteY33" fmla="*/ 1515650 h 2501384"/>
              <a:gd name="connsiteX34" fmla="*/ 4234211 w 9095630"/>
              <a:gd name="connsiteY34" fmla="*/ 1503124 h 2501384"/>
              <a:gd name="connsiteX35" fmla="*/ 4284315 w 9095630"/>
              <a:gd name="connsiteY35" fmla="*/ 1490598 h 2501384"/>
              <a:gd name="connsiteX36" fmla="*/ 4622518 w 9095630"/>
              <a:gd name="connsiteY36" fmla="*/ 1478072 h 2501384"/>
              <a:gd name="connsiteX37" fmla="*/ 4647570 w 9095630"/>
              <a:gd name="connsiteY37" fmla="*/ 1453019 h 2501384"/>
              <a:gd name="connsiteX38" fmla="*/ 4697674 w 9095630"/>
              <a:gd name="connsiteY38" fmla="*/ 1427967 h 2501384"/>
              <a:gd name="connsiteX39" fmla="*/ 4735252 w 9095630"/>
              <a:gd name="connsiteY39" fmla="*/ 1402915 h 2501384"/>
              <a:gd name="connsiteX40" fmla="*/ 4885564 w 9095630"/>
              <a:gd name="connsiteY40" fmla="*/ 1415441 h 2501384"/>
              <a:gd name="connsiteX41" fmla="*/ 4960720 w 9095630"/>
              <a:gd name="connsiteY41" fmla="*/ 1465546 h 2501384"/>
              <a:gd name="connsiteX42" fmla="*/ 4998299 w 9095630"/>
              <a:gd name="connsiteY42" fmla="*/ 1478072 h 2501384"/>
              <a:gd name="connsiteX43" fmla="*/ 5035877 w 9095630"/>
              <a:gd name="connsiteY43" fmla="*/ 1503124 h 2501384"/>
              <a:gd name="connsiteX44" fmla="*/ 5173663 w 9095630"/>
              <a:gd name="connsiteY44" fmla="*/ 1515650 h 2501384"/>
              <a:gd name="connsiteX45" fmla="*/ 5211241 w 9095630"/>
              <a:gd name="connsiteY45" fmla="*/ 1528176 h 2501384"/>
              <a:gd name="connsiteX46" fmla="*/ 5223767 w 9095630"/>
              <a:gd name="connsiteY46" fmla="*/ 1603332 h 2501384"/>
              <a:gd name="connsiteX47" fmla="*/ 5261345 w 9095630"/>
              <a:gd name="connsiteY47" fmla="*/ 1615858 h 2501384"/>
              <a:gd name="connsiteX48" fmla="*/ 5298923 w 9095630"/>
              <a:gd name="connsiteY48" fmla="*/ 1640910 h 2501384"/>
              <a:gd name="connsiteX49" fmla="*/ 5674704 w 9095630"/>
              <a:gd name="connsiteY49" fmla="*/ 1640910 h 2501384"/>
              <a:gd name="connsiteX50" fmla="*/ 5724808 w 9095630"/>
              <a:gd name="connsiteY50" fmla="*/ 1665962 h 2501384"/>
              <a:gd name="connsiteX51" fmla="*/ 5875120 w 9095630"/>
              <a:gd name="connsiteY51" fmla="*/ 1741118 h 2501384"/>
              <a:gd name="connsiteX52" fmla="*/ 5887647 w 9095630"/>
              <a:gd name="connsiteY52" fmla="*/ 1803748 h 2501384"/>
              <a:gd name="connsiteX53" fmla="*/ 5937751 w 9095630"/>
              <a:gd name="connsiteY53" fmla="*/ 1878904 h 2501384"/>
              <a:gd name="connsiteX54" fmla="*/ 5962803 w 9095630"/>
              <a:gd name="connsiteY54" fmla="*/ 1929009 h 2501384"/>
              <a:gd name="connsiteX55" fmla="*/ 6037959 w 9095630"/>
              <a:gd name="connsiteY55" fmla="*/ 2004165 h 2501384"/>
              <a:gd name="connsiteX56" fmla="*/ 6063011 w 9095630"/>
              <a:gd name="connsiteY56" fmla="*/ 2041743 h 2501384"/>
              <a:gd name="connsiteX57" fmla="*/ 6063011 w 9095630"/>
              <a:gd name="connsiteY57" fmla="*/ 2229633 h 2501384"/>
              <a:gd name="connsiteX58" fmla="*/ 6088063 w 9095630"/>
              <a:gd name="connsiteY58" fmla="*/ 2267211 h 2501384"/>
              <a:gd name="connsiteX59" fmla="*/ 6100589 w 9095630"/>
              <a:gd name="connsiteY59" fmla="*/ 2304789 h 2501384"/>
              <a:gd name="connsiteX60" fmla="*/ 6150693 w 9095630"/>
              <a:gd name="connsiteY60" fmla="*/ 2329841 h 2501384"/>
              <a:gd name="connsiteX61" fmla="*/ 6225849 w 9095630"/>
              <a:gd name="connsiteY61" fmla="*/ 2279737 h 2501384"/>
              <a:gd name="connsiteX62" fmla="*/ 6238375 w 9095630"/>
              <a:gd name="connsiteY62" fmla="*/ 2317315 h 2501384"/>
              <a:gd name="connsiteX63" fmla="*/ 6263427 w 9095630"/>
              <a:gd name="connsiteY63" fmla="*/ 2279737 h 2501384"/>
              <a:gd name="connsiteX64" fmla="*/ 6275953 w 9095630"/>
              <a:gd name="connsiteY64" fmla="*/ 2192055 h 2501384"/>
              <a:gd name="connsiteX65" fmla="*/ 6351110 w 9095630"/>
              <a:gd name="connsiteY65" fmla="*/ 2141951 h 2501384"/>
              <a:gd name="connsiteX66" fmla="*/ 6376162 w 9095630"/>
              <a:gd name="connsiteY66" fmla="*/ 1991639 h 2501384"/>
              <a:gd name="connsiteX67" fmla="*/ 6401214 w 9095630"/>
              <a:gd name="connsiteY67" fmla="*/ 1954061 h 2501384"/>
              <a:gd name="connsiteX68" fmla="*/ 6463844 w 9095630"/>
              <a:gd name="connsiteY68" fmla="*/ 1866378 h 2501384"/>
              <a:gd name="connsiteX69" fmla="*/ 6501422 w 9095630"/>
              <a:gd name="connsiteY69" fmla="*/ 1691014 h 2501384"/>
              <a:gd name="connsiteX70" fmla="*/ 6551526 w 9095630"/>
              <a:gd name="connsiteY70" fmla="*/ 1653436 h 2501384"/>
              <a:gd name="connsiteX71" fmla="*/ 6751942 w 9095630"/>
              <a:gd name="connsiteY71" fmla="*/ 1678488 h 2501384"/>
              <a:gd name="connsiteX72" fmla="*/ 6914781 w 9095630"/>
              <a:gd name="connsiteY72" fmla="*/ 1628384 h 2501384"/>
              <a:gd name="connsiteX73" fmla="*/ 6964885 w 9095630"/>
              <a:gd name="connsiteY73" fmla="*/ 1615858 h 2501384"/>
              <a:gd name="connsiteX74" fmla="*/ 7365718 w 9095630"/>
              <a:gd name="connsiteY74" fmla="*/ 1603332 h 2501384"/>
              <a:gd name="connsiteX75" fmla="*/ 7415822 w 9095630"/>
              <a:gd name="connsiteY75" fmla="*/ 1590806 h 2501384"/>
              <a:gd name="connsiteX76" fmla="*/ 7490978 w 9095630"/>
              <a:gd name="connsiteY76" fmla="*/ 1528176 h 2501384"/>
              <a:gd name="connsiteX77" fmla="*/ 7541082 w 9095630"/>
              <a:gd name="connsiteY77" fmla="*/ 1503124 h 2501384"/>
              <a:gd name="connsiteX78" fmla="*/ 7628764 w 9095630"/>
              <a:gd name="connsiteY78" fmla="*/ 1465546 h 2501384"/>
              <a:gd name="connsiteX79" fmla="*/ 7954441 w 9095630"/>
              <a:gd name="connsiteY79" fmla="*/ 1465546 h 2501384"/>
              <a:gd name="connsiteX80" fmla="*/ 8054649 w 9095630"/>
              <a:gd name="connsiteY80" fmla="*/ 1427967 h 2501384"/>
              <a:gd name="connsiteX81" fmla="*/ 8167384 w 9095630"/>
              <a:gd name="connsiteY81" fmla="*/ 1402915 h 2501384"/>
              <a:gd name="connsiteX82" fmla="*/ 8192436 w 9095630"/>
              <a:gd name="connsiteY82" fmla="*/ 1365337 h 2501384"/>
              <a:gd name="connsiteX83" fmla="*/ 8230014 w 9095630"/>
              <a:gd name="connsiteY83" fmla="*/ 1327759 h 2501384"/>
              <a:gd name="connsiteX84" fmla="*/ 8292644 w 9095630"/>
              <a:gd name="connsiteY84" fmla="*/ 1240077 h 2501384"/>
              <a:gd name="connsiteX85" fmla="*/ 8305170 w 9095630"/>
              <a:gd name="connsiteY85" fmla="*/ 1152395 h 2501384"/>
              <a:gd name="connsiteX86" fmla="*/ 8455482 w 9095630"/>
              <a:gd name="connsiteY86" fmla="*/ 1052187 h 2501384"/>
              <a:gd name="connsiteX87" fmla="*/ 8555690 w 9095630"/>
              <a:gd name="connsiteY87" fmla="*/ 964504 h 2501384"/>
              <a:gd name="connsiteX88" fmla="*/ 8555690 w 9095630"/>
              <a:gd name="connsiteY88" fmla="*/ 964504 h 2501384"/>
              <a:gd name="connsiteX89" fmla="*/ 8593268 w 9095630"/>
              <a:gd name="connsiteY89" fmla="*/ 939452 h 2501384"/>
              <a:gd name="connsiteX90" fmla="*/ 8618320 w 9095630"/>
              <a:gd name="connsiteY90" fmla="*/ 889348 h 2501384"/>
              <a:gd name="connsiteX91" fmla="*/ 8655899 w 9095630"/>
              <a:gd name="connsiteY91" fmla="*/ 814192 h 2501384"/>
              <a:gd name="connsiteX92" fmla="*/ 8680951 w 9095630"/>
              <a:gd name="connsiteY92" fmla="*/ 701458 h 2501384"/>
              <a:gd name="connsiteX93" fmla="*/ 8718529 w 9095630"/>
              <a:gd name="connsiteY93" fmla="*/ 663880 h 2501384"/>
              <a:gd name="connsiteX94" fmla="*/ 8756107 w 9095630"/>
              <a:gd name="connsiteY94" fmla="*/ 613776 h 2501384"/>
              <a:gd name="connsiteX95" fmla="*/ 8768633 w 9095630"/>
              <a:gd name="connsiteY95" fmla="*/ 576198 h 2501384"/>
              <a:gd name="connsiteX96" fmla="*/ 8843789 w 9095630"/>
              <a:gd name="connsiteY96" fmla="*/ 513567 h 2501384"/>
              <a:gd name="connsiteX97" fmla="*/ 8868841 w 9095630"/>
              <a:gd name="connsiteY97" fmla="*/ 475989 h 2501384"/>
              <a:gd name="connsiteX98" fmla="*/ 8893893 w 9095630"/>
              <a:gd name="connsiteY98" fmla="*/ 388307 h 2501384"/>
              <a:gd name="connsiteX99" fmla="*/ 8981575 w 9095630"/>
              <a:gd name="connsiteY99" fmla="*/ 300625 h 2501384"/>
              <a:gd name="connsiteX100" fmla="*/ 9044205 w 9095630"/>
              <a:gd name="connsiteY100" fmla="*/ 225469 h 2501384"/>
              <a:gd name="connsiteX101" fmla="*/ 9056731 w 9095630"/>
              <a:gd name="connsiteY101" fmla="*/ 187891 h 2501384"/>
              <a:gd name="connsiteX102" fmla="*/ 9069257 w 9095630"/>
              <a:gd name="connsiteY102" fmla="*/ 100209 h 2501384"/>
              <a:gd name="connsiteX103" fmla="*/ 9081784 w 9095630"/>
              <a:gd name="connsiteY103" fmla="*/ 50104 h 2501384"/>
              <a:gd name="connsiteX104" fmla="*/ 9094310 w 9095630"/>
              <a:gd name="connsiteY104" fmla="*/ 0 h 2501384"/>
              <a:gd name="connsiteX0" fmla="*/ 4220858 w 9095630"/>
              <a:gd name="connsiteY0" fmla="*/ 2487243 h 2487243"/>
              <a:gd name="connsiteX1" fmla="*/ 603199 w 9095630"/>
              <a:gd name="connsiteY1" fmla="*/ 2122334 h 2487243"/>
              <a:gd name="connsiteX2" fmla="*/ 601663 w 9095630"/>
              <a:gd name="connsiteY2" fmla="*/ 212943 h 2487243"/>
              <a:gd name="connsiteX3" fmla="*/ 676819 w 9095630"/>
              <a:gd name="connsiteY3" fmla="*/ 237995 h 2487243"/>
              <a:gd name="connsiteX4" fmla="*/ 777027 w 9095630"/>
              <a:gd name="connsiteY4" fmla="*/ 288099 h 2487243"/>
              <a:gd name="connsiteX5" fmla="*/ 814605 w 9095630"/>
              <a:gd name="connsiteY5" fmla="*/ 400833 h 2487243"/>
              <a:gd name="connsiteX6" fmla="*/ 827131 w 9095630"/>
              <a:gd name="connsiteY6" fmla="*/ 438411 h 2487243"/>
              <a:gd name="connsiteX7" fmla="*/ 877236 w 9095630"/>
              <a:gd name="connsiteY7" fmla="*/ 538619 h 2487243"/>
              <a:gd name="connsiteX8" fmla="*/ 939866 w 9095630"/>
              <a:gd name="connsiteY8" fmla="*/ 651354 h 2487243"/>
              <a:gd name="connsiteX9" fmla="*/ 1015022 w 9095630"/>
              <a:gd name="connsiteY9" fmla="*/ 701458 h 2487243"/>
              <a:gd name="connsiteX10" fmla="*/ 1202912 w 9095630"/>
              <a:gd name="connsiteY10" fmla="*/ 739036 h 2487243"/>
              <a:gd name="connsiteX11" fmla="*/ 1253016 w 9095630"/>
              <a:gd name="connsiteY11" fmla="*/ 751562 h 2487243"/>
              <a:gd name="connsiteX12" fmla="*/ 1315647 w 9095630"/>
              <a:gd name="connsiteY12" fmla="*/ 801666 h 2487243"/>
              <a:gd name="connsiteX13" fmla="*/ 1378277 w 9095630"/>
              <a:gd name="connsiteY13" fmla="*/ 876822 h 2487243"/>
              <a:gd name="connsiteX14" fmla="*/ 1541115 w 9095630"/>
              <a:gd name="connsiteY14" fmla="*/ 914400 h 2487243"/>
              <a:gd name="connsiteX15" fmla="*/ 1578693 w 9095630"/>
              <a:gd name="connsiteY15" fmla="*/ 926926 h 2487243"/>
              <a:gd name="connsiteX16" fmla="*/ 1653849 w 9095630"/>
              <a:gd name="connsiteY16" fmla="*/ 939452 h 2487243"/>
              <a:gd name="connsiteX17" fmla="*/ 1678901 w 9095630"/>
              <a:gd name="connsiteY17" fmla="*/ 977030 h 2487243"/>
              <a:gd name="connsiteX18" fmla="*/ 1791636 w 9095630"/>
              <a:gd name="connsiteY18" fmla="*/ 1064713 h 2487243"/>
              <a:gd name="connsiteX19" fmla="*/ 1841740 w 9095630"/>
              <a:gd name="connsiteY19" fmla="*/ 1077239 h 2487243"/>
              <a:gd name="connsiteX20" fmla="*/ 1879318 w 9095630"/>
              <a:gd name="connsiteY20" fmla="*/ 1089765 h 2487243"/>
              <a:gd name="connsiteX21" fmla="*/ 1992052 w 9095630"/>
              <a:gd name="connsiteY21" fmla="*/ 1114817 h 2487243"/>
              <a:gd name="connsiteX22" fmla="*/ 2179942 w 9095630"/>
              <a:gd name="connsiteY22" fmla="*/ 1102291 h 2487243"/>
              <a:gd name="connsiteX23" fmla="*/ 2330255 w 9095630"/>
              <a:gd name="connsiteY23" fmla="*/ 1127343 h 2487243"/>
              <a:gd name="connsiteX24" fmla="*/ 2405411 w 9095630"/>
              <a:gd name="connsiteY24" fmla="*/ 1152395 h 2487243"/>
              <a:gd name="connsiteX25" fmla="*/ 2881400 w 9095630"/>
              <a:gd name="connsiteY25" fmla="*/ 1164921 h 2487243"/>
              <a:gd name="connsiteX26" fmla="*/ 3056764 w 9095630"/>
              <a:gd name="connsiteY26" fmla="*/ 1265129 h 2487243"/>
              <a:gd name="connsiteX27" fmla="*/ 3357389 w 9095630"/>
              <a:gd name="connsiteY27" fmla="*/ 1277655 h 2487243"/>
              <a:gd name="connsiteX28" fmla="*/ 3432545 w 9095630"/>
              <a:gd name="connsiteY28" fmla="*/ 1352811 h 2487243"/>
              <a:gd name="connsiteX29" fmla="*/ 3532753 w 9095630"/>
              <a:gd name="connsiteY29" fmla="*/ 1402915 h 2487243"/>
              <a:gd name="connsiteX30" fmla="*/ 3570331 w 9095630"/>
              <a:gd name="connsiteY30" fmla="*/ 1415441 h 2487243"/>
              <a:gd name="connsiteX31" fmla="*/ 3658014 w 9095630"/>
              <a:gd name="connsiteY31" fmla="*/ 1427967 h 2487243"/>
              <a:gd name="connsiteX32" fmla="*/ 3695592 w 9095630"/>
              <a:gd name="connsiteY32" fmla="*/ 1453019 h 2487243"/>
              <a:gd name="connsiteX33" fmla="*/ 3758222 w 9095630"/>
              <a:gd name="connsiteY33" fmla="*/ 1515650 h 2487243"/>
              <a:gd name="connsiteX34" fmla="*/ 4234211 w 9095630"/>
              <a:gd name="connsiteY34" fmla="*/ 1503124 h 2487243"/>
              <a:gd name="connsiteX35" fmla="*/ 4284315 w 9095630"/>
              <a:gd name="connsiteY35" fmla="*/ 1490598 h 2487243"/>
              <a:gd name="connsiteX36" fmla="*/ 4622518 w 9095630"/>
              <a:gd name="connsiteY36" fmla="*/ 1478072 h 2487243"/>
              <a:gd name="connsiteX37" fmla="*/ 4647570 w 9095630"/>
              <a:gd name="connsiteY37" fmla="*/ 1453019 h 2487243"/>
              <a:gd name="connsiteX38" fmla="*/ 4697674 w 9095630"/>
              <a:gd name="connsiteY38" fmla="*/ 1427967 h 2487243"/>
              <a:gd name="connsiteX39" fmla="*/ 4735252 w 9095630"/>
              <a:gd name="connsiteY39" fmla="*/ 1402915 h 2487243"/>
              <a:gd name="connsiteX40" fmla="*/ 4885564 w 9095630"/>
              <a:gd name="connsiteY40" fmla="*/ 1415441 h 2487243"/>
              <a:gd name="connsiteX41" fmla="*/ 4960720 w 9095630"/>
              <a:gd name="connsiteY41" fmla="*/ 1465546 h 2487243"/>
              <a:gd name="connsiteX42" fmla="*/ 4998299 w 9095630"/>
              <a:gd name="connsiteY42" fmla="*/ 1478072 h 2487243"/>
              <a:gd name="connsiteX43" fmla="*/ 5035877 w 9095630"/>
              <a:gd name="connsiteY43" fmla="*/ 1503124 h 2487243"/>
              <a:gd name="connsiteX44" fmla="*/ 5173663 w 9095630"/>
              <a:gd name="connsiteY44" fmla="*/ 1515650 h 2487243"/>
              <a:gd name="connsiteX45" fmla="*/ 5211241 w 9095630"/>
              <a:gd name="connsiteY45" fmla="*/ 1528176 h 2487243"/>
              <a:gd name="connsiteX46" fmla="*/ 5223767 w 9095630"/>
              <a:gd name="connsiteY46" fmla="*/ 1603332 h 2487243"/>
              <a:gd name="connsiteX47" fmla="*/ 5261345 w 9095630"/>
              <a:gd name="connsiteY47" fmla="*/ 1615858 h 2487243"/>
              <a:gd name="connsiteX48" fmla="*/ 5298923 w 9095630"/>
              <a:gd name="connsiteY48" fmla="*/ 1640910 h 2487243"/>
              <a:gd name="connsiteX49" fmla="*/ 5674704 w 9095630"/>
              <a:gd name="connsiteY49" fmla="*/ 1640910 h 2487243"/>
              <a:gd name="connsiteX50" fmla="*/ 5724808 w 9095630"/>
              <a:gd name="connsiteY50" fmla="*/ 1665962 h 2487243"/>
              <a:gd name="connsiteX51" fmla="*/ 5875120 w 9095630"/>
              <a:gd name="connsiteY51" fmla="*/ 1741118 h 2487243"/>
              <a:gd name="connsiteX52" fmla="*/ 5887647 w 9095630"/>
              <a:gd name="connsiteY52" fmla="*/ 1803748 h 2487243"/>
              <a:gd name="connsiteX53" fmla="*/ 5937751 w 9095630"/>
              <a:gd name="connsiteY53" fmla="*/ 1878904 h 2487243"/>
              <a:gd name="connsiteX54" fmla="*/ 5962803 w 9095630"/>
              <a:gd name="connsiteY54" fmla="*/ 1929009 h 2487243"/>
              <a:gd name="connsiteX55" fmla="*/ 6037959 w 9095630"/>
              <a:gd name="connsiteY55" fmla="*/ 2004165 h 2487243"/>
              <a:gd name="connsiteX56" fmla="*/ 6063011 w 9095630"/>
              <a:gd name="connsiteY56" fmla="*/ 2041743 h 2487243"/>
              <a:gd name="connsiteX57" fmla="*/ 6063011 w 9095630"/>
              <a:gd name="connsiteY57" fmla="*/ 2229633 h 2487243"/>
              <a:gd name="connsiteX58" fmla="*/ 6088063 w 9095630"/>
              <a:gd name="connsiteY58" fmla="*/ 2267211 h 2487243"/>
              <a:gd name="connsiteX59" fmla="*/ 6100589 w 9095630"/>
              <a:gd name="connsiteY59" fmla="*/ 2304789 h 2487243"/>
              <a:gd name="connsiteX60" fmla="*/ 6150693 w 9095630"/>
              <a:gd name="connsiteY60" fmla="*/ 2329841 h 2487243"/>
              <a:gd name="connsiteX61" fmla="*/ 6225849 w 9095630"/>
              <a:gd name="connsiteY61" fmla="*/ 2279737 h 2487243"/>
              <a:gd name="connsiteX62" fmla="*/ 6238375 w 9095630"/>
              <a:gd name="connsiteY62" fmla="*/ 2317315 h 2487243"/>
              <a:gd name="connsiteX63" fmla="*/ 6263427 w 9095630"/>
              <a:gd name="connsiteY63" fmla="*/ 2279737 h 2487243"/>
              <a:gd name="connsiteX64" fmla="*/ 6275953 w 9095630"/>
              <a:gd name="connsiteY64" fmla="*/ 2192055 h 2487243"/>
              <a:gd name="connsiteX65" fmla="*/ 6351110 w 9095630"/>
              <a:gd name="connsiteY65" fmla="*/ 2141951 h 2487243"/>
              <a:gd name="connsiteX66" fmla="*/ 6376162 w 9095630"/>
              <a:gd name="connsiteY66" fmla="*/ 1991639 h 2487243"/>
              <a:gd name="connsiteX67" fmla="*/ 6401214 w 9095630"/>
              <a:gd name="connsiteY67" fmla="*/ 1954061 h 2487243"/>
              <a:gd name="connsiteX68" fmla="*/ 6463844 w 9095630"/>
              <a:gd name="connsiteY68" fmla="*/ 1866378 h 2487243"/>
              <a:gd name="connsiteX69" fmla="*/ 6501422 w 9095630"/>
              <a:gd name="connsiteY69" fmla="*/ 1691014 h 2487243"/>
              <a:gd name="connsiteX70" fmla="*/ 6551526 w 9095630"/>
              <a:gd name="connsiteY70" fmla="*/ 1653436 h 2487243"/>
              <a:gd name="connsiteX71" fmla="*/ 6751942 w 9095630"/>
              <a:gd name="connsiteY71" fmla="*/ 1678488 h 2487243"/>
              <a:gd name="connsiteX72" fmla="*/ 6914781 w 9095630"/>
              <a:gd name="connsiteY72" fmla="*/ 1628384 h 2487243"/>
              <a:gd name="connsiteX73" fmla="*/ 6964885 w 9095630"/>
              <a:gd name="connsiteY73" fmla="*/ 1615858 h 2487243"/>
              <a:gd name="connsiteX74" fmla="*/ 7365718 w 9095630"/>
              <a:gd name="connsiteY74" fmla="*/ 1603332 h 2487243"/>
              <a:gd name="connsiteX75" fmla="*/ 7415822 w 9095630"/>
              <a:gd name="connsiteY75" fmla="*/ 1590806 h 2487243"/>
              <a:gd name="connsiteX76" fmla="*/ 7490978 w 9095630"/>
              <a:gd name="connsiteY76" fmla="*/ 1528176 h 2487243"/>
              <a:gd name="connsiteX77" fmla="*/ 7541082 w 9095630"/>
              <a:gd name="connsiteY77" fmla="*/ 1503124 h 2487243"/>
              <a:gd name="connsiteX78" fmla="*/ 7628764 w 9095630"/>
              <a:gd name="connsiteY78" fmla="*/ 1465546 h 2487243"/>
              <a:gd name="connsiteX79" fmla="*/ 7954441 w 9095630"/>
              <a:gd name="connsiteY79" fmla="*/ 1465546 h 2487243"/>
              <a:gd name="connsiteX80" fmla="*/ 8054649 w 9095630"/>
              <a:gd name="connsiteY80" fmla="*/ 1427967 h 2487243"/>
              <a:gd name="connsiteX81" fmla="*/ 8167384 w 9095630"/>
              <a:gd name="connsiteY81" fmla="*/ 1402915 h 2487243"/>
              <a:gd name="connsiteX82" fmla="*/ 8192436 w 9095630"/>
              <a:gd name="connsiteY82" fmla="*/ 1365337 h 2487243"/>
              <a:gd name="connsiteX83" fmla="*/ 8230014 w 9095630"/>
              <a:gd name="connsiteY83" fmla="*/ 1327759 h 2487243"/>
              <a:gd name="connsiteX84" fmla="*/ 8292644 w 9095630"/>
              <a:gd name="connsiteY84" fmla="*/ 1240077 h 2487243"/>
              <a:gd name="connsiteX85" fmla="*/ 8305170 w 9095630"/>
              <a:gd name="connsiteY85" fmla="*/ 1152395 h 2487243"/>
              <a:gd name="connsiteX86" fmla="*/ 8455482 w 9095630"/>
              <a:gd name="connsiteY86" fmla="*/ 1052187 h 2487243"/>
              <a:gd name="connsiteX87" fmla="*/ 8555690 w 9095630"/>
              <a:gd name="connsiteY87" fmla="*/ 964504 h 2487243"/>
              <a:gd name="connsiteX88" fmla="*/ 8555690 w 9095630"/>
              <a:gd name="connsiteY88" fmla="*/ 964504 h 2487243"/>
              <a:gd name="connsiteX89" fmla="*/ 8593268 w 9095630"/>
              <a:gd name="connsiteY89" fmla="*/ 939452 h 2487243"/>
              <a:gd name="connsiteX90" fmla="*/ 8618320 w 9095630"/>
              <a:gd name="connsiteY90" fmla="*/ 889348 h 2487243"/>
              <a:gd name="connsiteX91" fmla="*/ 8655899 w 9095630"/>
              <a:gd name="connsiteY91" fmla="*/ 814192 h 2487243"/>
              <a:gd name="connsiteX92" fmla="*/ 8680951 w 9095630"/>
              <a:gd name="connsiteY92" fmla="*/ 701458 h 2487243"/>
              <a:gd name="connsiteX93" fmla="*/ 8718529 w 9095630"/>
              <a:gd name="connsiteY93" fmla="*/ 663880 h 2487243"/>
              <a:gd name="connsiteX94" fmla="*/ 8756107 w 9095630"/>
              <a:gd name="connsiteY94" fmla="*/ 613776 h 2487243"/>
              <a:gd name="connsiteX95" fmla="*/ 8768633 w 9095630"/>
              <a:gd name="connsiteY95" fmla="*/ 576198 h 2487243"/>
              <a:gd name="connsiteX96" fmla="*/ 8843789 w 9095630"/>
              <a:gd name="connsiteY96" fmla="*/ 513567 h 2487243"/>
              <a:gd name="connsiteX97" fmla="*/ 8868841 w 9095630"/>
              <a:gd name="connsiteY97" fmla="*/ 475989 h 2487243"/>
              <a:gd name="connsiteX98" fmla="*/ 8893893 w 9095630"/>
              <a:gd name="connsiteY98" fmla="*/ 388307 h 2487243"/>
              <a:gd name="connsiteX99" fmla="*/ 8981575 w 9095630"/>
              <a:gd name="connsiteY99" fmla="*/ 300625 h 2487243"/>
              <a:gd name="connsiteX100" fmla="*/ 9044205 w 9095630"/>
              <a:gd name="connsiteY100" fmla="*/ 225469 h 2487243"/>
              <a:gd name="connsiteX101" fmla="*/ 9056731 w 9095630"/>
              <a:gd name="connsiteY101" fmla="*/ 187891 h 2487243"/>
              <a:gd name="connsiteX102" fmla="*/ 9069257 w 9095630"/>
              <a:gd name="connsiteY102" fmla="*/ 100209 h 2487243"/>
              <a:gd name="connsiteX103" fmla="*/ 9081784 w 9095630"/>
              <a:gd name="connsiteY103" fmla="*/ 50104 h 2487243"/>
              <a:gd name="connsiteX104" fmla="*/ 9094310 w 9095630"/>
              <a:gd name="connsiteY104" fmla="*/ 0 h 2487243"/>
              <a:gd name="connsiteX0" fmla="*/ 3619195 w 8493967"/>
              <a:gd name="connsiteY0" fmla="*/ 2487243 h 2487243"/>
              <a:gd name="connsiteX1" fmla="*/ 1536 w 8493967"/>
              <a:gd name="connsiteY1" fmla="*/ 2122334 h 2487243"/>
              <a:gd name="connsiteX2" fmla="*/ 0 w 8493967"/>
              <a:gd name="connsiteY2" fmla="*/ 212943 h 2487243"/>
              <a:gd name="connsiteX3" fmla="*/ 75156 w 8493967"/>
              <a:gd name="connsiteY3" fmla="*/ 237995 h 2487243"/>
              <a:gd name="connsiteX4" fmla="*/ 175364 w 8493967"/>
              <a:gd name="connsiteY4" fmla="*/ 288099 h 2487243"/>
              <a:gd name="connsiteX5" fmla="*/ 212942 w 8493967"/>
              <a:gd name="connsiteY5" fmla="*/ 400833 h 2487243"/>
              <a:gd name="connsiteX6" fmla="*/ 225468 w 8493967"/>
              <a:gd name="connsiteY6" fmla="*/ 438411 h 2487243"/>
              <a:gd name="connsiteX7" fmla="*/ 275573 w 8493967"/>
              <a:gd name="connsiteY7" fmla="*/ 538619 h 2487243"/>
              <a:gd name="connsiteX8" fmla="*/ 338203 w 8493967"/>
              <a:gd name="connsiteY8" fmla="*/ 651354 h 2487243"/>
              <a:gd name="connsiteX9" fmla="*/ 413359 w 8493967"/>
              <a:gd name="connsiteY9" fmla="*/ 701458 h 2487243"/>
              <a:gd name="connsiteX10" fmla="*/ 601249 w 8493967"/>
              <a:gd name="connsiteY10" fmla="*/ 739036 h 2487243"/>
              <a:gd name="connsiteX11" fmla="*/ 651353 w 8493967"/>
              <a:gd name="connsiteY11" fmla="*/ 751562 h 2487243"/>
              <a:gd name="connsiteX12" fmla="*/ 713984 w 8493967"/>
              <a:gd name="connsiteY12" fmla="*/ 801666 h 2487243"/>
              <a:gd name="connsiteX13" fmla="*/ 776614 w 8493967"/>
              <a:gd name="connsiteY13" fmla="*/ 876822 h 2487243"/>
              <a:gd name="connsiteX14" fmla="*/ 939452 w 8493967"/>
              <a:gd name="connsiteY14" fmla="*/ 914400 h 2487243"/>
              <a:gd name="connsiteX15" fmla="*/ 977030 w 8493967"/>
              <a:gd name="connsiteY15" fmla="*/ 926926 h 2487243"/>
              <a:gd name="connsiteX16" fmla="*/ 1052186 w 8493967"/>
              <a:gd name="connsiteY16" fmla="*/ 939452 h 2487243"/>
              <a:gd name="connsiteX17" fmla="*/ 1077238 w 8493967"/>
              <a:gd name="connsiteY17" fmla="*/ 977030 h 2487243"/>
              <a:gd name="connsiteX18" fmla="*/ 1189973 w 8493967"/>
              <a:gd name="connsiteY18" fmla="*/ 1064713 h 2487243"/>
              <a:gd name="connsiteX19" fmla="*/ 1240077 w 8493967"/>
              <a:gd name="connsiteY19" fmla="*/ 1077239 h 2487243"/>
              <a:gd name="connsiteX20" fmla="*/ 1277655 w 8493967"/>
              <a:gd name="connsiteY20" fmla="*/ 1089765 h 2487243"/>
              <a:gd name="connsiteX21" fmla="*/ 1390389 w 8493967"/>
              <a:gd name="connsiteY21" fmla="*/ 1114817 h 2487243"/>
              <a:gd name="connsiteX22" fmla="*/ 1578279 w 8493967"/>
              <a:gd name="connsiteY22" fmla="*/ 1102291 h 2487243"/>
              <a:gd name="connsiteX23" fmla="*/ 1728592 w 8493967"/>
              <a:gd name="connsiteY23" fmla="*/ 1127343 h 2487243"/>
              <a:gd name="connsiteX24" fmla="*/ 1803748 w 8493967"/>
              <a:gd name="connsiteY24" fmla="*/ 1152395 h 2487243"/>
              <a:gd name="connsiteX25" fmla="*/ 2279737 w 8493967"/>
              <a:gd name="connsiteY25" fmla="*/ 1164921 h 2487243"/>
              <a:gd name="connsiteX26" fmla="*/ 2455101 w 8493967"/>
              <a:gd name="connsiteY26" fmla="*/ 1265129 h 2487243"/>
              <a:gd name="connsiteX27" fmla="*/ 2755726 w 8493967"/>
              <a:gd name="connsiteY27" fmla="*/ 1277655 h 2487243"/>
              <a:gd name="connsiteX28" fmla="*/ 2830882 w 8493967"/>
              <a:gd name="connsiteY28" fmla="*/ 1352811 h 2487243"/>
              <a:gd name="connsiteX29" fmla="*/ 2931090 w 8493967"/>
              <a:gd name="connsiteY29" fmla="*/ 1402915 h 2487243"/>
              <a:gd name="connsiteX30" fmla="*/ 2968668 w 8493967"/>
              <a:gd name="connsiteY30" fmla="*/ 1415441 h 2487243"/>
              <a:gd name="connsiteX31" fmla="*/ 3056351 w 8493967"/>
              <a:gd name="connsiteY31" fmla="*/ 1427967 h 2487243"/>
              <a:gd name="connsiteX32" fmla="*/ 3093929 w 8493967"/>
              <a:gd name="connsiteY32" fmla="*/ 1453019 h 2487243"/>
              <a:gd name="connsiteX33" fmla="*/ 3156559 w 8493967"/>
              <a:gd name="connsiteY33" fmla="*/ 1515650 h 2487243"/>
              <a:gd name="connsiteX34" fmla="*/ 3632548 w 8493967"/>
              <a:gd name="connsiteY34" fmla="*/ 1503124 h 2487243"/>
              <a:gd name="connsiteX35" fmla="*/ 3682652 w 8493967"/>
              <a:gd name="connsiteY35" fmla="*/ 1490598 h 2487243"/>
              <a:gd name="connsiteX36" fmla="*/ 4020855 w 8493967"/>
              <a:gd name="connsiteY36" fmla="*/ 1478072 h 2487243"/>
              <a:gd name="connsiteX37" fmla="*/ 4045907 w 8493967"/>
              <a:gd name="connsiteY37" fmla="*/ 1453019 h 2487243"/>
              <a:gd name="connsiteX38" fmla="*/ 4096011 w 8493967"/>
              <a:gd name="connsiteY38" fmla="*/ 1427967 h 2487243"/>
              <a:gd name="connsiteX39" fmla="*/ 4133589 w 8493967"/>
              <a:gd name="connsiteY39" fmla="*/ 1402915 h 2487243"/>
              <a:gd name="connsiteX40" fmla="*/ 4283901 w 8493967"/>
              <a:gd name="connsiteY40" fmla="*/ 1415441 h 2487243"/>
              <a:gd name="connsiteX41" fmla="*/ 4359057 w 8493967"/>
              <a:gd name="connsiteY41" fmla="*/ 1465546 h 2487243"/>
              <a:gd name="connsiteX42" fmla="*/ 4396636 w 8493967"/>
              <a:gd name="connsiteY42" fmla="*/ 1478072 h 2487243"/>
              <a:gd name="connsiteX43" fmla="*/ 4434214 w 8493967"/>
              <a:gd name="connsiteY43" fmla="*/ 1503124 h 2487243"/>
              <a:gd name="connsiteX44" fmla="*/ 4572000 w 8493967"/>
              <a:gd name="connsiteY44" fmla="*/ 1515650 h 2487243"/>
              <a:gd name="connsiteX45" fmla="*/ 4609578 w 8493967"/>
              <a:gd name="connsiteY45" fmla="*/ 1528176 h 2487243"/>
              <a:gd name="connsiteX46" fmla="*/ 4622104 w 8493967"/>
              <a:gd name="connsiteY46" fmla="*/ 1603332 h 2487243"/>
              <a:gd name="connsiteX47" fmla="*/ 4659682 w 8493967"/>
              <a:gd name="connsiteY47" fmla="*/ 1615858 h 2487243"/>
              <a:gd name="connsiteX48" fmla="*/ 4697260 w 8493967"/>
              <a:gd name="connsiteY48" fmla="*/ 1640910 h 2487243"/>
              <a:gd name="connsiteX49" fmla="*/ 5073041 w 8493967"/>
              <a:gd name="connsiteY49" fmla="*/ 1640910 h 2487243"/>
              <a:gd name="connsiteX50" fmla="*/ 5123145 w 8493967"/>
              <a:gd name="connsiteY50" fmla="*/ 1665962 h 2487243"/>
              <a:gd name="connsiteX51" fmla="*/ 5273457 w 8493967"/>
              <a:gd name="connsiteY51" fmla="*/ 1741118 h 2487243"/>
              <a:gd name="connsiteX52" fmla="*/ 5285984 w 8493967"/>
              <a:gd name="connsiteY52" fmla="*/ 1803748 h 2487243"/>
              <a:gd name="connsiteX53" fmla="*/ 5336088 w 8493967"/>
              <a:gd name="connsiteY53" fmla="*/ 1878904 h 2487243"/>
              <a:gd name="connsiteX54" fmla="*/ 5361140 w 8493967"/>
              <a:gd name="connsiteY54" fmla="*/ 1929009 h 2487243"/>
              <a:gd name="connsiteX55" fmla="*/ 5436296 w 8493967"/>
              <a:gd name="connsiteY55" fmla="*/ 2004165 h 2487243"/>
              <a:gd name="connsiteX56" fmla="*/ 5461348 w 8493967"/>
              <a:gd name="connsiteY56" fmla="*/ 2041743 h 2487243"/>
              <a:gd name="connsiteX57" fmla="*/ 5461348 w 8493967"/>
              <a:gd name="connsiteY57" fmla="*/ 2229633 h 2487243"/>
              <a:gd name="connsiteX58" fmla="*/ 5486400 w 8493967"/>
              <a:gd name="connsiteY58" fmla="*/ 2267211 h 2487243"/>
              <a:gd name="connsiteX59" fmla="*/ 5498926 w 8493967"/>
              <a:gd name="connsiteY59" fmla="*/ 2304789 h 2487243"/>
              <a:gd name="connsiteX60" fmla="*/ 5549030 w 8493967"/>
              <a:gd name="connsiteY60" fmla="*/ 2329841 h 2487243"/>
              <a:gd name="connsiteX61" fmla="*/ 5624186 w 8493967"/>
              <a:gd name="connsiteY61" fmla="*/ 2279737 h 2487243"/>
              <a:gd name="connsiteX62" fmla="*/ 5636712 w 8493967"/>
              <a:gd name="connsiteY62" fmla="*/ 2317315 h 2487243"/>
              <a:gd name="connsiteX63" fmla="*/ 5661764 w 8493967"/>
              <a:gd name="connsiteY63" fmla="*/ 2279737 h 2487243"/>
              <a:gd name="connsiteX64" fmla="*/ 5674290 w 8493967"/>
              <a:gd name="connsiteY64" fmla="*/ 2192055 h 2487243"/>
              <a:gd name="connsiteX65" fmla="*/ 5749447 w 8493967"/>
              <a:gd name="connsiteY65" fmla="*/ 2141951 h 2487243"/>
              <a:gd name="connsiteX66" fmla="*/ 5774499 w 8493967"/>
              <a:gd name="connsiteY66" fmla="*/ 1991639 h 2487243"/>
              <a:gd name="connsiteX67" fmla="*/ 5799551 w 8493967"/>
              <a:gd name="connsiteY67" fmla="*/ 1954061 h 2487243"/>
              <a:gd name="connsiteX68" fmla="*/ 5862181 w 8493967"/>
              <a:gd name="connsiteY68" fmla="*/ 1866378 h 2487243"/>
              <a:gd name="connsiteX69" fmla="*/ 5899759 w 8493967"/>
              <a:gd name="connsiteY69" fmla="*/ 1691014 h 2487243"/>
              <a:gd name="connsiteX70" fmla="*/ 5949863 w 8493967"/>
              <a:gd name="connsiteY70" fmla="*/ 1653436 h 2487243"/>
              <a:gd name="connsiteX71" fmla="*/ 6150279 w 8493967"/>
              <a:gd name="connsiteY71" fmla="*/ 1678488 h 2487243"/>
              <a:gd name="connsiteX72" fmla="*/ 6313118 w 8493967"/>
              <a:gd name="connsiteY72" fmla="*/ 1628384 h 2487243"/>
              <a:gd name="connsiteX73" fmla="*/ 6363222 w 8493967"/>
              <a:gd name="connsiteY73" fmla="*/ 1615858 h 2487243"/>
              <a:gd name="connsiteX74" fmla="*/ 6764055 w 8493967"/>
              <a:gd name="connsiteY74" fmla="*/ 1603332 h 2487243"/>
              <a:gd name="connsiteX75" fmla="*/ 6814159 w 8493967"/>
              <a:gd name="connsiteY75" fmla="*/ 1590806 h 2487243"/>
              <a:gd name="connsiteX76" fmla="*/ 6889315 w 8493967"/>
              <a:gd name="connsiteY76" fmla="*/ 1528176 h 2487243"/>
              <a:gd name="connsiteX77" fmla="*/ 6939419 w 8493967"/>
              <a:gd name="connsiteY77" fmla="*/ 1503124 h 2487243"/>
              <a:gd name="connsiteX78" fmla="*/ 7027101 w 8493967"/>
              <a:gd name="connsiteY78" fmla="*/ 1465546 h 2487243"/>
              <a:gd name="connsiteX79" fmla="*/ 7352778 w 8493967"/>
              <a:gd name="connsiteY79" fmla="*/ 1465546 h 2487243"/>
              <a:gd name="connsiteX80" fmla="*/ 7452986 w 8493967"/>
              <a:gd name="connsiteY80" fmla="*/ 1427967 h 2487243"/>
              <a:gd name="connsiteX81" fmla="*/ 7565721 w 8493967"/>
              <a:gd name="connsiteY81" fmla="*/ 1402915 h 2487243"/>
              <a:gd name="connsiteX82" fmla="*/ 7590773 w 8493967"/>
              <a:gd name="connsiteY82" fmla="*/ 1365337 h 2487243"/>
              <a:gd name="connsiteX83" fmla="*/ 7628351 w 8493967"/>
              <a:gd name="connsiteY83" fmla="*/ 1327759 h 2487243"/>
              <a:gd name="connsiteX84" fmla="*/ 7690981 w 8493967"/>
              <a:gd name="connsiteY84" fmla="*/ 1240077 h 2487243"/>
              <a:gd name="connsiteX85" fmla="*/ 7703507 w 8493967"/>
              <a:gd name="connsiteY85" fmla="*/ 1152395 h 2487243"/>
              <a:gd name="connsiteX86" fmla="*/ 7853819 w 8493967"/>
              <a:gd name="connsiteY86" fmla="*/ 1052187 h 2487243"/>
              <a:gd name="connsiteX87" fmla="*/ 7954027 w 8493967"/>
              <a:gd name="connsiteY87" fmla="*/ 964504 h 2487243"/>
              <a:gd name="connsiteX88" fmla="*/ 7954027 w 8493967"/>
              <a:gd name="connsiteY88" fmla="*/ 964504 h 2487243"/>
              <a:gd name="connsiteX89" fmla="*/ 7991605 w 8493967"/>
              <a:gd name="connsiteY89" fmla="*/ 939452 h 2487243"/>
              <a:gd name="connsiteX90" fmla="*/ 8016657 w 8493967"/>
              <a:gd name="connsiteY90" fmla="*/ 889348 h 2487243"/>
              <a:gd name="connsiteX91" fmla="*/ 8054236 w 8493967"/>
              <a:gd name="connsiteY91" fmla="*/ 814192 h 2487243"/>
              <a:gd name="connsiteX92" fmla="*/ 8079288 w 8493967"/>
              <a:gd name="connsiteY92" fmla="*/ 701458 h 2487243"/>
              <a:gd name="connsiteX93" fmla="*/ 8116866 w 8493967"/>
              <a:gd name="connsiteY93" fmla="*/ 663880 h 2487243"/>
              <a:gd name="connsiteX94" fmla="*/ 8154444 w 8493967"/>
              <a:gd name="connsiteY94" fmla="*/ 613776 h 2487243"/>
              <a:gd name="connsiteX95" fmla="*/ 8166970 w 8493967"/>
              <a:gd name="connsiteY95" fmla="*/ 576198 h 2487243"/>
              <a:gd name="connsiteX96" fmla="*/ 8242126 w 8493967"/>
              <a:gd name="connsiteY96" fmla="*/ 513567 h 2487243"/>
              <a:gd name="connsiteX97" fmla="*/ 8267178 w 8493967"/>
              <a:gd name="connsiteY97" fmla="*/ 475989 h 2487243"/>
              <a:gd name="connsiteX98" fmla="*/ 8292230 w 8493967"/>
              <a:gd name="connsiteY98" fmla="*/ 388307 h 2487243"/>
              <a:gd name="connsiteX99" fmla="*/ 8379912 w 8493967"/>
              <a:gd name="connsiteY99" fmla="*/ 300625 h 2487243"/>
              <a:gd name="connsiteX100" fmla="*/ 8442542 w 8493967"/>
              <a:gd name="connsiteY100" fmla="*/ 225469 h 2487243"/>
              <a:gd name="connsiteX101" fmla="*/ 8455068 w 8493967"/>
              <a:gd name="connsiteY101" fmla="*/ 187891 h 2487243"/>
              <a:gd name="connsiteX102" fmla="*/ 8467594 w 8493967"/>
              <a:gd name="connsiteY102" fmla="*/ 100209 h 2487243"/>
              <a:gd name="connsiteX103" fmla="*/ 8480121 w 8493967"/>
              <a:gd name="connsiteY103" fmla="*/ 50104 h 2487243"/>
              <a:gd name="connsiteX104" fmla="*/ 8492647 w 8493967"/>
              <a:gd name="connsiteY104" fmla="*/ 0 h 2487243"/>
              <a:gd name="connsiteX0" fmla="*/ 6647067 w 8493967"/>
              <a:gd name="connsiteY0" fmla="*/ 2590760 h 2590760"/>
              <a:gd name="connsiteX1" fmla="*/ 1536 w 8493967"/>
              <a:gd name="connsiteY1" fmla="*/ 2122334 h 2590760"/>
              <a:gd name="connsiteX2" fmla="*/ 0 w 8493967"/>
              <a:gd name="connsiteY2" fmla="*/ 212943 h 2590760"/>
              <a:gd name="connsiteX3" fmla="*/ 75156 w 8493967"/>
              <a:gd name="connsiteY3" fmla="*/ 237995 h 2590760"/>
              <a:gd name="connsiteX4" fmla="*/ 175364 w 8493967"/>
              <a:gd name="connsiteY4" fmla="*/ 288099 h 2590760"/>
              <a:gd name="connsiteX5" fmla="*/ 212942 w 8493967"/>
              <a:gd name="connsiteY5" fmla="*/ 400833 h 2590760"/>
              <a:gd name="connsiteX6" fmla="*/ 225468 w 8493967"/>
              <a:gd name="connsiteY6" fmla="*/ 438411 h 2590760"/>
              <a:gd name="connsiteX7" fmla="*/ 275573 w 8493967"/>
              <a:gd name="connsiteY7" fmla="*/ 538619 h 2590760"/>
              <a:gd name="connsiteX8" fmla="*/ 338203 w 8493967"/>
              <a:gd name="connsiteY8" fmla="*/ 651354 h 2590760"/>
              <a:gd name="connsiteX9" fmla="*/ 413359 w 8493967"/>
              <a:gd name="connsiteY9" fmla="*/ 701458 h 2590760"/>
              <a:gd name="connsiteX10" fmla="*/ 601249 w 8493967"/>
              <a:gd name="connsiteY10" fmla="*/ 739036 h 2590760"/>
              <a:gd name="connsiteX11" fmla="*/ 651353 w 8493967"/>
              <a:gd name="connsiteY11" fmla="*/ 751562 h 2590760"/>
              <a:gd name="connsiteX12" fmla="*/ 713984 w 8493967"/>
              <a:gd name="connsiteY12" fmla="*/ 801666 h 2590760"/>
              <a:gd name="connsiteX13" fmla="*/ 776614 w 8493967"/>
              <a:gd name="connsiteY13" fmla="*/ 876822 h 2590760"/>
              <a:gd name="connsiteX14" fmla="*/ 939452 w 8493967"/>
              <a:gd name="connsiteY14" fmla="*/ 914400 h 2590760"/>
              <a:gd name="connsiteX15" fmla="*/ 977030 w 8493967"/>
              <a:gd name="connsiteY15" fmla="*/ 926926 h 2590760"/>
              <a:gd name="connsiteX16" fmla="*/ 1052186 w 8493967"/>
              <a:gd name="connsiteY16" fmla="*/ 939452 h 2590760"/>
              <a:gd name="connsiteX17" fmla="*/ 1077238 w 8493967"/>
              <a:gd name="connsiteY17" fmla="*/ 977030 h 2590760"/>
              <a:gd name="connsiteX18" fmla="*/ 1189973 w 8493967"/>
              <a:gd name="connsiteY18" fmla="*/ 1064713 h 2590760"/>
              <a:gd name="connsiteX19" fmla="*/ 1240077 w 8493967"/>
              <a:gd name="connsiteY19" fmla="*/ 1077239 h 2590760"/>
              <a:gd name="connsiteX20" fmla="*/ 1277655 w 8493967"/>
              <a:gd name="connsiteY20" fmla="*/ 1089765 h 2590760"/>
              <a:gd name="connsiteX21" fmla="*/ 1390389 w 8493967"/>
              <a:gd name="connsiteY21" fmla="*/ 1114817 h 2590760"/>
              <a:gd name="connsiteX22" fmla="*/ 1578279 w 8493967"/>
              <a:gd name="connsiteY22" fmla="*/ 1102291 h 2590760"/>
              <a:gd name="connsiteX23" fmla="*/ 1728592 w 8493967"/>
              <a:gd name="connsiteY23" fmla="*/ 1127343 h 2590760"/>
              <a:gd name="connsiteX24" fmla="*/ 1803748 w 8493967"/>
              <a:gd name="connsiteY24" fmla="*/ 1152395 h 2590760"/>
              <a:gd name="connsiteX25" fmla="*/ 2279737 w 8493967"/>
              <a:gd name="connsiteY25" fmla="*/ 1164921 h 2590760"/>
              <a:gd name="connsiteX26" fmla="*/ 2455101 w 8493967"/>
              <a:gd name="connsiteY26" fmla="*/ 1265129 h 2590760"/>
              <a:gd name="connsiteX27" fmla="*/ 2755726 w 8493967"/>
              <a:gd name="connsiteY27" fmla="*/ 1277655 h 2590760"/>
              <a:gd name="connsiteX28" fmla="*/ 2830882 w 8493967"/>
              <a:gd name="connsiteY28" fmla="*/ 1352811 h 2590760"/>
              <a:gd name="connsiteX29" fmla="*/ 2931090 w 8493967"/>
              <a:gd name="connsiteY29" fmla="*/ 1402915 h 2590760"/>
              <a:gd name="connsiteX30" fmla="*/ 2968668 w 8493967"/>
              <a:gd name="connsiteY30" fmla="*/ 1415441 h 2590760"/>
              <a:gd name="connsiteX31" fmla="*/ 3056351 w 8493967"/>
              <a:gd name="connsiteY31" fmla="*/ 1427967 h 2590760"/>
              <a:gd name="connsiteX32" fmla="*/ 3093929 w 8493967"/>
              <a:gd name="connsiteY32" fmla="*/ 1453019 h 2590760"/>
              <a:gd name="connsiteX33" fmla="*/ 3156559 w 8493967"/>
              <a:gd name="connsiteY33" fmla="*/ 1515650 h 2590760"/>
              <a:gd name="connsiteX34" fmla="*/ 3632548 w 8493967"/>
              <a:gd name="connsiteY34" fmla="*/ 1503124 h 2590760"/>
              <a:gd name="connsiteX35" fmla="*/ 3682652 w 8493967"/>
              <a:gd name="connsiteY35" fmla="*/ 1490598 h 2590760"/>
              <a:gd name="connsiteX36" fmla="*/ 4020855 w 8493967"/>
              <a:gd name="connsiteY36" fmla="*/ 1478072 h 2590760"/>
              <a:gd name="connsiteX37" fmla="*/ 4045907 w 8493967"/>
              <a:gd name="connsiteY37" fmla="*/ 1453019 h 2590760"/>
              <a:gd name="connsiteX38" fmla="*/ 4096011 w 8493967"/>
              <a:gd name="connsiteY38" fmla="*/ 1427967 h 2590760"/>
              <a:gd name="connsiteX39" fmla="*/ 4133589 w 8493967"/>
              <a:gd name="connsiteY39" fmla="*/ 1402915 h 2590760"/>
              <a:gd name="connsiteX40" fmla="*/ 4283901 w 8493967"/>
              <a:gd name="connsiteY40" fmla="*/ 1415441 h 2590760"/>
              <a:gd name="connsiteX41" fmla="*/ 4359057 w 8493967"/>
              <a:gd name="connsiteY41" fmla="*/ 1465546 h 2590760"/>
              <a:gd name="connsiteX42" fmla="*/ 4396636 w 8493967"/>
              <a:gd name="connsiteY42" fmla="*/ 1478072 h 2590760"/>
              <a:gd name="connsiteX43" fmla="*/ 4434214 w 8493967"/>
              <a:gd name="connsiteY43" fmla="*/ 1503124 h 2590760"/>
              <a:gd name="connsiteX44" fmla="*/ 4572000 w 8493967"/>
              <a:gd name="connsiteY44" fmla="*/ 1515650 h 2590760"/>
              <a:gd name="connsiteX45" fmla="*/ 4609578 w 8493967"/>
              <a:gd name="connsiteY45" fmla="*/ 1528176 h 2590760"/>
              <a:gd name="connsiteX46" fmla="*/ 4622104 w 8493967"/>
              <a:gd name="connsiteY46" fmla="*/ 1603332 h 2590760"/>
              <a:gd name="connsiteX47" fmla="*/ 4659682 w 8493967"/>
              <a:gd name="connsiteY47" fmla="*/ 1615858 h 2590760"/>
              <a:gd name="connsiteX48" fmla="*/ 4697260 w 8493967"/>
              <a:gd name="connsiteY48" fmla="*/ 1640910 h 2590760"/>
              <a:gd name="connsiteX49" fmla="*/ 5073041 w 8493967"/>
              <a:gd name="connsiteY49" fmla="*/ 1640910 h 2590760"/>
              <a:gd name="connsiteX50" fmla="*/ 5123145 w 8493967"/>
              <a:gd name="connsiteY50" fmla="*/ 1665962 h 2590760"/>
              <a:gd name="connsiteX51" fmla="*/ 5273457 w 8493967"/>
              <a:gd name="connsiteY51" fmla="*/ 1741118 h 2590760"/>
              <a:gd name="connsiteX52" fmla="*/ 5285984 w 8493967"/>
              <a:gd name="connsiteY52" fmla="*/ 1803748 h 2590760"/>
              <a:gd name="connsiteX53" fmla="*/ 5336088 w 8493967"/>
              <a:gd name="connsiteY53" fmla="*/ 1878904 h 2590760"/>
              <a:gd name="connsiteX54" fmla="*/ 5361140 w 8493967"/>
              <a:gd name="connsiteY54" fmla="*/ 1929009 h 2590760"/>
              <a:gd name="connsiteX55" fmla="*/ 5436296 w 8493967"/>
              <a:gd name="connsiteY55" fmla="*/ 2004165 h 2590760"/>
              <a:gd name="connsiteX56" fmla="*/ 5461348 w 8493967"/>
              <a:gd name="connsiteY56" fmla="*/ 2041743 h 2590760"/>
              <a:gd name="connsiteX57" fmla="*/ 5461348 w 8493967"/>
              <a:gd name="connsiteY57" fmla="*/ 2229633 h 2590760"/>
              <a:gd name="connsiteX58" fmla="*/ 5486400 w 8493967"/>
              <a:gd name="connsiteY58" fmla="*/ 2267211 h 2590760"/>
              <a:gd name="connsiteX59" fmla="*/ 5498926 w 8493967"/>
              <a:gd name="connsiteY59" fmla="*/ 2304789 h 2590760"/>
              <a:gd name="connsiteX60" fmla="*/ 5549030 w 8493967"/>
              <a:gd name="connsiteY60" fmla="*/ 2329841 h 2590760"/>
              <a:gd name="connsiteX61" fmla="*/ 5624186 w 8493967"/>
              <a:gd name="connsiteY61" fmla="*/ 2279737 h 2590760"/>
              <a:gd name="connsiteX62" fmla="*/ 5636712 w 8493967"/>
              <a:gd name="connsiteY62" fmla="*/ 2317315 h 2590760"/>
              <a:gd name="connsiteX63" fmla="*/ 5661764 w 8493967"/>
              <a:gd name="connsiteY63" fmla="*/ 2279737 h 2590760"/>
              <a:gd name="connsiteX64" fmla="*/ 5674290 w 8493967"/>
              <a:gd name="connsiteY64" fmla="*/ 2192055 h 2590760"/>
              <a:gd name="connsiteX65" fmla="*/ 5749447 w 8493967"/>
              <a:gd name="connsiteY65" fmla="*/ 2141951 h 2590760"/>
              <a:gd name="connsiteX66" fmla="*/ 5774499 w 8493967"/>
              <a:gd name="connsiteY66" fmla="*/ 1991639 h 2590760"/>
              <a:gd name="connsiteX67" fmla="*/ 5799551 w 8493967"/>
              <a:gd name="connsiteY67" fmla="*/ 1954061 h 2590760"/>
              <a:gd name="connsiteX68" fmla="*/ 5862181 w 8493967"/>
              <a:gd name="connsiteY68" fmla="*/ 1866378 h 2590760"/>
              <a:gd name="connsiteX69" fmla="*/ 5899759 w 8493967"/>
              <a:gd name="connsiteY69" fmla="*/ 1691014 h 2590760"/>
              <a:gd name="connsiteX70" fmla="*/ 5949863 w 8493967"/>
              <a:gd name="connsiteY70" fmla="*/ 1653436 h 2590760"/>
              <a:gd name="connsiteX71" fmla="*/ 6150279 w 8493967"/>
              <a:gd name="connsiteY71" fmla="*/ 1678488 h 2590760"/>
              <a:gd name="connsiteX72" fmla="*/ 6313118 w 8493967"/>
              <a:gd name="connsiteY72" fmla="*/ 1628384 h 2590760"/>
              <a:gd name="connsiteX73" fmla="*/ 6363222 w 8493967"/>
              <a:gd name="connsiteY73" fmla="*/ 1615858 h 2590760"/>
              <a:gd name="connsiteX74" fmla="*/ 6764055 w 8493967"/>
              <a:gd name="connsiteY74" fmla="*/ 1603332 h 2590760"/>
              <a:gd name="connsiteX75" fmla="*/ 6814159 w 8493967"/>
              <a:gd name="connsiteY75" fmla="*/ 1590806 h 2590760"/>
              <a:gd name="connsiteX76" fmla="*/ 6889315 w 8493967"/>
              <a:gd name="connsiteY76" fmla="*/ 1528176 h 2590760"/>
              <a:gd name="connsiteX77" fmla="*/ 6939419 w 8493967"/>
              <a:gd name="connsiteY77" fmla="*/ 1503124 h 2590760"/>
              <a:gd name="connsiteX78" fmla="*/ 7027101 w 8493967"/>
              <a:gd name="connsiteY78" fmla="*/ 1465546 h 2590760"/>
              <a:gd name="connsiteX79" fmla="*/ 7352778 w 8493967"/>
              <a:gd name="connsiteY79" fmla="*/ 1465546 h 2590760"/>
              <a:gd name="connsiteX80" fmla="*/ 7452986 w 8493967"/>
              <a:gd name="connsiteY80" fmla="*/ 1427967 h 2590760"/>
              <a:gd name="connsiteX81" fmla="*/ 7565721 w 8493967"/>
              <a:gd name="connsiteY81" fmla="*/ 1402915 h 2590760"/>
              <a:gd name="connsiteX82" fmla="*/ 7590773 w 8493967"/>
              <a:gd name="connsiteY82" fmla="*/ 1365337 h 2590760"/>
              <a:gd name="connsiteX83" fmla="*/ 7628351 w 8493967"/>
              <a:gd name="connsiteY83" fmla="*/ 1327759 h 2590760"/>
              <a:gd name="connsiteX84" fmla="*/ 7690981 w 8493967"/>
              <a:gd name="connsiteY84" fmla="*/ 1240077 h 2590760"/>
              <a:gd name="connsiteX85" fmla="*/ 7703507 w 8493967"/>
              <a:gd name="connsiteY85" fmla="*/ 1152395 h 2590760"/>
              <a:gd name="connsiteX86" fmla="*/ 7853819 w 8493967"/>
              <a:gd name="connsiteY86" fmla="*/ 1052187 h 2590760"/>
              <a:gd name="connsiteX87" fmla="*/ 7954027 w 8493967"/>
              <a:gd name="connsiteY87" fmla="*/ 964504 h 2590760"/>
              <a:gd name="connsiteX88" fmla="*/ 7954027 w 8493967"/>
              <a:gd name="connsiteY88" fmla="*/ 964504 h 2590760"/>
              <a:gd name="connsiteX89" fmla="*/ 7991605 w 8493967"/>
              <a:gd name="connsiteY89" fmla="*/ 939452 h 2590760"/>
              <a:gd name="connsiteX90" fmla="*/ 8016657 w 8493967"/>
              <a:gd name="connsiteY90" fmla="*/ 889348 h 2590760"/>
              <a:gd name="connsiteX91" fmla="*/ 8054236 w 8493967"/>
              <a:gd name="connsiteY91" fmla="*/ 814192 h 2590760"/>
              <a:gd name="connsiteX92" fmla="*/ 8079288 w 8493967"/>
              <a:gd name="connsiteY92" fmla="*/ 701458 h 2590760"/>
              <a:gd name="connsiteX93" fmla="*/ 8116866 w 8493967"/>
              <a:gd name="connsiteY93" fmla="*/ 663880 h 2590760"/>
              <a:gd name="connsiteX94" fmla="*/ 8154444 w 8493967"/>
              <a:gd name="connsiteY94" fmla="*/ 613776 h 2590760"/>
              <a:gd name="connsiteX95" fmla="*/ 8166970 w 8493967"/>
              <a:gd name="connsiteY95" fmla="*/ 576198 h 2590760"/>
              <a:gd name="connsiteX96" fmla="*/ 8242126 w 8493967"/>
              <a:gd name="connsiteY96" fmla="*/ 513567 h 2590760"/>
              <a:gd name="connsiteX97" fmla="*/ 8267178 w 8493967"/>
              <a:gd name="connsiteY97" fmla="*/ 475989 h 2590760"/>
              <a:gd name="connsiteX98" fmla="*/ 8292230 w 8493967"/>
              <a:gd name="connsiteY98" fmla="*/ 388307 h 2590760"/>
              <a:gd name="connsiteX99" fmla="*/ 8379912 w 8493967"/>
              <a:gd name="connsiteY99" fmla="*/ 300625 h 2590760"/>
              <a:gd name="connsiteX100" fmla="*/ 8442542 w 8493967"/>
              <a:gd name="connsiteY100" fmla="*/ 225469 h 2590760"/>
              <a:gd name="connsiteX101" fmla="*/ 8455068 w 8493967"/>
              <a:gd name="connsiteY101" fmla="*/ 187891 h 2590760"/>
              <a:gd name="connsiteX102" fmla="*/ 8467594 w 8493967"/>
              <a:gd name="connsiteY102" fmla="*/ 100209 h 2590760"/>
              <a:gd name="connsiteX103" fmla="*/ 8480121 w 8493967"/>
              <a:gd name="connsiteY103" fmla="*/ 50104 h 2590760"/>
              <a:gd name="connsiteX104" fmla="*/ 8492647 w 8493967"/>
              <a:gd name="connsiteY104" fmla="*/ 0 h 2590760"/>
              <a:gd name="connsiteX0" fmla="*/ 6647067 w 8493967"/>
              <a:gd name="connsiteY0" fmla="*/ 2590760 h 2590760"/>
              <a:gd name="connsiteX1" fmla="*/ 1536 w 8493967"/>
              <a:gd name="connsiteY1" fmla="*/ 2234478 h 2590760"/>
              <a:gd name="connsiteX2" fmla="*/ 0 w 8493967"/>
              <a:gd name="connsiteY2" fmla="*/ 212943 h 2590760"/>
              <a:gd name="connsiteX3" fmla="*/ 75156 w 8493967"/>
              <a:gd name="connsiteY3" fmla="*/ 237995 h 2590760"/>
              <a:gd name="connsiteX4" fmla="*/ 175364 w 8493967"/>
              <a:gd name="connsiteY4" fmla="*/ 288099 h 2590760"/>
              <a:gd name="connsiteX5" fmla="*/ 212942 w 8493967"/>
              <a:gd name="connsiteY5" fmla="*/ 400833 h 2590760"/>
              <a:gd name="connsiteX6" fmla="*/ 225468 w 8493967"/>
              <a:gd name="connsiteY6" fmla="*/ 438411 h 2590760"/>
              <a:gd name="connsiteX7" fmla="*/ 275573 w 8493967"/>
              <a:gd name="connsiteY7" fmla="*/ 538619 h 2590760"/>
              <a:gd name="connsiteX8" fmla="*/ 338203 w 8493967"/>
              <a:gd name="connsiteY8" fmla="*/ 651354 h 2590760"/>
              <a:gd name="connsiteX9" fmla="*/ 413359 w 8493967"/>
              <a:gd name="connsiteY9" fmla="*/ 701458 h 2590760"/>
              <a:gd name="connsiteX10" fmla="*/ 601249 w 8493967"/>
              <a:gd name="connsiteY10" fmla="*/ 739036 h 2590760"/>
              <a:gd name="connsiteX11" fmla="*/ 651353 w 8493967"/>
              <a:gd name="connsiteY11" fmla="*/ 751562 h 2590760"/>
              <a:gd name="connsiteX12" fmla="*/ 713984 w 8493967"/>
              <a:gd name="connsiteY12" fmla="*/ 801666 h 2590760"/>
              <a:gd name="connsiteX13" fmla="*/ 776614 w 8493967"/>
              <a:gd name="connsiteY13" fmla="*/ 876822 h 2590760"/>
              <a:gd name="connsiteX14" fmla="*/ 939452 w 8493967"/>
              <a:gd name="connsiteY14" fmla="*/ 914400 h 2590760"/>
              <a:gd name="connsiteX15" fmla="*/ 977030 w 8493967"/>
              <a:gd name="connsiteY15" fmla="*/ 926926 h 2590760"/>
              <a:gd name="connsiteX16" fmla="*/ 1052186 w 8493967"/>
              <a:gd name="connsiteY16" fmla="*/ 939452 h 2590760"/>
              <a:gd name="connsiteX17" fmla="*/ 1077238 w 8493967"/>
              <a:gd name="connsiteY17" fmla="*/ 977030 h 2590760"/>
              <a:gd name="connsiteX18" fmla="*/ 1189973 w 8493967"/>
              <a:gd name="connsiteY18" fmla="*/ 1064713 h 2590760"/>
              <a:gd name="connsiteX19" fmla="*/ 1240077 w 8493967"/>
              <a:gd name="connsiteY19" fmla="*/ 1077239 h 2590760"/>
              <a:gd name="connsiteX20" fmla="*/ 1277655 w 8493967"/>
              <a:gd name="connsiteY20" fmla="*/ 1089765 h 2590760"/>
              <a:gd name="connsiteX21" fmla="*/ 1390389 w 8493967"/>
              <a:gd name="connsiteY21" fmla="*/ 1114817 h 2590760"/>
              <a:gd name="connsiteX22" fmla="*/ 1578279 w 8493967"/>
              <a:gd name="connsiteY22" fmla="*/ 1102291 h 2590760"/>
              <a:gd name="connsiteX23" fmla="*/ 1728592 w 8493967"/>
              <a:gd name="connsiteY23" fmla="*/ 1127343 h 2590760"/>
              <a:gd name="connsiteX24" fmla="*/ 1803748 w 8493967"/>
              <a:gd name="connsiteY24" fmla="*/ 1152395 h 2590760"/>
              <a:gd name="connsiteX25" fmla="*/ 2279737 w 8493967"/>
              <a:gd name="connsiteY25" fmla="*/ 1164921 h 2590760"/>
              <a:gd name="connsiteX26" fmla="*/ 2455101 w 8493967"/>
              <a:gd name="connsiteY26" fmla="*/ 1265129 h 2590760"/>
              <a:gd name="connsiteX27" fmla="*/ 2755726 w 8493967"/>
              <a:gd name="connsiteY27" fmla="*/ 1277655 h 2590760"/>
              <a:gd name="connsiteX28" fmla="*/ 2830882 w 8493967"/>
              <a:gd name="connsiteY28" fmla="*/ 1352811 h 2590760"/>
              <a:gd name="connsiteX29" fmla="*/ 2931090 w 8493967"/>
              <a:gd name="connsiteY29" fmla="*/ 1402915 h 2590760"/>
              <a:gd name="connsiteX30" fmla="*/ 2968668 w 8493967"/>
              <a:gd name="connsiteY30" fmla="*/ 1415441 h 2590760"/>
              <a:gd name="connsiteX31" fmla="*/ 3056351 w 8493967"/>
              <a:gd name="connsiteY31" fmla="*/ 1427967 h 2590760"/>
              <a:gd name="connsiteX32" fmla="*/ 3093929 w 8493967"/>
              <a:gd name="connsiteY32" fmla="*/ 1453019 h 2590760"/>
              <a:gd name="connsiteX33" fmla="*/ 3156559 w 8493967"/>
              <a:gd name="connsiteY33" fmla="*/ 1515650 h 2590760"/>
              <a:gd name="connsiteX34" fmla="*/ 3632548 w 8493967"/>
              <a:gd name="connsiteY34" fmla="*/ 1503124 h 2590760"/>
              <a:gd name="connsiteX35" fmla="*/ 3682652 w 8493967"/>
              <a:gd name="connsiteY35" fmla="*/ 1490598 h 2590760"/>
              <a:gd name="connsiteX36" fmla="*/ 4020855 w 8493967"/>
              <a:gd name="connsiteY36" fmla="*/ 1478072 h 2590760"/>
              <a:gd name="connsiteX37" fmla="*/ 4045907 w 8493967"/>
              <a:gd name="connsiteY37" fmla="*/ 1453019 h 2590760"/>
              <a:gd name="connsiteX38" fmla="*/ 4096011 w 8493967"/>
              <a:gd name="connsiteY38" fmla="*/ 1427967 h 2590760"/>
              <a:gd name="connsiteX39" fmla="*/ 4133589 w 8493967"/>
              <a:gd name="connsiteY39" fmla="*/ 1402915 h 2590760"/>
              <a:gd name="connsiteX40" fmla="*/ 4283901 w 8493967"/>
              <a:gd name="connsiteY40" fmla="*/ 1415441 h 2590760"/>
              <a:gd name="connsiteX41" fmla="*/ 4359057 w 8493967"/>
              <a:gd name="connsiteY41" fmla="*/ 1465546 h 2590760"/>
              <a:gd name="connsiteX42" fmla="*/ 4396636 w 8493967"/>
              <a:gd name="connsiteY42" fmla="*/ 1478072 h 2590760"/>
              <a:gd name="connsiteX43" fmla="*/ 4434214 w 8493967"/>
              <a:gd name="connsiteY43" fmla="*/ 1503124 h 2590760"/>
              <a:gd name="connsiteX44" fmla="*/ 4572000 w 8493967"/>
              <a:gd name="connsiteY44" fmla="*/ 1515650 h 2590760"/>
              <a:gd name="connsiteX45" fmla="*/ 4609578 w 8493967"/>
              <a:gd name="connsiteY45" fmla="*/ 1528176 h 2590760"/>
              <a:gd name="connsiteX46" fmla="*/ 4622104 w 8493967"/>
              <a:gd name="connsiteY46" fmla="*/ 1603332 h 2590760"/>
              <a:gd name="connsiteX47" fmla="*/ 4659682 w 8493967"/>
              <a:gd name="connsiteY47" fmla="*/ 1615858 h 2590760"/>
              <a:gd name="connsiteX48" fmla="*/ 4697260 w 8493967"/>
              <a:gd name="connsiteY48" fmla="*/ 1640910 h 2590760"/>
              <a:gd name="connsiteX49" fmla="*/ 5073041 w 8493967"/>
              <a:gd name="connsiteY49" fmla="*/ 1640910 h 2590760"/>
              <a:gd name="connsiteX50" fmla="*/ 5123145 w 8493967"/>
              <a:gd name="connsiteY50" fmla="*/ 1665962 h 2590760"/>
              <a:gd name="connsiteX51" fmla="*/ 5273457 w 8493967"/>
              <a:gd name="connsiteY51" fmla="*/ 1741118 h 2590760"/>
              <a:gd name="connsiteX52" fmla="*/ 5285984 w 8493967"/>
              <a:gd name="connsiteY52" fmla="*/ 1803748 h 2590760"/>
              <a:gd name="connsiteX53" fmla="*/ 5336088 w 8493967"/>
              <a:gd name="connsiteY53" fmla="*/ 1878904 h 2590760"/>
              <a:gd name="connsiteX54" fmla="*/ 5361140 w 8493967"/>
              <a:gd name="connsiteY54" fmla="*/ 1929009 h 2590760"/>
              <a:gd name="connsiteX55" fmla="*/ 5436296 w 8493967"/>
              <a:gd name="connsiteY55" fmla="*/ 2004165 h 2590760"/>
              <a:gd name="connsiteX56" fmla="*/ 5461348 w 8493967"/>
              <a:gd name="connsiteY56" fmla="*/ 2041743 h 2590760"/>
              <a:gd name="connsiteX57" fmla="*/ 5461348 w 8493967"/>
              <a:gd name="connsiteY57" fmla="*/ 2229633 h 2590760"/>
              <a:gd name="connsiteX58" fmla="*/ 5486400 w 8493967"/>
              <a:gd name="connsiteY58" fmla="*/ 2267211 h 2590760"/>
              <a:gd name="connsiteX59" fmla="*/ 5498926 w 8493967"/>
              <a:gd name="connsiteY59" fmla="*/ 2304789 h 2590760"/>
              <a:gd name="connsiteX60" fmla="*/ 5549030 w 8493967"/>
              <a:gd name="connsiteY60" fmla="*/ 2329841 h 2590760"/>
              <a:gd name="connsiteX61" fmla="*/ 5624186 w 8493967"/>
              <a:gd name="connsiteY61" fmla="*/ 2279737 h 2590760"/>
              <a:gd name="connsiteX62" fmla="*/ 5636712 w 8493967"/>
              <a:gd name="connsiteY62" fmla="*/ 2317315 h 2590760"/>
              <a:gd name="connsiteX63" fmla="*/ 5661764 w 8493967"/>
              <a:gd name="connsiteY63" fmla="*/ 2279737 h 2590760"/>
              <a:gd name="connsiteX64" fmla="*/ 5674290 w 8493967"/>
              <a:gd name="connsiteY64" fmla="*/ 2192055 h 2590760"/>
              <a:gd name="connsiteX65" fmla="*/ 5749447 w 8493967"/>
              <a:gd name="connsiteY65" fmla="*/ 2141951 h 2590760"/>
              <a:gd name="connsiteX66" fmla="*/ 5774499 w 8493967"/>
              <a:gd name="connsiteY66" fmla="*/ 1991639 h 2590760"/>
              <a:gd name="connsiteX67" fmla="*/ 5799551 w 8493967"/>
              <a:gd name="connsiteY67" fmla="*/ 1954061 h 2590760"/>
              <a:gd name="connsiteX68" fmla="*/ 5862181 w 8493967"/>
              <a:gd name="connsiteY68" fmla="*/ 1866378 h 2590760"/>
              <a:gd name="connsiteX69" fmla="*/ 5899759 w 8493967"/>
              <a:gd name="connsiteY69" fmla="*/ 1691014 h 2590760"/>
              <a:gd name="connsiteX70" fmla="*/ 5949863 w 8493967"/>
              <a:gd name="connsiteY70" fmla="*/ 1653436 h 2590760"/>
              <a:gd name="connsiteX71" fmla="*/ 6150279 w 8493967"/>
              <a:gd name="connsiteY71" fmla="*/ 1678488 h 2590760"/>
              <a:gd name="connsiteX72" fmla="*/ 6313118 w 8493967"/>
              <a:gd name="connsiteY72" fmla="*/ 1628384 h 2590760"/>
              <a:gd name="connsiteX73" fmla="*/ 6363222 w 8493967"/>
              <a:gd name="connsiteY73" fmla="*/ 1615858 h 2590760"/>
              <a:gd name="connsiteX74" fmla="*/ 6764055 w 8493967"/>
              <a:gd name="connsiteY74" fmla="*/ 1603332 h 2590760"/>
              <a:gd name="connsiteX75" fmla="*/ 6814159 w 8493967"/>
              <a:gd name="connsiteY75" fmla="*/ 1590806 h 2590760"/>
              <a:gd name="connsiteX76" fmla="*/ 6889315 w 8493967"/>
              <a:gd name="connsiteY76" fmla="*/ 1528176 h 2590760"/>
              <a:gd name="connsiteX77" fmla="*/ 6939419 w 8493967"/>
              <a:gd name="connsiteY77" fmla="*/ 1503124 h 2590760"/>
              <a:gd name="connsiteX78" fmla="*/ 7027101 w 8493967"/>
              <a:gd name="connsiteY78" fmla="*/ 1465546 h 2590760"/>
              <a:gd name="connsiteX79" fmla="*/ 7352778 w 8493967"/>
              <a:gd name="connsiteY79" fmla="*/ 1465546 h 2590760"/>
              <a:gd name="connsiteX80" fmla="*/ 7452986 w 8493967"/>
              <a:gd name="connsiteY80" fmla="*/ 1427967 h 2590760"/>
              <a:gd name="connsiteX81" fmla="*/ 7565721 w 8493967"/>
              <a:gd name="connsiteY81" fmla="*/ 1402915 h 2590760"/>
              <a:gd name="connsiteX82" fmla="*/ 7590773 w 8493967"/>
              <a:gd name="connsiteY82" fmla="*/ 1365337 h 2590760"/>
              <a:gd name="connsiteX83" fmla="*/ 7628351 w 8493967"/>
              <a:gd name="connsiteY83" fmla="*/ 1327759 h 2590760"/>
              <a:gd name="connsiteX84" fmla="*/ 7690981 w 8493967"/>
              <a:gd name="connsiteY84" fmla="*/ 1240077 h 2590760"/>
              <a:gd name="connsiteX85" fmla="*/ 7703507 w 8493967"/>
              <a:gd name="connsiteY85" fmla="*/ 1152395 h 2590760"/>
              <a:gd name="connsiteX86" fmla="*/ 7853819 w 8493967"/>
              <a:gd name="connsiteY86" fmla="*/ 1052187 h 2590760"/>
              <a:gd name="connsiteX87" fmla="*/ 7954027 w 8493967"/>
              <a:gd name="connsiteY87" fmla="*/ 964504 h 2590760"/>
              <a:gd name="connsiteX88" fmla="*/ 7954027 w 8493967"/>
              <a:gd name="connsiteY88" fmla="*/ 964504 h 2590760"/>
              <a:gd name="connsiteX89" fmla="*/ 7991605 w 8493967"/>
              <a:gd name="connsiteY89" fmla="*/ 939452 h 2590760"/>
              <a:gd name="connsiteX90" fmla="*/ 8016657 w 8493967"/>
              <a:gd name="connsiteY90" fmla="*/ 889348 h 2590760"/>
              <a:gd name="connsiteX91" fmla="*/ 8054236 w 8493967"/>
              <a:gd name="connsiteY91" fmla="*/ 814192 h 2590760"/>
              <a:gd name="connsiteX92" fmla="*/ 8079288 w 8493967"/>
              <a:gd name="connsiteY92" fmla="*/ 701458 h 2590760"/>
              <a:gd name="connsiteX93" fmla="*/ 8116866 w 8493967"/>
              <a:gd name="connsiteY93" fmla="*/ 663880 h 2590760"/>
              <a:gd name="connsiteX94" fmla="*/ 8154444 w 8493967"/>
              <a:gd name="connsiteY94" fmla="*/ 613776 h 2590760"/>
              <a:gd name="connsiteX95" fmla="*/ 8166970 w 8493967"/>
              <a:gd name="connsiteY95" fmla="*/ 576198 h 2590760"/>
              <a:gd name="connsiteX96" fmla="*/ 8242126 w 8493967"/>
              <a:gd name="connsiteY96" fmla="*/ 513567 h 2590760"/>
              <a:gd name="connsiteX97" fmla="*/ 8267178 w 8493967"/>
              <a:gd name="connsiteY97" fmla="*/ 475989 h 2590760"/>
              <a:gd name="connsiteX98" fmla="*/ 8292230 w 8493967"/>
              <a:gd name="connsiteY98" fmla="*/ 388307 h 2590760"/>
              <a:gd name="connsiteX99" fmla="*/ 8379912 w 8493967"/>
              <a:gd name="connsiteY99" fmla="*/ 300625 h 2590760"/>
              <a:gd name="connsiteX100" fmla="*/ 8442542 w 8493967"/>
              <a:gd name="connsiteY100" fmla="*/ 225469 h 2590760"/>
              <a:gd name="connsiteX101" fmla="*/ 8455068 w 8493967"/>
              <a:gd name="connsiteY101" fmla="*/ 187891 h 2590760"/>
              <a:gd name="connsiteX102" fmla="*/ 8467594 w 8493967"/>
              <a:gd name="connsiteY102" fmla="*/ 100209 h 2590760"/>
              <a:gd name="connsiteX103" fmla="*/ 8480121 w 8493967"/>
              <a:gd name="connsiteY103" fmla="*/ 50104 h 2590760"/>
              <a:gd name="connsiteX104" fmla="*/ 8492647 w 8493967"/>
              <a:gd name="connsiteY104" fmla="*/ 0 h 2590760"/>
              <a:gd name="connsiteX0" fmla="*/ 8431622 w 8493967"/>
              <a:gd name="connsiteY0" fmla="*/ 2413779 h 2413779"/>
              <a:gd name="connsiteX1" fmla="*/ 1536 w 8493967"/>
              <a:gd name="connsiteY1" fmla="*/ 2234478 h 2413779"/>
              <a:gd name="connsiteX2" fmla="*/ 0 w 8493967"/>
              <a:gd name="connsiteY2" fmla="*/ 212943 h 2413779"/>
              <a:gd name="connsiteX3" fmla="*/ 75156 w 8493967"/>
              <a:gd name="connsiteY3" fmla="*/ 237995 h 2413779"/>
              <a:gd name="connsiteX4" fmla="*/ 175364 w 8493967"/>
              <a:gd name="connsiteY4" fmla="*/ 288099 h 2413779"/>
              <a:gd name="connsiteX5" fmla="*/ 212942 w 8493967"/>
              <a:gd name="connsiteY5" fmla="*/ 400833 h 2413779"/>
              <a:gd name="connsiteX6" fmla="*/ 225468 w 8493967"/>
              <a:gd name="connsiteY6" fmla="*/ 438411 h 2413779"/>
              <a:gd name="connsiteX7" fmla="*/ 275573 w 8493967"/>
              <a:gd name="connsiteY7" fmla="*/ 538619 h 2413779"/>
              <a:gd name="connsiteX8" fmla="*/ 338203 w 8493967"/>
              <a:gd name="connsiteY8" fmla="*/ 651354 h 2413779"/>
              <a:gd name="connsiteX9" fmla="*/ 413359 w 8493967"/>
              <a:gd name="connsiteY9" fmla="*/ 701458 h 2413779"/>
              <a:gd name="connsiteX10" fmla="*/ 601249 w 8493967"/>
              <a:gd name="connsiteY10" fmla="*/ 739036 h 2413779"/>
              <a:gd name="connsiteX11" fmla="*/ 651353 w 8493967"/>
              <a:gd name="connsiteY11" fmla="*/ 751562 h 2413779"/>
              <a:gd name="connsiteX12" fmla="*/ 713984 w 8493967"/>
              <a:gd name="connsiteY12" fmla="*/ 801666 h 2413779"/>
              <a:gd name="connsiteX13" fmla="*/ 776614 w 8493967"/>
              <a:gd name="connsiteY13" fmla="*/ 876822 h 2413779"/>
              <a:gd name="connsiteX14" fmla="*/ 939452 w 8493967"/>
              <a:gd name="connsiteY14" fmla="*/ 914400 h 2413779"/>
              <a:gd name="connsiteX15" fmla="*/ 977030 w 8493967"/>
              <a:gd name="connsiteY15" fmla="*/ 926926 h 2413779"/>
              <a:gd name="connsiteX16" fmla="*/ 1052186 w 8493967"/>
              <a:gd name="connsiteY16" fmla="*/ 939452 h 2413779"/>
              <a:gd name="connsiteX17" fmla="*/ 1077238 w 8493967"/>
              <a:gd name="connsiteY17" fmla="*/ 977030 h 2413779"/>
              <a:gd name="connsiteX18" fmla="*/ 1189973 w 8493967"/>
              <a:gd name="connsiteY18" fmla="*/ 1064713 h 2413779"/>
              <a:gd name="connsiteX19" fmla="*/ 1240077 w 8493967"/>
              <a:gd name="connsiteY19" fmla="*/ 1077239 h 2413779"/>
              <a:gd name="connsiteX20" fmla="*/ 1277655 w 8493967"/>
              <a:gd name="connsiteY20" fmla="*/ 1089765 h 2413779"/>
              <a:gd name="connsiteX21" fmla="*/ 1390389 w 8493967"/>
              <a:gd name="connsiteY21" fmla="*/ 1114817 h 2413779"/>
              <a:gd name="connsiteX22" fmla="*/ 1578279 w 8493967"/>
              <a:gd name="connsiteY22" fmla="*/ 1102291 h 2413779"/>
              <a:gd name="connsiteX23" fmla="*/ 1728592 w 8493967"/>
              <a:gd name="connsiteY23" fmla="*/ 1127343 h 2413779"/>
              <a:gd name="connsiteX24" fmla="*/ 1803748 w 8493967"/>
              <a:gd name="connsiteY24" fmla="*/ 1152395 h 2413779"/>
              <a:gd name="connsiteX25" fmla="*/ 2279737 w 8493967"/>
              <a:gd name="connsiteY25" fmla="*/ 1164921 h 2413779"/>
              <a:gd name="connsiteX26" fmla="*/ 2455101 w 8493967"/>
              <a:gd name="connsiteY26" fmla="*/ 1265129 h 2413779"/>
              <a:gd name="connsiteX27" fmla="*/ 2755726 w 8493967"/>
              <a:gd name="connsiteY27" fmla="*/ 1277655 h 2413779"/>
              <a:gd name="connsiteX28" fmla="*/ 2830882 w 8493967"/>
              <a:gd name="connsiteY28" fmla="*/ 1352811 h 2413779"/>
              <a:gd name="connsiteX29" fmla="*/ 2931090 w 8493967"/>
              <a:gd name="connsiteY29" fmla="*/ 1402915 h 2413779"/>
              <a:gd name="connsiteX30" fmla="*/ 2968668 w 8493967"/>
              <a:gd name="connsiteY30" fmla="*/ 1415441 h 2413779"/>
              <a:gd name="connsiteX31" fmla="*/ 3056351 w 8493967"/>
              <a:gd name="connsiteY31" fmla="*/ 1427967 h 2413779"/>
              <a:gd name="connsiteX32" fmla="*/ 3093929 w 8493967"/>
              <a:gd name="connsiteY32" fmla="*/ 1453019 h 2413779"/>
              <a:gd name="connsiteX33" fmla="*/ 3156559 w 8493967"/>
              <a:gd name="connsiteY33" fmla="*/ 1515650 h 2413779"/>
              <a:gd name="connsiteX34" fmla="*/ 3632548 w 8493967"/>
              <a:gd name="connsiteY34" fmla="*/ 1503124 h 2413779"/>
              <a:gd name="connsiteX35" fmla="*/ 3682652 w 8493967"/>
              <a:gd name="connsiteY35" fmla="*/ 1490598 h 2413779"/>
              <a:gd name="connsiteX36" fmla="*/ 4020855 w 8493967"/>
              <a:gd name="connsiteY36" fmla="*/ 1478072 h 2413779"/>
              <a:gd name="connsiteX37" fmla="*/ 4045907 w 8493967"/>
              <a:gd name="connsiteY37" fmla="*/ 1453019 h 2413779"/>
              <a:gd name="connsiteX38" fmla="*/ 4096011 w 8493967"/>
              <a:gd name="connsiteY38" fmla="*/ 1427967 h 2413779"/>
              <a:gd name="connsiteX39" fmla="*/ 4133589 w 8493967"/>
              <a:gd name="connsiteY39" fmla="*/ 1402915 h 2413779"/>
              <a:gd name="connsiteX40" fmla="*/ 4283901 w 8493967"/>
              <a:gd name="connsiteY40" fmla="*/ 1415441 h 2413779"/>
              <a:gd name="connsiteX41" fmla="*/ 4359057 w 8493967"/>
              <a:gd name="connsiteY41" fmla="*/ 1465546 h 2413779"/>
              <a:gd name="connsiteX42" fmla="*/ 4396636 w 8493967"/>
              <a:gd name="connsiteY42" fmla="*/ 1478072 h 2413779"/>
              <a:gd name="connsiteX43" fmla="*/ 4434214 w 8493967"/>
              <a:gd name="connsiteY43" fmla="*/ 1503124 h 2413779"/>
              <a:gd name="connsiteX44" fmla="*/ 4572000 w 8493967"/>
              <a:gd name="connsiteY44" fmla="*/ 1515650 h 2413779"/>
              <a:gd name="connsiteX45" fmla="*/ 4609578 w 8493967"/>
              <a:gd name="connsiteY45" fmla="*/ 1528176 h 2413779"/>
              <a:gd name="connsiteX46" fmla="*/ 4622104 w 8493967"/>
              <a:gd name="connsiteY46" fmla="*/ 1603332 h 2413779"/>
              <a:gd name="connsiteX47" fmla="*/ 4659682 w 8493967"/>
              <a:gd name="connsiteY47" fmla="*/ 1615858 h 2413779"/>
              <a:gd name="connsiteX48" fmla="*/ 4697260 w 8493967"/>
              <a:gd name="connsiteY48" fmla="*/ 1640910 h 2413779"/>
              <a:gd name="connsiteX49" fmla="*/ 5073041 w 8493967"/>
              <a:gd name="connsiteY49" fmla="*/ 1640910 h 2413779"/>
              <a:gd name="connsiteX50" fmla="*/ 5123145 w 8493967"/>
              <a:gd name="connsiteY50" fmla="*/ 1665962 h 2413779"/>
              <a:gd name="connsiteX51" fmla="*/ 5273457 w 8493967"/>
              <a:gd name="connsiteY51" fmla="*/ 1741118 h 2413779"/>
              <a:gd name="connsiteX52" fmla="*/ 5285984 w 8493967"/>
              <a:gd name="connsiteY52" fmla="*/ 1803748 h 2413779"/>
              <a:gd name="connsiteX53" fmla="*/ 5336088 w 8493967"/>
              <a:gd name="connsiteY53" fmla="*/ 1878904 h 2413779"/>
              <a:gd name="connsiteX54" fmla="*/ 5361140 w 8493967"/>
              <a:gd name="connsiteY54" fmla="*/ 1929009 h 2413779"/>
              <a:gd name="connsiteX55" fmla="*/ 5436296 w 8493967"/>
              <a:gd name="connsiteY55" fmla="*/ 2004165 h 2413779"/>
              <a:gd name="connsiteX56" fmla="*/ 5461348 w 8493967"/>
              <a:gd name="connsiteY56" fmla="*/ 2041743 h 2413779"/>
              <a:gd name="connsiteX57" fmla="*/ 5461348 w 8493967"/>
              <a:gd name="connsiteY57" fmla="*/ 2229633 h 2413779"/>
              <a:gd name="connsiteX58" fmla="*/ 5486400 w 8493967"/>
              <a:gd name="connsiteY58" fmla="*/ 2267211 h 2413779"/>
              <a:gd name="connsiteX59" fmla="*/ 5498926 w 8493967"/>
              <a:gd name="connsiteY59" fmla="*/ 2304789 h 2413779"/>
              <a:gd name="connsiteX60" fmla="*/ 5549030 w 8493967"/>
              <a:gd name="connsiteY60" fmla="*/ 2329841 h 2413779"/>
              <a:gd name="connsiteX61" fmla="*/ 5624186 w 8493967"/>
              <a:gd name="connsiteY61" fmla="*/ 2279737 h 2413779"/>
              <a:gd name="connsiteX62" fmla="*/ 5636712 w 8493967"/>
              <a:gd name="connsiteY62" fmla="*/ 2317315 h 2413779"/>
              <a:gd name="connsiteX63" fmla="*/ 5661764 w 8493967"/>
              <a:gd name="connsiteY63" fmla="*/ 2279737 h 2413779"/>
              <a:gd name="connsiteX64" fmla="*/ 5674290 w 8493967"/>
              <a:gd name="connsiteY64" fmla="*/ 2192055 h 2413779"/>
              <a:gd name="connsiteX65" fmla="*/ 5749447 w 8493967"/>
              <a:gd name="connsiteY65" fmla="*/ 2141951 h 2413779"/>
              <a:gd name="connsiteX66" fmla="*/ 5774499 w 8493967"/>
              <a:gd name="connsiteY66" fmla="*/ 1991639 h 2413779"/>
              <a:gd name="connsiteX67" fmla="*/ 5799551 w 8493967"/>
              <a:gd name="connsiteY67" fmla="*/ 1954061 h 2413779"/>
              <a:gd name="connsiteX68" fmla="*/ 5862181 w 8493967"/>
              <a:gd name="connsiteY68" fmla="*/ 1866378 h 2413779"/>
              <a:gd name="connsiteX69" fmla="*/ 5899759 w 8493967"/>
              <a:gd name="connsiteY69" fmla="*/ 1691014 h 2413779"/>
              <a:gd name="connsiteX70" fmla="*/ 5949863 w 8493967"/>
              <a:gd name="connsiteY70" fmla="*/ 1653436 h 2413779"/>
              <a:gd name="connsiteX71" fmla="*/ 6150279 w 8493967"/>
              <a:gd name="connsiteY71" fmla="*/ 1678488 h 2413779"/>
              <a:gd name="connsiteX72" fmla="*/ 6313118 w 8493967"/>
              <a:gd name="connsiteY72" fmla="*/ 1628384 h 2413779"/>
              <a:gd name="connsiteX73" fmla="*/ 6363222 w 8493967"/>
              <a:gd name="connsiteY73" fmla="*/ 1615858 h 2413779"/>
              <a:gd name="connsiteX74" fmla="*/ 6764055 w 8493967"/>
              <a:gd name="connsiteY74" fmla="*/ 1603332 h 2413779"/>
              <a:gd name="connsiteX75" fmla="*/ 6814159 w 8493967"/>
              <a:gd name="connsiteY75" fmla="*/ 1590806 h 2413779"/>
              <a:gd name="connsiteX76" fmla="*/ 6889315 w 8493967"/>
              <a:gd name="connsiteY76" fmla="*/ 1528176 h 2413779"/>
              <a:gd name="connsiteX77" fmla="*/ 6939419 w 8493967"/>
              <a:gd name="connsiteY77" fmla="*/ 1503124 h 2413779"/>
              <a:gd name="connsiteX78" fmla="*/ 7027101 w 8493967"/>
              <a:gd name="connsiteY78" fmla="*/ 1465546 h 2413779"/>
              <a:gd name="connsiteX79" fmla="*/ 7352778 w 8493967"/>
              <a:gd name="connsiteY79" fmla="*/ 1465546 h 2413779"/>
              <a:gd name="connsiteX80" fmla="*/ 7452986 w 8493967"/>
              <a:gd name="connsiteY80" fmla="*/ 1427967 h 2413779"/>
              <a:gd name="connsiteX81" fmla="*/ 7565721 w 8493967"/>
              <a:gd name="connsiteY81" fmla="*/ 1402915 h 2413779"/>
              <a:gd name="connsiteX82" fmla="*/ 7590773 w 8493967"/>
              <a:gd name="connsiteY82" fmla="*/ 1365337 h 2413779"/>
              <a:gd name="connsiteX83" fmla="*/ 7628351 w 8493967"/>
              <a:gd name="connsiteY83" fmla="*/ 1327759 h 2413779"/>
              <a:gd name="connsiteX84" fmla="*/ 7690981 w 8493967"/>
              <a:gd name="connsiteY84" fmla="*/ 1240077 h 2413779"/>
              <a:gd name="connsiteX85" fmla="*/ 7703507 w 8493967"/>
              <a:gd name="connsiteY85" fmla="*/ 1152395 h 2413779"/>
              <a:gd name="connsiteX86" fmla="*/ 7853819 w 8493967"/>
              <a:gd name="connsiteY86" fmla="*/ 1052187 h 2413779"/>
              <a:gd name="connsiteX87" fmla="*/ 7954027 w 8493967"/>
              <a:gd name="connsiteY87" fmla="*/ 964504 h 2413779"/>
              <a:gd name="connsiteX88" fmla="*/ 7954027 w 8493967"/>
              <a:gd name="connsiteY88" fmla="*/ 964504 h 2413779"/>
              <a:gd name="connsiteX89" fmla="*/ 7991605 w 8493967"/>
              <a:gd name="connsiteY89" fmla="*/ 939452 h 2413779"/>
              <a:gd name="connsiteX90" fmla="*/ 8016657 w 8493967"/>
              <a:gd name="connsiteY90" fmla="*/ 889348 h 2413779"/>
              <a:gd name="connsiteX91" fmla="*/ 8054236 w 8493967"/>
              <a:gd name="connsiteY91" fmla="*/ 814192 h 2413779"/>
              <a:gd name="connsiteX92" fmla="*/ 8079288 w 8493967"/>
              <a:gd name="connsiteY92" fmla="*/ 701458 h 2413779"/>
              <a:gd name="connsiteX93" fmla="*/ 8116866 w 8493967"/>
              <a:gd name="connsiteY93" fmla="*/ 663880 h 2413779"/>
              <a:gd name="connsiteX94" fmla="*/ 8154444 w 8493967"/>
              <a:gd name="connsiteY94" fmla="*/ 613776 h 2413779"/>
              <a:gd name="connsiteX95" fmla="*/ 8166970 w 8493967"/>
              <a:gd name="connsiteY95" fmla="*/ 576198 h 2413779"/>
              <a:gd name="connsiteX96" fmla="*/ 8242126 w 8493967"/>
              <a:gd name="connsiteY96" fmla="*/ 513567 h 2413779"/>
              <a:gd name="connsiteX97" fmla="*/ 8267178 w 8493967"/>
              <a:gd name="connsiteY97" fmla="*/ 475989 h 2413779"/>
              <a:gd name="connsiteX98" fmla="*/ 8292230 w 8493967"/>
              <a:gd name="connsiteY98" fmla="*/ 388307 h 2413779"/>
              <a:gd name="connsiteX99" fmla="*/ 8379912 w 8493967"/>
              <a:gd name="connsiteY99" fmla="*/ 300625 h 2413779"/>
              <a:gd name="connsiteX100" fmla="*/ 8442542 w 8493967"/>
              <a:gd name="connsiteY100" fmla="*/ 225469 h 2413779"/>
              <a:gd name="connsiteX101" fmla="*/ 8455068 w 8493967"/>
              <a:gd name="connsiteY101" fmla="*/ 187891 h 2413779"/>
              <a:gd name="connsiteX102" fmla="*/ 8467594 w 8493967"/>
              <a:gd name="connsiteY102" fmla="*/ 100209 h 2413779"/>
              <a:gd name="connsiteX103" fmla="*/ 8480121 w 8493967"/>
              <a:gd name="connsiteY103" fmla="*/ 50104 h 2413779"/>
              <a:gd name="connsiteX104" fmla="*/ 8492647 w 8493967"/>
              <a:gd name="connsiteY104" fmla="*/ 0 h 2413779"/>
              <a:gd name="connsiteX0" fmla="*/ 8431622 w 8493967"/>
              <a:gd name="connsiteY0" fmla="*/ 2413779 h 2413779"/>
              <a:gd name="connsiteX1" fmla="*/ 16285 w 8493967"/>
              <a:gd name="connsiteY1" fmla="*/ 2381962 h 2413779"/>
              <a:gd name="connsiteX2" fmla="*/ 0 w 8493967"/>
              <a:gd name="connsiteY2" fmla="*/ 212943 h 2413779"/>
              <a:gd name="connsiteX3" fmla="*/ 75156 w 8493967"/>
              <a:gd name="connsiteY3" fmla="*/ 237995 h 2413779"/>
              <a:gd name="connsiteX4" fmla="*/ 175364 w 8493967"/>
              <a:gd name="connsiteY4" fmla="*/ 288099 h 2413779"/>
              <a:gd name="connsiteX5" fmla="*/ 212942 w 8493967"/>
              <a:gd name="connsiteY5" fmla="*/ 400833 h 2413779"/>
              <a:gd name="connsiteX6" fmla="*/ 225468 w 8493967"/>
              <a:gd name="connsiteY6" fmla="*/ 438411 h 2413779"/>
              <a:gd name="connsiteX7" fmla="*/ 275573 w 8493967"/>
              <a:gd name="connsiteY7" fmla="*/ 538619 h 2413779"/>
              <a:gd name="connsiteX8" fmla="*/ 338203 w 8493967"/>
              <a:gd name="connsiteY8" fmla="*/ 651354 h 2413779"/>
              <a:gd name="connsiteX9" fmla="*/ 413359 w 8493967"/>
              <a:gd name="connsiteY9" fmla="*/ 701458 h 2413779"/>
              <a:gd name="connsiteX10" fmla="*/ 601249 w 8493967"/>
              <a:gd name="connsiteY10" fmla="*/ 739036 h 2413779"/>
              <a:gd name="connsiteX11" fmla="*/ 651353 w 8493967"/>
              <a:gd name="connsiteY11" fmla="*/ 751562 h 2413779"/>
              <a:gd name="connsiteX12" fmla="*/ 713984 w 8493967"/>
              <a:gd name="connsiteY12" fmla="*/ 801666 h 2413779"/>
              <a:gd name="connsiteX13" fmla="*/ 776614 w 8493967"/>
              <a:gd name="connsiteY13" fmla="*/ 876822 h 2413779"/>
              <a:gd name="connsiteX14" fmla="*/ 939452 w 8493967"/>
              <a:gd name="connsiteY14" fmla="*/ 914400 h 2413779"/>
              <a:gd name="connsiteX15" fmla="*/ 977030 w 8493967"/>
              <a:gd name="connsiteY15" fmla="*/ 926926 h 2413779"/>
              <a:gd name="connsiteX16" fmla="*/ 1052186 w 8493967"/>
              <a:gd name="connsiteY16" fmla="*/ 939452 h 2413779"/>
              <a:gd name="connsiteX17" fmla="*/ 1077238 w 8493967"/>
              <a:gd name="connsiteY17" fmla="*/ 977030 h 2413779"/>
              <a:gd name="connsiteX18" fmla="*/ 1189973 w 8493967"/>
              <a:gd name="connsiteY18" fmla="*/ 1064713 h 2413779"/>
              <a:gd name="connsiteX19" fmla="*/ 1240077 w 8493967"/>
              <a:gd name="connsiteY19" fmla="*/ 1077239 h 2413779"/>
              <a:gd name="connsiteX20" fmla="*/ 1277655 w 8493967"/>
              <a:gd name="connsiteY20" fmla="*/ 1089765 h 2413779"/>
              <a:gd name="connsiteX21" fmla="*/ 1390389 w 8493967"/>
              <a:gd name="connsiteY21" fmla="*/ 1114817 h 2413779"/>
              <a:gd name="connsiteX22" fmla="*/ 1578279 w 8493967"/>
              <a:gd name="connsiteY22" fmla="*/ 1102291 h 2413779"/>
              <a:gd name="connsiteX23" fmla="*/ 1728592 w 8493967"/>
              <a:gd name="connsiteY23" fmla="*/ 1127343 h 2413779"/>
              <a:gd name="connsiteX24" fmla="*/ 1803748 w 8493967"/>
              <a:gd name="connsiteY24" fmla="*/ 1152395 h 2413779"/>
              <a:gd name="connsiteX25" fmla="*/ 2279737 w 8493967"/>
              <a:gd name="connsiteY25" fmla="*/ 1164921 h 2413779"/>
              <a:gd name="connsiteX26" fmla="*/ 2455101 w 8493967"/>
              <a:gd name="connsiteY26" fmla="*/ 1265129 h 2413779"/>
              <a:gd name="connsiteX27" fmla="*/ 2755726 w 8493967"/>
              <a:gd name="connsiteY27" fmla="*/ 1277655 h 2413779"/>
              <a:gd name="connsiteX28" fmla="*/ 2830882 w 8493967"/>
              <a:gd name="connsiteY28" fmla="*/ 1352811 h 2413779"/>
              <a:gd name="connsiteX29" fmla="*/ 2931090 w 8493967"/>
              <a:gd name="connsiteY29" fmla="*/ 1402915 h 2413779"/>
              <a:gd name="connsiteX30" fmla="*/ 2968668 w 8493967"/>
              <a:gd name="connsiteY30" fmla="*/ 1415441 h 2413779"/>
              <a:gd name="connsiteX31" fmla="*/ 3056351 w 8493967"/>
              <a:gd name="connsiteY31" fmla="*/ 1427967 h 2413779"/>
              <a:gd name="connsiteX32" fmla="*/ 3093929 w 8493967"/>
              <a:gd name="connsiteY32" fmla="*/ 1453019 h 2413779"/>
              <a:gd name="connsiteX33" fmla="*/ 3156559 w 8493967"/>
              <a:gd name="connsiteY33" fmla="*/ 1515650 h 2413779"/>
              <a:gd name="connsiteX34" fmla="*/ 3632548 w 8493967"/>
              <a:gd name="connsiteY34" fmla="*/ 1503124 h 2413779"/>
              <a:gd name="connsiteX35" fmla="*/ 3682652 w 8493967"/>
              <a:gd name="connsiteY35" fmla="*/ 1490598 h 2413779"/>
              <a:gd name="connsiteX36" fmla="*/ 4020855 w 8493967"/>
              <a:gd name="connsiteY36" fmla="*/ 1478072 h 2413779"/>
              <a:gd name="connsiteX37" fmla="*/ 4045907 w 8493967"/>
              <a:gd name="connsiteY37" fmla="*/ 1453019 h 2413779"/>
              <a:gd name="connsiteX38" fmla="*/ 4096011 w 8493967"/>
              <a:gd name="connsiteY38" fmla="*/ 1427967 h 2413779"/>
              <a:gd name="connsiteX39" fmla="*/ 4133589 w 8493967"/>
              <a:gd name="connsiteY39" fmla="*/ 1402915 h 2413779"/>
              <a:gd name="connsiteX40" fmla="*/ 4283901 w 8493967"/>
              <a:gd name="connsiteY40" fmla="*/ 1415441 h 2413779"/>
              <a:gd name="connsiteX41" fmla="*/ 4359057 w 8493967"/>
              <a:gd name="connsiteY41" fmla="*/ 1465546 h 2413779"/>
              <a:gd name="connsiteX42" fmla="*/ 4396636 w 8493967"/>
              <a:gd name="connsiteY42" fmla="*/ 1478072 h 2413779"/>
              <a:gd name="connsiteX43" fmla="*/ 4434214 w 8493967"/>
              <a:gd name="connsiteY43" fmla="*/ 1503124 h 2413779"/>
              <a:gd name="connsiteX44" fmla="*/ 4572000 w 8493967"/>
              <a:gd name="connsiteY44" fmla="*/ 1515650 h 2413779"/>
              <a:gd name="connsiteX45" fmla="*/ 4609578 w 8493967"/>
              <a:gd name="connsiteY45" fmla="*/ 1528176 h 2413779"/>
              <a:gd name="connsiteX46" fmla="*/ 4622104 w 8493967"/>
              <a:gd name="connsiteY46" fmla="*/ 1603332 h 2413779"/>
              <a:gd name="connsiteX47" fmla="*/ 4659682 w 8493967"/>
              <a:gd name="connsiteY47" fmla="*/ 1615858 h 2413779"/>
              <a:gd name="connsiteX48" fmla="*/ 4697260 w 8493967"/>
              <a:gd name="connsiteY48" fmla="*/ 1640910 h 2413779"/>
              <a:gd name="connsiteX49" fmla="*/ 5073041 w 8493967"/>
              <a:gd name="connsiteY49" fmla="*/ 1640910 h 2413779"/>
              <a:gd name="connsiteX50" fmla="*/ 5123145 w 8493967"/>
              <a:gd name="connsiteY50" fmla="*/ 1665962 h 2413779"/>
              <a:gd name="connsiteX51" fmla="*/ 5273457 w 8493967"/>
              <a:gd name="connsiteY51" fmla="*/ 1741118 h 2413779"/>
              <a:gd name="connsiteX52" fmla="*/ 5285984 w 8493967"/>
              <a:gd name="connsiteY52" fmla="*/ 1803748 h 2413779"/>
              <a:gd name="connsiteX53" fmla="*/ 5336088 w 8493967"/>
              <a:gd name="connsiteY53" fmla="*/ 1878904 h 2413779"/>
              <a:gd name="connsiteX54" fmla="*/ 5361140 w 8493967"/>
              <a:gd name="connsiteY54" fmla="*/ 1929009 h 2413779"/>
              <a:gd name="connsiteX55" fmla="*/ 5436296 w 8493967"/>
              <a:gd name="connsiteY55" fmla="*/ 2004165 h 2413779"/>
              <a:gd name="connsiteX56" fmla="*/ 5461348 w 8493967"/>
              <a:gd name="connsiteY56" fmla="*/ 2041743 h 2413779"/>
              <a:gd name="connsiteX57" fmla="*/ 5461348 w 8493967"/>
              <a:gd name="connsiteY57" fmla="*/ 2229633 h 2413779"/>
              <a:gd name="connsiteX58" fmla="*/ 5486400 w 8493967"/>
              <a:gd name="connsiteY58" fmla="*/ 2267211 h 2413779"/>
              <a:gd name="connsiteX59" fmla="*/ 5498926 w 8493967"/>
              <a:gd name="connsiteY59" fmla="*/ 2304789 h 2413779"/>
              <a:gd name="connsiteX60" fmla="*/ 5549030 w 8493967"/>
              <a:gd name="connsiteY60" fmla="*/ 2329841 h 2413779"/>
              <a:gd name="connsiteX61" fmla="*/ 5624186 w 8493967"/>
              <a:gd name="connsiteY61" fmla="*/ 2279737 h 2413779"/>
              <a:gd name="connsiteX62" fmla="*/ 5636712 w 8493967"/>
              <a:gd name="connsiteY62" fmla="*/ 2317315 h 2413779"/>
              <a:gd name="connsiteX63" fmla="*/ 5661764 w 8493967"/>
              <a:gd name="connsiteY63" fmla="*/ 2279737 h 2413779"/>
              <a:gd name="connsiteX64" fmla="*/ 5674290 w 8493967"/>
              <a:gd name="connsiteY64" fmla="*/ 2192055 h 2413779"/>
              <a:gd name="connsiteX65" fmla="*/ 5749447 w 8493967"/>
              <a:gd name="connsiteY65" fmla="*/ 2141951 h 2413779"/>
              <a:gd name="connsiteX66" fmla="*/ 5774499 w 8493967"/>
              <a:gd name="connsiteY66" fmla="*/ 1991639 h 2413779"/>
              <a:gd name="connsiteX67" fmla="*/ 5799551 w 8493967"/>
              <a:gd name="connsiteY67" fmla="*/ 1954061 h 2413779"/>
              <a:gd name="connsiteX68" fmla="*/ 5862181 w 8493967"/>
              <a:gd name="connsiteY68" fmla="*/ 1866378 h 2413779"/>
              <a:gd name="connsiteX69" fmla="*/ 5899759 w 8493967"/>
              <a:gd name="connsiteY69" fmla="*/ 1691014 h 2413779"/>
              <a:gd name="connsiteX70" fmla="*/ 5949863 w 8493967"/>
              <a:gd name="connsiteY70" fmla="*/ 1653436 h 2413779"/>
              <a:gd name="connsiteX71" fmla="*/ 6150279 w 8493967"/>
              <a:gd name="connsiteY71" fmla="*/ 1678488 h 2413779"/>
              <a:gd name="connsiteX72" fmla="*/ 6313118 w 8493967"/>
              <a:gd name="connsiteY72" fmla="*/ 1628384 h 2413779"/>
              <a:gd name="connsiteX73" fmla="*/ 6363222 w 8493967"/>
              <a:gd name="connsiteY73" fmla="*/ 1615858 h 2413779"/>
              <a:gd name="connsiteX74" fmla="*/ 6764055 w 8493967"/>
              <a:gd name="connsiteY74" fmla="*/ 1603332 h 2413779"/>
              <a:gd name="connsiteX75" fmla="*/ 6814159 w 8493967"/>
              <a:gd name="connsiteY75" fmla="*/ 1590806 h 2413779"/>
              <a:gd name="connsiteX76" fmla="*/ 6889315 w 8493967"/>
              <a:gd name="connsiteY76" fmla="*/ 1528176 h 2413779"/>
              <a:gd name="connsiteX77" fmla="*/ 6939419 w 8493967"/>
              <a:gd name="connsiteY77" fmla="*/ 1503124 h 2413779"/>
              <a:gd name="connsiteX78" fmla="*/ 7027101 w 8493967"/>
              <a:gd name="connsiteY78" fmla="*/ 1465546 h 2413779"/>
              <a:gd name="connsiteX79" fmla="*/ 7352778 w 8493967"/>
              <a:gd name="connsiteY79" fmla="*/ 1465546 h 2413779"/>
              <a:gd name="connsiteX80" fmla="*/ 7452986 w 8493967"/>
              <a:gd name="connsiteY80" fmla="*/ 1427967 h 2413779"/>
              <a:gd name="connsiteX81" fmla="*/ 7565721 w 8493967"/>
              <a:gd name="connsiteY81" fmla="*/ 1402915 h 2413779"/>
              <a:gd name="connsiteX82" fmla="*/ 7590773 w 8493967"/>
              <a:gd name="connsiteY82" fmla="*/ 1365337 h 2413779"/>
              <a:gd name="connsiteX83" fmla="*/ 7628351 w 8493967"/>
              <a:gd name="connsiteY83" fmla="*/ 1327759 h 2413779"/>
              <a:gd name="connsiteX84" fmla="*/ 7690981 w 8493967"/>
              <a:gd name="connsiteY84" fmla="*/ 1240077 h 2413779"/>
              <a:gd name="connsiteX85" fmla="*/ 7703507 w 8493967"/>
              <a:gd name="connsiteY85" fmla="*/ 1152395 h 2413779"/>
              <a:gd name="connsiteX86" fmla="*/ 7853819 w 8493967"/>
              <a:gd name="connsiteY86" fmla="*/ 1052187 h 2413779"/>
              <a:gd name="connsiteX87" fmla="*/ 7954027 w 8493967"/>
              <a:gd name="connsiteY87" fmla="*/ 964504 h 2413779"/>
              <a:gd name="connsiteX88" fmla="*/ 7954027 w 8493967"/>
              <a:gd name="connsiteY88" fmla="*/ 964504 h 2413779"/>
              <a:gd name="connsiteX89" fmla="*/ 7991605 w 8493967"/>
              <a:gd name="connsiteY89" fmla="*/ 939452 h 2413779"/>
              <a:gd name="connsiteX90" fmla="*/ 8016657 w 8493967"/>
              <a:gd name="connsiteY90" fmla="*/ 889348 h 2413779"/>
              <a:gd name="connsiteX91" fmla="*/ 8054236 w 8493967"/>
              <a:gd name="connsiteY91" fmla="*/ 814192 h 2413779"/>
              <a:gd name="connsiteX92" fmla="*/ 8079288 w 8493967"/>
              <a:gd name="connsiteY92" fmla="*/ 701458 h 2413779"/>
              <a:gd name="connsiteX93" fmla="*/ 8116866 w 8493967"/>
              <a:gd name="connsiteY93" fmla="*/ 663880 h 2413779"/>
              <a:gd name="connsiteX94" fmla="*/ 8154444 w 8493967"/>
              <a:gd name="connsiteY94" fmla="*/ 613776 h 2413779"/>
              <a:gd name="connsiteX95" fmla="*/ 8166970 w 8493967"/>
              <a:gd name="connsiteY95" fmla="*/ 576198 h 2413779"/>
              <a:gd name="connsiteX96" fmla="*/ 8242126 w 8493967"/>
              <a:gd name="connsiteY96" fmla="*/ 513567 h 2413779"/>
              <a:gd name="connsiteX97" fmla="*/ 8267178 w 8493967"/>
              <a:gd name="connsiteY97" fmla="*/ 475989 h 2413779"/>
              <a:gd name="connsiteX98" fmla="*/ 8292230 w 8493967"/>
              <a:gd name="connsiteY98" fmla="*/ 388307 h 2413779"/>
              <a:gd name="connsiteX99" fmla="*/ 8379912 w 8493967"/>
              <a:gd name="connsiteY99" fmla="*/ 300625 h 2413779"/>
              <a:gd name="connsiteX100" fmla="*/ 8442542 w 8493967"/>
              <a:gd name="connsiteY100" fmla="*/ 225469 h 2413779"/>
              <a:gd name="connsiteX101" fmla="*/ 8455068 w 8493967"/>
              <a:gd name="connsiteY101" fmla="*/ 187891 h 2413779"/>
              <a:gd name="connsiteX102" fmla="*/ 8467594 w 8493967"/>
              <a:gd name="connsiteY102" fmla="*/ 100209 h 2413779"/>
              <a:gd name="connsiteX103" fmla="*/ 8480121 w 8493967"/>
              <a:gd name="connsiteY103" fmla="*/ 50104 h 2413779"/>
              <a:gd name="connsiteX104" fmla="*/ 8492647 w 8493967"/>
              <a:gd name="connsiteY104" fmla="*/ 0 h 2413779"/>
              <a:gd name="connsiteX0" fmla="*/ 8431622 w 8493967"/>
              <a:gd name="connsiteY0" fmla="*/ 2487521 h 2487521"/>
              <a:gd name="connsiteX1" fmla="*/ 16285 w 8493967"/>
              <a:gd name="connsiteY1" fmla="*/ 2381962 h 2487521"/>
              <a:gd name="connsiteX2" fmla="*/ 0 w 8493967"/>
              <a:gd name="connsiteY2" fmla="*/ 212943 h 2487521"/>
              <a:gd name="connsiteX3" fmla="*/ 75156 w 8493967"/>
              <a:gd name="connsiteY3" fmla="*/ 237995 h 2487521"/>
              <a:gd name="connsiteX4" fmla="*/ 175364 w 8493967"/>
              <a:gd name="connsiteY4" fmla="*/ 288099 h 2487521"/>
              <a:gd name="connsiteX5" fmla="*/ 212942 w 8493967"/>
              <a:gd name="connsiteY5" fmla="*/ 400833 h 2487521"/>
              <a:gd name="connsiteX6" fmla="*/ 225468 w 8493967"/>
              <a:gd name="connsiteY6" fmla="*/ 438411 h 2487521"/>
              <a:gd name="connsiteX7" fmla="*/ 275573 w 8493967"/>
              <a:gd name="connsiteY7" fmla="*/ 538619 h 2487521"/>
              <a:gd name="connsiteX8" fmla="*/ 338203 w 8493967"/>
              <a:gd name="connsiteY8" fmla="*/ 651354 h 2487521"/>
              <a:gd name="connsiteX9" fmla="*/ 413359 w 8493967"/>
              <a:gd name="connsiteY9" fmla="*/ 701458 h 2487521"/>
              <a:gd name="connsiteX10" fmla="*/ 601249 w 8493967"/>
              <a:gd name="connsiteY10" fmla="*/ 739036 h 2487521"/>
              <a:gd name="connsiteX11" fmla="*/ 651353 w 8493967"/>
              <a:gd name="connsiteY11" fmla="*/ 751562 h 2487521"/>
              <a:gd name="connsiteX12" fmla="*/ 713984 w 8493967"/>
              <a:gd name="connsiteY12" fmla="*/ 801666 h 2487521"/>
              <a:gd name="connsiteX13" fmla="*/ 776614 w 8493967"/>
              <a:gd name="connsiteY13" fmla="*/ 876822 h 2487521"/>
              <a:gd name="connsiteX14" fmla="*/ 939452 w 8493967"/>
              <a:gd name="connsiteY14" fmla="*/ 914400 h 2487521"/>
              <a:gd name="connsiteX15" fmla="*/ 977030 w 8493967"/>
              <a:gd name="connsiteY15" fmla="*/ 926926 h 2487521"/>
              <a:gd name="connsiteX16" fmla="*/ 1052186 w 8493967"/>
              <a:gd name="connsiteY16" fmla="*/ 939452 h 2487521"/>
              <a:gd name="connsiteX17" fmla="*/ 1077238 w 8493967"/>
              <a:gd name="connsiteY17" fmla="*/ 977030 h 2487521"/>
              <a:gd name="connsiteX18" fmla="*/ 1189973 w 8493967"/>
              <a:gd name="connsiteY18" fmla="*/ 1064713 h 2487521"/>
              <a:gd name="connsiteX19" fmla="*/ 1240077 w 8493967"/>
              <a:gd name="connsiteY19" fmla="*/ 1077239 h 2487521"/>
              <a:gd name="connsiteX20" fmla="*/ 1277655 w 8493967"/>
              <a:gd name="connsiteY20" fmla="*/ 1089765 h 2487521"/>
              <a:gd name="connsiteX21" fmla="*/ 1390389 w 8493967"/>
              <a:gd name="connsiteY21" fmla="*/ 1114817 h 2487521"/>
              <a:gd name="connsiteX22" fmla="*/ 1578279 w 8493967"/>
              <a:gd name="connsiteY22" fmla="*/ 1102291 h 2487521"/>
              <a:gd name="connsiteX23" fmla="*/ 1728592 w 8493967"/>
              <a:gd name="connsiteY23" fmla="*/ 1127343 h 2487521"/>
              <a:gd name="connsiteX24" fmla="*/ 1803748 w 8493967"/>
              <a:gd name="connsiteY24" fmla="*/ 1152395 h 2487521"/>
              <a:gd name="connsiteX25" fmla="*/ 2279737 w 8493967"/>
              <a:gd name="connsiteY25" fmla="*/ 1164921 h 2487521"/>
              <a:gd name="connsiteX26" fmla="*/ 2455101 w 8493967"/>
              <a:gd name="connsiteY26" fmla="*/ 1265129 h 2487521"/>
              <a:gd name="connsiteX27" fmla="*/ 2755726 w 8493967"/>
              <a:gd name="connsiteY27" fmla="*/ 1277655 h 2487521"/>
              <a:gd name="connsiteX28" fmla="*/ 2830882 w 8493967"/>
              <a:gd name="connsiteY28" fmla="*/ 1352811 h 2487521"/>
              <a:gd name="connsiteX29" fmla="*/ 2931090 w 8493967"/>
              <a:gd name="connsiteY29" fmla="*/ 1402915 h 2487521"/>
              <a:gd name="connsiteX30" fmla="*/ 2968668 w 8493967"/>
              <a:gd name="connsiteY30" fmla="*/ 1415441 h 2487521"/>
              <a:gd name="connsiteX31" fmla="*/ 3056351 w 8493967"/>
              <a:gd name="connsiteY31" fmla="*/ 1427967 h 2487521"/>
              <a:gd name="connsiteX32" fmla="*/ 3093929 w 8493967"/>
              <a:gd name="connsiteY32" fmla="*/ 1453019 h 2487521"/>
              <a:gd name="connsiteX33" fmla="*/ 3156559 w 8493967"/>
              <a:gd name="connsiteY33" fmla="*/ 1515650 h 2487521"/>
              <a:gd name="connsiteX34" fmla="*/ 3632548 w 8493967"/>
              <a:gd name="connsiteY34" fmla="*/ 1503124 h 2487521"/>
              <a:gd name="connsiteX35" fmla="*/ 3682652 w 8493967"/>
              <a:gd name="connsiteY35" fmla="*/ 1490598 h 2487521"/>
              <a:gd name="connsiteX36" fmla="*/ 4020855 w 8493967"/>
              <a:gd name="connsiteY36" fmla="*/ 1478072 h 2487521"/>
              <a:gd name="connsiteX37" fmla="*/ 4045907 w 8493967"/>
              <a:gd name="connsiteY37" fmla="*/ 1453019 h 2487521"/>
              <a:gd name="connsiteX38" fmla="*/ 4096011 w 8493967"/>
              <a:gd name="connsiteY38" fmla="*/ 1427967 h 2487521"/>
              <a:gd name="connsiteX39" fmla="*/ 4133589 w 8493967"/>
              <a:gd name="connsiteY39" fmla="*/ 1402915 h 2487521"/>
              <a:gd name="connsiteX40" fmla="*/ 4283901 w 8493967"/>
              <a:gd name="connsiteY40" fmla="*/ 1415441 h 2487521"/>
              <a:gd name="connsiteX41" fmla="*/ 4359057 w 8493967"/>
              <a:gd name="connsiteY41" fmla="*/ 1465546 h 2487521"/>
              <a:gd name="connsiteX42" fmla="*/ 4396636 w 8493967"/>
              <a:gd name="connsiteY42" fmla="*/ 1478072 h 2487521"/>
              <a:gd name="connsiteX43" fmla="*/ 4434214 w 8493967"/>
              <a:gd name="connsiteY43" fmla="*/ 1503124 h 2487521"/>
              <a:gd name="connsiteX44" fmla="*/ 4572000 w 8493967"/>
              <a:gd name="connsiteY44" fmla="*/ 1515650 h 2487521"/>
              <a:gd name="connsiteX45" fmla="*/ 4609578 w 8493967"/>
              <a:gd name="connsiteY45" fmla="*/ 1528176 h 2487521"/>
              <a:gd name="connsiteX46" fmla="*/ 4622104 w 8493967"/>
              <a:gd name="connsiteY46" fmla="*/ 1603332 h 2487521"/>
              <a:gd name="connsiteX47" fmla="*/ 4659682 w 8493967"/>
              <a:gd name="connsiteY47" fmla="*/ 1615858 h 2487521"/>
              <a:gd name="connsiteX48" fmla="*/ 4697260 w 8493967"/>
              <a:gd name="connsiteY48" fmla="*/ 1640910 h 2487521"/>
              <a:gd name="connsiteX49" fmla="*/ 5073041 w 8493967"/>
              <a:gd name="connsiteY49" fmla="*/ 1640910 h 2487521"/>
              <a:gd name="connsiteX50" fmla="*/ 5123145 w 8493967"/>
              <a:gd name="connsiteY50" fmla="*/ 1665962 h 2487521"/>
              <a:gd name="connsiteX51" fmla="*/ 5273457 w 8493967"/>
              <a:gd name="connsiteY51" fmla="*/ 1741118 h 2487521"/>
              <a:gd name="connsiteX52" fmla="*/ 5285984 w 8493967"/>
              <a:gd name="connsiteY52" fmla="*/ 1803748 h 2487521"/>
              <a:gd name="connsiteX53" fmla="*/ 5336088 w 8493967"/>
              <a:gd name="connsiteY53" fmla="*/ 1878904 h 2487521"/>
              <a:gd name="connsiteX54" fmla="*/ 5361140 w 8493967"/>
              <a:gd name="connsiteY54" fmla="*/ 1929009 h 2487521"/>
              <a:gd name="connsiteX55" fmla="*/ 5436296 w 8493967"/>
              <a:gd name="connsiteY55" fmla="*/ 2004165 h 2487521"/>
              <a:gd name="connsiteX56" fmla="*/ 5461348 w 8493967"/>
              <a:gd name="connsiteY56" fmla="*/ 2041743 h 2487521"/>
              <a:gd name="connsiteX57" fmla="*/ 5461348 w 8493967"/>
              <a:gd name="connsiteY57" fmla="*/ 2229633 h 2487521"/>
              <a:gd name="connsiteX58" fmla="*/ 5486400 w 8493967"/>
              <a:gd name="connsiteY58" fmla="*/ 2267211 h 2487521"/>
              <a:gd name="connsiteX59" fmla="*/ 5498926 w 8493967"/>
              <a:gd name="connsiteY59" fmla="*/ 2304789 h 2487521"/>
              <a:gd name="connsiteX60" fmla="*/ 5549030 w 8493967"/>
              <a:gd name="connsiteY60" fmla="*/ 2329841 h 2487521"/>
              <a:gd name="connsiteX61" fmla="*/ 5624186 w 8493967"/>
              <a:gd name="connsiteY61" fmla="*/ 2279737 h 2487521"/>
              <a:gd name="connsiteX62" fmla="*/ 5636712 w 8493967"/>
              <a:gd name="connsiteY62" fmla="*/ 2317315 h 2487521"/>
              <a:gd name="connsiteX63" fmla="*/ 5661764 w 8493967"/>
              <a:gd name="connsiteY63" fmla="*/ 2279737 h 2487521"/>
              <a:gd name="connsiteX64" fmla="*/ 5674290 w 8493967"/>
              <a:gd name="connsiteY64" fmla="*/ 2192055 h 2487521"/>
              <a:gd name="connsiteX65" fmla="*/ 5749447 w 8493967"/>
              <a:gd name="connsiteY65" fmla="*/ 2141951 h 2487521"/>
              <a:gd name="connsiteX66" fmla="*/ 5774499 w 8493967"/>
              <a:gd name="connsiteY66" fmla="*/ 1991639 h 2487521"/>
              <a:gd name="connsiteX67" fmla="*/ 5799551 w 8493967"/>
              <a:gd name="connsiteY67" fmla="*/ 1954061 h 2487521"/>
              <a:gd name="connsiteX68" fmla="*/ 5862181 w 8493967"/>
              <a:gd name="connsiteY68" fmla="*/ 1866378 h 2487521"/>
              <a:gd name="connsiteX69" fmla="*/ 5899759 w 8493967"/>
              <a:gd name="connsiteY69" fmla="*/ 1691014 h 2487521"/>
              <a:gd name="connsiteX70" fmla="*/ 5949863 w 8493967"/>
              <a:gd name="connsiteY70" fmla="*/ 1653436 h 2487521"/>
              <a:gd name="connsiteX71" fmla="*/ 6150279 w 8493967"/>
              <a:gd name="connsiteY71" fmla="*/ 1678488 h 2487521"/>
              <a:gd name="connsiteX72" fmla="*/ 6313118 w 8493967"/>
              <a:gd name="connsiteY72" fmla="*/ 1628384 h 2487521"/>
              <a:gd name="connsiteX73" fmla="*/ 6363222 w 8493967"/>
              <a:gd name="connsiteY73" fmla="*/ 1615858 h 2487521"/>
              <a:gd name="connsiteX74" fmla="*/ 6764055 w 8493967"/>
              <a:gd name="connsiteY74" fmla="*/ 1603332 h 2487521"/>
              <a:gd name="connsiteX75" fmla="*/ 6814159 w 8493967"/>
              <a:gd name="connsiteY75" fmla="*/ 1590806 h 2487521"/>
              <a:gd name="connsiteX76" fmla="*/ 6889315 w 8493967"/>
              <a:gd name="connsiteY76" fmla="*/ 1528176 h 2487521"/>
              <a:gd name="connsiteX77" fmla="*/ 6939419 w 8493967"/>
              <a:gd name="connsiteY77" fmla="*/ 1503124 h 2487521"/>
              <a:gd name="connsiteX78" fmla="*/ 7027101 w 8493967"/>
              <a:gd name="connsiteY78" fmla="*/ 1465546 h 2487521"/>
              <a:gd name="connsiteX79" fmla="*/ 7352778 w 8493967"/>
              <a:gd name="connsiteY79" fmla="*/ 1465546 h 2487521"/>
              <a:gd name="connsiteX80" fmla="*/ 7452986 w 8493967"/>
              <a:gd name="connsiteY80" fmla="*/ 1427967 h 2487521"/>
              <a:gd name="connsiteX81" fmla="*/ 7565721 w 8493967"/>
              <a:gd name="connsiteY81" fmla="*/ 1402915 h 2487521"/>
              <a:gd name="connsiteX82" fmla="*/ 7590773 w 8493967"/>
              <a:gd name="connsiteY82" fmla="*/ 1365337 h 2487521"/>
              <a:gd name="connsiteX83" fmla="*/ 7628351 w 8493967"/>
              <a:gd name="connsiteY83" fmla="*/ 1327759 h 2487521"/>
              <a:gd name="connsiteX84" fmla="*/ 7690981 w 8493967"/>
              <a:gd name="connsiteY84" fmla="*/ 1240077 h 2487521"/>
              <a:gd name="connsiteX85" fmla="*/ 7703507 w 8493967"/>
              <a:gd name="connsiteY85" fmla="*/ 1152395 h 2487521"/>
              <a:gd name="connsiteX86" fmla="*/ 7853819 w 8493967"/>
              <a:gd name="connsiteY86" fmla="*/ 1052187 h 2487521"/>
              <a:gd name="connsiteX87" fmla="*/ 7954027 w 8493967"/>
              <a:gd name="connsiteY87" fmla="*/ 964504 h 2487521"/>
              <a:gd name="connsiteX88" fmla="*/ 7954027 w 8493967"/>
              <a:gd name="connsiteY88" fmla="*/ 964504 h 2487521"/>
              <a:gd name="connsiteX89" fmla="*/ 7991605 w 8493967"/>
              <a:gd name="connsiteY89" fmla="*/ 939452 h 2487521"/>
              <a:gd name="connsiteX90" fmla="*/ 8016657 w 8493967"/>
              <a:gd name="connsiteY90" fmla="*/ 889348 h 2487521"/>
              <a:gd name="connsiteX91" fmla="*/ 8054236 w 8493967"/>
              <a:gd name="connsiteY91" fmla="*/ 814192 h 2487521"/>
              <a:gd name="connsiteX92" fmla="*/ 8079288 w 8493967"/>
              <a:gd name="connsiteY92" fmla="*/ 701458 h 2487521"/>
              <a:gd name="connsiteX93" fmla="*/ 8116866 w 8493967"/>
              <a:gd name="connsiteY93" fmla="*/ 663880 h 2487521"/>
              <a:gd name="connsiteX94" fmla="*/ 8154444 w 8493967"/>
              <a:gd name="connsiteY94" fmla="*/ 613776 h 2487521"/>
              <a:gd name="connsiteX95" fmla="*/ 8166970 w 8493967"/>
              <a:gd name="connsiteY95" fmla="*/ 576198 h 2487521"/>
              <a:gd name="connsiteX96" fmla="*/ 8242126 w 8493967"/>
              <a:gd name="connsiteY96" fmla="*/ 513567 h 2487521"/>
              <a:gd name="connsiteX97" fmla="*/ 8267178 w 8493967"/>
              <a:gd name="connsiteY97" fmla="*/ 475989 h 2487521"/>
              <a:gd name="connsiteX98" fmla="*/ 8292230 w 8493967"/>
              <a:gd name="connsiteY98" fmla="*/ 388307 h 2487521"/>
              <a:gd name="connsiteX99" fmla="*/ 8379912 w 8493967"/>
              <a:gd name="connsiteY99" fmla="*/ 300625 h 2487521"/>
              <a:gd name="connsiteX100" fmla="*/ 8442542 w 8493967"/>
              <a:gd name="connsiteY100" fmla="*/ 225469 h 2487521"/>
              <a:gd name="connsiteX101" fmla="*/ 8455068 w 8493967"/>
              <a:gd name="connsiteY101" fmla="*/ 187891 h 2487521"/>
              <a:gd name="connsiteX102" fmla="*/ 8467594 w 8493967"/>
              <a:gd name="connsiteY102" fmla="*/ 100209 h 2487521"/>
              <a:gd name="connsiteX103" fmla="*/ 8480121 w 8493967"/>
              <a:gd name="connsiteY103" fmla="*/ 50104 h 2487521"/>
              <a:gd name="connsiteX104" fmla="*/ 8492647 w 8493967"/>
              <a:gd name="connsiteY104" fmla="*/ 0 h 2487521"/>
              <a:gd name="connsiteX0" fmla="*/ 8431622 w 8493967"/>
              <a:gd name="connsiteY0" fmla="*/ 2487521 h 2487521"/>
              <a:gd name="connsiteX1" fmla="*/ 8263137 w 8493967"/>
              <a:gd name="connsiteY1" fmla="*/ 2472678 h 2487521"/>
              <a:gd name="connsiteX2" fmla="*/ 16285 w 8493967"/>
              <a:gd name="connsiteY2" fmla="*/ 2381962 h 2487521"/>
              <a:gd name="connsiteX3" fmla="*/ 0 w 8493967"/>
              <a:gd name="connsiteY3" fmla="*/ 212943 h 2487521"/>
              <a:gd name="connsiteX4" fmla="*/ 75156 w 8493967"/>
              <a:gd name="connsiteY4" fmla="*/ 237995 h 2487521"/>
              <a:gd name="connsiteX5" fmla="*/ 175364 w 8493967"/>
              <a:gd name="connsiteY5" fmla="*/ 288099 h 2487521"/>
              <a:gd name="connsiteX6" fmla="*/ 212942 w 8493967"/>
              <a:gd name="connsiteY6" fmla="*/ 400833 h 2487521"/>
              <a:gd name="connsiteX7" fmla="*/ 225468 w 8493967"/>
              <a:gd name="connsiteY7" fmla="*/ 438411 h 2487521"/>
              <a:gd name="connsiteX8" fmla="*/ 275573 w 8493967"/>
              <a:gd name="connsiteY8" fmla="*/ 538619 h 2487521"/>
              <a:gd name="connsiteX9" fmla="*/ 338203 w 8493967"/>
              <a:gd name="connsiteY9" fmla="*/ 651354 h 2487521"/>
              <a:gd name="connsiteX10" fmla="*/ 413359 w 8493967"/>
              <a:gd name="connsiteY10" fmla="*/ 701458 h 2487521"/>
              <a:gd name="connsiteX11" fmla="*/ 601249 w 8493967"/>
              <a:gd name="connsiteY11" fmla="*/ 739036 h 2487521"/>
              <a:gd name="connsiteX12" fmla="*/ 651353 w 8493967"/>
              <a:gd name="connsiteY12" fmla="*/ 751562 h 2487521"/>
              <a:gd name="connsiteX13" fmla="*/ 713984 w 8493967"/>
              <a:gd name="connsiteY13" fmla="*/ 801666 h 2487521"/>
              <a:gd name="connsiteX14" fmla="*/ 776614 w 8493967"/>
              <a:gd name="connsiteY14" fmla="*/ 876822 h 2487521"/>
              <a:gd name="connsiteX15" fmla="*/ 939452 w 8493967"/>
              <a:gd name="connsiteY15" fmla="*/ 914400 h 2487521"/>
              <a:gd name="connsiteX16" fmla="*/ 977030 w 8493967"/>
              <a:gd name="connsiteY16" fmla="*/ 926926 h 2487521"/>
              <a:gd name="connsiteX17" fmla="*/ 1052186 w 8493967"/>
              <a:gd name="connsiteY17" fmla="*/ 939452 h 2487521"/>
              <a:gd name="connsiteX18" fmla="*/ 1077238 w 8493967"/>
              <a:gd name="connsiteY18" fmla="*/ 977030 h 2487521"/>
              <a:gd name="connsiteX19" fmla="*/ 1189973 w 8493967"/>
              <a:gd name="connsiteY19" fmla="*/ 1064713 h 2487521"/>
              <a:gd name="connsiteX20" fmla="*/ 1240077 w 8493967"/>
              <a:gd name="connsiteY20" fmla="*/ 1077239 h 2487521"/>
              <a:gd name="connsiteX21" fmla="*/ 1277655 w 8493967"/>
              <a:gd name="connsiteY21" fmla="*/ 1089765 h 2487521"/>
              <a:gd name="connsiteX22" fmla="*/ 1390389 w 8493967"/>
              <a:gd name="connsiteY22" fmla="*/ 1114817 h 2487521"/>
              <a:gd name="connsiteX23" fmla="*/ 1578279 w 8493967"/>
              <a:gd name="connsiteY23" fmla="*/ 1102291 h 2487521"/>
              <a:gd name="connsiteX24" fmla="*/ 1728592 w 8493967"/>
              <a:gd name="connsiteY24" fmla="*/ 1127343 h 2487521"/>
              <a:gd name="connsiteX25" fmla="*/ 1803748 w 8493967"/>
              <a:gd name="connsiteY25" fmla="*/ 1152395 h 2487521"/>
              <a:gd name="connsiteX26" fmla="*/ 2279737 w 8493967"/>
              <a:gd name="connsiteY26" fmla="*/ 1164921 h 2487521"/>
              <a:gd name="connsiteX27" fmla="*/ 2455101 w 8493967"/>
              <a:gd name="connsiteY27" fmla="*/ 1265129 h 2487521"/>
              <a:gd name="connsiteX28" fmla="*/ 2755726 w 8493967"/>
              <a:gd name="connsiteY28" fmla="*/ 1277655 h 2487521"/>
              <a:gd name="connsiteX29" fmla="*/ 2830882 w 8493967"/>
              <a:gd name="connsiteY29" fmla="*/ 1352811 h 2487521"/>
              <a:gd name="connsiteX30" fmla="*/ 2931090 w 8493967"/>
              <a:gd name="connsiteY30" fmla="*/ 1402915 h 2487521"/>
              <a:gd name="connsiteX31" fmla="*/ 2968668 w 8493967"/>
              <a:gd name="connsiteY31" fmla="*/ 1415441 h 2487521"/>
              <a:gd name="connsiteX32" fmla="*/ 3056351 w 8493967"/>
              <a:gd name="connsiteY32" fmla="*/ 1427967 h 2487521"/>
              <a:gd name="connsiteX33" fmla="*/ 3093929 w 8493967"/>
              <a:gd name="connsiteY33" fmla="*/ 1453019 h 2487521"/>
              <a:gd name="connsiteX34" fmla="*/ 3156559 w 8493967"/>
              <a:gd name="connsiteY34" fmla="*/ 1515650 h 2487521"/>
              <a:gd name="connsiteX35" fmla="*/ 3632548 w 8493967"/>
              <a:gd name="connsiteY35" fmla="*/ 1503124 h 2487521"/>
              <a:gd name="connsiteX36" fmla="*/ 3682652 w 8493967"/>
              <a:gd name="connsiteY36" fmla="*/ 1490598 h 2487521"/>
              <a:gd name="connsiteX37" fmla="*/ 4020855 w 8493967"/>
              <a:gd name="connsiteY37" fmla="*/ 1478072 h 2487521"/>
              <a:gd name="connsiteX38" fmla="*/ 4045907 w 8493967"/>
              <a:gd name="connsiteY38" fmla="*/ 1453019 h 2487521"/>
              <a:gd name="connsiteX39" fmla="*/ 4096011 w 8493967"/>
              <a:gd name="connsiteY39" fmla="*/ 1427967 h 2487521"/>
              <a:gd name="connsiteX40" fmla="*/ 4133589 w 8493967"/>
              <a:gd name="connsiteY40" fmla="*/ 1402915 h 2487521"/>
              <a:gd name="connsiteX41" fmla="*/ 4283901 w 8493967"/>
              <a:gd name="connsiteY41" fmla="*/ 1415441 h 2487521"/>
              <a:gd name="connsiteX42" fmla="*/ 4359057 w 8493967"/>
              <a:gd name="connsiteY42" fmla="*/ 1465546 h 2487521"/>
              <a:gd name="connsiteX43" fmla="*/ 4396636 w 8493967"/>
              <a:gd name="connsiteY43" fmla="*/ 1478072 h 2487521"/>
              <a:gd name="connsiteX44" fmla="*/ 4434214 w 8493967"/>
              <a:gd name="connsiteY44" fmla="*/ 1503124 h 2487521"/>
              <a:gd name="connsiteX45" fmla="*/ 4572000 w 8493967"/>
              <a:gd name="connsiteY45" fmla="*/ 1515650 h 2487521"/>
              <a:gd name="connsiteX46" fmla="*/ 4609578 w 8493967"/>
              <a:gd name="connsiteY46" fmla="*/ 1528176 h 2487521"/>
              <a:gd name="connsiteX47" fmla="*/ 4622104 w 8493967"/>
              <a:gd name="connsiteY47" fmla="*/ 1603332 h 2487521"/>
              <a:gd name="connsiteX48" fmla="*/ 4659682 w 8493967"/>
              <a:gd name="connsiteY48" fmla="*/ 1615858 h 2487521"/>
              <a:gd name="connsiteX49" fmla="*/ 4697260 w 8493967"/>
              <a:gd name="connsiteY49" fmla="*/ 1640910 h 2487521"/>
              <a:gd name="connsiteX50" fmla="*/ 5073041 w 8493967"/>
              <a:gd name="connsiteY50" fmla="*/ 1640910 h 2487521"/>
              <a:gd name="connsiteX51" fmla="*/ 5123145 w 8493967"/>
              <a:gd name="connsiteY51" fmla="*/ 1665962 h 2487521"/>
              <a:gd name="connsiteX52" fmla="*/ 5273457 w 8493967"/>
              <a:gd name="connsiteY52" fmla="*/ 1741118 h 2487521"/>
              <a:gd name="connsiteX53" fmla="*/ 5285984 w 8493967"/>
              <a:gd name="connsiteY53" fmla="*/ 1803748 h 2487521"/>
              <a:gd name="connsiteX54" fmla="*/ 5336088 w 8493967"/>
              <a:gd name="connsiteY54" fmla="*/ 1878904 h 2487521"/>
              <a:gd name="connsiteX55" fmla="*/ 5361140 w 8493967"/>
              <a:gd name="connsiteY55" fmla="*/ 1929009 h 2487521"/>
              <a:gd name="connsiteX56" fmla="*/ 5436296 w 8493967"/>
              <a:gd name="connsiteY56" fmla="*/ 2004165 h 2487521"/>
              <a:gd name="connsiteX57" fmla="*/ 5461348 w 8493967"/>
              <a:gd name="connsiteY57" fmla="*/ 2041743 h 2487521"/>
              <a:gd name="connsiteX58" fmla="*/ 5461348 w 8493967"/>
              <a:gd name="connsiteY58" fmla="*/ 2229633 h 2487521"/>
              <a:gd name="connsiteX59" fmla="*/ 5486400 w 8493967"/>
              <a:gd name="connsiteY59" fmla="*/ 2267211 h 2487521"/>
              <a:gd name="connsiteX60" fmla="*/ 5498926 w 8493967"/>
              <a:gd name="connsiteY60" fmla="*/ 2304789 h 2487521"/>
              <a:gd name="connsiteX61" fmla="*/ 5549030 w 8493967"/>
              <a:gd name="connsiteY61" fmla="*/ 2329841 h 2487521"/>
              <a:gd name="connsiteX62" fmla="*/ 5624186 w 8493967"/>
              <a:gd name="connsiteY62" fmla="*/ 2279737 h 2487521"/>
              <a:gd name="connsiteX63" fmla="*/ 5636712 w 8493967"/>
              <a:gd name="connsiteY63" fmla="*/ 2317315 h 2487521"/>
              <a:gd name="connsiteX64" fmla="*/ 5661764 w 8493967"/>
              <a:gd name="connsiteY64" fmla="*/ 2279737 h 2487521"/>
              <a:gd name="connsiteX65" fmla="*/ 5674290 w 8493967"/>
              <a:gd name="connsiteY65" fmla="*/ 2192055 h 2487521"/>
              <a:gd name="connsiteX66" fmla="*/ 5749447 w 8493967"/>
              <a:gd name="connsiteY66" fmla="*/ 2141951 h 2487521"/>
              <a:gd name="connsiteX67" fmla="*/ 5774499 w 8493967"/>
              <a:gd name="connsiteY67" fmla="*/ 1991639 h 2487521"/>
              <a:gd name="connsiteX68" fmla="*/ 5799551 w 8493967"/>
              <a:gd name="connsiteY68" fmla="*/ 1954061 h 2487521"/>
              <a:gd name="connsiteX69" fmla="*/ 5862181 w 8493967"/>
              <a:gd name="connsiteY69" fmla="*/ 1866378 h 2487521"/>
              <a:gd name="connsiteX70" fmla="*/ 5899759 w 8493967"/>
              <a:gd name="connsiteY70" fmla="*/ 1691014 h 2487521"/>
              <a:gd name="connsiteX71" fmla="*/ 5949863 w 8493967"/>
              <a:gd name="connsiteY71" fmla="*/ 1653436 h 2487521"/>
              <a:gd name="connsiteX72" fmla="*/ 6150279 w 8493967"/>
              <a:gd name="connsiteY72" fmla="*/ 1678488 h 2487521"/>
              <a:gd name="connsiteX73" fmla="*/ 6313118 w 8493967"/>
              <a:gd name="connsiteY73" fmla="*/ 1628384 h 2487521"/>
              <a:gd name="connsiteX74" fmla="*/ 6363222 w 8493967"/>
              <a:gd name="connsiteY74" fmla="*/ 1615858 h 2487521"/>
              <a:gd name="connsiteX75" fmla="*/ 6764055 w 8493967"/>
              <a:gd name="connsiteY75" fmla="*/ 1603332 h 2487521"/>
              <a:gd name="connsiteX76" fmla="*/ 6814159 w 8493967"/>
              <a:gd name="connsiteY76" fmla="*/ 1590806 h 2487521"/>
              <a:gd name="connsiteX77" fmla="*/ 6889315 w 8493967"/>
              <a:gd name="connsiteY77" fmla="*/ 1528176 h 2487521"/>
              <a:gd name="connsiteX78" fmla="*/ 6939419 w 8493967"/>
              <a:gd name="connsiteY78" fmla="*/ 1503124 h 2487521"/>
              <a:gd name="connsiteX79" fmla="*/ 7027101 w 8493967"/>
              <a:gd name="connsiteY79" fmla="*/ 1465546 h 2487521"/>
              <a:gd name="connsiteX80" fmla="*/ 7352778 w 8493967"/>
              <a:gd name="connsiteY80" fmla="*/ 1465546 h 2487521"/>
              <a:gd name="connsiteX81" fmla="*/ 7452986 w 8493967"/>
              <a:gd name="connsiteY81" fmla="*/ 1427967 h 2487521"/>
              <a:gd name="connsiteX82" fmla="*/ 7565721 w 8493967"/>
              <a:gd name="connsiteY82" fmla="*/ 1402915 h 2487521"/>
              <a:gd name="connsiteX83" fmla="*/ 7590773 w 8493967"/>
              <a:gd name="connsiteY83" fmla="*/ 1365337 h 2487521"/>
              <a:gd name="connsiteX84" fmla="*/ 7628351 w 8493967"/>
              <a:gd name="connsiteY84" fmla="*/ 1327759 h 2487521"/>
              <a:gd name="connsiteX85" fmla="*/ 7690981 w 8493967"/>
              <a:gd name="connsiteY85" fmla="*/ 1240077 h 2487521"/>
              <a:gd name="connsiteX86" fmla="*/ 7703507 w 8493967"/>
              <a:gd name="connsiteY86" fmla="*/ 1152395 h 2487521"/>
              <a:gd name="connsiteX87" fmla="*/ 7853819 w 8493967"/>
              <a:gd name="connsiteY87" fmla="*/ 1052187 h 2487521"/>
              <a:gd name="connsiteX88" fmla="*/ 7954027 w 8493967"/>
              <a:gd name="connsiteY88" fmla="*/ 964504 h 2487521"/>
              <a:gd name="connsiteX89" fmla="*/ 7954027 w 8493967"/>
              <a:gd name="connsiteY89" fmla="*/ 964504 h 2487521"/>
              <a:gd name="connsiteX90" fmla="*/ 7991605 w 8493967"/>
              <a:gd name="connsiteY90" fmla="*/ 939452 h 2487521"/>
              <a:gd name="connsiteX91" fmla="*/ 8016657 w 8493967"/>
              <a:gd name="connsiteY91" fmla="*/ 889348 h 2487521"/>
              <a:gd name="connsiteX92" fmla="*/ 8054236 w 8493967"/>
              <a:gd name="connsiteY92" fmla="*/ 814192 h 2487521"/>
              <a:gd name="connsiteX93" fmla="*/ 8079288 w 8493967"/>
              <a:gd name="connsiteY93" fmla="*/ 701458 h 2487521"/>
              <a:gd name="connsiteX94" fmla="*/ 8116866 w 8493967"/>
              <a:gd name="connsiteY94" fmla="*/ 663880 h 2487521"/>
              <a:gd name="connsiteX95" fmla="*/ 8154444 w 8493967"/>
              <a:gd name="connsiteY95" fmla="*/ 613776 h 2487521"/>
              <a:gd name="connsiteX96" fmla="*/ 8166970 w 8493967"/>
              <a:gd name="connsiteY96" fmla="*/ 576198 h 2487521"/>
              <a:gd name="connsiteX97" fmla="*/ 8242126 w 8493967"/>
              <a:gd name="connsiteY97" fmla="*/ 513567 h 2487521"/>
              <a:gd name="connsiteX98" fmla="*/ 8267178 w 8493967"/>
              <a:gd name="connsiteY98" fmla="*/ 475989 h 2487521"/>
              <a:gd name="connsiteX99" fmla="*/ 8292230 w 8493967"/>
              <a:gd name="connsiteY99" fmla="*/ 388307 h 2487521"/>
              <a:gd name="connsiteX100" fmla="*/ 8379912 w 8493967"/>
              <a:gd name="connsiteY100" fmla="*/ 300625 h 2487521"/>
              <a:gd name="connsiteX101" fmla="*/ 8442542 w 8493967"/>
              <a:gd name="connsiteY101" fmla="*/ 225469 h 2487521"/>
              <a:gd name="connsiteX102" fmla="*/ 8455068 w 8493967"/>
              <a:gd name="connsiteY102" fmla="*/ 187891 h 2487521"/>
              <a:gd name="connsiteX103" fmla="*/ 8467594 w 8493967"/>
              <a:gd name="connsiteY103" fmla="*/ 100209 h 2487521"/>
              <a:gd name="connsiteX104" fmla="*/ 8480121 w 8493967"/>
              <a:gd name="connsiteY104" fmla="*/ 50104 h 2487521"/>
              <a:gd name="connsiteX105" fmla="*/ 8492647 w 8493967"/>
              <a:gd name="connsiteY105" fmla="*/ 0 h 2487521"/>
              <a:gd name="connsiteX0" fmla="*/ 8505364 w 8505364"/>
              <a:gd name="connsiteY0" fmla="*/ 407998 h 2472678"/>
              <a:gd name="connsiteX1" fmla="*/ 8263137 w 8505364"/>
              <a:gd name="connsiteY1" fmla="*/ 2472678 h 2472678"/>
              <a:gd name="connsiteX2" fmla="*/ 16285 w 8505364"/>
              <a:gd name="connsiteY2" fmla="*/ 2381962 h 2472678"/>
              <a:gd name="connsiteX3" fmla="*/ 0 w 8505364"/>
              <a:gd name="connsiteY3" fmla="*/ 212943 h 2472678"/>
              <a:gd name="connsiteX4" fmla="*/ 75156 w 8505364"/>
              <a:gd name="connsiteY4" fmla="*/ 237995 h 2472678"/>
              <a:gd name="connsiteX5" fmla="*/ 175364 w 8505364"/>
              <a:gd name="connsiteY5" fmla="*/ 288099 h 2472678"/>
              <a:gd name="connsiteX6" fmla="*/ 212942 w 8505364"/>
              <a:gd name="connsiteY6" fmla="*/ 400833 h 2472678"/>
              <a:gd name="connsiteX7" fmla="*/ 225468 w 8505364"/>
              <a:gd name="connsiteY7" fmla="*/ 438411 h 2472678"/>
              <a:gd name="connsiteX8" fmla="*/ 275573 w 8505364"/>
              <a:gd name="connsiteY8" fmla="*/ 538619 h 2472678"/>
              <a:gd name="connsiteX9" fmla="*/ 338203 w 8505364"/>
              <a:gd name="connsiteY9" fmla="*/ 651354 h 2472678"/>
              <a:gd name="connsiteX10" fmla="*/ 413359 w 8505364"/>
              <a:gd name="connsiteY10" fmla="*/ 701458 h 2472678"/>
              <a:gd name="connsiteX11" fmla="*/ 601249 w 8505364"/>
              <a:gd name="connsiteY11" fmla="*/ 739036 h 2472678"/>
              <a:gd name="connsiteX12" fmla="*/ 651353 w 8505364"/>
              <a:gd name="connsiteY12" fmla="*/ 751562 h 2472678"/>
              <a:gd name="connsiteX13" fmla="*/ 713984 w 8505364"/>
              <a:gd name="connsiteY13" fmla="*/ 801666 h 2472678"/>
              <a:gd name="connsiteX14" fmla="*/ 776614 w 8505364"/>
              <a:gd name="connsiteY14" fmla="*/ 876822 h 2472678"/>
              <a:gd name="connsiteX15" fmla="*/ 939452 w 8505364"/>
              <a:gd name="connsiteY15" fmla="*/ 914400 h 2472678"/>
              <a:gd name="connsiteX16" fmla="*/ 977030 w 8505364"/>
              <a:gd name="connsiteY16" fmla="*/ 926926 h 2472678"/>
              <a:gd name="connsiteX17" fmla="*/ 1052186 w 8505364"/>
              <a:gd name="connsiteY17" fmla="*/ 939452 h 2472678"/>
              <a:gd name="connsiteX18" fmla="*/ 1077238 w 8505364"/>
              <a:gd name="connsiteY18" fmla="*/ 977030 h 2472678"/>
              <a:gd name="connsiteX19" fmla="*/ 1189973 w 8505364"/>
              <a:gd name="connsiteY19" fmla="*/ 1064713 h 2472678"/>
              <a:gd name="connsiteX20" fmla="*/ 1240077 w 8505364"/>
              <a:gd name="connsiteY20" fmla="*/ 1077239 h 2472678"/>
              <a:gd name="connsiteX21" fmla="*/ 1277655 w 8505364"/>
              <a:gd name="connsiteY21" fmla="*/ 1089765 h 2472678"/>
              <a:gd name="connsiteX22" fmla="*/ 1390389 w 8505364"/>
              <a:gd name="connsiteY22" fmla="*/ 1114817 h 2472678"/>
              <a:gd name="connsiteX23" fmla="*/ 1578279 w 8505364"/>
              <a:gd name="connsiteY23" fmla="*/ 1102291 h 2472678"/>
              <a:gd name="connsiteX24" fmla="*/ 1728592 w 8505364"/>
              <a:gd name="connsiteY24" fmla="*/ 1127343 h 2472678"/>
              <a:gd name="connsiteX25" fmla="*/ 1803748 w 8505364"/>
              <a:gd name="connsiteY25" fmla="*/ 1152395 h 2472678"/>
              <a:gd name="connsiteX26" fmla="*/ 2279737 w 8505364"/>
              <a:gd name="connsiteY26" fmla="*/ 1164921 h 2472678"/>
              <a:gd name="connsiteX27" fmla="*/ 2455101 w 8505364"/>
              <a:gd name="connsiteY27" fmla="*/ 1265129 h 2472678"/>
              <a:gd name="connsiteX28" fmla="*/ 2755726 w 8505364"/>
              <a:gd name="connsiteY28" fmla="*/ 1277655 h 2472678"/>
              <a:gd name="connsiteX29" fmla="*/ 2830882 w 8505364"/>
              <a:gd name="connsiteY29" fmla="*/ 1352811 h 2472678"/>
              <a:gd name="connsiteX30" fmla="*/ 2931090 w 8505364"/>
              <a:gd name="connsiteY30" fmla="*/ 1402915 h 2472678"/>
              <a:gd name="connsiteX31" fmla="*/ 2968668 w 8505364"/>
              <a:gd name="connsiteY31" fmla="*/ 1415441 h 2472678"/>
              <a:gd name="connsiteX32" fmla="*/ 3056351 w 8505364"/>
              <a:gd name="connsiteY32" fmla="*/ 1427967 h 2472678"/>
              <a:gd name="connsiteX33" fmla="*/ 3093929 w 8505364"/>
              <a:gd name="connsiteY33" fmla="*/ 1453019 h 2472678"/>
              <a:gd name="connsiteX34" fmla="*/ 3156559 w 8505364"/>
              <a:gd name="connsiteY34" fmla="*/ 1515650 h 2472678"/>
              <a:gd name="connsiteX35" fmla="*/ 3632548 w 8505364"/>
              <a:gd name="connsiteY35" fmla="*/ 1503124 h 2472678"/>
              <a:gd name="connsiteX36" fmla="*/ 3682652 w 8505364"/>
              <a:gd name="connsiteY36" fmla="*/ 1490598 h 2472678"/>
              <a:gd name="connsiteX37" fmla="*/ 4020855 w 8505364"/>
              <a:gd name="connsiteY37" fmla="*/ 1478072 h 2472678"/>
              <a:gd name="connsiteX38" fmla="*/ 4045907 w 8505364"/>
              <a:gd name="connsiteY38" fmla="*/ 1453019 h 2472678"/>
              <a:gd name="connsiteX39" fmla="*/ 4096011 w 8505364"/>
              <a:gd name="connsiteY39" fmla="*/ 1427967 h 2472678"/>
              <a:gd name="connsiteX40" fmla="*/ 4133589 w 8505364"/>
              <a:gd name="connsiteY40" fmla="*/ 1402915 h 2472678"/>
              <a:gd name="connsiteX41" fmla="*/ 4283901 w 8505364"/>
              <a:gd name="connsiteY41" fmla="*/ 1415441 h 2472678"/>
              <a:gd name="connsiteX42" fmla="*/ 4359057 w 8505364"/>
              <a:gd name="connsiteY42" fmla="*/ 1465546 h 2472678"/>
              <a:gd name="connsiteX43" fmla="*/ 4396636 w 8505364"/>
              <a:gd name="connsiteY43" fmla="*/ 1478072 h 2472678"/>
              <a:gd name="connsiteX44" fmla="*/ 4434214 w 8505364"/>
              <a:gd name="connsiteY44" fmla="*/ 1503124 h 2472678"/>
              <a:gd name="connsiteX45" fmla="*/ 4572000 w 8505364"/>
              <a:gd name="connsiteY45" fmla="*/ 1515650 h 2472678"/>
              <a:gd name="connsiteX46" fmla="*/ 4609578 w 8505364"/>
              <a:gd name="connsiteY46" fmla="*/ 1528176 h 2472678"/>
              <a:gd name="connsiteX47" fmla="*/ 4622104 w 8505364"/>
              <a:gd name="connsiteY47" fmla="*/ 1603332 h 2472678"/>
              <a:gd name="connsiteX48" fmla="*/ 4659682 w 8505364"/>
              <a:gd name="connsiteY48" fmla="*/ 1615858 h 2472678"/>
              <a:gd name="connsiteX49" fmla="*/ 4697260 w 8505364"/>
              <a:gd name="connsiteY49" fmla="*/ 1640910 h 2472678"/>
              <a:gd name="connsiteX50" fmla="*/ 5073041 w 8505364"/>
              <a:gd name="connsiteY50" fmla="*/ 1640910 h 2472678"/>
              <a:gd name="connsiteX51" fmla="*/ 5123145 w 8505364"/>
              <a:gd name="connsiteY51" fmla="*/ 1665962 h 2472678"/>
              <a:gd name="connsiteX52" fmla="*/ 5273457 w 8505364"/>
              <a:gd name="connsiteY52" fmla="*/ 1741118 h 2472678"/>
              <a:gd name="connsiteX53" fmla="*/ 5285984 w 8505364"/>
              <a:gd name="connsiteY53" fmla="*/ 1803748 h 2472678"/>
              <a:gd name="connsiteX54" fmla="*/ 5336088 w 8505364"/>
              <a:gd name="connsiteY54" fmla="*/ 1878904 h 2472678"/>
              <a:gd name="connsiteX55" fmla="*/ 5361140 w 8505364"/>
              <a:gd name="connsiteY55" fmla="*/ 1929009 h 2472678"/>
              <a:gd name="connsiteX56" fmla="*/ 5436296 w 8505364"/>
              <a:gd name="connsiteY56" fmla="*/ 2004165 h 2472678"/>
              <a:gd name="connsiteX57" fmla="*/ 5461348 w 8505364"/>
              <a:gd name="connsiteY57" fmla="*/ 2041743 h 2472678"/>
              <a:gd name="connsiteX58" fmla="*/ 5461348 w 8505364"/>
              <a:gd name="connsiteY58" fmla="*/ 2229633 h 2472678"/>
              <a:gd name="connsiteX59" fmla="*/ 5486400 w 8505364"/>
              <a:gd name="connsiteY59" fmla="*/ 2267211 h 2472678"/>
              <a:gd name="connsiteX60" fmla="*/ 5498926 w 8505364"/>
              <a:gd name="connsiteY60" fmla="*/ 2304789 h 2472678"/>
              <a:gd name="connsiteX61" fmla="*/ 5549030 w 8505364"/>
              <a:gd name="connsiteY61" fmla="*/ 2329841 h 2472678"/>
              <a:gd name="connsiteX62" fmla="*/ 5624186 w 8505364"/>
              <a:gd name="connsiteY62" fmla="*/ 2279737 h 2472678"/>
              <a:gd name="connsiteX63" fmla="*/ 5636712 w 8505364"/>
              <a:gd name="connsiteY63" fmla="*/ 2317315 h 2472678"/>
              <a:gd name="connsiteX64" fmla="*/ 5661764 w 8505364"/>
              <a:gd name="connsiteY64" fmla="*/ 2279737 h 2472678"/>
              <a:gd name="connsiteX65" fmla="*/ 5674290 w 8505364"/>
              <a:gd name="connsiteY65" fmla="*/ 2192055 h 2472678"/>
              <a:gd name="connsiteX66" fmla="*/ 5749447 w 8505364"/>
              <a:gd name="connsiteY66" fmla="*/ 2141951 h 2472678"/>
              <a:gd name="connsiteX67" fmla="*/ 5774499 w 8505364"/>
              <a:gd name="connsiteY67" fmla="*/ 1991639 h 2472678"/>
              <a:gd name="connsiteX68" fmla="*/ 5799551 w 8505364"/>
              <a:gd name="connsiteY68" fmla="*/ 1954061 h 2472678"/>
              <a:gd name="connsiteX69" fmla="*/ 5862181 w 8505364"/>
              <a:gd name="connsiteY69" fmla="*/ 1866378 h 2472678"/>
              <a:gd name="connsiteX70" fmla="*/ 5899759 w 8505364"/>
              <a:gd name="connsiteY70" fmla="*/ 1691014 h 2472678"/>
              <a:gd name="connsiteX71" fmla="*/ 5949863 w 8505364"/>
              <a:gd name="connsiteY71" fmla="*/ 1653436 h 2472678"/>
              <a:gd name="connsiteX72" fmla="*/ 6150279 w 8505364"/>
              <a:gd name="connsiteY72" fmla="*/ 1678488 h 2472678"/>
              <a:gd name="connsiteX73" fmla="*/ 6313118 w 8505364"/>
              <a:gd name="connsiteY73" fmla="*/ 1628384 h 2472678"/>
              <a:gd name="connsiteX74" fmla="*/ 6363222 w 8505364"/>
              <a:gd name="connsiteY74" fmla="*/ 1615858 h 2472678"/>
              <a:gd name="connsiteX75" fmla="*/ 6764055 w 8505364"/>
              <a:gd name="connsiteY75" fmla="*/ 1603332 h 2472678"/>
              <a:gd name="connsiteX76" fmla="*/ 6814159 w 8505364"/>
              <a:gd name="connsiteY76" fmla="*/ 1590806 h 2472678"/>
              <a:gd name="connsiteX77" fmla="*/ 6889315 w 8505364"/>
              <a:gd name="connsiteY77" fmla="*/ 1528176 h 2472678"/>
              <a:gd name="connsiteX78" fmla="*/ 6939419 w 8505364"/>
              <a:gd name="connsiteY78" fmla="*/ 1503124 h 2472678"/>
              <a:gd name="connsiteX79" fmla="*/ 7027101 w 8505364"/>
              <a:gd name="connsiteY79" fmla="*/ 1465546 h 2472678"/>
              <a:gd name="connsiteX80" fmla="*/ 7352778 w 8505364"/>
              <a:gd name="connsiteY80" fmla="*/ 1465546 h 2472678"/>
              <a:gd name="connsiteX81" fmla="*/ 7452986 w 8505364"/>
              <a:gd name="connsiteY81" fmla="*/ 1427967 h 2472678"/>
              <a:gd name="connsiteX82" fmla="*/ 7565721 w 8505364"/>
              <a:gd name="connsiteY82" fmla="*/ 1402915 h 2472678"/>
              <a:gd name="connsiteX83" fmla="*/ 7590773 w 8505364"/>
              <a:gd name="connsiteY83" fmla="*/ 1365337 h 2472678"/>
              <a:gd name="connsiteX84" fmla="*/ 7628351 w 8505364"/>
              <a:gd name="connsiteY84" fmla="*/ 1327759 h 2472678"/>
              <a:gd name="connsiteX85" fmla="*/ 7690981 w 8505364"/>
              <a:gd name="connsiteY85" fmla="*/ 1240077 h 2472678"/>
              <a:gd name="connsiteX86" fmla="*/ 7703507 w 8505364"/>
              <a:gd name="connsiteY86" fmla="*/ 1152395 h 2472678"/>
              <a:gd name="connsiteX87" fmla="*/ 7853819 w 8505364"/>
              <a:gd name="connsiteY87" fmla="*/ 1052187 h 2472678"/>
              <a:gd name="connsiteX88" fmla="*/ 7954027 w 8505364"/>
              <a:gd name="connsiteY88" fmla="*/ 964504 h 2472678"/>
              <a:gd name="connsiteX89" fmla="*/ 7954027 w 8505364"/>
              <a:gd name="connsiteY89" fmla="*/ 964504 h 2472678"/>
              <a:gd name="connsiteX90" fmla="*/ 7991605 w 8505364"/>
              <a:gd name="connsiteY90" fmla="*/ 939452 h 2472678"/>
              <a:gd name="connsiteX91" fmla="*/ 8016657 w 8505364"/>
              <a:gd name="connsiteY91" fmla="*/ 889348 h 2472678"/>
              <a:gd name="connsiteX92" fmla="*/ 8054236 w 8505364"/>
              <a:gd name="connsiteY92" fmla="*/ 814192 h 2472678"/>
              <a:gd name="connsiteX93" fmla="*/ 8079288 w 8505364"/>
              <a:gd name="connsiteY93" fmla="*/ 701458 h 2472678"/>
              <a:gd name="connsiteX94" fmla="*/ 8116866 w 8505364"/>
              <a:gd name="connsiteY94" fmla="*/ 663880 h 2472678"/>
              <a:gd name="connsiteX95" fmla="*/ 8154444 w 8505364"/>
              <a:gd name="connsiteY95" fmla="*/ 613776 h 2472678"/>
              <a:gd name="connsiteX96" fmla="*/ 8166970 w 8505364"/>
              <a:gd name="connsiteY96" fmla="*/ 576198 h 2472678"/>
              <a:gd name="connsiteX97" fmla="*/ 8242126 w 8505364"/>
              <a:gd name="connsiteY97" fmla="*/ 513567 h 2472678"/>
              <a:gd name="connsiteX98" fmla="*/ 8267178 w 8505364"/>
              <a:gd name="connsiteY98" fmla="*/ 475989 h 2472678"/>
              <a:gd name="connsiteX99" fmla="*/ 8292230 w 8505364"/>
              <a:gd name="connsiteY99" fmla="*/ 388307 h 2472678"/>
              <a:gd name="connsiteX100" fmla="*/ 8379912 w 8505364"/>
              <a:gd name="connsiteY100" fmla="*/ 300625 h 2472678"/>
              <a:gd name="connsiteX101" fmla="*/ 8442542 w 8505364"/>
              <a:gd name="connsiteY101" fmla="*/ 225469 h 2472678"/>
              <a:gd name="connsiteX102" fmla="*/ 8455068 w 8505364"/>
              <a:gd name="connsiteY102" fmla="*/ 187891 h 2472678"/>
              <a:gd name="connsiteX103" fmla="*/ 8467594 w 8505364"/>
              <a:gd name="connsiteY103" fmla="*/ 100209 h 2472678"/>
              <a:gd name="connsiteX104" fmla="*/ 8480121 w 8505364"/>
              <a:gd name="connsiteY104" fmla="*/ 50104 h 2472678"/>
              <a:gd name="connsiteX105" fmla="*/ 8492647 w 8505364"/>
              <a:gd name="connsiteY105" fmla="*/ 0 h 2472678"/>
              <a:gd name="connsiteX0" fmla="*/ 8505364 w 8505364"/>
              <a:gd name="connsiteY0" fmla="*/ 407998 h 2472678"/>
              <a:gd name="connsiteX1" fmla="*/ 8418412 w 8505364"/>
              <a:gd name="connsiteY1" fmla="*/ 2472678 h 2472678"/>
              <a:gd name="connsiteX2" fmla="*/ 16285 w 8505364"/>
              <a:gd name="connsiteY2" fmla="*/ 2381962 h 2472678"/>
              <a:gd name="connsiteX3" fmla="*/ 0 w 8505364"/>
              <a:gd name="connsiteY3" fmla="*/ 212943 h 2472678"/>
              <a:gd name="connsiteX4" fmla="*/ 75156 w 8505364"/>
              <a:gd name="connsiteY4" fmla="*/ 237995 h 2472678"/>
              <a:gd name="connsiteX5" fmla="*/ 175364 w 8505364"/>
              <a:gd name="connsiteY5" fmla="*/ 288099 h 2472678"/>
              <a:gd name="connsiteX6" fmla="*/ 212942 w 8505364"/>
              <a:gd name="connsiteY6" fmla="*/ 400833 h 2472678"/>
              <a:gd name="connsiteX7" fmla="*/ 225468 w 8505364"/>
              <a:gd name="connsiteY7" fmla="*/ 438411 h 2472678"/>
              <a:gd name="connsiteX8" fmla="*/ 275573 w 8505364"/>
              <a:gd name="connsiteY8" fmla="*/ 538619 h 2472678"/>
              <a:gd name="connsiteX9" fmla="*/ 338203 w 8505364"/>
              <a:gd name="connsiteY9" fmla="*/ 651354 h 2472678"/>
              <a:gd name="connsiteX10" fmla="*/ 413359 w 8505364"/>
              <a:gd name="connsiteY10" fmla="*/ 701458 h 2472678"/>
              <a:gd name="connsiteX11" fmla="*/ 601249 w 8505364"/>
              <a:gd name="connsiteY11" fmla="*/ 739036 h 2472678"/>
              <a:gd name="connsiteX12" fmla="*/ 651353 w 8505364"/>
              <a:gd name="connsiteY12" fmla="*/ 751562 h 2472678"/>
              <a:gd name="connsiteX13" fmla="*/ 713984 w 8505364"/>
              <a:gd name="connsiteY13" fmla="*/ 801666 h 2472678"/>
              <a:gd name="connsiteX14" fmla="*/ 776614 w 8505364"/>
              <a:gd name="connsiteY14" fmla="*/ 876822 h 2472678"/>
              <a:gd name="connsiteX15" fmla="*/ 939452 w 8505364"/>
              <a:gd name="connsiteY15" fmla="*/ 914400 h 2472678"/>
              <a:gd name="connsiteX16" fmla="*/ 977030 w 8505364"/>
              <a:gd name="connsiteY16" fmla="*/ 926926 h 2472678"/>
              <a:gd name="connsiteX17" fmla="*/ 1052186 w 8505364"/>
              <a:gd name="connsiteY17" fmla="*/ 939452 h 2472678"/>
              <a:gd name="connsiteX18" fmla="*/ 1077238 w 8505364"/>
              <a:gd name="connsiteY18" fmla="*/ 977030 h 2472678"/>
              <a:gd name="connsiteX19" fmla="*/ 1189973 w 8505364"/>
              <a:gd name="connsiteY19" fmla="*/ 1064713 h 2472678"/>
              <a:gd name="connsiteX20" fmla="*/ 1240077 w 8505364"/>
              <a:gd name="connsiteY20" fmla="*/ 1077239 h 2472678"/>
              <a:gd name="connsiteX21" fmla="*/ 1277655 w 8505364"/>
              <a:gd name="connsiteY21" fmla="*/ 1089765 h 2472678"/>
              <a:gd name="connsiteX22" fmla="*/ 1390389 w 8505364"/>
              <a:gd name="connsiteY22" fmla="*/ 1114817 h 2472678"/>
              <a:gd name="connsiteX23" fmla="*/ 1578279 w 8505364"/>
              <a:gd name="connsiteY23" fmla="*/ 1102291 h 2472678"/>
              <a:gd name="connsiteX24" fmla="*/ 1728592 w 8505364"/>
              <a:gd name="connsiteY24" fmla="*/ 1127343 h 2472678"/>
              <a:gd name="connsiteX25" fmla="*/ 1803748 w 8505364"/>
              <a:gd name="connsiteY25" fmla="*/ 1152395 h 2472678"/>
              <a:gd name="connsiteX26" fmla="*/ 2279737 w 8505364"/>
              <a:gd name="connsiteY26" fmla="*/ 1164921 h 2472678"/>
              <a:gd name="connsiteX27" fmla="*/ 2455101 w 8505364"/>
              <a:gd name="connsiteY27" fmla="*/ 1265129 h 2472678"/>
              <a:gd name="connsiteX28" fmla="*/ 2755726 w 8505364"/>
              <a:gd name="connsiteY28" fmla="*/ 1277655 h 2472678"/>
              <a:gd name="connsiteX29" fmla="*/ 2830882 w 8505364"/>
              <a:gd name="connsiteY29" fmla="*/ 1352811 h 2472678"/>
              <a:gd name="connsiteX30" fmla="*/ 2931090 w 8505364"/>
              <a:gd name="connsiteY30" fmla="*/ 1402915 h 2472678"/>
              <a:gd name="connsiteX31" fmla="*/ 2968668 w 8505364"/>
              <a:gd name="connsiteY31" fmla="*/ 1415441 h 2472678"/>
              <a:gd name="connsiteX32" fmla="*/ 3056351 w 8505364"/>
              <a:gd name="connsiteY32" fmla="*/ 1427967 h 2472678"/>
              <a:gd name="connsiteX33" fmla="*/ 3093929 w 8505364"/>
              <a:gd name="connsiteY33" fmla="*/ 1453019 h 2472678"/>
              <a:gd name="connsiteX34" fmla="*/ 3156559 w 8505364"/>
              <a:gd name="connsiteY34" fmla="*/ 1515650 h 2472678"/>
              <a:gd name="connsiteX35" fmla="*/ 3632548 w 8505364"/>
              <a:gd name="connsiteY35" fmla="*/ 1503124 h 2472678"/>
              <a:gd name="connsiteX36" fmla="*/ 3682652 w 8505364"/>
              <a:gd name="connsiteY36" fmla="*/ 1490598 h 2472678"/>
              <a:gd name="connsiteX37" fmla="*/ 4020855 w 8505364"/>
              <a:gd name="connsiteY37" fmla="*/ 1478072 h 2472678"/>
              <a:gd name="connsiteX38" fmla="*/ 4045907 w 8505364"/>
              <a:gd name="connsiteY38" fmla="*/ 1453019 h 2472678"/>
              <a:gd name="connsiteX39" fmla="*/ 4096011 w 8505364"/>
              <a:gd name="connsiteY39" fmla="*/ 1427967 h 2472678"/>
              <a:gd name="connsiteX40" fmla="*/ 4133589 w 8505364"/>
              <a:gd name="connsiteY40" fmla="*/ 1402915 h 2472678"/>
              <a:gd name="connsiteX41" fmla="*/ 4283901 w 8505364"/>
              <a:gd name="connsiteY41" fmla="*/ 1415441 h 2472678"/>
              <a:gd name="connsiteX42" fmla="*/ 4359057 w 8505364"/>
              <a:gd name="connsiteY42" fmla="*/ 1465546 h 2472678"/>
              <a:gd name="connsiteX43" fmla="*/ 4396636 w 8505364"/>
              <a:gd name="connsiteY43" fmla="*/ 1478072 h 2472678"/>
              <a:gd name="connsiteX44" fmla="*/ 4434214 w 8505364"/>
              <a:gd name="connsiteY44" fmla="*/ 1503124 h 2472678"/>
              <a:gd name="connsiteX45" fmla="*/ 4572000 w 8505364"/>
              <a:gd name="connsiteY45" fmla="*/ 1515650 h 2472678"/>
              <a:gd name="connsiteX46" fmla="*/ 4609578 w 8505364"/>
              <a:gd name="connsiteY46" fmla="*/ 1528176 h 2472678"/>
              <a:gd name="connsiteX47" fmla="*/ 4622104 w 8505364"/>
              <a:gd name="connsiteY47" fmla="*/ 1603332 h 2472678"/>
              <a:gd name="connsiteX48" fmla="*/ 4659682 w 8505364"/>
              <a:gd name="connsiteY48" fmla="*/ 1615858 h 2472678"/>
              <a:gd name="connsiteX49" fmla="*/ 4697260 w 8505364"/>
              <a:gd name="connsiteY49" fmla="*/ 1640910 h 2472678"/>
              <a:gd name="connsiteX50" fmla="*/ 5073041 w 8505364"/>
              <a:gd name="connsiteY50" fmla="*/ 1640910 h 2472678"/>
              <a:gd name="connsiteX51" fmla="*/ 5123145 w 8505364"/>
              <a:gd name="connsiteY51" fmla="*/ 1665962 h 2472678"/>
              <a:gd name="connsiteX52" fmla="*/ 5273457 w 8505364"/>
              <a:gd name="connsiteY52" fmla="*/ 1741118 h 2472678"/>
              <a:gd name="connsiteX53" fmla="*/ 5285984 w 8505364"/>
              <a:gd name="connsiteY53" fmla="*/ 1803748 h 2472678"/>
              <a:gd name="connsiteX54" fmla="*/ 5336088 w 8505364"/>
              <a:gd name="connsiteY54" fmla="*/ 1878904 h 2472678"/>
              <a:gd name="connsiteX55" fmla="*/ 5361140 w 8505364"/>
              <a:gd name="connsiteY55" fmla="*/ 1929009 h 2472678"/>
              <a:gd name="connsiteX56" fmla="*/ 5436296 w 8505364"/>
              <a:gd name="connsiteY56" fmla="*/ 2004165 h 2472678"/>
              <a:gd name="connsiteX57" fmla="*/ 5461348 w 8505364"/>
              <a:gd name="connsiteY57" fmla="*/ 2041743 h 2472678"/>
              <a:gd name="connsiteX58" fmla="*/ 5461348 w 8505364"/>
              <a:gd name="connsiteY58" fmla="*/ 2229633 h 2472678"/>
              <a:gd name="connsiteX59" fmla="*/ 5486400 w 8505364"/>
              <a:gd name="connsiteY59" fmla="*/ 2267211 h 2472678"/>
              <a:gd name="connsiteX60" fmla="*/ 5498926 w 8505364"/>
              <a:gd name="connsiteY60" fmla="*/ 2304789 h 2472678"/>
              <a:gd name="connsiteX61" fmla="*/ 5549030 w 8505364"/>
              <a:gd name="connsiteY61" fmla="*/ 2329841 h 2472678"/>
              <a:gd name="connsiteX62" fmla="*/ 5624186 w 8505364"/>
              <a:gd name="connsiteY62" fmla="*/ 2279737 h 2472678"/>
              <a:gd name="connsiteX63" fmla="*/ 5636712 w 8505364"/>
              <a:gd name="connsiteY63" fmla="*/ 2317315 h 2472678"/>
              <a:gd name="connsiteX64" fmla="*/ 5661764 w 8505364"/>
              <a:gd name="connsiteY64" fmla="*/ 2279737 h 2472678"/>
              <a:gd name="connsiteX65" fmla="*/ 5674290 w 8505364"/>
              <a:gd name="connsiteY65" fmla="*/ 2192055 h 2472678"/>
              <a:gd name="connsiteX66" fmla="*/ 5749447 w 8505364"/>
              <a:gd name="connsiteY66" fmla="*/ 2141951 h 2472678"/>
              <a:gd name="connsiteX67" fmla="*/ 5774499 w 8505364"/>
              <a:gd name="connsiteY67" fmla="*/ 1991639 h 2472678"/>
              <a:gd name="connsiteX68" fmla="*/ 5799551 w 8505364"/>
              <a:gd name="connsiteY68" fmla="*/ 1954061 h 2472678"/>
              <a:gd name="connsiteX69" fmla="*/ 5862181 w 8505364"/>
              <a:gd name="connsiteY69" fmla="*/ 1866378 h 2472678"/>
              <a:gd name="connsiteX70" fmla="*/ 5899759 w 8505364"/>
              <a:gd name="connsiteY70" fmla="*/ 1691014 h 2472678"/>
              <a:gd name="connsiteX71" fmla="*/ 5949863 w 8505364"/>
              <a:gd name="connsiteY71" fmla="*/ 1653436 h 2472678"/>
              <a:gd name="connsiteX72" fmla="*/ 6150279 w 8505364"/>
              <a:gd name="connsiteY72" fmla="*/ 1678488 h 2472678"/>
              <a:gd name="connsiteX73" fmla="*/ 6313118 w 8505364"/>
              <a:gd name="connsiteY73" fmla="*/ 1628384 h 2472678"/>
              <a:gd name="connsiteX74" fmla="*/ 6363222 w 8505364"/>
              <a:gd name="connsiteY74" fmla="*/ 1615858 h 2472678"/>
              <a:gd name="connsiteX75" fmla="*/ 6764055 w 8505364"/>
              <a:gd name="connsiteY75" fmla="*/ 1603332 h 2472678"/>
              <a:gd name="connsiteX76" fmla="*/ 6814159 w 8505364"/>
              <a:gd name="connsiteY76" fmla="*/ 1590806 h 2472678"/>
              <a:gd name="connsiteX77" fmla="*/ 6889315 w 8505364"/>
              <a:gd name="connsiteY77" fmla="*/ 1528176 h 2472678"/>
              <a:gd name="connsiteX78" fmla="*/ 6939419 w 8505364"/>
              <a:gd name="connsiteY78" fmla="*/ 1503124 h 2472678"/>
              <a:gd name="connsiteX79" fmla="*/ 7027101 w 8505364"/>
              <a:gd name="connsiteY79" fmla="*/ 1465546 h 2472678"/>
              <a:gd name="connsiteX80" fmla="*/ 7352778 w 8505364"/>
              <a:gd name="connsiteY80" fmla="*/ 1465546 h 2472678"/>
              <a:gd name="connsiteX81" fmla="*/ 7452986 w 8505364"/>
              <a:gd name="connsiteY81" fmla="*/ 1427967 h 2472678"/>
              <a:gd name="connsiteX82" fmla="*/ 7565721 w 8505364"/>
              <a:gd name="connsiteY82" fmla="*/ 1402915 h 2472678"/>
              <a:gd name="connsiteX83" fmla="*/ 7590773 w 8505364"/>
              <a:gd name="connsiteY83" fmla="*/ 1365337 h 2472678"/>
              <a:gd name="connsiteX84" fmla="*/ 7628351 w 8505364"/>
              <a:gd name="connsiteY84" fmla="*/ 1327759 h 2472678"/>
              <a:gd name="connsiteX85" fmla="*/ 7690981 w 8505364"/>
              <a:gd name="connsiteY85" fmla="*/ 1240077 h 2472678"/>
              <a:gd name="connsiteX86" fmla="*/ 7703507 w 8505364"/>
              <a:gd name="connsiteY86" fmla="*/ 1152395 h 2472678"/>
              <a:gd name="connsiteX87" fmla="*/ 7853819 w 8505364"/>
              <a:gd name="connsiteY87" fmla="*/ 1052187 h 2472678"/>
              <a:gd name="connsiteX88" fmla="*/ 7954027 w 8505364"/>
              <a:gd name="connsiteY88" fmla="*/ 964504 h 2472678"/>
              <a:gd name="connsiteX89" fmla="*/ 7954027 w 8505364"/>
              <a:gd name="connsiteY89" fmla="*/ 964504 h 2472678"/>
              <a:gd name="connsiteX90" fmla="*/ 7991605 w 8505364"/>
              <a:gd name="connsiteY90" fmla="*/ 939452 h 2472678"/>
              <a:gd name="connsiteX91" fmla="*/ 8016657 w 8505364"/>
              <a:gd name="connsiteY91" fmla="*/ 889348 h 2472678"/>
              <a:gd name="connsiteX92" fmla="*/ 8054236 w 8505364"/>
              <a:gd name="connsiteY92" fmla="*/ 814192 h 2472678"/>
              <a:gd name="connsiteX93" fmla="*/ 8079288 w 8505364"/>
              <a:gd name="connsiteY93" fmla="*/ 701458 h 2472678"/>
              <a:gd name="connsiteX94" fmla="*/ 8116866 w 8505364"/>
              <a:gd name="connsiteY94" fmla="*/ 663880 h 2472678"/>
              <a:gd name="connsiteX95" fmla="*/ 8154444 w 8505364"/>
              <a:gd name="connsiteY95" fmla="*/ 613776 h 2472678"/>
              <a:gd name="connsiteX96" fmla="*/ 8166970 w 8505364"/>
              <a:gd name="connsiteY96" fmla="*/ 576198 h 2472678"/>
              <a:gd name="connsiteX97" fmla="*/ 8242126 w 8505364"/>
              <a:gd name="connsiteY97" fmla="*/ 513567 h 2472678"/>
              <a:gd name="connsiteX98" fmla="*/ 8267178 w 8505364"/>
              <a:gd name="connsiteY98" fmla="*/ 475989 h 2472678"/>
              <a:gd name="connsiteX99" fmla="*/ 8292230 w 8505364"/>
              <a:gd name="connsiteY99" fmla="*/ 388307 h 2472678"/>
              <a:gd name="connsiteX100" fmla="*/ 8379912 w 8505364"/>
              <a:gd name="connsiteY100" fmla="*/ 300625 h 2472678"/>
              <a:gd name="connsiteX101" fmla="*/ 8442542 w 8505364"/>
              <a:gd name="connsiteY101" fmla="*/ 225469 h 2472678"/>
              <a:gd name="connsiteX102" fmla="*/ 8455068 w 8505364"/>
              <a:gd name="connsiteY102" fmla="*/ 187891 h 2472678"/>
              <a:gd name="connsiteX103" fmla="*/ 8467594 w 8505364"/>
              <a:gd name="connsiteY103" fmla="*/ 100209 h 2472678"/>
              <a:gd name="connsiteX104" fmla="*/ 8480121 w 8505364"/>
              <a:gd name="connsiteY104" fmla="*/ 50104 h 2472678"/>
              <a:gd name="connsiteX105" fmla="*/ 8492647 w 8505364"/>
              <a:gd name="connsiteY105" fmla="*/ 0 h 2472678"/>
              <a:gd name="connsiteX0" fmla="*/ 8505364 w 8505364"/>
              <a:gd name="connsiteY0" fmla="*/ 54315 h 2472678"/>
              <a:gd name="connsiteX1" fmla="*/ 8418412 w 8505364"/>
              <a:gd name="connsiteY1" fmla="*/ 2472678 h 2472678"/>
              <a:gd name="connsiteX2" fmla="*/ 16285 w 8505364"/>
              <a:gd name="connsiteY2" fmla="*/ 2381962 h 2472678"/>
              <a:gd name="connsiteX3" fmla="*/ 0 w 8505364"/>
              <a:gd name="connsiteY3" fmla="*/ 212943 h 2472678"/>
              <a:gd name="connsiteX4" fmla="*/ 75156 w 8505364"/>
              <a:gd name="connsiteY4" fmla="*/ 237995 h 2472678"/>
              <a:gd name="connsiteX5" fmla="*/ 175364 w 8505364"/>
              <a:gd name="connsiteY5" fmla="*/ 288099 h 2472678"/>
              <a:gd name="connsiteX6" fmla="*/ 212942 w 8505364"/>
              <a:gd name="connsiteY6" fmla="*/ 400833 h 2472678"/>
              <a:gd name="connsiteX7" fmla="*/ 225468 w 8505364"/>
              <a:gd name="connsiteY7" fmla="*/ 438411 h 2472678"/>
              <a:gd name="connsiteX8" fmla="*/ 275573 w 8505364"/>
              <a:gd name="connsiteY8" fmla="*/ 538619 h 2472678"/>
              <a:gd name="connsiteX9" fmla="*/ 338203 w 8505364"/>
              <a:gd name="connsiteY9" fmla="*/ 651354 h 2472678"/>
              <a:gd name="connsiteX10" fmla="*/ 413359 w 8505364"/>
              <a:gd name="connsiteY10" fmla="*/ 701458 h 2472678"/>
              <a:gd name="connsiteX11" fmla="*/ 601249 w 8505364"/>
              <a:gd name="connsiteY11" fmla="*/ 739036 h 2472678"/>
              <a:gd name="connsiteX12" fmla="*/ 651353 w 8505364"/>
              <a:gd name="connsiteY12" fmla="*/ 751562 h 2472678"/>
              <a:gd name="connsiteX13" fmla="*/ 713984 w 8505364"/>
              <a:gd name="connsiteY13" fmla="*/ 801666 h 2472678"/>
              <a:gd name="connsiteX14" fmla="*/ 776614 w 8505364"/>
              <a:gd name="connsiteY14" fmla="*/ 876822 h 2472678"/>
              <a:gd name="connsiteX15" fmla="*/ 939452 w 8505364"/>
              <a:gd name="connsiteY15" fmla="*/ 914400 h 2472678"/>
              <a:gd name="connsiteX16" fmla="*/ 977030 w 8505364"/>
              <a:gd name="connsiteY16" fmla="*/ 926926 h 2472678"/>
              <a:gd name="connsiteX17" fmla="*/ 1052186 w 8505364"/>
              <a:gd name="connsiteY17" fmla="*/ 939452 h 2472678"/>
              <a:gd name="connsiteX18" fmla="*/ 1077238 w 8505364"/>
              <a:gd name="connsiteY18" fmla="*/ 977030 h 2472678"/>
              <a:gd name="connsiteX19" fmla="*/ 1189973 w 8505364"/>
              <a:gd name="connsiteY19" fmla="*/ 1064713 h 2472678"/>
              <a:gd name="connsiteX20" fmla="*/ 1240077 w 8505364"/>
              <a:gd name="connsiteY20" fmla="*/ 1077239 h 2472678"/>
              <a:gd name="connsiteX21" fmla="*/ 1277655 w 8505364"/>
              <a:gd name="connsiteY21" fmla="*/ 1089765 h 2472678"/>
              <a:gd name="connsiteX22" fmla="*/ 1390389 w 8505364"/>
              <a:gd name="connsiteY22" fmla="*/ 1114817 h 2472678"/>
              <a:gd name="connsiteX23" fmla="*/ 1578279 w 8505364"/>
              <a:gd name="connsiteY23" fmla="*/ 1102291 h 2472678"/>
              <a:gd name="connsiteX24" fmla="*/ 1728592 w 8505364"/>
              <a:gd name="connsiteY24" fmla="*/ 1127343 h 2472678"/>
              <a:gd name="connsiteX25" fmla="*/ 1803748 w 8505364"/>
              <a:gd name="connsiteY25" fmla="*/ 1152395 h 2472678"/>
              <a:gd name="connsiteX26" fmla="*/ 2279737 w 8505364"/>
              <a:gd name="connsiteY26" fmla="*/ 1164921 h 2472678"/>
              <a:gd name="connsiteX27" fmla="*/ 2455101 w 8505364"/>
              <a:gd name="connsiteY27" fmla="*/ 1265129 h 2472678"/>
              <a:gd name="connsiteX28" fmla="*/ 2755726 w 8505364"/>
              <a:gd name="connsiteY28" fmla="*/ 1277655 h 2472678"/>
              <a:gd name="connsiteX29" fmla="*/ 2830882 w 8505364"/>
              <a:gd name="connsiteY29" fmla="*/ 1352811 h 2472678"/>
              <a:gd name="connsiteX30" fmla="*/ 2931090 w 8505364"/>
              <a:gd name="connsiteY30" fmla="*/ 1402915 h 2472678"/>
              <a:gd name="connsiteX31" fmla="*/ 2968668 w 8505364"/>
              <a:gd name="connsiteY31" fmla="*/ 1415441 h 2472678"/>
              <a:gd name="connsiteX32" fmla="*/ 3056351 w 8505364"/>
              <a:gd name="connsiteY32" fmla="*/ 1427967 h 2472678"/>
              <a:gd name="connsiteX33" fmla="*/ 3093929 w 8505364"/>
              <a:gd name="connsiteY33" fmla="*/ 1453019 h 2472678"/>
              <a:gd name="connsiteX34" fmla="*/ 3156559 w 8505364"/>
              <a:gd name="connsiteY34" fmla="*/ 1515650 h 2472678"/>
              <a:gd name="connsiteX35" fmla="*/ 3632548 w 8505364"/>
              <a:gd name="connsiteY35" fmla="*/ 1503124 h 2472678"/>
              <a:gd name="connsiteX36" fmla="*/ 3682652 w 8505364"/>
              <a:gd name="connsiteY36" fmla="*/ 1490598 h 2472678"/>
              <a:gd name="connsiteX37" fmla="*/ 4020855 w 8505364"/>
              <a:gd name="connsiteY37" fmla="*/ 1478072 h 2472678"/>
              <a:gd name="connsiteX38" fmla="*/ 4045907 w 8505364"/>
              <a:gd name="connsiteY38" fmla="*/ 1453019 h 2472678"/>
              <a:gd name="connsiteX39" fmla="*/ 4096011 w 8505364"/>
              <a:gd name="connsiteY39" fmla="*/ 1427967 h 2472678"/>
              <a:gd name="connsiteX40" fmla="*/ 4133589 w 8505364"/>
              <a:gd name="connsiteY40" fmla="*/ 1402915 h 2472678"/>
              <a:gd name="connsiteX41" fmla="*/ 4283901 w 8505364"/>
              <a:gd name="connsiteY41" fmla="*/ 1415441 h 2472678"/>
              <a:gd name="connsiteX42" fmla="*/ 4359057 w 8505364"/>
              <a:gd name="connsiteY42" fmla="*/ 1465546 h 2472678"/>
              <a:gd name="connsiteX43" fmla="*/ 4396636 w 8505364"/>
              <a:gd name="connsiteY43" fmla="*/ 1478072 h 2472678"/>
              <a:gd name="connsiteX44" fmla="*/ 4434214 w 8505364"/>
              <a:gd name="connsiteY44" fmla="*/ 1503124 h 2472678"/>
              <a:gd name="connsiteX45" fmla="*/ 4572000 w 8505364"/>
              <a:gd name="connsiteY45" fmla="*/ 1515650 h 2472678"/>
              <a:gd name="connsiteX46" fmla="*/ 4609578 w 8505364"/>
              <a:gd name="connsiteY46" fmla="*/ 1528176 h 2472678"/>
              <a:gd name="connsiteX47" fmla="*/ 4622104 w 8505364"/>
              <a:gd name="connsiteY47" fmla="*/ 1603332 h 2472678"/>
              <a:gd name="connsiteX48" fmla="*/ 4659682 w 8505364"/>
              <a:gd name="connsiteY48" fmla="*/ 1615858 h 2472678"/>
              <a:gd name="connsiteX49" fmla="*/ 4697260 w 8505364"/>
              <a:gd name="connsiteY49" fmla="*/ 1640910 h 2472678"/>
              <a:gd name="connsiteX50" fmla="*/ 5073041 w 8505364"/>
              <a:gd name="connsiteY50" fmla="*/ 1640910 h 2472678"/>
              <a:gd name="connsiteX51" fmla="*/ 5123145 w 8505364"/>
              <a:gd name="connsiteY51" fmla="*/ 1665962 h 2472678"/>
              <a:gd name="connsiteX52" fmla="*/ 5273457 w 8505364"/>
              <a:gd name="connsiteY52" fmla="*/ 1741118 h 2472678"/>
              <a:gd name="connsiteX53" fmla="*/ 5285984 w 8505364"/>
              <a:gd name="connsiteY53" fmla="*/ 1803748 h 2472678"/>
              <a:gd name="connsiteX54" fmla="*/ 5336088 w 8505364"/>
              <a:gd name="connsiteY54" fmla="*/ 1878904 h 2472678"/>
              <a:gd name="connsiteX55" fmla="*/ 5361140 w 8505364"/>
              <a:gd name="connsiteY55" fmla="*/ 1929009 h 2472678"/>
              <a:gd name="connsiteX56" fmla="*/ 5436296 w 8505364"/>
              <a:gd name="connsiteY56" fmla="*/ 2004165 h 2472678"/>
              <a:gd name="connsiteX57" fmla="*/ 5461348 w 8505364"/>
              <a:gd name="connsiteY57" fmla="*/ 2041743 h 2472678"/>
              <a:gd name="connsiteX58" fmla="*/ 5461348 w 8505364"/>
              <a:gd name="connsiteY58" fmla="*/ 2229633 h 2472678"/>
              <a:gd name="connsiteX59" fmla="*/ 5486400 w 8505364"/>
              <a:gd name="connsiteY59" fmla="*/ 2267211 h 2472678"/>
              <a:gd name="connsiteX60" fmla="*/ 5498926 w 8505364"/>
              <a:gd name="connsiteY60" fmla="*/ 2304789 h 2472678"/>
              <a:gd name="connsiteX61" fmla="*/ 5549030 w 8505364"/>
              <a:gd name="connsiteY61" fmla="*/ 2329841 h 2472678"/>
              <a:gd name="connsiteX62" fmla="*/ 5624186 w 8505364"/>
              <a:gd name="connsiteY62" fmla="*/ 2279737 h 2472678"/>
              <a:gd name="connsiteX63" fmla="*/ 5636712 w 8505364"/>
              <a:gd name="connsiteY63" fmla="*/ 2317315 h 2472678"/>
              <a:gd name="connsiteX64" fmla="*/ 5661764 w 8505364"/>
              <a:gd name="connsiteY64" fmla="*/ 2279737 h 2472678"/>
              <a:gd name="connsiteX65" fmla="*/ 5674290 w 8505364"/>
              <a:gd name="connsiteY65" fmla="*/ 2192055 h 2472678"/>
              <a:gd name="connsiteX66" fmla="*/ 5749447 w 8505364"/>
              <a:gd name="connsiteY66" fmla="*/ 2141951 h 2472678"/>
              <a:gd name="connsiteX67" fmla="*/ 5774499 w 8505364"/>
              <a:gd name="connsiteY67" fmla="*/ 1991639 h 2472678"/>
              <a:gd name="connsiteX68" fmla="*/ 5799551 w 8505364"/>
              <a:gd name="connsiteY68" fmla="*/ 1954061 h 2472678"/>
              <a:gd name="connsiteX69" fmla="*/ 5862181 w 8505364"/>
              <a:gd name="connsiteY69" fmla="*/ 1866378 h 2472678"/>
              <a:gd name="connsiteX70" fmla="*/ 5899759 w 8505364"/>
              <a:gd name="connsiteY70" fmla="*/ 1691014 h 2472678"/>
              <a:gd name="connsiteX71" fmla="*/ 5949863 w 8505364"/>
              <a:gd name="connsiteY71" fmla="*/ 1653436 h 2472678"/>
              <a:gd name="connsiteX72" fmla="*/ 6150279 w 8505364"/>
              <a:gd name="connsiteY72" fmla="*/ 1678488 h 2472678"/>
              <a:gd name="connsiteX73" fmla="*/ 6313118 w 8505364"/>
              <a:gd name="connsiteY73" fmla="*/ 1628384 h 2472678"/>
              <a:gd name="connsiteX74" fmla="*/ 6363222 w 8505364"/>
              <a:gd name="connsiteY74" fmla="*/ 1615858 h 2472678"/>
              <a:gd name="connsiteX75" fmla="*/ 6764055 w 8505364"/>
              <a:gd name="connsiteY75" fmla="*/ 1603332 h 2472678"/>
              <a:gd name="connsiteX76" fmla="*/ 6814159 w 8505364"/>
              <a:gd name="connsiteY76" fmla="*/ 1590806 h 2472678"/>
              <a:gd name="connsiteX77" fmla="*/ 6889315 w 8505364"/>
              <a:gd name="connsiteY77" fmla="*/ 1528176 h 2472678"/>
              <a:gd name="connsiteX78" fmla="*/ 6939419 w 8505364"/>
              <a:gd name="connsiteY78" fmla="*/ 1503124 h 2472678"/>
              <a:gd name="connsiteX79" fmla="*/ 7027101 w 8505364"/>
              <a:gd name="connsiteY79" fmla="*/ 1465546 h 2472678"/>
              <a:gd name="connsiteX80" fmla="*/ 7352778 w 8505364"/>
              <a:gd name="connsiteY80" fmla="*/ 1465546 h 2472678"/>
              <a:gd name="connsiteX81" fmla="*/ 7452986 w 8505364"/>
              <a:gd name="connsiteY81" fmla="*/ 1427967 h 2472678"/>
              <a:gd name="connsiteX82" fmla="*/ 7565721 w 8505364"/>
              <a:gd name="connsiteY82" fmla="*/ 1402915 h 2472678"/>
              <a:gd name="connsiteX83" fmla="*/ 7590773 w 8505364"/>
              <a:gd name="connsiteY83" fmla="*/ 1365337 h 2472678"/>
              <a:gd name="connsiteX84" fmla="*/ 7628351 w 8505364"/>
              <a:gd name="connsiteY84" fmla="*/ 1327759 h 2472678"/>
              <a:gd name="connsiteX85" fmla="*/ 7690981 w 8505364"/>
              <a:gd name="connsiteY85" fmla="*/ 1240077 h 2472678"/>
              <a:gd name="connsiteX86" fmla="*/ 7703507 w 8505364"/>
              <a:gd name="connsiteY86" fmla="*/ 1152395 h 2472678"/>
              <a:gd name="connsiteX87" fmla="*/ 7853819 w 8505364"/>
              <a:gd name="connsiteY87" fmla="*/ 1052187 h 2472678"/>
              <a:gd name="connsiteX88" fmla="*/ 7954027 w 8505364"/>
              <a:gd name="connsiteY88" fmla="*/ 964504 h 2472678"/>
              <a:gd name="connsiteX89" fmla="*/ 7954027 w 8505364"/>
              <a:gd name="connsiteY89" fmla="*/ 964504 h 2472678"/>
              <a:gd name="connsiteX90" fmla="*/ 7991605 w 8505364"/>
              <a:gd name="connsiteY90" fmla="*/ 939452 h 2472678"/>
              <a:gd name="connsiteX91" fmla="*/ 8016657 w 8505364"/>
              <a:gd name="connsiteY91" fmla="*/ 889348 h 2472678"/>
              <a:gd name="connsiteX92" fmla="*/ 8054236 w 8505364"/>
              <a:gd name="connsiteY92" fmla="*/ 814192 h 2472678"/>
              <a:gd name="connsiteX93" fmla="*/ 8079288 w 8505364"/>
              <a:gd name="connsiteY93" fmla="*/ 701458 h 2472678"/>
              <a:gd name="connsiteX94" fmla="*/ 8116866 w 8505364"/>
              <a:gd name="connsiteY94" fmla="*/ 663880 h 2472678"/>
              <a:gd name="connsiteX95" fmla="*/ 8154444 w 8505364"/>
              <a:gd name="connsiteY95" fmla="*/ 613776 h 2472678"/>
              <a:gd name="connsiteX96" fmla="*/ 8166970 w 8505364"/>
              <a:gd name="connsiteY96" fmla="*/ 576198 h 2472678"/>
              <a:gd name="connsiteX97" fmla="*/ 8242126 w 8505364"/>
              <a:gd name="connsiteY97" fmla="*/ 513567 h 2472678"/>
              <a:gd name="connsiteX98" fmla="*/ 8267178 w 8505364"/>
              <a:gd name="connsiteY98" fmla="*/ 475989 h 2472678"/>
              <a:gd name="connsiteX99" fmla="*/ 8292230 w 8505364"/>
              <a:gd name="connsiteY99" fmla="*/ 388307 h 2472678"/>
              <a:gd name="connsiteX100" fmla="*/ 8379912 w 8505364"/>
              <a:gd name="connsiteY100" fmla="*/ 300625 h 2472678"/>
              <a:gd name="connsiteX101" fmla="*/ 8442542 w 8505364"/>
              <a:gd name="connsiteY101" fmla="*/ 225469 h 2472678"/>
              <a:gd name="connsiteX102" fmla="*/ 8455068 w 8505364"/>
              <a:gd name="connsiteY102" fmla="*/ 187891 h 2472678"/>
              <a:gd name="connsiteX103" fmla="*/ 8467594 w 8505364"/>
              <a:gd name="connsiteY103" fmla="*/ 100209 h 2472678"/>
              <a:gd name="connsiteX104" fmla="*/ 8480121 w 8505364"/>
              <a:gd name="connsiteY104" fmla="*/ 50104 h 2472678"/>
              <a:gd name="connsiteX105" fmla="*/ 8492647 w 8505364"/>
              <a:gd name="connsiteY105" fmla="*/ 0 h 2472678"/>
              <a:gd name="connsiteX0" fmla="*/ 8505364 w 8505364"/>
              <a:gd name="connsiteY0" fmla="*/ 54315 h 2472678"/>
              <a:gd name="connsiteX1" fmla="*/ 8418412 w 8505364"/>
              <a:gd name="connsiteY1" fmla="*/ 2472678 h 2472678"/>
              <a:gd name="connsiteX2" fmla="*/ 16285 w 8505364"/>
              <a:gd name="connsiteY2" fmla="*/ 2381962 h 2472678"/>
              <a:gd name="connsiteX3" fmla="*/ 0 w 8505364"/>
              <a:gd name="connsiteY3" fmla="*/ 212943 h 2472678"/>
              <a:gd name="connsiteX4" fmla="*/ 75156 w 8505364"/>
              <a:gd name="connsiteY4" fmla="*/ 237995 h 2472678"/>
              <a:gd name="connsiteX5" fmla="*/ 175364 w 8505364"/>
              <a:gd name="connsiteY5" fmla="*/ 288099 h 2472678"/>
              <a:gd name="connsiteX6" fmla="*/ 212942 w 8505364"/>
              <a:gd name="connsiteY6" fmla="*/ 400833 h 2472678"/>
              <a:gd name="connsiteX7" fmla="*/ 225468 w 8505364"/>
              <a:gd name="connsiteY7" fmla="*/ 438411 h 2472678"/>
              <a:gd name="connsiteX8" fmla="*/ 275573 w 8505364"/>
              <a:gd name="connsiteY8" fmla="*/ 538619 h 2472678"/>
              <a:gd name="connsiteX9" fmla="*/ 338203 w 8505364"/>
              <a:gd name="connsiteY9" fmla="*/ 651354 h 2472678"/>
              <a:gd name="connsiteX10" fmla="*/ 413359 w 8505364"/>
              <a:gd name="connsiteY10" fmla="*/ 701458 h 2472678"/>
              <a:gd name="connsiteX11" fmla="*/ 601249 w 8505364"/>
              <a:gd name="connsiteY11" fmla="*/ 739036 h 2472678"/>
              <a:gd name="connsiteX12" fmla="*/ 651353 w 8505364"/>
              <a:gd name="connsiteY12" fmla="*/ 751562 h 2472678"/>
              <a:gd name="connsiteX13" fmla="*/ 713984 w 8505364"/>
              <a:gd name="connsiteY13" fmla="*/ 801666 h 2472678"/>
              <a:gd name="connsiteX14" fmla="*/ 776614 w 8505364"/>
              <a:gd name="connsiteY14" fmla="*/ 876822 h 2472678"/>
              <a:gd name="connsiteX15" fmla="*/ 939452 w 8505364"/>
              <a:gd name="connsiteY15" fmla="*/ 914400 h 2472678"/>
              <a:gd name="connsiteX16" fmla="*/ 977030 w 8505364"/>
              <a:gd name="connsiteY16" fmla="*/ 926926 h 2472678"/>
              <a:gd name="connsiteX17" fmla="*/ 1052186 w 8505364"/>
              <a:gd name="connsiteY17" fmla="*/ 939452 h 2472678"/>
              <a:gd name="connsiteX18" fmla="*/ 1077238 w 8505364"/>
              <a:gd name="connsiteY18" fmla="*/ 977030 h 2472678"/>
              <a:gd name="connsiteX19" fmla="*/ 1189973 w 8505364"/>
              <a:gd name="connsiteY19" fmla="*/ 1064713 h 2472678"/>
              <a:gd name="connsiteX20" fmla="*/ 1240077 w 8505364"/>
              <a:gd name="connsiteY20" fmla="*/ 1077239 h 2472678"/>
              <a:gd name="connsiteX21" fmla="*/ 1277655 w 8505364"/>
              <a:gd name="connsiteY21" fmla="*/ 1089765 h 2472678"/>
              <a:gd name="connsiteX22" fmla="*/ 1390389 w 8505364"/>
              <a:gd name="connsiteY22" fmla="*/ 1114817 h 2472678"/>
              <a:gd name="connsiteX23" fmla="*/ 1578279 w 8505364"/>
              <a:gd name="connsiteY23" fmla="*/ 1102291 h 2472678"/>
              <a:gd name="connsiteX24" fmla="*/ 1728592 w 8505364"/>
              <a:gd name="connsiteY24" fmla="*/ 1127343 h 2472678"/>
              <a:gd name="connsiteX25" fmla="*/ 1803748 w 8505364"/>
              <a:gd name="connsiteY25" fmla="*/ 1152395 h 2472678"/>
              <a:gd name="connsiteX26" fmla="*/ 2279737 w 8505364"/>
              <a:gd name="connsiteY26" fmla="*/ 1164921 h 2472678"/>
              <a:gd name="connsiteX27" fmla="*/ 2455101 w 8505364"/>
              <a:gd name="connsiteY27" fmla="*/ 1265129 h 2472678"/>
              <a:gd name="connsiteX28" fmla="*/ 2755726 w 8505364"/>
              <a:gd name="connsiteY28" fmla="*/ 1277655 h 2472678"/>
              <a:gd name="connsiteX29" fmla="*/ 2830882 w 8505364"/>
              <a:gd name="connsiteY29" fmla="*/ 1352811 h 2472678"/>
              <a:gd name="connsiteX30" fmla="*/ 2931090 w 8505364"/>
              <a:gd name="connsiteY30" fmla="*/ 1402915 h 2472678"/>
              <a:gd name="connsiteX31" fmla="*/ 2968668 w 8505364"/>
              <a:gd name="connsiteY31" fmla="*/ 1415441 h 2472678"/>
              <a:gd name="connsiteX32" fmla="*/ 3056351 w 8505364"/>
              <a:gd name="connsiteY32" fmla="*/ 1427967 h 2472678"/>
              <a:gd name="connsiteX33" fmla="*/ 3093929 w 8505364"/>
              <a:gd name="connsiteY33" fmla="*/ 1453019 h 2472678"/>
              <a:gd name="connsiteX34" fmla="*/ 3156559 w 8505364"/>
              <a:gd name="connsiteY34" fmla="*/ 1515650 h 2472678"/>
              <a:gd name="connsiteX35" fmla="*/ 3632548 w 8505364"/>
              <a:gd name="connsiteY35" fmla="*/ 1503124 h 2472678"/>
              <a:gd name="connsiteX36" fmla="*/ 3682652 w 8505364"/>
              <a:gd name="connsiteY36" fmla="*/ 1490598 h 2472678"/>
              <a:gd name="connsiteX37" fmla="*/ 4020855 w 8505364"/>
              <a:gd name="connsiteY37" fmla="*/ 1478072 h 2472678"/>
              <a:gd name="connsiteX38" fmla="*/ 4045907 w 8505364"/>
              <a:gd name="connsiteY38" fmla="*/ 1453019 h 2472678"/>
              <a:gd name="connsiteX39" fmla="*/ 4096011 w 8505364"/>
              <a:gd name="connsiteY39" fmla="*/ 1427967 h 2472678"/>
              <a:gd name="connsiteX40" fmla="*/ 4133589 w 8505364"/>
              <a:gd name="connsiteY40" fmla="*/ 1402915 h 2472678"/>
              <a:gd name="connsiteX41" fmla="*/ 4283901 w 8505364"/>
              <a:gd name="connsiteY41" fmla="*/ 1415441 h 2472678"/>
              <a:gd name="connsiteX42" fmla="*/ 4359057 w 8505364"/>
              <a:gd name="connsiteY42" fmla="*/ 1465546 h 2472678"/>
              <a:gd name="connsiteX43" fmla="*/ 4396636 w 8505364"/>
              <a:gd name="connsiteY43" fmla="*/ 1478072 h 2472678"/>
              <a:gd name="connsiteX44" fmla="*/ 4434214 w 8505364"/>
              <a:gd name="connsiteY44" fmla="*/ 1503124 h 2472678"/>
              <a:gd name="connsiteX45" fmla="*/ 4572000 w 8505364"/>
              <a:gd name="connsiteY45" fmla="*/ 1515650 h 2472678"/>
              <a:gd name="connsiteX46" fmla="*/ 4609578 w 8505364"/>
              <a:gd name="connsiteY46" fmla="*/ 1528176 h 2472678"/>
              <a:gd name="connsiteX47" fmla="*/ 4622104 w 8505364"/>
              <a:gd name="connsiteY47" fmla="*/ 1603332 h 2472678"/>
              <a:gd name="connsiteX48" fmla="*/ 4659682 w 8505364"/>
              <a:gd name="connsiteY48" fmla="*/ 1615858 h 2472678"/>
              <a:gd name="connsiteX49" fmla="*/ 4697260 w 8505364"/>
              <a:gd name="connsiteY49" fmla="*/ 1640910 h 2472678"/>
              <a:gd name="connsiteX50" fmla="*/ 5073041 w 8505364"/>
              <a:gd name="connsiteY50" fmla="*/ 1640910 h 2472678"/>
              <a:gd name="connsiteX51" fmla="*/ 5123145 w 8505364"/>
              <a:gd name="connsiteY51" fmla="*/ 1665962 h 2472678"/>
              <a:gd name="connsiteX52" fmla="*/ 5273457 w 8505364"/>
              <a:gd name="connsiteY52" fmla="*/ 1741118 h 2472678"/>
              <a:gd name="connsiteX53" fmla="*/ 5285984 w 8505364"/>
              <a:gd name="connsiteY53" fmla="*/ 1803748 h 2472678"/>
              <a:gd name="connsiteX54" fmla="*/ 5336088 w 8505364"/>
              <a:gd name="connsiteY54" fmla="*/ 1878904 h 2472678"/>
              <a:gd name="connsiteX55" fmla="*/ 5361140 w 8505364"/>
              <a:gd name="connsiteY55" fmla="*/ 1929009 h 2472678"/>
              <a:gd name="connsiteX56" fmla="*/ 5436296 w 8505364"/>
              <a:gd name="connsiteY56" fmla="*/ 2004165 h 2472678"/>
              <a:gd name="connsiteX57" fmla="*/ 5461348 w 8505364"/>
              <a:gd name="connsiteY57" fmla="*/ 2041743 h 2472678"/>
              <a:gd name="connsiteX58" fmla="*/ 5461348 w 8505364"/>
              <a:gd name="connsiteY58" fmla="*/ 2229633 h 2472678"/>
              <a:gd name="connsiteX59" fmla="*/ 5486400 w 8505364"/>
              <a:gd name="connsiteY59" fmla="*/ 2267211 h 2472678"/>
              <a:gd name="connsiteX60" fmla="*/ 5498926 w 8505364"/>
              <a:gd name="connsiteY60" fmla="*/ 2304789 h 2472678"/>
              <a:gd name="connsiteX61" fmla="*/ 5549030 w 8505364"/>
              <a:gd name="connsiteY61" fmla="*/ 2329841 h 2472678"/>
              <a:gd name="connsiteX62" fmla="*/ 5624186 w 8505364"/>
              <a:gd name="connsiteY62" fmla="*/ 2279737 h 2472678"/>
              <a:gd name="connsiteX63" fmla="*/ 5636712 w 8505364"/>
              <a:gd name="connsiteY63" fmla="*/ 2317315 h 2472678"/>
              <a:gd name="connsiteX64" fmla="*/ 5661764 w 8505364"/>
              <a:gd name="connsiteY64" fmla="*/ 2279737 h 2472678"/>
              <a:gd name="connsiteX65" fmla="*/ 5674290 w 8505364"/>
              <a:gd name="connsiteY65" fmla="*/ 2192055 h 2472678"/>
              <a:gd name="connsiteX66" fmla="*/ 5749447 w 8505364"/>
              <a:gd name="connsiteY66" fmla="*/ 2141951 h 2472678"/>
              <a:gd name="connsiteX67" fmla="*/ 5774499 w 8505364"/>
              <a:gd name="connsiteY67" fmla="*/ 1991639 h 2472678"/>
              <a:gd name="connsiteX68" fmla="*/ 5799551 w 8505364"/>
              <a:gd name="connsiteY68" fmla="*/ 1954061 h 2472678"/>
              <a:gd name="connsiteX69" fmla="*/ 5862181 w 8505364"/>
              <a:gd name="connsiteY69" fmla="*/ 1866378 h 2472678"/>
              <a:gd name="connsiteX70" fmla="*/ 5899759 w 8505364"/>
              <a:gd name="connsiteY70" fmla="*/ 1691014 h 2472678"/>
              <a:gd name="connsiteX71" fmla="*/ 5949863 w 8505364"/>
              <a:gd name="connsiteY71" fmla="*/ 1653436 h 2472678"/>
              <a:gd name="connsiteX72" fmla="*/ 6150279 w 8505364"/>
              <a:gd name="connsiteY72" fmla="*/ 1678488 h 2472678"/>
              <a:gd name="connsiteX73" fmla="*/ 6313118 w 8505364"/>
              <a:gd name="connsiteY73" fmla="*/ 1628384 h 2472678"/>
              <a:gd name="connsiteX74" fmla="*/ 6363222 w 8505364"/>
              <a:gd name="connsiteY74" fmla="*/ 1615858 h 2472678"/>
              <a:gd name="connsiteX75" fmla="*/ 6764055 w 8505364"/>
              <a:gd name="connsiteY75" fmla="*/ 1603332 h 2472678"/>
              <a:gd name="connsiteX76" fmla="*/ 6814159 w 8505364"/>
              <a:gd name="connsiteY76" fmla="*/ 1590806 h 2472678"/>
              <a:gd name="connsiteX77" fmla="*/ 6889315 w 8505364"/>
              <a:gd name="connsiteY77" fmla="*/ 1528176 h 2472678"/>
              <a:gd name="connsiteX78" fmla="*/ 6939419 w 8505364"/>
              <a:gd name="connsiteY78" fmla="*/ 1503124 h 2472678"/>
              <a:gd name="connsiteX79" fmla="*/ 7027101 w 8505364"/>
              <a:gd name="connsiteY79" fmla="*/ 1465546 h 2472678"/>
              <a:gd name="connsiteX80" fmla="*/ 7352778 w 8505364"/>
              <a:gd name="connsiteY80" fmla="*/ 1465546 h 2472678"/>
              <a:gd name="connsiteX81" fmla="*/ 7452986 w 8505364"/>
              <a:gd name="connsiteY81" fmla="*/ 1427967 h 2472678"/>
              <a:gd name="connsiteX82" fmla="*/ 7565721 w 8505364"/>
              <a:gd name="connsiteY82" fmla="*/ 1402915 h 2472678"/>
              <a:gd name="connsiteX83" fmla="*/ 7590773 w 8505364"/>
              <a:gd name="connsiteY83" fmla="*/ 1365337 h 2472678"/>
              <a:gd name="connsiteX84" fmla="*/ 7628351 w 8505364"/>
              <a:gd name="connsiteY84" fmla="*/ 1327759 h 2472678"/>
              <a:gd name="connsiteX85" fmla="*/ 7690981 w 8505364"/>
              <a:gd name="connsiteY85" fmla="*/ 1240077 h 2472678"/>
              <a:gd name="connsiteX86" fmla="*/ 7703507 w 8505364"/>
              <a:gd name="connsiteY86" fmla="*/ 1152395 h 2472678"/>
              <a:gd name="connsiteX87" fmla="*/ 7853819 w 8505364"/>
              <a:gd name="connsiteY87" fmla="*/ 1052187 h 2472678"/>
              <a:gd name="connsiteX88" fmla="*/ 7954027 w 8505364"/>
              <a:gd name="connsiteY88" fmla="*/ 964504 h 2472678"/>
              <a:gd name="connsiteX89" fmla="*/ 7954027 w 8505364"/>
              <a:gd name="connsiteY89" fmla="*/ 964504 h 2472678"/>
              <a:gd name="connsiteX90" fmla="*/ 7991605 w 8505364"/>
              <a:gd name="connsiteY90" fmla="*/ 939452 h 2472678"/>
              <a:gd name="connsiteX91" fmla="*/ 8016657 w 8505364"/>
              <a:gd name="connsiteY91" fmla="*/ 889348 h 2472678"/>
              <a:gd name="connsiteX92" fmla="*/ 8054236 w 8505364"/>
              <a:gd name="connsiteY92" fmla="*/ 814192 h 2472678"/>
              <a:gd name="connsiteX93" fmla="*/ 8079288 w 8505364"/>
              <a:gd name="connsiteY93" fmla="*/ 701458 h 2472678"/>
              <a:gd name="connsiteX94" fmla="*/ 8116866 w 8505364"/>
              <a:gd name="connsiteY94" fmla="*/ 663880 h 2472678"/>
              <a:gd name="connsiteX95" fmla="*/ 8154444 w 8505364"/>
              <a:gd name="connsiteY95" fmla="*/ 613776 h 2472678"/>
              <a:gd name="connsiteX96" fmla="*/ 8166970 w 8505364"/>
              <a:gd name="connsiteY96" fmla="*/ 576198 h 2472678"/>
              <a:gd name="connsiteX97" fmla="*/ 8242126 w 8505364"/>
              <a:gd name="connsiteY97" fmla="*/ 513567 h 2472678"/>
              <a:gd name="connsiteX98" fmla="*/ 8267178 w 8505364"/>
              <a:gd name="connsiteY98" fmla="*/ 475989 h 2472678"/>
              <a:gd name="connsiteX99" fmla="*/ 8292230 w 8505364"/>
              <a:gd name="connsiteY99" fmla="*/ 388307 h 2472678"/>
              <a:gd name="connsiteX100" fmla="*/ 8379912 w 8505364"/>
              <a:gd name="connsiteY100" fmla="*/ 300625 h 2472678"/>
              <a:gd name="connsiteX101" fmla="*/ 8442542 w 8505364"/>
              <a:gd name="connsiteY101" fmla="*/ 225469 h 2472678"/>
              <a:gd name="connsiteX102" fmla="*/ 8455068 w 8505364"/>
              <a:gd name="connsiteY102" fmla="*/ 187891 h 2472678"/>
              <a:gd name="connsiteX103" fmla="*/ 8467594 w 8505364"/>
              <a:gd name="connsiteY103" fmla="*/ 100209 h 2472678"/>
              <a:gd name="connsiteX104" fmla="*/ 8480121 w 8505364"/>
              <a:gd name="connsiteY104" fmla="*/ 50104 h 2472678"/>
              <a:gd name="connsiteX105" fmla="*/ 8492647 w 8505364"/>
              <a:gd name="connsiteY105" fmla="*/ 0 h 247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505364" h="2472678">
                <a:moveTo>
                  <a:pt x="8505364" y="54315"/>
                </a:moveTo>
                <a:lnTo>
                  <a:pt x="8418412" y="2472678"/>
                </a:lnTo>
                <a:lnTo>
                  <a:pt x="16285" y="2381962"/>
                </a:lnTo>
                <a:lnTo>
                  <a:pt x="0" y="212943"/>
                </a:lnTo>
                <a:cubicBezTo>
                  <a:pt x="21488" y="228292"/>
                  <a:pt x="50638" y="228188"/>
                  <a:pt x="75156" y="237995"/>
                </a:cubicBezTo>
                <a:cubicBezTo>
                  <a:pt x="151764" y="268638"/>
                  <a:pt x="119077" y="250575"/>
                  <a:pt x="175364" y="288099"/>
                </a:cubicBezTo>
                <a:lnTo>
                  <a:pt x="212942" y="400833"/>
                </a:lnTo>
                <a:cubicBezTo>
                  <a:pt x="217117" y="413359"/>
                  <a:pt x="219563" y="426601"/>
                  <a:pt x="225468" y="438411"/>
                </a:cubicBezTo>
                <a:cubicBezTo>
                  <a:pt x="242170" y="471814"/>
                  <a:pt x="263763" y="503190"/>
                  <a:pt x="275573" y="538619"/>
                </a:cubicBezTo>
                <a:cubicBezTo>
                  <a:pt x="297841" y="605425"/>
                  <a:pt x="287577" y="611978"/>
                  <a:pt x="338203" y="651354"/>
                </a:cubicBezTo>
                <a:cubicBezTo>
                  <a:pt x="361969" y="669839"/>
                  <a:pt x="384795" y="691937"/>
                  <a:pt x="413359" y="701458"/>
                </a:cubicBezTo>
                <a:cubicBezTo>
                  <a:pt x="524384" y="738466"/>
                  <a:pt x="462269" y="723594"/>
                  <a:pt x="601249" y="739036"/>
                </a:cubicBezTo>
                <a:cubicBezTo>
                  <a:pt x="617950" y="743211"/>
                  <a:pt x="635530" y="744781"/>
                  <a:pt x="651353" y="751562"/>
                </a:cubicBezTo>
                <a:cubicBezTo>
                  <a:pt x="671166" y="760053"/>
                  <a:pt x="699931" y="784100"/>
                  <a:pt x="713984" y="801666"/>
                </a:cubicBezTo>
                <a:cubicBezTo>
                  <a:pt x="735191" y="828174"/>
                  <a:pt x="744478" y="858969"/>
                  <a:pt x="776614" y="876822"/>
                </a:cubicBezTo>
                <a:cubicBezTo>
                  <a:pt x="824229" y="903275"/>
                  <a:pt x="887735" y="907012"/>
                  <a:pt x="939452" y="914400"/>
                </a:cubicBezTo>
                <a:cubicBezTo>
                  <a:pt x="951978" y="918575"/>
                  <a:pt x="964141" y="924062"/>
                  <a:pt x="977030" y="926926"/>
                </a:cubicBezTo>
                <a:cubicBezTo>
                  <a:pt x="1001823" y="932436"/>
                  <a:pt x="1029470" y="928094"/>
                  <a:pt x="1052186" y="939452"/>
                </a:cubicBezTo>
                <a:cubicBezTo>
                  <a:pt x="1065651" y="946185"/>
                  <a:pt x="1067600" y="965465"/>
                  <a:pt x="1077238" y="977030"/>
                </a:cubicBezTo>
                <a:cubicBezTo>
                  <a:pt x="1100517" y="1004965"/>
                  <a:pt x="1160566" y="1057361"/>
                  <a:pt x="1189973" y="1064713"/>
                </a:cubicBezTo>
                <a:cubicBezTo>
                  <a:pt x="1206674" y="1068888"/>
                  <a:pt x="1223524" y="1072510"/>
                  <a:pt x="1240077" y="1077239"/>
                </a:cubicBezTo>
                <a:cubicBezTo>
                  <a:pt x="1252773" y="1080866"/>
                  <a:pt x="1264766" y="1086901"/>
                  <a:pt x="1277655" y="1089765"/>
                </a:cubicBezTo>
                <a:cubicBezTo>
                  <a:pt x="1409925" y="1119158"/>
                  <a:pt x="1305795" y="1086619"/>
                  <a:pt x="1390389" y="1114817"/>
                </a:cubicBezTo>
                <a:cubicBezTo>
                  <a:pt x="1453019" y="1110642"/>
                  <a:pt x="1515553" y="1099968"/>
                  <a:pt x="1578279" y="1102291"/>
                </a:cubicBezTo>
                <a:cubicBezTo>
                  <a:pt x="1629040" y="1104171"/>
                  <a:pt x="1679006" y="1116324"/>
                  <a:pt x="1728592" y="1127343"/>
                </a:cubicBezTo>
                <a:cubicBezTo>
                  <a:pt x="1754370" y="1133071"/>
                  <a:pt x="1777350" y="1151700"/>
                  <a:pt x="1803748" y="1152395"/>
                </a:cubicBezTo>
                <a:lnTo>
                  <a:pt x="2279737" y="1164921"/>
                </a:lnTo>
                <a:cubicBezTo>
                  <a:pt x="2310798" y="1185628"/>
                  <a:pt x="2421198" y="1263716"/>
                  <a:pt x="2455101" y="1265129"/>
                </a:cubicBezTo>
                <a:lnTo>
                  <a:pt x="2755726" y="1277655"/>
                </a:lnTo>
                <a:cubicBezTo>
                  <a:pt x="2780778" y="1302707"/>
                  <a:pt x="2801403" y="1333159"/>
                  <a:pt x="2830882" y="1352811"/>
                </a:cubicBezTo>
                <a:cubicBezTo>
                  <a:pt x="2882772" y="1387404"/>
                  <a:pt x="2861049" y="1376650"/>
                  <a:pt x="2931090" y="1402915"/>
                </a:cubicBezTo>
                <a:cubicBezTo>
                  <a:pt x="2943453" y="1407551"/>
                  <a:pt x="2955721" y="1412852"/>
                  <a:pt x="2968668" y="1415441"/>
                </a:cubicBezTo>
                <a:cubicBezTo>
                  <a:pt x="2997619" y="1421231"/>
                  <a:pt x="3027123" y="1423792"/>
                  <a:pt x="3056351" y="1427967"/>
                </a:cubicBezTo>
                <a:cubicBezTo>
                  <a:pt x="3068877" y="1436318"/>
                  <a:pt x="3082599" y="1443106"/>
                  <a:pt x="3093929" y="1453019"/>
                </a:cubicBezTo>
                <a:cubicBezTo>
                  <a:pt x="3116148" y="1472461"/>
                  <a:pt x="3156559" y="1515650"/>
                  <a:pt x="3156559" y="1515650"/>
                </a:cubicBezTo>
                <a:cubicBezTo>
                  <a:pt x="3315222" y="1511475"/>
                  <a:pt x="3474010" y="1510673"/>
                  <a:pt x="3632548" y="1503124"/>
                </a:cubicBezTo>
                <a:cubicBezTo>
                  <a:pt x="3649744" y="1502305"/>
                  <a:pt x="3665472" y="1491706"/>
                  <a:pt x="3682652" y="1490598"/>
                </a:cubicBezTo>
                <a:cubicBezTo>
                  <a:pt x="3795230" y="1483335"/>
                  <a:pt x="3908121" y="1482247"/>
                  <a:pt x="4020855" y="1478072"/>
                </a:cubicBezTo>
                <a:cubicBezTo>
                  <a:pt x="4029206" y="1469721"/>
                  <a:pt x="4036081" y="1459570"/>
                  <a:pt x="4045907" y="1453019"/>
                </a:cubicBezTo>
                <a:cubicBezTo>
                  <a:pt x="4061443" y="1442661"/>
                  <a:pt x="4079799" y="1437231"/>
                  <a:pt x="4096011" y="1427967"/>
                </a:cubicBezTo>
                <a:cubicBezTo>
                  <a:pt x="4109082" y="1420498"/>
                  <a:pt x="4121063" y="1411266"/>
                  <a:pt x="4133589" y="1402915"/>
                </a:cubicBezTo>
                <a:cubicBezTo>
                  <a:pt x="4183693" y="1407090"/>
                  <a:pt x="4235458" y="1401984"/>
                  <a:pt x="4283901" y="1415441"/>
                </a:cubicBezTo>
                <a:cubicBezTo>
                  <a:pt x="4312911" y="1423500"/>
                  <a:pt x="4330493" y="1456025"/>
                  <a:pt x="4359057" y="1465546"/>
                </a:cubicBezTo>
                <a:lnTo>
                  <a:pt x="4396636" y="1478072"/>
                </a:lnTo>
                <a:cubicBezTo>
                  <a:pt x="4409162" y="1486423"/>
                  <a:pt x="4419494" y="1499970"/>
                  <a:pt x="4434214" y="1503124"/>
                </a:cubicBezTo>
                <a:cubicBezTo>
                  <a:pt x="4479308" y="1512787"/>
                  <a:pt x="4526345" y="1509128"/>
                  <a:pt x="4572000" y="1515650"/>
                </a:cubicBezTo>
                <a:cubicBezTo>
                  <a:pt x="4585071" y="1517517"/>
                  <a:pt x="4597052" y="1524001"/>
                  <a:pt x="4609578" y="1528176"/>
                </a:cubicBezTo>
                <a:cubicBezTo>
                  <a:pt x="4613753" y="1553228"/>
                  <a:pt x="4609503" y="1581281"/>
                  <a:pt x="4622104" y="1603332"/>
                </a:cubicBezTo>
                <a:cubicBezTo>
                  <a:pt x="4628655" y="1614796"/>
                  <a:pt x="4647872" y="1609953"/>
                  <a:pt x="4659682" y="1615858"/>
                </a:cubicBezTo>
                <a:cubicBezTo>
                  <a:pt x="4673147" y="1622591"/>
                  <a:pt x="4684734" y="1632559"/>
                  <a:pt x="4697260" y="1640910"/>
                </a:cubicBezTo>
                <a:cubicBezTo>
                  <a:pt x="4828355" y="1633627"/>
                  <a:pt x="4944284" y="1616768"/>
                  <a:pt x="5073041" y="1640910"/>
                </a:cubicBezTo>
                <a:cubicBezTo>
                  <a:pt x="5091394" y="1644351"/>
                  <a:pt x="5106444" y="1657611"/>
                  <a:pt x="5123145" y="1665962"/>
                </a:cubicBezTo>
                <a:cubicBezTo>
                  <a:pt x="5187386" y="1794445"/>
                  <a:pt x="5083945" y="1620520"/>
                  <a:pt x="5273457" y="1741118"/>
                </a:cubicBezTo>
                <a:cubicBezTo>
                  <a:pt x="5291419" y="1752548"/>
                  <a:pt x="5280820" y="1783094"/>
                  <a:pt x="5285984" y="1803748"/>
                </a:cubicBezTo>
                <a:cubicBezTo>
                  <a:pt x="5298070" y="1852089"/>
                  <a:pt x="5297280" y="1840096"/>
                  <a:pt x="5336088" y="1878904"/>
                </a:cubicBezTo>
                <a:cubicBezTo>
                  <a:pt x="5344439" y="1895606"/>
                  <a:pt x="5349475" y="1914428"/>
                  <a:pt x="5361140" y="1929009"/>
                </a:cubicBezTo>
                <a:cubicBezTo>
                  <a:pt x="5383272" y="1956674"/>
                  <a:pt x="5416644" y="1974686"/>
                  <a:pt x="5436296" y="2004165"/>
                </a:cubicBezTo>
                <a:lnTo>
                  <a:pt x="5461348" y="2041743"/>
                </a:lnTo>
                <a:cubicBezTo>
                  <a:pt x="5455203" y="2109334"/>
                  <a:pt x="5434673" y="2167391"/>
                  <a:pt x="5461348" y="2229633"/>
                </a:cubicBezTo>
                <a:cubicBezTo>
                  <a:pt x="5467278" y="2243470"/>
                  <a:pt x="5479667" y="2253746"/>
                  <a:pt x="5486400" y="2267211"/>
                </a:cubicBezTo>
                <a:cubicBezTo>
                  <a:pt x="5492305" y="2279021"/>
                  <a:pt x="5489590" y="2295453"/>
                  <a:pt x="5498926" y="2304789"/>
                </a:cubicBezTo>
                <a:cubicBezTo>
                  <a:pt x="5512130" y="2317993"/>
                  <a:pt x="5532329" y="2321490"/>
                  <a:pt x="5549030" y="2329841"/>
                </a:cubicBezTo>
                <a:cubicBezTo>
                  <a:pt x="5564273" y="2306977"/>
                  <a:pt x="5581614" y="2262708"/>
                  <a:pt x="5624186" y="2279737"/>
                </a:cubicBezTo>
                <a:cubicBezTo>
                  <a:pt x="5636445" y="2284641"/>
                  <a:pt x="5632537" y="2304789"/>
                  <a:pt x="5636712" y="2317315"/>
                </a:cubicBezTo>
                <a:cubicBezTo>
                  <a:pt x="5645063" y="2304789"/>
                  <a:pt x="5657438" y="2294156"/>
                  <a:pt x="5661764" y="2279737"/>
                </a:cubicBezTo>
                <a:cubicBezTo>
                  <a:pt x="5670248" y="2251458"/>
                  <a:pt x="5658439" y="2216963"/>
                  <a:pt x="5674290" y="2192055"/>
                </a:cubicBezTo>
                <a:cubicBezTo>
                  <a:pt x="5690455" y="2166653"/>
                  <a:pt x="5749447" y="2141951"/>
                  <a:pt x="5749447" y="2141951"/>
                </a:cubicBezTo>
                <a:cubicBezTo>
                  <a:pt x="5757798" y="2091847"/>
                  <a:pt x="5761411" y="2040719"/>
                  <a:pt x="5774499" y="1991639"/>
                </a:cubicBezTo>
                <a:cubicBezTo>
                  <a:pt x="5778378" y="1977093"/>
                  <a:pt x="5790801" y="1966311"/>
                  <a:pt x="5799551" y="1954061"/>
                </a:cubicBezTo>
                <a:cubicBezTo>
                  <a:pt x="5877235" y="1845302"/>
                  <a:pt x="5803141" y="1954938"/>
                  <a:pt x="5862181" y="1866378"/>
                </a:cubicBezTo>
                <a:cubicBezTo>
                  <a:pt x="5868314" y="1798912"/>
                  <a:pt x="5851657" y="1739116"/>
                  <a:pt x="5899759" y="1691014"/>
                </a:cubicBezTo>
                <a:cubicBezTo>
                  <a:pt x="5914521" y="1676252"/>
                  <a:pt x="5933162" y="1665962"/>
                  <a:pt x="5949863" y="1653436"/>
                </a:cubicBezTo>
                <a:cubicBezTo>
                  <a:pt x="6016668" y="1661787"/>
                  <a:pt x="6083004" y="1681076"/>
                  <a:pt x="6150279" y="1678488"/>
                </a:cubicBezTo>
                <a:cubicBezTo>
                  <a:pt x="6192502" y="1676864"/>
                  <a:pt x="6263167" y="1642656"/>
                  <a:pt x="6313118" y="1628384"/>
                </a:cubicBezTo>
                <a:cubicBezTo>
                  <a:pt x="6329671" y="1623655"/>
                  <a:pt x="6346033" y="1616813"/>
                  <a:pt x="6363222" y="1615858"/>
                </a:cubicBezTo>
                <a:cubicBezTo>
                  <a:pt x="6496692" y="1608443"/>
                  <a:pt x="6630444" y="1607507"/>
                  <a:pt x="6764055" y="1603332"/>
                </a:cubicBezTo>
                <a:cubicBezTo>
                  <a:pt x="6780756" y="1599157"/>
                  <a:pt x="6798336" y="1597587"/>
                  <a:pt x="6814159" y="1590806"/>
                </a:cubicBezTo>
                <a:cubicBezTo>
                  <a:pt x="6863860" y="1569505"/>
                  <a:pt x="6844170" y="1560422"/>
                  <a:pt x="6889315" y="1528176"/>
                </a:cubicBezTo>
                <a:cubicBezTo>
                  <a:pt x="6904510" y="1517323"/>
                  <a:pt x="6923207" y="1512388"/>
                  <a:pt x="6939419" y="1503124"/>
                </a:cubicBezTo>
                <a:cubicBezTo>
                  <a:pt x="7006699" y="1464678"/>
                  <a:pt x="6944806" y="1486120"/>
                  <a:pt x="7027101" y="1465546"/>
                </a:cubicBezTo>
                <a:cubicBezTo>
                  <a:pt x="7196327" y="1479648"/>
                  <a:pt x="7173291" y="1485490"/>
                  <a:pt x="7352778" y="1465546"/>
                </a:cubicBezTo>
                <a:cubicBezTo>
                  <a:pt x="7404735" y="1459773"/>
                  <a:pt x="7405122" y="1448480"/>
                  <a:pt x="7452986" y="1427967"/>
                </a:cubicBezTo>
                <a:cubicBezTo>
                  <a:pt x="7492232" y="1411147"/>
                  <a:pt x="7520678" y="1410422"/>
                  <a:pt x="7565721" y="1402915"/>
                </a:cubicBezTo>
                <a:cubicBezTo>
                  <a:pt x="7574072" y="1390389"/>
                  <a:pt x="7581135" y="1376902"/>
                  <a:pt x="7590773" y="1365337"/>
                </a:cubicBezTo>
                <a:cubicBezTo>
                  <a:pt x="7602114" y="1351728"/>
                  <a:pt x="7618055" y="1342174"/>
                  <a:pt x="7628351" y="1327759"/>
                </a:cubicBezTo>
                <a:cubicBezTo>
                  <a:pt x="7710786" y="1212350"/>
                  <a:pt x="7593276" y="1337782"/>
                  <a:pt x="7690981" y="1240077"/>
                </a:cubicBezTo>
                <a:cubicBezTo>
                  <a:pt x="7695156" y="1210850"/>
                  <a:pt x="7686702" y="1176669"/>
                  <a:pt x="7703507" y="1152395"/>
                </a:cubicBezTo>
                <a:cubicBezTo>
                  <a:pt x="7743059" y="1095265"/>
                  <a:pt x="7800177" y="1082840"/>
                  <a:pt x="7853819" y="1052187"/>
                </a:cubicBezTo>
                <a:cubicBezTo>
                  <a:pt x="7902154" y="1024567"/>
                  <a:pt x="7907834" y="1010697"/>
                  <a:pt x="7954027" y="964504"/>
                </a:cubicBezTo>
                <a:lnTo>
                  <a:pt x="7954027" y="964504"/>
                </a:lnTo>
                <a:lnTo>
                  <a:pt x="7991605" y="939452"/>
                </a:lnTo>
                <a:cubicBezTo>
                  <a:pt x="7999956" y="922751"/>
                  <a:pt x="8007393" y="905560"/>
                  <a:pt x="8016657" y="889348"/>
                </a:cubicBezTo>
                <a:cubicBezTo>
                  <a:pt x="8043872" y="841723"/>
                  <a:pt x="8041477" y="865229"/>
                  <a:pt x="8054236" y="814192"/>
                </a:cubicBezTo>
                <a:cubicBezTo>
                  <a:pt x="8063572" y="776847"/>
                  <a:pt x="8064482" y="736992"/>
                  <a:pt x="8079288" y="701458"/>
                </a:cubicBezTo>
                <a:cubicBezTo>
                  <a:pt x="8086101" y="685106"/>
                  <a:pt x="8105338" y="677330"/>
                  <a:pt x="8116866" y="663880"/>
                </a:cubicBezTo>
                <a:cubicBezTo>
                  <a:pt x="8130452" y="648029"/>
                  <a:pt x="8141918" y="630477"/>
                  <a:pt x="8154444" y="613776"/>
                </a:cubicBezTo>
                <a:cubicBezTo>
                  <a:pt x="8158619" y="601250"/>
                  <a:pt x="8159646" y="587184"/>
                  <a:pt x="8166970" y="576198"/>
                </a:cubicBezTo>
                <a:cubicBezTo>
                  <a:pt x="8186260" y="547262"/>
                  <a:pt x="8214396" y="532054"/>
                  <a:pt x="8242126" y="513567"/>
                </a:cubicBezTo>
                <a:cubicBezTo>
                  <a:pt x="8250477" y="501041"/>
                  <a:pt x="8261587" y="489967"/>
                  <a:pt x="8267178" y="475989"/>
                </a:cubicBezTo>
                <a:cubicBezTo>
                  <a:pt x="8278467" y="447766"/>
                  <a:pt x="8275793" y="413876"/>
                  <a:pt x="8292230" y="388307"/>
                </a:cubicBezTo>
                <a:cubicBezTo>
                  <a:pt x="8314582" y="353538"/>
                  <a:pt x="8379912" y="300625"/>
                  <a:pt x="8379912" y="300625"/>
                </a:cubicBezTo>
                <a:cubicBezTo>
                  <a:pt x="8408632" y="214465"/>
                  <a:pt x="8366708" y="316469"/>
                  <a:pt x="8442542" y="225469"/>
                </a:cubicBezTo>
                <a:cubicBezTo>
                  <a:pt x="8450995" y="215326"/>
                  <a:pt x="8450893" y="200417"/>
                  <a:pt x="8455068" y="187891"/>
                </a:cubicBezTo>
                <a:cubicBezTo>
                  <a:pt x="8459243" y="158664"/>
                  <a:pt x="8462312" y="129257"/>
                  <a:pt x="8467594" y="100209"/>
                </a:cubicBezTo>
                <a:cubicBezTo>
                  <a:pt x="8470674" y="83271"/>
                  <a:pt x="8475391" y="66657"/>
                  <a:pt x="8480121" y="50104"/>
                </a:cubicBezTo>
                <a:cubicBezTo>
                  <a:pt x="8493967" y="1643"/>
                  <a:pt x="8492647" y="27918"/>
                  <a:pt x="8492647" y="0"/>
                </a:cubicBezTo>
              </a:path>
            </a:pathLst>
          </a:custGeom>
          <a:solidFill>
            <a:schemeClr val="bg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srgbClr val="000000"/>
              </a:solidFill>
            </a:endParaRPr>
          </a:p>
        </p:txBody>
      </p:sp>
      <p:sp>
        <p:nvSpPr>
          <p:cNvPr id="28" name="Freeform 27"/>
          <p:cNvSpPr/>
          <p:nvPr/>
        </p:nvSpPr>
        <p:spPr>
          <a:xfrm>
            <a:off x="475987" y="2163207"/>
            <a:ext cx="8493967" cy="2329841"/>
          </a:xfrm>
          <a:custGeom>
            <a:avLst/>
            <a:gdLst>
              <a:gd name="connsiteX0" fmla="*/ 0 w 8506493"/>
              <a:gd name="connsiteY0" fmla="*/ 175365 h 2329841"/>
              <a:gd name="connsiteX1" fmla="*/ 12526 w 8506493"/>
              <a:gd name="connsiteY1" fmla="*/ 212943 h 2329841"/>
              <a:gd name="connsiteX2" fmla="*/ 87682 w 8506493"/>
              <a:gd name="connsiteY2" fmla="*/ 237995 h 2329841"/>
              <a:gd name="connsiteX3" fmla="*/ 187890 w 8506493"/>
              <a:gd name="connsiteY3" fmla="*/ 288099 h 2329841"/>
              <a:gd name="connsiteX4" fmla="*/ 225468 w 8506493"/>
              <a:gd name="connsiteY4" fmla="*/ 400833 h 2329841"/>
              <a:gd name="connsiteX5" fmla="*/ 237994 w 8506493"/>
              <a:gd name="connsiteY5" fmla="*/ 438411 h 2329841"/>
              <a:gd name="connsiteX6" fmla="*/ 288099 w 8506493"/>
              <a:gd name="connsiteY6" fmla="*/ 538619 h 2329841"/>
              <a:gd name="connsiteX7" fmla="*/ 350729 w 8506493"/>
              <a:gd name="connsiteY7" fmla="*/ 651354 h 2329841"/>
              <a:gd name="connsiteX8" fmla="*/ 425885 w 8506493"/>
              <a:gd name="connsiteY8" fmla="*/ 701458 h 2329841"/>
              <a:gd name="connsiteX9" fmla="*/ 613775 w 8506493"/>
              <a:gd name="connsiteY9" fmla="*/ 739036 h 2329841"/>
              <a:gd name="connsiteX10" fmla="*/ 663879 w 8506493"/>
              <a:gd name="connsiteY10" fmla="*/ 751562 h 2329841"/>
              <a:gd name="connsiteX11" fmla="*/ 726510 w 8506493"/>
              <a:gd name="connsiteY11" fmla="*/ 801666 h 2329841"/>
              <a:gd name="connsiteX12" fmla="*/ 789140 w 8506493"/>
              <a:gd name="connsiteY12" fmla="*/ 876822 h 2329841"/>
              <a:gd name="connsiteX13" fmla="*/ 951978 w 8506493"/>
              <a:gd name="connsiteY13" fmla="*/ 914400 h 2329841"/>
              <a:gd name="connsiteX14" fmla="*/ 989556 w 8506493"/>
              <a:gd name="connsiteY14" fmla="*/ 926926 h 2329841"/>
              <a:gd name="connsiteX15" fmla="*/ 1064712 w 8506493"/>
              <a:gd name="connsiteY15" fmla="*/ 939452 h 2329841"/>
              <a:gd name="connsiteX16" fmla="*/ 1089764 w 8506493"/>
              <a:gd name="connsiteY16" fmla="*/ 977030 h 2329841"/>
              <a:gd name="connsiteX17" fmla="*/ 1202499 w 8506493"/>
              <a:gd name="connsiteY17" fmla="*/ 1064713 h 2329841"/>
              <a:gd name="connsiteX18" fmla="*/ 1252603 w 8506493"/>
              <a:gd name="connsiteY18" fmla="*/ 1077239 h 2329841"/>
              <a:gd name="connsiteX19" fmla="*/ 1290181 w 8506493"/>
              <a:gd name="connsiteY19" fmla="*/ 1089765 h 2329841"/>
              <a:gd name="connsiteX20" fmla="*/ 1402915 w 8506493"/>
              <a:gd name="connsiteY20" fmla="*/ 1114817 h 2329841"/>
              <a:gd name="connsiteX21" fmla="*/ 1590805 w 8506493"/>
              <a:gd name="connsiteY21" fmla="*/ 1102291 h 2329841"/>
              <a:gd name="connsiteX22" fmla="*/ 1741118 w 8506493"/>
              <a:gd name="connsiteY22" fmla="*/ 1127343 h 2329841"/>
              <a:gd name="connsiteX23" fmla="*/ 1816274 w 8506493"/>
              <a:gd name="connsiteY23" fmla="*/ 1152395 h 2329841"/>
              <a:gd name="connsiteX24" fmla="*/ 2292263 w 8506493"/>
              <a:gd name="connsiteY24" fmla="*/ 1164921 h 2329841"/>
              <a:gd name="connsiteX25" fmla="*/ 2467627 w 8506493"/>
              <a:gd name="connsiteY25" fmla="*/ 1265129 h 2329841"/>
              <a:gd name="connsiteX26" fmla="*/ 2768252 w 8506493"/>
              <a:gd name="connsiteY26" fmla="*/ 1277655 h 2329841"/>
              <a:gd name="connsiteX27" fmla="*/ 2843408 w 8506493"/>
              <a:gd name="connsiteY27" fmla="*/ 1352811 h 2329841"/>
              <a:gd name="connsiteX28" fmla="*/ 2943616 w 8506493"/>
              <a:gd name="connsiteY28" fmla="*/ 1402915 h 2329841"/>
              <a:gd name="connsiteX29" fmla="*/ 2981194 w 8506493"/>
              <a:gd name="connsiteY29" fmla="*/ 1415441 h 2329841"/>
              <a:gd name="connsiteX30" fmla="*/ 3068877 w 8506493"/>
              <a:gd name="connsiteY30" fmla="*/ 1427967 h 2329841"/>
              <a:gd name="connsiteX31" fmla="*/ 3106455 w 8506493"/>
              <a:gd name="connsiteY31" fmla="*/ 1453019 h 2329841"/>
              <a:gd name="connsiteX32" fmla="*/ 3169085 w 8506493"/>
              <a:gd name="connsiteY32" fmla="*/ 1515650 h 2329841"/>
              <a:gd name="connsiteX33" fmla="*/ 3645074 w 8506493"/>
              <a:gd name="connsiteY33" fmla="*/ 1503124 h 2329841"/>
              <a:gd name="connsiteX34" fmla="*/ 3695178 w 8506493"/>
              <a:gd name="connsiteY34" fmla="*/ 1490598 h 2329841"/>
              <a:gd name="connsiteX35" fmla="*/ 4033381 w 8506493"/>
              <a:gd name="connsiteY35" fmla="*/ 1478072 h 2329841"/>
              <a:gd name="connsiteX36" fmla="*/ 4058433 w 8506493"/>
              <a:gd name="connsiteY36" fmla="*/ 1453019 h 2329841"/>
              <a:gd name="connsiteX37" fmla="*/ 4108537 w 8506493"/>
              <a:gd name="connsiteY37" fmla="*/ 1427967 h 2329841"/>
              <a:gd name="connsiteX38" fmla="*/ 4146115 w 8506493"/>
              <a:gd name="connsiteY38" fmla="*/ 1402915 h 2329841"/>
              <a:gd name="connsiteX39" fmla="*/ 4296427 w 8506493"/>
              <a:gd name="connsiteY39" fmla="*/ 1415441 h 2329841"/>
              <a:gd name="connsiteX40" fmla="*/ 4371583 w 8506493"/>
              <a:gd name="connsiteY40" fmla="*/ 1465546 h 2329841"/>
              <a:gd name="connsiteX41" fmla="*/ 4409162 w 8506493"/>
              <a:gd name="connsiteY41" fmla="*/ 1478072 h 2329841"/>
              <a:gd name="connsiteX42" fmla="*/ 4446740 w 8506493"/>
              <a:gd name="connsiteY42" fmla="*/ 1503124 h 2329841"/>
              <a:gd name="connsiteX43" fmla="*/ 4584526 w 8506493"/>
              <a:gd name="connsiteY43" fmla="*/ 1515650 h 2329841"/>
              <a:gd name="connsiteX44" fmla="*/ 4622104 w 8506493"/>
              <a:gd name="connsiteY44" fmla="*/ 1528176 h 2329841"/>
              <a:gd name="connsiteX45" fmla="*/ 4634630 w 8506493"/>
              <a:gd name="connsiteY45" fmla="*/ 1603332 h 2329841"/>
              <a:gd name="connsiteX46" fmla="*/ 4672208 w 8506493"/>
              <a:gd name="connsiteY46" fmla="*/ 1615858 h 2329841"/>
              <a:gd name="connsiteX47" fmla="*/ 4709786 w 8506493"/>
              <a:gd name="connsiteY47" fmla="*/ 1640910 h 2329841"/>
              <a:gd name="connsiteX48" fmla="*/ 5085567 w 8506493"/>
              <a:gd name="connsiteY48" fmla="*/ 1640910 h 2329841"/>
              <a:gd name="connsiteX49" fmla="*/ 5135671 w 8506493"/>
              <a:gd name="connsiteY49" fmla="*/ 1665962 h 2329841"/>
              <a:gd name="connsiteX50" fmla="*/ 5285983 w 8506493"/>
              <a:gd name="connsiteY50" fmla="*/ 1741118 h 2329841"/>
              <a:gd name="connsiteX51" fmla="*/ 5298510 w 8506493"/>
              <a:gd name="connsiteY51" fmla="*/ 1803748 h 2329841"/>
              <a:gd name="connsiteX52" fmla="*/ 5348614 w 8506493"/>
              <a:gd name="connsiteY52" fmla="*/ 1878904 h 2329841"/>
              <a:gd name="connsiteX53" fmla="*/ 5373666 w 8506493"/>
              <a:gd name="connsiteY53" fmla="*/ 1929009 h 2329841"/>
              <a:gd name="connsiteX54" fmla="*/ 5448822 w 8506493"/>
              <a:gd name="connsiteY54" fmla="*/ 2004165 h 2329841"/>
              <a:gd name="connsiteX55" fmla="*/ 5473874 w 8506493"/>
              <a:gd name="connsiteY55" fmla="*/ 2041743 h 2329841"/>
              <a:gd name="connsiteX56" fmla="*/ 5473874 w 8506493"/>
              <a:gd name="connsiteY56" fmla="*/ 2229633 h 2329841"/>
              <a:gd name="connsiteX57" fmla="*/ 5498926 w 8506493"/>
              <a:gd name="connsiteY57" fmla="*/ 2267211 h 2329841"/>
              <a:gd name="connsiteX58" fmla="*/ 5511452 w 8506493"/>
              <a:gd name="connsiteY58" fmla="*/ 2304789 h 2329841"/>
              <a:gd name="connsiteX59" fmla="*/ 5561556 w 8506493"/>
              <a:gd name="connsiteY59" fmla="*/ 2329841 h 2329841"/>
              <a:gd name="connsiteX60" fmla="*/ 5636712 w 8506493"/>
              <a:gd name="connsiteY60" fmla="*/ 2279737 h 2329841"/>
              <a:gd name="connsiteX61" fmla="*/ 5649238 w 8506493"/>
              <a:gd name="connsiteY61" fmla="*/ 2317315 h 2329841"/>
              <a:gd name="connsiteX62" fmla="*/ 5674290 w 8506493"/>
              <a:gd name="connsiteY62" fmla="*/ 2279737 h 2329841"/>
              <a:gd name="connsiteX63" fmla="*/ 5686816 w 8506493"/>
              <a:gd name="connsiteY63" fmla="*/ 2192055 h 2329841"/>
              <a:gd name="connsiteX64" fmla="*/ 5761973 w 8506493"/>
              <a:gd name="connsiteY64" fmla="*/ 2141951 h 2329841"/>
              <a:gd name="connsiteX65" fmla="*/ 5787025 w 8506493"/>
              <a:gd name="connsiteY65" fmla="*/ 1991639 h 2329841"/>
              <a:gd name="connsiteX66" fmla="*/ 5812077 w 8506493"/>
              <a:gd name="connsiteY66" fmla="*/ 1954061 h 2329841"/>
              <a:gd name="connsiteX67" fmla="*/ 5874707 w 8506493"/>
              <a:gd name="connsiteY67" fmla="*/ 1866378 h 2329841"/>
              <a:gd name="connsiteX68" fmla="*/ 5912285 w 8506493"/>
              <a:gd name="connsiteY68" fmla="*/ 1691014 h 2329841"/>
              <a:gd name="connsiteX69" fmla="*/ 5962389 w 8506493"/>
              <a:gd name="connsiteY69" fmla="*/ 1653436 h 2329841"/>
              <a:gd name="connsiteX70" fmla="*/ 6162805 w 8506493"/>
              <a:gd name="connsiteY70" fmla="*/ 1678488 h 2329841"/>
              <a:gd name="connsiteX71" fmla="*/ 6325644 w 8506493"/>
              <a:gd name="connsiteY71" fmla="*/ 1628384 h 2329841"/>
              <a:gd name="connsiteX72" fmla="*/ 6375748 w 8506493"/>
              <a:gd name="connsiteY72" fmla="*/ 1615858 h 2329841"/>
              <a:gd name="connsiteX73" fmla="*/ 6776581 w 8506493"/>
              <a:gd name="connsiteY73" fmla="*/ 1603332 h 2329841"/>
              <a:gd name="connsiteX74" fmla="*/ 6826685 w 8506493"/>
              <a:gd name="connsiteY74" fmla="*/ 1590806 h 2329841"/>
              <a:gd name="connsiteX75" fmla="*/ 6901841 w 8506493"/>
              <a:gd name="connsiteY75" fmla="*/ 1528176 h 2329841"/>
              <a:gd name="connsiteX76" fmla="*/ 6951945 w 8506493"/>
              <a:gd name="connsiteY76" fmla="*/ 1503124 h 2329841"/>
              <a:gd name="connsiteX77" fmla="*/ 7039627 w 8506493"/>
              <a:gd name="connsiteY77" fmla="*/ 1465546 h 2329841"/>
              <a:gd name="connsiteX78" fmla="*/ 7365304 w 8506493"/>
              <a:gd name="connsiteY78" fmla="*/ 1465546 h 2329841"/>
              <a:gd name="connsiteX79" fmla="*/ 7465512 w 8506493"/>
              <a:gd name="connsiteY79" fmla="*/ 1427967 h 2329841"/>
              <a:gd name="connsiteX80" fmla="*/ 7578247 w 8506493"/>
              <a:gd name="connsiteY80" fmla="*/ 1402915 h 2329841"/>
              <a:gd name="connsiteX81" fmla="*/ 7603299 w 8506493"/>
              <a:gd name="connsiteY81" fmla="*/ 1365337 h 2329841"/>
              <a:gd name="connsiteX82" fmla="*/ 7640877 w 8506493"/>
              <a:gd name="connsiteY82" fmla="*/ 1327759 h 2329841"/>
              <a:gd name="connsiteX83" fmla="*/ 7703507 w 8506493"/>
              <a:gd name="connsiteY83" fmla="*/ 1240077 h 2329841"/>
              <a:gd name="connsiteX84" fmla="*/ 7716033 w 8506493"/>
              <a:gd name="connsiteY84" fmla="*/ 1152395 h 2329841"/>
              <a:gd name="connsiteX85" fmla="*/ 7866345 w 8506493"/>
              <a:gd name="connsiteY85" fmla="*/ 1052187 h 2329841"/>
              <a:gd name="connsiteX86" fmla="*/ 7966553 w 8506493"/>
              <a:gd name="connsiteY86" fmla="*/ 964504 h 2329841"/>
              <a:gd name="connsiteX87" fmla="*/ 7966553 w 8506493"/>
              <a:gd name="connsiteY87" fmla="*/ 964504 h 2329841"/>
              <a:gd name="connsiteX88" fmla="*/ 8004131 w 8506493"/>
              <a:gd name="connsiteY88" fmla="*/ 939452 h 2329841"/>
              <a:gd name="connsiteX89" fmla="*/ 8029183 w 8506493"/>
              <a:gd name="connsiteY89" fmla="*/ 889348 h 2329841"/>
              <a:gd name="connsiteX90" fmla="*/ 8066762 w 8506493"/>
              <a:gd name="connsiteY90" fmla="*/ 814192 h 2329841"/>
              <a:gd name="connsiteX91" fmla="*/ 8091814 w 8506493"/>
              <a:gd name="connsiteY91" fmla="*/ 701458 h 2329841"/>
              <a:gd name="connsiteX92" fmla="*/ 8129392 w 8506493"/>
              <a:gd name="connsiteY92" fmla="*/ 663880 h 2329841"/>
              <a:gd name="connsiteX93" fmla="*/ 8166970 w 8506493"/>
              <a:gd name="connsiteY93" fmla="*/ 613776 h 2329841"/>
              <a:gd name="connsiteX94" fmla="*/ 8179496 w 8506493"/>
              <a:gd name="connsiteY94" fmla="*/ 576198 h 2329841"/>
              <a:gd name="connsiteX95" fmla="*/ 8254652 w 8506493"/>
              <a:gd name="connsiteY95" fmla="*/ 513567 h 2329841"/>
              <a:gd name="connsiteX96" fmla="*/ 8279704 w 8506493"/>
              <a:gd name="connsiteY96" fmla="*/ 475989 h 2329841"/>
              <a:gd name="connsiteX97" fmla="*/ 8304756 w 8506493"/>
              <a:gd name="connsiteY97" fmla="*/ 388307 h 2329841"/>
              <a:gd name="connsiteX98" fmla="*/ 8392438 w 8506493"/>
              <a:gd name="connsiteY98" fmla="*/ 300625 h 2329841"/>
              <a:gd name="connsiteX99" fmla="*/ 8455068 w 8506493"/>
              <a:gd name="connsiteY99" fmla="*/ 225469 h 2329841"/>
              <a:gd name="connsiteX100" fmla="*/ 8467594 w 8506493"/>
              <a:gd name="connsiteY100" fmla="*/ 187891 h 2329841"/>
              <a:gd name="connsiteX101" fmla="*/ 8480120 w 8506493"/>
              <a:gd name="connsiteY101" fmla="*/ 100209 h 2329841"/>
              <a:gd name="connsiteX102" fmla="*/ 8492647 w 8506493"/>
              <a:gd name="connsiteY102" fmla="*/ 50104 h 2329841"/>
              <a:gd name="connsiteX103" fmla="*/ 8505173 w 8506493"/>
              <a:gd name="connsiteY103" fmla="*/ 0 h 2329841"/>
              <a:gd name="connsiteX0" fmla="*/ 15471 w 8504711"/>
              <a:gd name="connsiteY0" fmla="*/ 2331968 h 2344494"/>
              <a:gd name="connsiteX1" fmla="*/ 10744 w 8504711"/>
              <a:gd name="connsiteY1" fmla="*/ 212943 h 2344494"/>
              <a:gd name="connsiteX2" fmla="*/ 85900 w 8504711"/>
              <a:gd name="connsiteY2" fmla="*/ 237995 h 2344494"/>
              <a:gd name="connsiteX3" fmla="*/ 186108 w 8504711"/>
              <a:gd name="connsiteY3" fmla="*/ 288099 h 2344494"/>
              <a:gd name="connsiteX4" fmla="*/ 223686 w 8504711"/>
              <a:gd name="connsiteY4" fmla="*/ 400833 h 2344494"/>
              <a:gd name="connsiteX5" fmla="*/ 236212 w 8504711"/>
              <a:gd name="connsiteY5" fmla="*/ 438411 h 2344494"/>
              <a:gd name="connsiteX6" fmla="*/ 286317 w 8504711"/>
              <a:gd name="connsiteY6" fmla="*/ 538619 h 2344494"/>
              <a:gd name="connsiteX7" fmla="*/ 348947 w 8504711"/>
              <a:gd name="connsiteY7" fmla="*/ 651354 h 2344494"/>
              <a:gd name="connsiteX8" fmla="*/ 424103 w 8504711"/>
              <a:gd name="connsiteY8" fmla="*/ 701458 h 2344494"/>
              <a:gd name="connsiteX9" fmla="*/ 611993 w 8504711"/>
              <a:gd name="connsiteY9" fmla="*/ 739036 h 2344494"/>
              <a:gd name="connsiteX10" fmla="*/ 662097 w 8504711"/>
              <a:gd name="connsiteY10" fmla="*/ 751562 h 2344494"/>
              <a:gd name="connsiteX11" fmla="*/ 724728 w 8504711"/>
              <a:gd name="connsiteY11" fmla="*/ 801666 h 2344494"/>
              <a:gd name="connsiteX12" fmla="*/ 787358 w 8504711"/>
              <a:gd name="connsiteY12" fmla="*/ 876822 h 2344494"/>
              <a:gd name="connsiteX13" fmla="*/ 950196 w 8504711"/>
              <a:gd name="connsiteY13" fmla="*/ 914400 h 2344494"/>
              <a:gd name="connsiteX14" fmla="*/ 987774 w 8504711"/>
              <a:gd name="connsiteY14" fmla="*/ 926926 h 2344494"/>
              <a:gd name="connsiteX15" fmla="*/ 1062930 w 8504711"/>
              <a:gd name="connsiteY15" fmla="*/ 939452 h 2344494"/>
              <a:gd name="connsiteX16" fmla="*/ 1087982 w 8504711"/>
              <a:gd name="connsiteY16" fmla="*/ 977030 h 2344494"/>
              <a:gd name="connsiteX17" fmla="*/ 1200717 w 8504711"/>
              <a:gd name="connsiteY17" fmla="*/ 1064713 h 2344494"/>
              <a:gd name="connsiteX18" fmla="*/ 1250821 w 8504711"/>
              <a:gd name="connsiteY18" fmla="*/ 1077239 h 2344494"/>
              <a:gd name="connsiteX19" fmla="*/ 1288399 w 8504711"/>
              <a:gd name="connsiteY19" fmla="*/ 1089765 h 2344494"/>
              <a:gd name="connsiteX20" fmla="*/ 1401133 w 8504711"/>
              <a:gd name="connsiteY20" fmla="*/ 1114817 h 2344494"/>
              <a:gd name="connsiteX21" fmla="*/ 1589023 w 8504711"/>
              <a:gd name="connsiteY21" fmla="*/ 1102291 h 2344494"/>
              <a:gd name="connsiteX22" fmla="*/ 1739336 w 8504711"/>
              <a:gd name="connsiteY22" fmla="*/ 1127343 h 2344494"/>
              <a:gd name="connsiteX23" fmla="*/ 1814492 w 8504711"/>
              <a:gd name="connsiteY23" fmla="*/ 1152395 h 2344494"/>
              <a:gd name="connsiteX24" fmla="*/ 2290481 w 8504711"/>
              <a:gd name="connsiteY24" fmla="*/ 1164921 h 2344494"/>
              <a:gd name="connsiteX25" fmla="*/ 2465845 w 8504711"/>
              <a:gd name="connsiteY25" fmla="*/ 1265129 h 2344494"/>
              <a:gd name="connsiteX26" fmla="*/ 2766470 w 8504711"/>
              <a:gd name="connsiteY26" fmla="*/ 1277655 h 2344494"/>
              <a:gd name="connsiteX27" fmla="*/ 2841626 w 8504711"/>
              <a:gd name="connsiteY27" fmla="*/ 1352811 h 2344494"/>
              <a:gd name="connsiteX28" fmla="*/ 2941834 w 8504711"/>
              <a:gd name="connsiteY28" fmla="*/ 1402915 h 2344494"/>
              <a:gd name="connsiteX29" fmla="*/ 2979412 w 8504711"/>
              <a:gd name="connsiteY29" fmla="*/ 1415441 h 2344494"/>
              <a:gd name="connsiteX30" fmla="*/ 3067095 w 8504711"/>
              <a:gd name="connsiteY30" fmla="*/ 1427967 h 2344494"/>
              <a:gd name="connsiteX31" fmla="*/ 3104673 w 8504711"/>
              <a:gd name="connsiteY31" fmla="*/ 1453019 h 2344494"/>
              <a:gd name="connsiteX32" fmla="*/ 3167303 w 8504711"/>
              <a:gd name="connsiteY32" fmla="*/ 1515650 h 2344494"/>
              <a:gd name="connsiteX33" fmla="*/ 3643292 w 8504711"/>
              <a:gd name="connsiteY33" fmla="*/ 1503124 h 2344494"/>
              <a:gd name="connsiteX34" fmla="*/ 3693396 w 8504711"/>
              <a:gd name="connsiteY34" fmla="*/ 1490598 h 2344494"/>
              <a:gd name="connsiteX35" fmla="*/ 4031599 w 8504711"/>
              <a:gd name="connsiteY35" fmla="*/ 1478072 h 2344494"/>
              <a:gd name="connsiteX36" fmla="*/ 4056651 w 8504711"/>
              <a:gd name="connsiteY36" fmla="*/ 1453019 h 2344494"/>
              <a:gd name="connsiteX37" fmla="*/ 4106755 w 8504711"/>
              <a:gd name="connsiteY37" fmla="*/ 1427967 h 2344494"/>
              <a:gd name="connsiteX38" fmla="*/ 4144333 w 8504711"/>
              <a:gd name="connsiteY38" fmla="*/ 1402915 h 2344494"/>
              <a:gd name="connsiteX39" fmla="*/ 4294645 w 8504711"/>
              <a:gd name="connsiteY39" fmla="*/ 1415441 h 2344494"/>
              <a:gd name="connsiteX40" fmla="*/ 4369801 w 8504711"/>
              <a:gd name="connsiteY40" fmla="*/ 1465546 h 2344494"/>
              <a:gd name="connsiteX41" fmla="*/ 4407380 w 8504711"/>
              <a:gd name="connsiteY41" fmla="*/ 1478072 h 2344494"/>
              <a:gd name="connsiteX42" fmla="*/ 4444958 w 8504711"/>
              <a:gd name="connsiteY42" fmla="*/ 1503124 h 2344494"/>
              <a:gd name="connsiteX43" fmla="*/ 4582744 w 8504711"/>
              <a:gd name="connsiteY43" fmla="*/ 1515650 h 2344494"/>
              <a:gd name="connsiteX44" fmla="*/ 4620322 w 8504711"/>
              <a:gd name="connsiteY44" fmla="*/ 1528176 h 2344494"/>
              <a:gd name="connsiteX45" fmla="*/ 4632848 w 8504711"/>
              <a:gd name="connsiteY45" fmla="*/ 1603332 h 2344494"/>
              <a:gd name="connsiteX46" fmla="*/ 4670426 w 8504711"/>
              <a:gd name="connsiteY46" fmla="*/ 1615858 h 2344494"/>
              <a:gd name="connsiteX47" fmla="*/ 4708004 w 8504711"/>
              <a:gd name="connsiteY47" fmla="*/ 1640910 h 2344494"/>
              <a:gd name="connsiteX48" fmla="*/ 5083785 w 8504711"/>
              <a:gd name="connsiteY48" fmla="*/ 1640910 h 2344494"/>
              <a:gd name="connsiteX49" fmla="*/ 5133889 w 8504711"/>
              <a:gd name="connsiteY49" fmla="*/ 1665962 h 2344494"/>
              <a:gd name="connsiteX50" fmla="*/ 5284201 w 8504711"/>
              <a:gd name="connsiteY50" fmla="*/ 1741118 h 2344494"/>
              <a:gd name="connsiteX51" fmla="*/ 5296728 w 8504711"/>
              <a:gd name="connsiteY51" fmla="*/ 1803748 h 2344494"/>
              <a:gd name="connsiteX52" fmla="*/ 5346832 w 8504711"/>
              <a:gd name="connsiteY52" fmla="*/ 1878904 h 2344494"/>
              <a:gd name="connsiteX53" fmla="*/ 5371884 w 8504711"/>
              <a:gd name="connsiteY53" fmla="*/ 1929009 h 2344494"/>
              <a:gd name="connsiteX54" fmla="*/ 5447040 w 8504711"/>
              <a:gd name="connsiteY54" fmla="*/ 2004165 h 2344494"/>
              <a:gd name="connsiteX55" fmla="*/ 5472092 w 8504711"/>
              <a:gd name="connsiteY55" fmla="*/ 2041743 h 2344494"/>
              <a:gd name="connsiteX56" fmla="*/ 5472092 w 8504711"/>
              <a:gd name="connsiteY56" fmla="*/ 2229633 h 2344494"/>
              <a:gd name="connsiteX57" fmla="*/ 5497144 w 8504711"/>
              <a:gd name="connsiteY57" fmla="*/ 2267211 h 2344494"/>
              <a:gd name="connsiteX58" fmla="*/ 5509670 w 8504711"/>
              <a:gd name="connsiteY58" fmla="*/ 2304789 h 2344494"/>
              <a:gd name="connsiteX59" fmla="*/ 5559774 w 8504711"/>
              <a:gd name="connsiteY59" fmla="*/ 2329841 h 2344494"/>
              <a:gd name="connsiteX60" fmla="*/ 5634930 w 8504711"/>
              <a:gd name="connsiteY60" fmla="*/ 2279737 h 2344494"/>
              <a:gd name="connsiteX61" fmla="*/ 5647456 w 8504711"/>
              <a:gd name="connsiteY61" fmla="*/ 2317315 h 2344494"/>
              <a:gd name="connsiteX62" fmla="*/ 5672508 w 8504711"/>
              <a:gd name="connsiteY62" fmla="*/ 2279737 h 2344494"/>
              <a:gd name="connsiteX63" fmla="*/ 5685034 w 8504711"/>
              <a:gd name="connsiteY63" fmla="*/ 2192055 h 2344494"/>
              <a:gd name="connsiteX64" fmla="*/ 5760191 w 8504711"/>
              <a:gd name="connsiteY64" fmla="*/ 2141951 h 2344494"/>
              <a:gd name="connsiteX65" fmla="*/ 5785243 w 8504711"/>
              <a:gd name="connsiteY65" fmla="*/ 1991639 h 2344494"/>
              <a:gd name="connsiteX66" fmla="*/ 5810295 w 8504711"/>
              <a:gd name="connsiteY66" fmla="*/ 1954061 h 2344494"/>
              <a:gd name="connsiteX67" fmla="*/ 5872925 w 8504711"/>
              <a:gd name="connsiteY67" fmla="*/ 1866378 h 2344494"/>
              <a:gd name="connsiteX68" fmla="*/ 5910503 w 8504711"/>
              <a:gd name="connsiteY68" fmla="*/ 1691014 h 2344494"/>
              <a:gd name="connsiteX69" fmla="*/ 5960607 w 8504711"/>
              <a:gd name="connsiteY69" fmla="*/ 1653436 h 2344494"/>
              <a:gd name="connsiteX70" fmla="*/ 6161023 w 8504711"/>
              <a:gd name="connsiteY70" fmla="*/ 1678488 h 2344494"/>
              <a:gd name="connsiteX71" fmla="*/ 6323862 w 8504711"/>
              <a:gd name="connsiteY71" fmla="*/ 1628384 h 2344494"/>
              <a:gd name="connsiteX72" fmla="*/ 6373966 w 8504711"/>
              <a:gd name="connsiteY72" fmla="*/ 1615858 h 2344494"/>
              <a:gd name="connsiteX73" fmla="*/ 6774799 w 8504711"/>
              <a:gd name="connsiteY73" fmla="*/ 1603332 h 2344494"/>
              <a:gd name="connsiteX74" fmla="*/ 6824903 w 8504711"/>
              <a:gd name="connsiteY74" fmla="*/ 1590806 h 2344494"/>
              <a:gd name="connsiteX75" fmla="*/ 6900059 w 8504711"/>
              <a:gd name="connsiteY75" fmla="*/ 1528176 h 2344494"/>
              <a:gd name="connsiteX76" fmla="*/ 6950163 w 8504711"/>
              <a:gd name="connsiteY76" fmla="*/ 1503124 h 2344494"/>
              <a:gd name="connsiteX77" fmla="*/ 7037845 w 8504711"/>
              <a:gd name="connsiteY77" fmla="*/ 1465546 h 2344494"/>
              <a:gd name="connsiteX78" fmla="*/ 7363522 w 8504711"/>
              <a:gd name="connsiteY78" fmla="*/ 1465546 h 2344494"/>
              <a:gd name="connsiteX79" fmla="*/ 7463730 w 8504711"/>
              <a:gd name="connsiteY79" fmla="*/ 1427967 h 2344494"/>
              <a:gd name="connsiteX80" fmla="*/ 7576465 w 8504711"/>
              <a:gd name="connsiteY80" fmla="*/ 1402915 h 2344494"/>
              <a:gd name="connsiteX81" fmla="*/ 7601517 w 8504711"/>
              <a:gd name="connsiteY81" fmla="*/ 1365337 h 2344494"/>
              <a:gd name="connsiteX82" fmla="*/ 7639095 w 8504711"/>
              <a:gd name="connsiteY82" fmla="*/ 1327759 h 2344494"/>
              <a:gd name="connsiteX83" fmla="*/ 7701725 w 8504711"/>
              <a:gd name="connsiteY83" fmla="*/ 1240077 h 2344494"/>
              <a:gd name="connsiteX84" fmla="*/ 7714251 w 8504711"/>
              <a:gd name="connsiteY84" fmla="*/ 1152395 h 2344494"/>
              <a:gd name="connsiteX85" fmla="*/ 7864563 w 8504711"/>
              <a:gd name="connsiteY85" fmla="*/ 1052187 h 2344494"/>
              <a:gd name="connsiteX86" fmla="*/ 7964771 w 8504711"/>
              <a:gd name="connsiteY86" fmla="*/ 964504 h 2344494"/>
              <a:gd name="connsiteX87" fmla="*/ 7964771 w 8504711"/>
              <a:gd name="connsiteY87" fmla="*/ 964504 h 2344494"/>
              <a:gd name="connsiteX88" fmla="*/ 8002349 w 8504711"/>
              <a:gd name="connsiteY88" fmla="*/ 939452 h 2344494"/>
              <a:gd name="connsiteX89" fmla="*/ 8027401 w 8504711"/>
              <a:gd name="connsiteY89" fmla="*/ 889348 h 2344494"/>
              <a:gd name="connsiteX90" fmla="*/ 8064980 w 8504711"/>
              <a:gd name="connsiteY90" fmla="*/ 814192 h 2344494"/>
              <a:gd name="connsiteX91" fmla="*/ 8090032 w 8504711"/>
              <a:gd name="connsiteY91" fmla="*/ 701458 h 2344494"/>
              <a:gd name="connsiteX92" fmla="*/ 8127610 w 8504711"/>
              <a:gd name="connsiteY92" fmla="*/ 663880 h 2344494"/>
              <a:gd name="connsiteX93" fmla="*/ 8165188 w 8504711"/>
              <a:gd name="connsiteY93" fmla="*/ 613776 h 2344494"/>
              <a:gd name="connsiteX94" fmla="*/ 8177714 w 8504711"/>
              <a:gd name="connsiteY94" fmla="*/ 576198 h 2344494"/>
              <a:gd name="connsiteX95" fmla="*/ 8252870 w 8504711"/>
              <a:gd name="connsiteY95" fmla="*/ 513567 h 2344494"/>
              <a:gd name="connsiteX96" fmla="*/ 8277922 w 8504711"/>
              <a:gd name="connsiteY96" fmla="*/ 475989 h 2344494"/>
              <a:gd name="connsiteX97" fmla="*/ 8302974 w 8504711"/>
              <a:gd name="connsiteY97" fmla="*/ 388307 h 2344494"/>
              <a:gd name="connsiteX98" fmla="*/ 8390656 w 8504711"/>
              <a:gd name="connsiteY98" fmla="*/ 300625 h 2344494"/>
              <a:gd name="connsiteX99" fmla="*/ 8453286 w 8504711"/>
              <a:gd name="connsiteY99" fmla="*/ 225469 h 2344494"/>
              <a:gd name="connsiteX100" fmla="*/ 8465812 w 8504711"/>
              <a:gd name="connsiteY100" fmla="*/ 187891 h 2344494"/>
              <a:gd name="connsiteX101" fmla="*/ 8478338 w 8504711"/>
              <a:gd name="connsiteY101" fmla="*/ 100209 h 2344494"/>
              <a:gd name="connsiteX102" fmla="*/ 8490865 w 8504711"/>
              <a:gd name="connsiteY102" fmla="*/ 50104 h 2344494"/>
              <a:gd name="connsiteX103" fmla="*/ 8503391 w 8504711"/>
              <a:gd name="connsiteY103" fmla="*/ 0 h 2344494"/>
              <a:gd name="connsiteX0" fmla="*/ 16997 w 8506237"/>
              <a:gd name="connsiteY0" fmla="*/ 2331968 h 2475505"/>
              <a:gd name="connsiteX1" fmla="*/ 13806 w 8506237"/>
              <a:gd name="connsiteY1" fmla="*/ 2122334 h 2475505"/>
              <a:gd name="connsiteX2" fmla="*/ 12270 w 8506237"/>
              <a:gd name="connsiteY2" fmla="*/ 212943 h 2475505"/>
              <a:gd name="connsiteX3" fmla="*/ 87426 w 8506237"/>
              <a:gd name="connsiteY3" fmla="*/ 237995 h 2475505"/>
              <a:gd name="connsiteX4" fmla="*/ 187634 w 8506237"/>
              <a:gd name="connsiteY4" fmla="*/ 288099 h 2475505"/>
              <a:gd name="connsiteX5" fmla="*/ 225212 w 8506237"/>
              <a:gd name="connsiteY5" fmla="*/ 400833 h 2475505"/>
              <a:gd name="connsiteX6" fmla="*/ 237738 w 8506237"/>
              <a:gd name="connsiteY6" fmla="*/ 438411 h 2475505"/>
              <a:gd name="connsiteX7" fmla="*/ 287843 w 8506237"/>
              <a:gd name="connsiteY7" fmla="*/ 538619 h 2475505"/>
              <a:gd name="connsiteX8" fmla="*/ 350473 w 8506237"/>
              <a:gd name="connsiteY8" fmla="*/ 651354 h 2475505"/>
              <a:gd name="connsiteX9" fmla="*/ 425629 w 8506237"/>
              <a:gd name="connsiteY9" fmla="*/ 701458 h 2475505"/>
              <a:gd name="connsiteX10" fmla="*/ 613519 w 8506237"/>
              <a:gd name="connsiteY10" fmla="*/ 739036 h 2475505"/>
              <a:gd name="connsiteX11" fmla="*/ 663623 w 8506237"/>
              <a:gd name="connsiteY11" fmla="*/ 751562 h 2475505"/>
              <a:gd name="connsiteX12" fmla="*/ 726254 w 8506237"/>
              <a:gd name="connsiteY12" fmla="*/ 801666 h 2475505"/>
              <a:gd name="connsiteX13" fmla="*/ 788884 w 8506237"/>
              <a:gd name="connsiteY13" fmla="*/ 876822 h 2475505"/>
              <a:gd name="connsiteX14" fmla="*/ 951722 w 8506237"/>
              <a:gd name="connsiteY14" fmla="*/ 914400 h 2475505"/>
              <a:gd name="connsiteX15" fmla="*/ 989300 w 8506237"/>
              <a:gd name="connsiteY15" fmla="*/ 926926 h 2475505"/>
              <a:gd name="connsiteX16" fmla="*/ 1064456 w 8506237"/>
              <a:gd name="connsiteY16" fmla="*/ 939452 h 2475505"/>
              <a:gd name="connsiteX17" fmla="*/ 1089508 w 8506237"/>
              <a:gd name="connsiteY17" fmla="*/ 977030 h 2475505"/>
              <a:gd name="connsiteX18" fmla="*/ 1202243 w 8506237"/>
              <a:gd name="connsiteY18" fmla="*/ 1064713 h 2475505"/>
              <a:gd name="connsiteX19" fmla="*/ 1252347 w 8506237"/>
              <a:gd name="connsiteY19" fmla="*/ 1077239 h 2475505"/>
              <a:gd name="connsiteX20" fmla="*/ 1289925 w 8506237"/>
              <a:gd name="connsiteY20" fmla="*/ 1089765 h 2475505"/>
              <a:gd name="connsiteX21" fmla="*/ 1402659 w 8506237"/>
              <a:gd name="connsiteY21" fmla="*/ 1114817 h 2475505"/>
              <a:gd name="connsiteX22" fmla="*/ 1590549 w 8506237"/>
              <a:gd name="connsiteY22" fmla="*/ 1102291 h 2475505"/>
              <a:gd name="connsiteX23" fmla="*/ 1740862 w 8506237"/>
              <a:gd name="connsiteY23" fmla="*/ 1127343 h 2475505"/>
              <a:gd name="connsiteX24" fmla="*/ 1816018 w 8506237"/>
              <a:gd name="connsiteY24" fmla="*/ 1152395 h 2475505"/>
              <a:gd name="connsiteX25" fmla="*/ 2292007 w 8506237"/>
              <a:gd name="connsiteY25" fmla="*/ 1164921 h 2475505"/>
              <a:gd name="connsiteX26" fmla="*/ 2467371 w 8506237"/>
              <a:gd name="connsiteY26" fmla="*/ 1265129 h 2475505"/>
              <a:gd name="connsiteX27" fmla="*/ 2767996 w 8506237"/>
              <a:gd name="connsiteY27" fmla="*/ 1277655 h 2475505"/>
              <a:gd name="connsiteX28" fmla="*/ 2843152 w 8506237"/>
              <a:gd name="connsiteY28" fmla="*/ 1352811 h 2475505"/>
              <a:gd name="connsiteX29" fmla="*/ 2943360 w 8506237"/>
              <a:gd name="connsiteY29" fmla="*/ 1402915 h 2475505"/>
              <a:gd name="connsiteX30" fmla="*/ 2980938 w 8506237"/>
              <a:gd name="connsiteY30" fmla="*/ 1415441 h 2475505"/>
              <a:gd name="connsiteX31" fmla="*/ 3068621 w 8506237"/>
              <a:gd name="connsiteY31" fmla="*/ 1427967 h 2475505"/>
              <a:gd name="connsiteX32" fmla="*/ 3106199 w 8506237"/>
              <a:gd name="connsiteY32" fmla="*/ 1453019 h 2475505"/>
              <a:gd name="connsiteX33" fmla="*/ 3168829 w 8506237"/>
              <a:gd name="connsiteY33" fmla="*/ 1515650 h 2475505"/>
              <a:gd name="connsiteX34" fmla="*/ 3644818 w 8506237"/>
              <a:gd name="connsiteY34" fmla="*/ 1503124 h 2475505"/>
              <a:gd name="connsiteX35" fmla="*/ 3694922 w 8506237"/>
              <a:gd name="connsiteY35" fmla="*/ 1490598 h 2475505"/>
              <a:gd name="connsiteX36" fmla="*/ 4033125 w 8506237"/>
              <a:gd name="connsiteY36" fmla="*/ 1478072 h 2475505"/>
              <a:gd name="connsiteX37" fmla="*/ 4058177 w 8506237"/>
              <a:gd name="connsiteY37" fmla="*/ 1453019 h 2475505"/>
              <a:gd name="connsiteX38" fmla="*/ 4108281 w 8506237"/>
              <a:gd name="connsiteY38" fmla="*/ 1427967 h 2475505"/>
              <a:gd name="connsiteX39" fmla="*/ 4145859 w 8506237"/>
              <a:gd name="connsiteY39" fmla="*/ 1402915 h 2475505"/>
              <a:gd name="connsiteX40" fmla="*/ 4296171 w 8506237"/>
              <a:gd name="connsiteY40" fmla="*/ 1415441 h 2475505"/>
              <a:gd name="connsiteX41" fmla="*/ 4371327 w 8506237"/>
              <a:gd name="connsiteY41" fmla="*/ 1465546 h 2475505"/>
              <a:gd name="connsiteX42" fmla="*/ 4408906 w 8506237"/>
              <a:gd name="connsiteY42" fmla="*/ 1478072 h 2475505"/>
              <a:gd name="connsiteX43" fmla="*/ 4446484 w 8506237"/>
              <a:gd name="connsiteY43" fmla="*/ 1503124 h 2475505"/>
              <a:gd name="connsiteX44" fmla="*/ 4584270 w 8506237"/>
              <a:gd name="connsiteY44" fmla="*/ 1515650 h 2475505"/>
              <a:gd name="connsiteX45" fmla="*/ 4621848 w 8506237"/>
              <a:gd name="connsiteY45" fmla="*/ 1528176 h 2475505"/>
              <a:gd name="connsiteX46" fmla="*/ 4634374 w 8506237"/>
              <a:gd name="connsiteY46" fmla="*/ 1603332 h 2475505"/>
              <a:gd name="connsiteX47" fmla="*/ 4671952 w 8506237"/>
              <a:gd name="connsiteY47" fmla="*/ 1615858 h 2475505"/>
              <a:gd name="connsiteX48" fmla="*/ 4709530 w 8506237"/>
              <a:gd name="connsiteY48" fmla="*/ 1640910 h 2475505"/>
              <a:gd name="connsiteX49" fmla="*/ 5085311 w 8506237"/>
              <a:gd name="connsiteY49" fmla="*/ 1640910 h 2475505"/>
              <a:gd name="connsiteX50" fmla="*/ 5135415 w 8506237"/>
              <a:gd name="connsiteY50" fmla="*/ 1665962 h 2475505"/>
              <a:gd name="connsiteX51" fmla="*/ 5285727 w 8506237"/>
              <a:gd name="connsiteY51" fmla="*/ 1741118 h 2475505"/>
              <a:gd name="connsiteX52" fmla="*/ 5298254 w 8506237"/>
              <a:gd name="connsiteY52" fmla="*/ 1803748 h 2475505"/>
              <a:gd name="connsiteX53" fmla="*/ 5348358 w 8506237"/>
              <a:gd name="connsiteY53" fmla="*/ 1878904 h 2475505"/>
              <a:gd name="connsiteX54" fmla="*/ 5373410 w 8506237"/>
              <a:gd name="connsiteY54" fmla="*/ 1929009 h 2475505"/>
              <a:gd name="connsiteX55" fmla="*/ 5448566 w 8506237"/>
              <a:gd name="connsiteY55" fmla="*/ 2004165 h 2475505"/>
              <a:gd name="connsiteX56" fmla="*/ 5473618 w 8506237"/>
              <a:gd name="connsiteY56" fmla="*/ 2041743 h 2475505"/>
              <a:gd name="connsiteX57" fmla="*/ 5473618 w 8506237"/>
              <a:gd name="connsiteY57" fmla="*/ 2229633 h 2475505"/>
              <a:gd name="connsiteX58" fmla="*/ 5498670 w 8506237"/>
              <a:gd name="connsiteY58" fmla="*/ 2267211 h 2475505"/>
              <a:gd name="connsiteX59" fmla="*/ 5511196 w 8506237"/>
              <a:gd name="connsiteY59" fmla="*/ 2304789 h 2475505"/>
              <a:gd name="connsiteX60" fmla="*/ 5561300 w 8506237"/>
              <a:gd name="connsiteY60" fmla="*/ 2329841 h 2475505"/>
              <a:gd name="connsiteX61" fmla="*/ 5636456 w 8506237"/>
              <a:gd name="connsiteY61" fmla="*/ 2279737 h 2475505"/>
              <a:gd name="connsiteX62" fmla="*/ 5648982 w 8506237"/>
              <a:gd name="connsiteY62" fmla="*/ 2317315 h 2475505"/>
              <a:gd name="connsiteX63" fmla="*/ 5674034 w 8506237"/>
              <a:gd name="connsiteY63" fmla="*/ 2279737 h 2475505"/>
              <a:gd name="connsiteX64" fmla="*/ 5686560 w 8506237"/>
              <a:gd name="connsiteY64" fmla="*/ 2192055 h 2475505"/>
              <a:gd name="connsiteX65" fmla="*/ 5761717 w 8506237"/>
              <a:gd name="connsiteY65" fmla="*/ 2141951 h 2475505"/>
              <a:gd name="connsiteX66" fmla="*/ 5786769 w 8506237"/>
              <a:gd name="connsiteY66" fmla="*/ 1991639 h 2475505"/>
              <a:gd name="connsiteX67" fmla="*/ 5811821 w 8506237"/>
              <a:gd name="connsiteY67" fmla="*/ 1954061 h 2475505"/>
              <a:gd name="connsiteX68" fmla="*/ 5874451 w 8506237"/>
              <a:gd name="connsiteY68" fmla="*/ 1866378 h 2475505"/>
              <a:gd name="connsiteX69" fmla="*/ 5912029 w 8506237"/>
              <a:gd name="connsiteY69" fmla="*/ 1691014 h 2475505"/>
              <a:gd name="connsiteX70" fmla="*/ 5962133 w 8506237"/>
              <a:gd name="connsiteY70" fmla="*/ 1653436 h 2475505"/>
              <a:gd name="connsiteX71" fmla="*/ 6162549 w 8506237"/>
              <a:gd name="connsiteY71" fmla="*/ 1678488 h 2475505"/>
              <a:gd name="connsiteX72" fmla="*/ 6325388 w 8506237"/>
              <a:gd name="connsiteY72" fmla="*/ 1628384 h 2475505"/>
              <a:gd name="connsiteX73" fmla="*/ 6375492 w 8506237"/>
              <a:gd name="connsiteY73" fmla="*/ 1615858 h 2475505"/>
              <a:gd name="connsiteX74" fmla="*/ 6776325 w 8506237"/>
              <a:gd name="connsiteY74" fmla="*/ 1603332 h 2475505"/>
              <a:gd name="connsiteX75" fmla="*/ 6826429 w 8506237"/>
              <a:gd name="connsiteY75" fmla="*/ 1590806 h 2475505"/>
              <a:gd name="connsiteX76" fmla="*/ 6901585 w 8506237"/>
              <a:gd name="connsiteY76" fmla="*/ 1528176 h 2475505"/>
              <a:gd name="connsiteX77" fmla="*/ 6951689 w 8506237"/>
              <a:gd name="connsiteY77" fmla="*/ 1503124 h 2475505"/>
              <a:gd name="connsiteX78" fmla="*/ 7039371 w 8506237"/>
              <a:gd name="connsiteY78" fmla="*/ 1465546 h 2475505"/>
              <a:gd name="connsiteX79" fmla="*/ 7365048 w 8506237"/>
              <a:gd name="connsiteY79" fmla="*/ 1465546 h 2475505"/>
              <a:gd name="connsiteX80" fmla="*/ 7465256 w 8506237"/>
              <a:gd name="connsiteY80" fmla="*/ 1427967 h 2475505"/>
              <a:gd name="connsiteX81" fmla="*/ 7577991 w 8506237"/>
              <a:gd name="connsiteY81" fmla="*/ 1402915 h 2475505"/>
              <a:gd name="connsiteX82" fmla="*/ 7603043 w 8506237"/>
              <a:gd name="connsiteY82" fmla="*/ 1365337 h 2475505"/>
              <a:gd name="connsiteX83" fmla="*/ 7640621 w 8506237"/>
              <a:gd name="connsiteY83" fmla="*/ 1327759 h 2475505"/>
              <a:gd name="connsiteX84" fmla="*/ 7703251 w 8506237"/>
              <a:gd name="connsiteY84" fmla="*/ 1240077 h 2475505"/>
              <a:gd name="connsiteX85" fmla="*/ 7715777 w 8506237"/>
              <a:gd name="connsiteY85" fmla="*/ 1152395 h 2475505"/>
              <a:gd name="connsiteX86" fmla="*/ 7866089 w 8506237"/>
              <a:gd name="connsiteY86" fmla="*/ 1052187 h 2475505"/>
              <a:gd name="connsiteX87" fmla="*/ 7966297 w 8506237"/>
              <a:gd name="connsiteY87" fmla="*/ 964504 h 2475505"/>
              <a:gd name="connsiteX88" fmla="*/ 7966297 w 8506237"/>
              <a:gd name="connsiteY88" fmla="*/ 964504 h 2475505"/>
              <a:gd name="connsiteX89" fmla="*/ 8003875 w 8506237"/>
              <a:gd name="connsiteY89" fmla="*/ 939452 h 2475505"/>
              <a:gd name="connsiteX90" fmla="*/ 8028927 w 8506237"/>
              <a:gd name="connsiteY90" fmla="*/ 889348 h 2475505"/>
              <a:gd name="connsiteX91" fmla="*/ 8066506 w 8506237"/>
              <a:gd name="connsiteY91" fmla="*/ 814192 h 2475505"/>
              <a:gd name="connsiteX92" fmla="*/ 8091558 w 8506237"/>
              <a:gd name="connsiteY92" fmla="*/ 701458 h 2475505"/>
              <a:gd name="connsiteX93" fmla="*/ 8129136 w 8506237"/>
              <a:gd name="connsiteY93" fmla="*/ 663880 h 2475505"/>
              <a:gd name="connsiteX94" fmla="*/ 8166714 w 8506237"/>
              <a:gd name="connsiteY94" fmla="*/ 613776 h 2475505"/>
              <a:gd name="connsiteX95" fmla="*/ 8179240 w 8506237"/>
              <a:gd name="connsiteY95" fmla="*/ 576198 h 2475505"/>
              <a:gd name="connsiteX96" fmla="*/ 8254396 w 8506237"/>
              <a:gd name="connsiteY96" fmla="*/ 513567 h 2475505"/>
              <a:gd name="connsiteX97" fmla="*/ 8279448 w 8506237"/>
              <a:gd name="connsiteY97" fmla="*/ 475989 h 2475505"/>
              <a:gd name="connsiteX98" fmla="*/ 8304500 w 8506237"/>
              <a:gd name="connsiteY98" fmla="*/ 388307 h 2475505"/>
              <a:gd name="connsiteX99" fmla="*/ 8392182 w 8506237"/>
              <a:gd name="connsiteY99" fmla="*/ 300625 h 2475505"/>
              <a:gd name="connsiteX100" fmla="*/ 8454812 w 8506237"/>
              <a:gd name="connsiteY100" fmla="*/ 225469 h 2475505"/>
              <a:gd name="connsiteX101" fmla="*/ 8467338 w 8506237"/>
              <a:gd name="connsiteY101" fmla="*/ 187891 h 2475505"/>
              <a:gd name="connsiteX102" fmla="*/ 8479864 w 8506237"/>
              <a:gd name="connsiteY102" fmla="*/ 100209 h 2475505"/>
              <a:gd name="connsiteX103" fmla="*/ 8492391 w 8506237"/>
              <a:gd name="connsiteY103" fmla="*/ 50104 h 2475505"/>
              <a:gd name="connsiteX104" fmla="*/ 8504917 w 8506237"/>
              <a:gd name="connsiteY104" fmla="*/ 0 h 2475505"/>
              <a:gd name="connsiteX0" fmla="*/ 4220858 w 9095630"/>
              <a:gd name="connsiteY0" fmla="*/ 2487243 h 2501384"/>
              <a:gd name="connsiteX1" fmla="*/ 603199 w 9095630"/>
              <a:gd name="connsiteY1" fmla="*/ 2122334 h 2501384"/>
              <a:gd name="connsiteX2" fmla="*/ 601663 w 9095630"/>
              <a:gd name="connsiteY2" fmla="*/ 212943 h 2501384"/>
              <a:gd name="connsiteX3" fmla="*/ 676819 w 9095630"/>
              <a:gd name="connsiteY3" fmla="*/ 237995 h 2501384"/>
              <a:gd name="connsiteX4" fmla="*/ 777027 w 9095630"/>
              <a:gd name="connsiteY4" fmla="*/ 288099 h 2501384"/>
              <a:gd name="connsiteX5" fmla="*/ 814605 w 9095630"/>
              <a:gd name="connsiteY5" fmla="*/ 400833 h 2501384"/>
              <a:gd name="connsiteX6" fmla="*/ 827131 w 9095630"/>
              <a:gd name="connsiteY6" fmla="*/ 438411 h 2501384"/>
              <a:gd name="connsiteX7" fmla="*/ 877236 w 9095630"/>
              <a:gd name="connsiteY7" fmla="*/ 538619 h 2501384"/>
              <a:gd name="connsiteX8" fmla="*/ 939866 w 9095630"/>
              <a:gd name="connsiteY8" fmla="*/ 651354 h 2501384"/>
              <a:gd name="connsiteX9" fmla="*/ 1015022 w 9095630"/>
              <a:gd name="connsiteY9" fmla="*/ 701458 h 2501384"/>
              <a:gd name="connsiteX10" fmla="*/ 1202912 w 9095630"/>
              <a:gd name="connsiteY10" fmla="*/ 739036 h 2501384"/>
              <a:gd name="connsiteX11" fmla="*/ 1253016 w 9095630"/>
              <a:gd name="connsiteY11" fmla="*/ 751562 h 2501384"/>
              <a:gd name="connsiteX12" fmla="*/ 1315647 w 9095630"/>
              <a:gd name="connsiteY12" fmla="*/ 801666 h 2501384"/>
              <a:gd name="connsiteX13" fmla="*/ 1378277 w 9095630"/>
              <a:gd name="connsiteY13" fmla="*/ 876822 h 2501384"/>
              <a:gd name="connsiteX14" fmla="*/ 1541115 w 9095630"/>
              <a:gd name="connsiteY14" fmla="*/ 914400 h 2501384"/>
              <a:gd name="connsiteX15" fmla="*/ 1578693 w 9095630"/>
              <a:gd name="connsiteY15" fmla="*/ 926926 h 2501384"/>
              <a:gd name="connsiteX16" fmla="*/ 1653849 w 9095630"/>
              <a:gd name="connsiteY16" fmla="*/ 939452 h 2501384"/>
              <a:gd name="connsiteX17" fmla="*/ 1678901 w 9095630"/>
              <a:gd name="connsiteY17" fmla="*/ 977030 h 2501384"/>
              <a:gd name="connsiteX18" fmla="*/ 1791636 w 9095630"/>
              <a:gd name="connsiteY18" fmla="*/ 1064713 h 2501384"/>
              <a:gd name="connsiteX19" fmla="*/ 1841740 w 9095630"/>
              <a:gd name="connsiteY19" fmla="*/ 1077239 h 2501384"/>
              <a:gd name="connsiteX20" fmla="*/ 1879318 w 9095630"/>
              <a:gd name="connsiteY20" fmla="*/ 1089765 h 2501384"/>
              <a:gd name="connsiteX21" fmla="*/ 1992052 w 9095630"/>
              <a:gd name="connsiteY21" fmla="*/ 1114817 h 2501384"/>
              <a:gd name="connsiteX22" fmla="*/ 2179942 w 9095630"/>
              <a:gd name="connsiteY22" fmla="*/ 1102291 h 2501384"/>
              <a:gd name="connsiteX23" fmla="*/ 2330255 w 9095630"/>
              <a:gd name="connsiteY23" fmla="*/ 1127343 h 2501384"/>
              <a:gd name="connsiteX24" fmla="*/ 2405411 w 9095630"/>
              <a:gd name="connsiteY24" fmla="*/ 1152395 h 2501384"/>
              <a:gd name="connsiteX25" fmla="*/ 2881400 w 9095630"/>
              <a:gd name="connsiteY25" fmla="*/ 1164921 h 2501384"/>
              <a:gd name="connsiteX26" fmla="*/ 3056764 w 9095630"/>
              <a:gd name="connsiteY26" fmla="*/ 1265129 h 2501384"/>
              <a:gd name="connsiteX27" fmla="*/ 3357389 w 9095630"/>
              <a:gd name="connsiteY27" fmla="*/ 1277655 h 2501384"/>
              <a:gd name="connsiteX28" fmla="*/ 3432545 w 9095630"/>
              <a:gd name="connsiteY28" fmla="*/ 1352811 h 2501384"/>
              <a:gd name="connsiteX29" fmla="*/ 3532753 w 9095630"/>
              <a:gd name="connsiteY29" fmla="*/ 1402915 h 2501384"/>
              <a:gd name="connsiteX30" fmla="*/ 3570331 w 9095630"/>
              <a:gd name="connsiteY30" fmla="*/ 1415441 h 2501384"/>
              <a:gd name="connsiteX31" fmla="*/ 3658014 w 9095630"/>
              <a:gd name="connsiteY31" fmla="*/ 1427967 h 2501384"/>
              <a:gd name="connsiteX32" fmla="*/ 3695592 w 9095630"/>
              <a:gd name="connsiteY32" fmla="*/ 1453019 h 2501384"/>
              <a:gd name="connsiteX33" fmla="*/ 3758222 w 9095630"/>
              <a:gd name="connsiteY33" fmla="*/ 1515650 h 2501384"/>
              <a:gd name="connsiteX34" fmla="*/ 4234211 w 9095630"/>
              <a:gd name="connsiteY34" fmla="*/ 1503124 h 2501384"/>
              <a:gd name="connsiteX35" fmla="*/ 4284315 w 9095630"/>
              <a:gd name="connsiteY35" fmla="*/ 1490598 h 2501384"/>
              <a:gd name="connsiteX36" fmla="*/ 4622518 w 9095630"/>
              <a:gd name="connsiteY36" fmla="*/ 1478072 h 2501384"/>
              <a:gd name="connsiteX37" fmla="*/ 4647570 w 9095630"/>
              <a:gd name="connsiteY37" fmla="*/ 1453019 h 2501384"/>
              <a:gd name="connsiteX38" fmla="*/ 4697674 w 9095630"/>
              <a:gd name="connsiteY38" fmla="*/ 1427967 h 2501384"/>
              <a:gd name="connsiteX39" fmla="*/ 4735252 w 9095630"/>
              <a:gd name="connsiteY39" fmla="*/ 1402915 h 2501384"/>
              <a:gd name="connsiteX40" fmla="*/ 4885564 w 9095630"/>
              <a:gd name="connsiteY40" fmla="*/ 1415441 h 2501384"/>
              <a:gd name="connsiteX41" fmla="*/ 4960720 w 9095630"/>
              <a:gd name="connsiteY41" fmla="*/ 1465546 h 2501384"/>
              <a:gd name="connsiteX42" fmla="*/ 4998299 w 9095630"/>
              <a:gd name="connsiteY42" fmla="*/ 1478072 h 2501384"/>
              <a:gd name="connsiteX43" fmla="*/ 5035877 w 9095630"/>
              <a:gd name="connsiteY43" fmla="*/ 1503124 h 2501384"/>
              <a:gd name="connsiteX44" fmla="*/ 5173663 w 9095630"/>
              <a:gd name="connsiteY44" fmla="*/ 1515650 h 2501384"/>
              <a:gd name="connsiteX45" fmla="*/ 5211241 w 9095630"/>
              <a:gd name="connsiteY45" fmla="*/ 1528176 h 2501384"/>
              <a:gd name="connsiteX46" fmla="*/ 5223767 w 9095630"/>
              <a:gd name="connsiteY46" fmla="*/ 1603332 h 2501384"/>
              <a:gd name="connsiteX47" fmla="*/ 5261345 w 9095630"/>
              <a:gd name="connsiteY47" fmla="*/ 1615858 h 2501384"/>
              <a:gd name="connsiteX48" fmla="*/ 5298923 w 9095630"/>
              <a:gd name="connsiteY48" fmla="*/ 1640910 h 2501384"/>
              <a:gd name="connsiteX49" fmla="*/ 5674704 w 9095630"/>
              <a:gd name="connsiteY49" fmla="*/ 1640910 h 2501384"/>
              <a:gd name="connsiteX50" fmla="*/ 5724808 w 9095630"/>
              <a:gd name="connsiteY50" fmla="*/ 1665962 h 2501384"/>
              <a:gd name="connsiteX51" fmla="*/ 5875120 w 9095630"/>
              <a:gd name="connsiteY51" fmla="*/ 1741118 h 2501384"/>
              <a:gd name="connsiteX52" fmla="*/ 5887647 w 9095630"/>
              <a:gd name="connsiteY52" fmla="*/ 1803748 h 2501384"/>
              <a:gd name="connsiteX53" fmla="*/ 5937751 w 9095630"/>
              <a:gd name="connsiteY53" fmla="*/ 1878904 h 2501384"/>
              <a:gd name="connsiteX54" fmla="*/ 5962803 w 9095630"/>
              <a:gd name="connsiteY54" fmla="*/ 1929009 h 2501384"/>
              <a:gd name="connsiteX55" fmla="*/ 6037959 w 9095630"/>
              <a:gd name="connsiteY55" fmla="*/ 2004165 h 2501384"/>
              <a:gd name="connsiteX56" fmla="*/ 6063011 w 9095630"/>
              <a:gd name="connsiteY56" fmla="*/ 2041743 h 2501384"/>
              <a:gd name="connsiteX57" fmla="*/ 6063011 w 9095630"/>
              <a:gd name="connsiteY57" fmla="*/ 2229633 h 2501384"/>
              <a:gd name="connsiteX58" fmla="*/ 6088063 w 9095630"/>
              <a:gd name="connsiteY58" fmla="*/ 2267211 h 2501384"/>
              <a:gd name="connsiteX59" fmla="*/ 6100589 w 9095630"/>
              <a:gd name="connsiteY59" fmla="*/ 2304789 h 2501384"/>
              <a:gd name="connsiteX60" fmla="*/ 6150693 w 9095630"/>
              <a:gd name="connsiteY60" fmla="*/ 2329841 h 2501384"/>
              <a:gd name="connsiteX61" fmla="*/ 6225849 w 9095630"/>
              <a:gd name="connsiteY61" fmla="*/ 2279737 h 2501384"/>
              <a:gd name="connsiteX62" fmla="*/ 6238375 w 9095630"/>
              <a:gd name="connsiteY62" fmla="*/ 2317315 h 2501384"/>
              <a:gd name="connsiteX63" fmla="*/ 6263427 w 9095630"/>
              <a:gd name="connsiteY63" fmla="*/ 2279737 h 2501384"/>
              <a:gd name="connsiteX64" fmla="*/ 6275953 w 9095630"/>
              <a:gd name="connsiteY64" fmla="*/ 2192055 h 2501384"/>
              <a:gd name="connsiteX65" fmla="*/ 6351110 w 9095630"/>
              <a:gd name="connsiteY65" fmla="*/ 2141951 h 2501384"/>
              <a:gd name="connsiteX66" fmla="*/ 6376162 w 9095630"/>
              <a:gd name="connsiteY66" fmla="*/ 1991639 h 2501384"/>
              <a:gd name="connsiteX67" fmla="*/ 6401214 w 9095630"/>
              <a:gd name="connsiteY67" fmla="*/ 1954061 h 2501384"/>
              <a:gd name="connsiteX68" fmla="*/ 6463844 w 9095630"/>
              <a:gd name="connsiteY68" fmla="*/ 1866378 h 2501384"/>
              <a:gd name="connsiteX69" fmla="*/ 6501422 w 9095630"/>
              <a:gd name="connsiteY69" fmla="*/ 1691014 h 2501384"/>
              <a:gd name="connsiteX70" fmla="*/ 6551526 w 9095630"/>
              <a:gd name="connsiteY70" fmla="*/ 1653436 h 2501384"/>
              <a:gd name="connsiteX71" fmla="*/ 6751942 w 9095630"/>
              <a:gd name="connsiteY71" fmla="*/ 1678488 h 2501384"/>
              <a:gd name="connsiteX72" fmla="*/ 6914781 w 9095630"/>
              <a:gd name="connsiteY72" fmla="*/ 1628384 h 2501384"/>
              <a:gd name="connsiteX73" fmla="*/ 6964885 w 9095630"/>
              <a:gd name="connsiteY73" fmla="*/ 1615858 h 2501384"/>
              <a:gd name="connsiteX74" fmla="*/ 7365718 w 9095630"/>
              <a:gd name="connsiteY74" fmla="*/ 1603332 h 2501384"/>
              <a:gd name="connsiteX75" fmla="*/ 7415822 w 9095630"/>
              <a:gd name="connsiteY75" fmla="*/ 1590806 h 2501384"/>
              <a:gd name="connsiteX76" fmla="*/ 7490978 w 9095630"/>
              <a:gd name="connsiteY76" fmla="*/ 1528176 h 2501384"/>
              <a:gd name="connsiteX77" fmla="*/ 7541082 w 9095630"/>
              <a:gd name="connsiteY77" fmla="*/ 1503124 h 2501384"/>
              <a:gd name="connsiteX78" fmla="*/ 7628764 w 9095630"/>
              <a:gd name="connsiteY78" fmla="*/ 1465546 h 2501384"/>
              <a:gd name="connsiteX79" fmla="*/ 7954441 w 9095630"/>
              <a:gd name="connsiteY79" fmla="*/ 1465546 h 2501384"/>
              <a:gd name="connsiteX80" fmla="*/ 8054649 w 9095630"/>
              <a:gd name="connsiteY80" fmla="*/ 1427967 h 2501384"/>
              <a:gd name="connsiteX81" fmla="*/ 8167384 w 9095630"/>
              <a:gd name="connsiteY81" fmla="*/ 1402915 h 2501384"/>
              <a:gd name="connsiteX82" fmla="*/ 8192436 w 9095630"/>
              <a:gd name="connsiteY82" fmla="*/ 1365337 h 2501384"/>
              <a:gd name="connsiteX83" fmla="*/ 8230014 w 9095630"/>
              <a:gd name="connsiteY83" fmla="*/ 1327759 h 2501384"/>
              <a:gd name="connsiteX84" fmla="*/ 8292644 w 9095630"/>
              <a:gd name="connsiteY84" fmla="*/ 1240077 h 2501384"/>
              <a:gd name="connsiteX85" fmla="*/ 8305170 w 9095630"/>
              <a:gd name="connsiteY85" fmla="*/ 1152395 h 2501384"/>
              <a:gd name="connsiteX86" fmla="*/ 8455482 w 9095630"/>
              <a:gd name="connsiteY86" fmla="*/ 1052187 h 2501384"/>
              <a:gd name="connsiteX87" fmla="*/ 8555690 w 9095630"/>
              <a:gd name="connsiteY87" fmla="*/ 964504 h 2501384"/>
              <a:gd name="connsiteX88" fmla="*/ 8555690 w 9095630"/>
              <a:gd name="connsiteY88" fmla="*/ 964504 h 2501384"/>
              <a:gd name="connsiteX89" fmla="*/ 8593268 w 9095630"/>
              <a:gd name="connsiteY89" fmla="*/ 939452 h 2501384"/>
              <a:gd name="connsiteX90" fmla="*/ 8618320 w 9095630"/>
              <a:gd name="connsiteY90" fmla="*/ 889348 h 2501384"/>
              <a:gd name="connsiteX91" fmla="*/ 8655899 w 9095630"/>
              <a:gd name="connsiteY91" fmla="*/ 814192 h 2501384"/>
              <a:gd name="connsiteX92" fmla="*/ 8680951 w 9095630"/>
              <a:gd name="connsiteY92" fmla="*/ 701458 h 2501384"/>
              <a:gd name="connsiteX93" fmla="*/ 8718529 w 9095630"/>
              <a:gd name="connsiteY93" fmla="*/ 663880 h 2501384"/>
              <a:gd name="connsiteX94" fmla="*/ 8756107 w 9095630"/>
              <a:gd name="connsiteY94" fmla="*/ 613776 h 2501384"/>
              <a:gd name="connsiteX95" fmla="*/ 8768633 w 9095630"/>
              <a:gd name="connsiteY95" fmla="*/ 576198 h 2501384"/>
              <a:gd name="connsiteX96" fmla="*/ 8843789 w 9095630"/>
              <a:gd name="connsiteY96" fmla="*/ 513567 h 2501384"/>
              <a:gd name="connsiteX97" fmla="*/ 8868841 w 9095630"/>
              <a:gd name="connsiteY97" fmla="*/ 475989 h 2501384"/>
              <a:gd name="connsiteX98" fmla="*/ 8893893 w 9095630"/>
              <a:gd name="connsiteY98" fmla="*/ 388307 h 2501384"/>
              <a:gd name="connsiteX99" fmla="*/ 8981575 w 9095630"/>
              <a:gd name="connsiteY99" fmla="*/ 300625 h 2501384"/>
              <a:gd name="connsiteX100" fmla="*/ 9044205 w 9095630"/>
              <a:gd name="connsiteY100" fmla="*/ 225469 h 2501384"/>
              <a:gd name="connsiteX101" fmla="*/ 9056731 w 9095630"/>
              <a:gd name="connsiteY101" fmla="*/ 187891 h 2501384"/>
              <a:gd name="connsiteX102" fmla="*/ 9069257 w 9095630"/>
              <a:gd name="connsiteY102" fmla="*/ 100209 h 2501384"/>
              <a:gd name="connsiteX103" fmla="*/ 9081784 w 9095630"/>
              <a:gd name="connsiteY103" fmla="*/ 50104 h 2501384"/>
              <a:gd name="connsiteX104" fmla="*/ 9094310 w 9095630"/>
              <a:gd name="connsiteY104" fmla="*/ 0 h 2501384"/>
              <a:gd name="connsiteX0" fmla="*/ 4220858 w 9095630"/>
              <a:gd name="connsiteY0" fmla="*/ 2487243 h 2487243"/>
              <a:gd name="connsiteX1" fmla="*/ 603199 w 9095630"/>
              <a:gd name="connsiteY1" fmla="*/ 2122334 h 2487243"/>
              <a:gd name="connsiteX2" fmla="*/ 601663 w 9095630"/>
              <a:gd name="connsiteY2" fmla="*/ 212943 h 2487243"/>
              <a:gd name="connsiteX3" fmla="*/ 676819 w 9095630"/>
              <a:gd name="connsiteY3" fmla="*/ 237995 h 2487243"/>
              <a:gd name="connsiteX4" fmla="*/ 777027 w 9095630"/>
              <a:gd name="connsiteY4" fmla="*/ 288099 h 2487243"/>
              <a:gd name="connsiteX5" fmla="*/ 814605 w 9095630"/>
              <a:gd name="connsiteY5" fmla="*/ 400833 h 2487243"/>
              <a:gd name="connsiteX6" fmla="*/ 827131 w 9095630"/>
              <a:gd name="connsiteY6" fmla="*/ 438411 h 2487243"/>
              <a:gd name="connsiteX7" fmla="*/ 877236 w 9095630"/>
              <a:gd name="connsiteY7" fmla="*/ 538619 h 2487243"/>
              <a:gd name="connsiteX8" fmla="*/ 939866 w 9095630"/>
              <a:gd name="connsiteY8" fmla="*/ 651354 h 2487243"/>
              <a:gd name="connsiteX9" fmla="*/ 1015022 w 9095630"/>
              <a:gd name="connsiteY9" fmla="*/ 701458 h 2487243"/>
              <a:gd name="connsiteX10" fmla="*/ 1202912 w 9095630"/>
              <a:gd name="connsiteY10" fmla="*/ 739036 h 2487243"/>
              <a:gd name="connsiteX11" fmla="*/ 1253016 w 9095630"/>
              <a:gd name="connsiteY11" fmla="*/ 751562 h 2487243"/>
              <a:gd name="connsiteX12" fmla="*/ 1315647 w 9095630"/>
              <a:gd name="connsiteY12" fmla="*/ 801666 h 2487243"/>
              <a:gd name="connsiteX13" fmla="*/ 1378277 w 9095630"/>
              <a:gd name="connsiteY13" fmla="*/ 876822 h 2487243"/>
              <a:gd name="connsiteX14" fmla="*/ 1541115 w 9095630"/>
              <a:gd name="connsiteY14" fmla="*/ 914400 h 2487243"/>
              <a:gd name="connsiteX15" fmla="*/ 1578693 w 9095630"/>
              <a:gd name="connsiteY15" fmla="*/ 926926 h 2487243"/>
              <a:gd name="connsiteX16" fmla="*/ 1653849 w 9095630"/>
              <a:gd name="connsiteY16" fmla="*/ 939452 h 2487243"/>
              <a:gd name="connsiteX17" fmla="*/ 1678901 w 9095630"/>
              <a:gd name="connsiteY17" fmla="*/ 977030 h 2487243"/>
              <a:gd name="connsiteX18" fmla="*/ 1791636 w 9095630"/>
              <a:gd name="connsiteY18" fmla="*/ 1064713 h 2487243"/>
              <a:gd name="connsiteX19" fmla="*/ 1841740 w 9095630"/>
              <a:gd name="connsiteY19" fmla="*/ 1077239 h 2487243"/>
              <a:gd name="connsiteX20" fmla="*/ 1879318 w 9095630"/>
              <a:gd name="connsiteY20" fmla="*/ 1089765 h 2487243"/>
              <a:gd name="connsiteX21" fmla="*/ 1992052 w 9095630"/>
              <a:gd name="connsiteY21" fmla="*/ 1114817 h 2487243"/>
              <a:gd name="connsiteX22" fmla="*/ 2179942 w 9095630"/>
              <a:gd name="connsiteY22" fmla="*/ 1102291 h 2487243"/>
              <a:gd name="connsiteX23" fmla="*/ 2330255 w 9095630"/>
              <a:gd name="connsiteY23" fmla="*/ 1127343 h 2487243"/>
              <a:gd name="connsiteX24" fmla="*/ 2405411 w 9095630"/>
              <a:gd name="connsiteY24" fmla="*/ 1152395 h 2487243"/>
              <a:gd name="connsiteX25" fmla="*/ 2881400 w 9095630"/>
              <a:gd name="connsiteY25" fmla="*/ 1164921 h 2487243"/>
              <a:gd name="connsiteX26" fmla="*/ 3056764 w 9095630"/>
              <a:gd name="connsiteY26" fmla="*/ 1265129 h 2487243"/>
              <a:gd name="connsiteX27" fmla="*/ 3357389 w 9095630"/>
              <a:gd name="connsiteY27" fmla="*/ 1277655 h 2487243"/>
              <a:gd name="connsiteX28" fmla="*/ 3432545 w 9095630"/>
              <a:gd name="connsiteY28" fmla="*/ 1352811 h 2487243"/>
              <a:gd name="connsiteX29" fmla="*/ 3532753 w 9095630"/>
              <a:gd name="connsiteY29" fmla="*/ 1402915 h 2487243"/>
              <a:gd name="connsiteX30" fmla="*/ 3570331 w 9095630"/>
              <a:gd name="connsiteY30" fmla="*/ 1415441 h 2487243"/>
              <a:gd name="connsiteX31" fmla="*/ 3658014 w 9095630"/>
              <a:gd name="connsiteY31" fmla="*/ 1427967 h 2487243"/>
              <a:gd name="connsiteX32" fmla="*/ 3695592 w 9095630"/>
              <a:gd name="connsiteY32" fmla="*/ 1453019 h 2487243"/>
              <a:gd name="connsiteX33" fmla="*/ 3758222 w 9095630"/>
              <a:gd name="connsiteY33" fmla="*/ 1515650 h 2487243"/>
              <a:gd name="connsiteX34" fmla="*/ 4234211 w 9095630"/>
              <a:gd name="connsiteY34" fmla="*/ 1503124 h 2487243"/>
              <a:gd name="connsiteX35" fmla="*/ 4284315 w 9095630"/>
              <a:gd name="connsiteY35" fmla="*/ 1490598 h 2487243"/>
              <a:gd name="connsiteX36" fmla="*/ 4622518 w 9095630"/>
              <a:gd name="connsiteY36" fmla="*/ 1478072 h 2487243"/>
              <a:gd name="connsiteX37" fmla="*/ 4647570 w 9095630"/>
              <a:gd name="connsiteY37" fmla="*/ 1453019 h 2487243"/>
              <a:gd name="connsiteX38" fmla="*/ 4697674 w 9095630"/>
              <a:gd name="connsiteY38" fmla="*/ 1427967 h 2487243"/>
              <a:gd name="connsiteX39" fmla="*/ 4735252 w 9095630"/>
              <a:gd name="connsiteY39" fmla="*/ 1402915 h 2487243"/>
              <a:gd name="connsiteX40" fmla="*/ 4885564 w 9095630"/>
              <a:gd name="connsiteY40" fmla="*/ 1415441 h 2487243"/>
              <a:gd name="connsiteX41" fmla="*/ 4960720 w 9095630"/>
              <a:gd name="connsiteY41" fmla="*/ 1465546 h 2487243"/>
              <a:gd name="connsiteX42" fmla="*/ 4998299 w 9095630"/>
              <a:gd name="connsiteY42" fmla="*/ 1478072 h 2487243"/>
              <a:gd name="connsiteX43" fmla="*/ 5035877 w 9095630"/>
              <a:gd name="connsiteY43" fmla="*/ 1503124 h 2487243"/>
              <a:gd name="connsiteX44" fmla="*/ 5173663 w 9095630"/>
              <a:gd name="connsiteY44" fmla="*/ 1515650 h 2487243"/>
              <a:gd name="connsiteX45" fmla="*/ 5211241 w 9095630"/>
              <a:gd name="connsiteY45" fmla="*/ 1528176 h 2487243"/>
              <a:gd name="connsiteX46" fmla="*/ 5223767 w 9095630"/>
              <a:gd name="connsiteY46" fmla="*/ 1603332 h 2487243"/>
              <a:gd name="connsiteX47" fmla="*/ 5261345 w 9095630"/>
              <a:gd name="connsiteY47" fmla="*/ 1615858 h 2487243"/>
              <a:gd name="connsiteX48" fmla="*/ 5298923 w 9095630"/>
              <a:gd name="connsiteY48" fmla="*/ 1640910 h 2487243"/>
              <a:gd name="connsiteX49" fmla="*/ 5674704 w 9095630"/>
              <a:gd name="connsiteY49" fmla="*/ 1640910 h 2487243"/>
              <a:gd name="connsiteX50" fmla="*/ 5724808 w 9095630"/>
              <a:gd name="connsiteY50" fmla="*/ 1665962 h 2487243"/>
              <a:gd name="connsiteX51" fmla="*/ 5875120 w 9095630"/>
              <a:gd name="connsiteY51" fmla="*/ 1741118 h 2487243"/>
              <a:gd name="connsiteX52" fmla="*/ 5887647 w 9095630"/>
              <a:gd name="connsiteY52" fmla="*/ 1803748 h 2487243"/>
              <a:gd name="connsiteX53" fmla="*/ 5937751 w 9095630"/>
              <a:gd name="connsiteY53" fmla="*/ 1878904 h 2487243"/>
              <a:gd name="connsiteX54" fmla="*/ 5962803 w 9095630"/>
              <a:gd name="connsiteY54" fmla="*/ 1929009 h 2487243"/>
              <a:gd name="connsiteX55" fmla="*/ 6037959 w 9095630"/>
              <a:gd name="connsiteY55" fmla="*/ 2004165 h 2487243"/>
              <a:gd name="connsiteX56" fmla="*/ 6063011 w 9095630"/>
              <a:gd name="connsiteY56" fmla="*/ 2041743 h 2487243"/>
              <a:gd name="connsiteX57" fmla="*/ 6063011 w 9095630"/>
              <a:gd name="connsiteY57" fmla="*/ 2229633 h 2487243"/>
              <a:gd name="connsiteX58" fmla="*/ 6088063 w 9095630"/>
              <a:gd name="connsiteY58" fmla="*/ 2267211 h 2487243"/>
              <a:gd name="connsiteX59" fmla="*/ 6100589 w 9095630"/>
              <a:gd name="connsiteY59" fmla="*/ 2304789 h 2487243"/>
              <a:gd name="connsiteX60" fmla="*/ 6150693 w 9095630"/>
              <a:gd name="connsiteY60" fmla="*/ 2329841 h 2487243"/>
              <a:gd name="connsiteX61" fmla="*/ 6225849 w 9095630"/>
              <a:gd name="connsiteY61" fmla="*/ 2279737 h 2487243"/>
              <a:gd name="connsiteX62" fmla="*/ 6238375 w 9095630"/>
              <a:gd name="connsiteY62" fmla="*/ 2317315 h 2487243"/>
              <a:gd name="connsiteX63" fmla="*/ 6263427 w 9095630"/>
              <a:gd name="connsiteY63" fmla="*/ 2279737 h 2487243"/>
              <a:gd name="connsiteX64" fmla="*/ 6275953 w 9095630"/>
              <a:gd name="connsiteY64" fmla="*/ 2192055 h 2487243"/>
              <a:gd name="connsiteX65" fmla="*/ 6351110 w 9095630"/>
              <a:gd name="connsiteY65" fmla="*/ 2141951 h 2487243"/>
              <a:gd name="connsiteX66" fmla="*/ 6376162 w 9095630"/>
              <a:gd name="connsiteY66" fmla="*/ 1991639 h 2487243"/>
              <a:gd name="connsiteX67" fmla="*/ 6401214 w 9095630"/>
              <a:gd name="connsiteY67" fmla="*/ 1954061 h 2487243"/>
              <a:gd name="connsiteX68" fmla="*/ 6463844 w 9095630"/>
              <a:gd name="connsiteY68" fmla="*/ 1866378 h 2487243"/>
              <a:gd name="connsiteX69" fmla="*/ 6501422 w 9095630"/>
              <a:gd name="connsiteY69" fmla="*/ 1691014 h 2487243"/>
              <a:gd name="connsiteX70" fmla="*/ 6551526 w 9095630"/>
              <a:gd name="connsiteY70" fmla="*/ 1653436 h 2487243"/>
              <a:gd name="connsiteX71" fmla="*/ 6751942 w 9095630"/>
              <a:gd name="connsiteY71" fmla="*/ 1678488 h 2487243"/>
              <a:gd name="connsiteX72" fmla="*/ 6914781 w 9095630"/>
              <a:gd name="connsiteY72" fmla="*/ 1628384 h 2487243"/>
              <a:gd name="connsiteX73" fmla="*/ 6964885 w 9095630"/>
              <a:gd name="connsiteY73" fmla="*/ 1615858 h 2487243"/>
              <a:gd name="connsiteX74" fmla="*/ 7365718 w 9095630"/>
              <a:gd name="connsiteY74" fmla="*/ 1603332 h 2487243"/>
              <a:gd name="connsiteX75" fmla="*/ 7415822 w 9095630"/>
              <a:gd name="connsiteY75" fmla="*/ 1590806 h 2487243"/>
              <a:gd name="connsiteX76" fmla="*/ 7490978 w 9095630"/>
              <a:gd name="connsiteY76" fmla="*/ 1528176 h 2487243"/>
              <a:gd name="connsiteX77" fmla="*/ 7541082 w 9095630"/>
              <a:gd name="connsiteY77" fmla="*/ 1503124 h 2487243"/>
              <a:gd name="connsiteX78" fmla="*/ 7628764 w 9095630"/>
              <a:gd name="connsiteY78" fmla="*/ 1465546 h 2487243"/>
              <a:gd name="connsiteX79" fmla="*/ 7954441 w 9095630"/>
              <a:gd name="connsiteY79" fmla="*/ 1465546 h 2487243"/>
              <a:gd name="connsiteX80" fmla="*/ 8054649 w 9095630"/>
              <a:gd name="connsiteY80" fmla="*/ 1427967 h 2487243"/>
              <a:gd name="connsiteX81" fmla="*/ 8167384 w 9095630"/>
              <a:gd name="connsiteY81" fmla="*/ 1402915 h 2487243"/>
              <a:gd name="connsiteX82" fmla="*/ 8192436 w 9095630"/>
              <a:gd name="connsiteY82" fmla="*/ 1365337 h 2487243"/>
              <a:gd name="connsiteX83" fmla="*/ 8230014 w 9095630"/>
              <a:gd name="connsiteY83" fmla="*/ 1327759 h 2487243"/>
              <a:gd name="connsiteX84" fmla="*/ 8292644 w 9095630"/>
              <a:gd name="connsiteY84" fmla="*/ 1240077 h 2487243"/>
              <a:gd name="connsiteX85" fmla="*/ 8305170 w 9095630"/>
              <a:gd name="connsiteY85" fmla="*/ 1152395 h 2487243"/>
              <a:gd name="connsiteX86" fmla="*/ 8455482 w 9095630"/>
              <a:gd name="connsiteY86" fmla="*/ 1052187 h 2487243"/>
              <a:gd name="connsiteX87" fmla="*/ 8555690 w 9095630"/>
              <a:gd name="connsiteY87" fmla="*/ 964504 h 2487243"/>
              <a:gd name="connsiteX88" fmla="*/ 8555690 w 9095630"/>
              <a:gd name="connsiteY88" fmla="*/ 964504 h 2487243"/>
              <a:gd name="connsiteX89" fmla="*/ 8593268 w 9095630"/>
              <a:gd name="connsiteY89" fmla="*/ 939452 h 2487243"/>
              <a:gd name="connsiteX90" fmla="*/ 8618320 w 9095630"/>
              <a:gd name="connsiteY90" fmla="*/ 889348 h 2487243"/>
              <a:gd name="connsiteX91" fmla="*/ 8655899 w 9095630"/>
              <a:gd name="connsiteY91" fmla="*/ 814192 h 2487243"/>
              <a:gd name="connsiteX92" fmla="*/ 8680951 w 9095630"/>
              <a:gd name="connsiteY92" fmla="*/ 701458 h 2487243"/>
              <a:gd name="connsiteX93" fmla="*/ 8718529 w 9095630"/>
              <a:gd name="connsiteY93" fmla="*/ 663880 h 2487243"/>
              <a:gd name="connsiteX94" fmla="*/ 8756107 w 9095630"/>
              <a:gd name="connsiteY94" fmla="*/ 613776 h 2487243"/>
              <a:gd name="connsiteX95" fmla="*/ 8768633 w 9095630"/>
              <a:gd name="connsiteY95" fmla="*/ 576198 h 2487243"/>
              <a:gd name="connsiteX96" fmla="*/ 8843789 w 9095630"/>
              <a:gd name="connsiteY96" fmla="*/ 513567 h 2487243"/>
              <a:gd name="connsiteX97" fmla="*/ 8868841 w 9095630"/>
              <a:gd name="connsiteY97" fmla="*/ 475989 h 2487243"/>
              <a:gd name="connsiteX98" fmla="*/ 8893893 w 9095630"/>
              <a:gd name="connsiteY98" fmla="*/ 388307 h 2487243"/>
              <a:gd name="connsiteX99" fmla="*/ 8981575 w 9095630"/>
              <a:gd name="connsiteY99" fmla="*/ 300625 h 2487243"/>
              <a:gd name="connsiteX100" fmla="*/ 9044205 w 9095630"/>
              <a:gd name="connsiteY100" fmla="*/ 225469 h 2487243"/>
              <a:gd name="connsiteX101" fmla="*/ 9056731 w 9095630"/>
              <a:gd name="connsiteY101" fmla="*/ 187891 h 2487243"/>
              <a:gd name="connsiteX102" fmla="*/ 9069257 w 9095630"/>
              <a:gd name="connsiteY102" fmla="*/ 100209 h 2487243"/>
              <a:gd name="connsiteX103" fmla="*/ 9081784 w 9095630"/>
              <a:gd name="connsiteY103" fmla="*/ 50104 h 2487243"/>
              <a:gd name="connsiteX104" fmla="*/ 9094310 w 9095630"/>
              <a:gd name="connsiteY104" fmla="*/ 0 h 2487243"/>
              <a:gd name="connsiteX0" fmla="*/ 3619195 w 8493967"/>
              <a:gd name="connsiteY0" fmla="*/ 2487243 h 2487243"/>
              <a:gd name="connsiteX1" fmla="*/ 1536 w 8493967"/>
              <a:gd name="connsiteY1" fmla="*/ 2122334 h 2487243"/>
              <a:gd name="connsiteX2" fmla="*/ 0 w 8493967"/>
              <a:gd name="connsiteY2" fmla="*/ 212943 h 2487243"/>
              <a:gd name="connsiteX3" fmla="*/ 75156 w 8493967"/>
              <a:gd name="connsiteY3" fmla="*/ 237995 h 2487243"/>
              <a:gd name="connsiteX4" fmla="*/ 175364 w 8493967"/>
              <a:gd name="connsiteY4" fmla="*/ 288099 h 2487243"/>
              <a:gd name="connsiteX5" fmla="*/ 212942 w 8493967"/>
              <a:gd name="connsiteY5" fmla="*/ 400833 h 2487243"/>
              <a:gd name="connsiteX6" fmla="*/ 225468 w 8493967"/>
              <a:gd name="connsiteY6" fmla="*/ 438411 h 2487243"/>
              <a:gd name="connsiteX7" fmla="*/ 275573 w 8493967"/>
              <a:gd name="connsiteY7" fmla="*/ 538619 h 2487243"/>
              <a:gd name="connsiteX8" fmla="*/ 338203 w 8493967"/>
              <a:gd name="connsiteY8" fmla="*/ 651354 h 2487243"/>
              <a:gd name="connsiteX9" fmla="*/ 413359 w 8493967"/>
              <a:gd name="connsiteY9" fmla="*/ 701458 h 2487243"/>
              <a:gd name="connsiteX10" fmla="*/ 601249 w 8493967"/>
              <a:gd name="connsiteY10" fmla="*/ 739036 h 2487243"/>
              <a:gd name="connsiteX11" fmla="*/ 651353 w 8493967"/>
              <a:gd name="connsiteY11" fmla="*/ 751562 h 2487243"/>
              <a:gd name="connsiteX12" fmla="*/ 713984 w 8493967"/>
              <a:gd name="connsiteY12" fmla="*/ 801666 h 2487243"/>
              <a:gd name="connsiteX13" fmla="*/ 776614 w 8493967"/>
              <a:gd name="connsiteY13" fmla="*/ 876822 h 2487243"/>
              <a:gd name="connsiteX14" fmla="*/ 939452 w 8493967"/>
              <a:gd name="connsiteY14" fmla="*/ 914400 h 2487243"/>
              <a:gd name="connsiteX15" fmla="*/ 977030 w 8493967"/>
              <a:gd name="connsiteY15" fmla="*/ 926926 h 2487243"/>
              <a:gd name="connsiteX16" fmla="*/ 1052186 w 8493967"/>
              <a:gd name="connsiteY16" fmla="*/ 939452 h 2487243"/>
              <a:gd name="connsiteX17" fmla="*/ 1077238 w 8493967"/>
              <a:gd name="connsiteY17" fmla="*/ 977030 h 2487243"/>
              <a:gd name="connsiteX18" fmla="*/ 1189973 w 8493967"/>
              <a:gd name="connsiteY18" fmla="*/ 1064713 h 2487243"/>
              <a:gd name="connsiteX19" fmla="*/ 1240077 w 8493967"/>
              <a:gd name="connsiteY19" fmla="*/ 1077239 h 2487243"/>
              <a:gd name="connsiteX20" fmla="*/ 1277655 w 8493967"/>
              <a:gd name="connsiteY20" fmla="*/ 1089765 h 2487243"/>
              <a:gd name="connsiteX21" fmla="*/ 1390389 w 8493967"/>
              <a:gd name="connsiteY21" fmla="*/ 1114817 h 2487243"/>
              <a:gd name="connsiteX22" fmla="*/ 1578279 w 8493967"/>
              <a:gd name="connsiteY22" fmla="*/ 1102291 h 2487243"/>
              <a:gd name="connsiteX23" fmla="*/ 1728592 w 8493967"/>
              <a:gd name="connsiteY23" fmla="*/ 1127343 h 2487243"/>
              <a:gd name="connsiteX24" fmla="*/ 1803748 w 8493967"/>
              <a:gd name="connsiteY24" fmla="*/ 1152395 h 2487243"/>
              <a:gd name="connsiteX25" fmla="*/ 2279737 w 8493967"/>
              <a:gd name="connsiteY25" fmla="*/ 1164921 h 2487243"/>
              <a:gd name="connsiteX26" fmla="*/ 2455101 w 8493967"/>
              <a:gd name="connsiteY26" fmla="*/ 1265129 h 2487243"/>
              <a:gd name="connsiteX27" fmla="*/ 2755726 w 8493967"/>
              <a:gd name="connsiteY27" fmla="*/ 1277655 h 2487243"/>
              <a:gd name="connsiteX28" fmla="*/ 2830882 w 8493967"/>
              <a:gd name="connsiteY28" fmla="*/ 1352811 h 2487243"/>
              <a:gd name="connsiteX29" fmla="*/ 2931090 w 8493967"/>
              <a:gd name="connsiteY29" fmla="*/ 1402915 h 2487243"/>
              <a:gd name="connsiteX30" fmla="*/ 2968668 w 8493967"/>
              <a:gd name="connsiteY30" fmla="*/ 1415441 h 2487243"/>
              <a:gd name="connsiteX31" fmla="*/ 3056351 w 8493967"/>
              <a:gd name="connsiteY31" fmla="*/ 1427967 h 2487243"/>
              <a:gd name="connsiteX32" fmla="*/ 3093929 w 8493967"/>
              <a:gd name="connsiteY32" fmla="*/ 1453019 h 2487243"/>
              <a:gd name="connsiteX33" fmla="*/ 3156559 w 8493967"/>
              <a:gd name="connsiteY33" fmla="*/ 1515650 h 2487243"/>
              <a:gd name="connsiteX34" fmla="*/ 3632548 w 8493967"/>
              <a:gd name="connsiteY34" fmla="*/ 1503124 h 2487243"/>
              <a:gd name="connsiteX35" fmla="*/ 3682652 w 8493967"/>
              <a:gd name="connsiteY35" fmla="*/ 1490598 h 2487243"/>
              <a:gd name="connsiteX36" fmla="*/ 4020855 w 8493967"/>
              <a:gd name="connsiteY36" fmla="*/ 1478072 h 2487243"/>
              <a:gd name="connsiteX37" fmla="*/ 4045907 w 8493967"/>
              <a:gd name="connsiteY37" fmla="*/ 1453019 h 2487243"/>
              <a:gd name="connsiteX38" fmla="*/ 4096011 w 8493967"/>
              <a:gd name="connsiteY38" fmla="*/ 1427967 h 2487243"/>
              <a:gd name="connsiteX39" fmla="*/ 4133589 w 8493967"/>
              <a:gd name="connsiteY39" fmla="*/ 1402915 h 2487243"/>
              <a:gd name="connsiteX40" fmla="*/ 4283901 w 8493967"/>
              <a:gd name="connsiteY40" fmla="*/ 1415441 h 2487243"/>
              <a:gd name="connsiteX41" fmla="*/ 4359057 w 8493967"/>
              <a:gd name="connsiteY41" fmla="*/ 1465546 h 2487243"/>
              <a:gd name="connsiteX42" fmla="*/ 4396636 w 8493967"/>
              <a:gd name="connsiteY42" fmla="*/ 1478072 h 2487243"/>
              <a:gd name="connsiteX43" fmla="*/ 4434214 w 8493967"/>
              <a:gd name="connsiteY43" fmla="*/ 1503124 h 2487243"/>
              <a:gd name="connsiteX44" fmla="*/ 4572000 w 8493967"/>
              <a:gd name="connsiteY44" fmla="*/ 1515650 h 2487243"/>
              <a:gd name="connsiteX45" fmla="*/ 4609578 w 8493967"/>
              <a:gd name="connsiteY45" fmla="*/ 1528176 h 2487243"/>
              <a:gd name="connsiteX46" fmla="*/ 4622104 w 8493967"/>
              <a:gd name="connsiteY46" fmla="*/ 1603332 h 2487243"/>
              <a:gd name="connsiteX47" fmla="*/ 4659682 w 8493967"/>
              <a:gd name="connsiteY47" fmla="*/ 1615858 h 2487243"/>
              <a:gd name="connsiteX48" fmla="*/ 4697260 w 8493967"/>
              <a:gd name="connsiteY48" fmla="*/ 1640910 h 2487243"/>
              <a:gd name="connsiteX49" fmla="*/ 5073041 w 8493967"/>
              <a:gd name="connsiteY49" fmla="*/ 1640910 h 2487243"/>
              <a:gd name="connsiteX50" fmla="*/ 5123145 w 8493967"/>
              <a:gd name="connsiteY50" fmla="*/ 1665962 h 2487243"/>
              <a:gd name="connsiteX51" fmla="*/ 5273457 w 8493967"/>
              <a:gd name="connsiteY51" fmla="*/ 1741118 h 2487243"/>
              <a:gd name="connsiteX52" fmla="*/ 5285984 w 8493967"/>
              <a:gd name="connsiteY52" fmla="*/ 1803748 h 2487243"/>
              <a:gd name="connsiteX53" fmla="*/ 5336088 w 8493967"/>
              <a:gd name="connsiteY53" fmla="*/ 1878904 h 2487243"/>
              <a:gd name="connsiteX54" fmla="*/ 5361140 w 8493967"/>
              <a:gd name="connsiteY54" fmla="*/ 1929009 h 2487243"/>
              <a:gd name="connsiteX55" fmla="*/ 5436296 w 8493967"/>
              <a:gd name="connsiteY55" fmla="*/ 2004165 h 2487243"/>
              <a:gd name="connsiteX56" fmla="*/ 5461348 w 8493967"/>
              <a:gd name="connsiteY56" fmla="*/ 2041743 h 2487243"/>
              <a:gd name="connsiteX57" fmla="*/ 5461348 w 8493967"/>
              <a:gd name="connsiteY57" fmla="*/ 2229633 h 2487243"/>
              <a:gd name="connsiteX58" fmla="*/ 5486400 w 8493967"/>
              <a:gd name="connsiteY58" fmla="*/ 2267211 h 2487243"/>
              <a:gd name="connsiteX59" fmla="*/ 5498926 w 8493967"/>
              <a:gd name="connsiteY59" fmla="*/ 2304789 h 2487243"/>
              <a:gd name="connsiteX60" fmla="*/ 5549030 w 8493967"/>
              <a:gd name="connsiteY60" fmla="*/ 2329841 h 2487243"/>
              <a:gd name="connsiteX61" fmla="*/ 5624186 w 8493967"/>
              <a:gd name="connsiteY61" fmla="*/ 2279737 h 2487243"/>
              <a:gd name="connsiteX62" fmla="*/ 5636712 w 8493967"/>
              <a:gd name="connsiteY62" fmla="*/ 2317315 h 2487243"/>
              <a:gd name="connsiteX63" fmla="*/ 5661764 w 8493967"/>
              <a:gd name="connsiteY63" fmla="*/ 2279737 h 2487243"/>
              <a:gd name="connsiteX64" fmla="*/ 5674290 w 8493967"/>
              <a:gd name="connsiteY64" fmla="*/ 2192055 h 2487243"/>
              <a:gd name="connsiteX65" fmla="*/ 5749447 w 8493967"/>
              <a:gd name="connsiteY65" fmla="*/ 2141951 h 2487243"/>
              <a:gd name="connsiteX66" fmla="*/ 5774499 w 8493967"/>
              <a:gd name="connsiteY66" fmla="*/ 1991639 h 2487243"/>
              <a:gd name="connsiteX67" fmla="*/ 5799551 w 8493967"/>
              <a:gd name="connsiteY67" fmla="*/ 1954061 h 2487243"/>
              <a:gd name="connsiteX68" fmla="*/ 5862181 w 8493967"/>
              <a:gd name="connsiteY68" fmla="*/ 1866378 h 2487243"/>
              <a:gd name="connsiteX69" fmla="*/ 5899759 w 8493967"/>
              <a:gd name="connsiteY69" fmla="*/ 1691014 h 2487243"/>
              <a:gd name="connsiteX70" fmla="*/ 5949863 w 8493967"/>
              <a:gd name="connsiteY70" fmla="*/ 1653436 h 2487243"/>
              <a:gd name="connsiteX71" fmla="*/ 6150279 w 8493967"/>
              <a:gd name="connsiteY71" fmla="*/ 1678488 h 2487243"/>
              <a:gd name="connsiteX72" fmla="*/ 6313118 w 8493967"/>
              <a:gd name="connsiteY72" fmla="*/ 1628384 h 2487243"/>
              <a:gd name="connsiteX73" fmla="*/ 6363222 w 8493967"/>
              <a:gd name="connsiteY73" fmla="*/ 1615858 h 2487243"/>
              <a:gd name="connsiteX74" fmla="*/ 6764055 w 8493967"/>
              <a:gd name="connsiteY74" fmla="*/ 1603332 h 2487243"/>
              <a:gd name="connsiteX75" fmla="*/ 6814159 w 8493967"/>
              <a:gd name="connsiteY75" fmla="*/ 1590806 h 2487243"/>
              <a:gd name="connsiteX76" fmla="*/ 6889315 w 8493967"/>
              <a:gd name="connsiteY76" fmla="*/ 1528176 h 2487243"/>
              <a:gd name="connsiteX77" fmla="*/ 6939419 w 8493967"/>
              <a:gd name="connsiteY77" fmla="*/ 1503124 h 2487243"/>
              <a:gd name="connsiteX78" fmla="*/ 7027101 w 8493967"/>
              <a:gd name="connsiteY78" fmla="*/ 1465546 h 2487243"/>
              <a:gd name="connsiteX79" fmla="*/ 7352778 w 8493967"/>
              <a:gd name="connsiteY79" fmla="*/ 1465546 h 2487243"/>
              <a:gd name="connsiteX80" fmla="*/ 7452986 w 8493967"/>
              <a:gd name="connsiteY80" fmla="*/ 1427967 h 2487243"/>
              <a:gd name="connsiteX81" fmla="*/ 7565721 w 8493967"/>
              <a:gd name="connsiteY81" fmla="*/ 1402915 h 2487243"/>
              <a:gd name="connsiteX82" fmla="*/ 7590773 w 8493967"/>
              <a:gd name="connsiteY82" fmla="*/ 1365337 h 2487243"/>
              <a:gd name="connsiteX83" fmla="*/ 7628351 w 8493967"/>
              <a:gd name="connsiteY83" fmla="*/ 1327759 h 2487243"/>
              <a:gd name="connsiteX84" fmla="*/ 7690981 w 8493967"/>
              <a:gd name="connsiteY84" fmla="*/ 1240077 h 2487243"/>
              <a:gd name="connsiteX85" fmla="*/ 7703507 w 8493967"/>
              <a:gd name="connsiteY85" fmla="*/ 1152395 h 2487243"/>
              <a:gd name="connsiteX86" fmla="*/ 7853819 w 8493967"/>
              <a:gd name="connsiteY86" fmla="*/ 1052187 h 2487243"/>
              <a:gd name="connsiteX87" fmla="*/ 7954027 w 8493967"/>
              <a:gd name="connsiteY87" fmla="*/ 964504 h 2487243"/>
              <a:gd name="connsiteX88" fmla="*/ 7954027 w 8493967"/>
              <a:gd name="connsiteY88" fmla="*/ 964504 h 2487243"/>
              <a:gd name="connsiteX89" fmla="*/ 7991605 w 8493967"/>
              <a:gd name="connsiteY89" fmla="*/ 939452 h 2487243"/>
              <a:gd name="connsiteX90" fmla="*/ 8016657 w 8493967"/>
              <a:gd name="connsiteY90" fmla="*/ 889348 h 2487243"/>
              <a:gd name="connsiteX91" fmla="*/ 8054236 w 8493967"/>
              <a:gd name="connsiteY91" fmla="*/ 814192 h 2487243"/>
              <a:gd name="connsiteX92" fmla="*/ 8079288 w 8493967"/>
              <a:gd name="connsiteY92" fmla="*/ 701458 h 2487243"/>
              <a:gd name="connsiteX93" fmla="*/ 8116866 w 8493967"/>
              <a:gd name="connsiteY93" fmla="*/ 663880 h 2487243"/>
              <a:gd name="connsiteX94" fmla="*/ 8154444 w 8493967"/>
              <a:gd name="connsiteY94" fmla="*/ 613776 h 2487243"/>
              <a:gd name="connsiteX95" fmla="*/ 8166970 w 8493967"/>
              <a:gd name="connsiteY95" fmla="*/ 576198 h 2487243"/>
              <a:gd name="connsiteX96" fmla="*/ 8242126 w 8493967"/>
              <a:gd name="connsiteY96" fmla="*/ 513567 h 2487243"/>
              <a:gd name="connsiteX97" fmla="*/ 8267178 w 8493967"/>
              <a:gd name="connsiteY97" fmla="*/ 475989 h 2487243"/>
              <a:gd name="connsiteX98" fmla="*/ 8292230 w 8493967"/>
              <a:gd name="connsiteY98" fmla="*/ 388307 h 2487243"/>
              <a:gd name="connsiteX99" fmla="*/ 8379912 w 8493967"/>
              <a:gd name="connsiteY99" fmla="*/ 300625 h 2487243"/>
              <a:gd name="connsiteX100" fmla="*/ 8442542 w 8493967"/>
              <a:gd name="connsiteY100" fmla="*/ 225469 h 2487243"/>
              <a:gd name="connsiteX101" fmla="*/ 8455068 w 8493967"/>
              <a:gd name="connsiteY101" fmla="*/ 187891 h 2487243"/>
              <a:gd name="connsiteX102" fmla="*/ 8467594 w 8493967"/>
              <a:gd name="connsiteY102" fmla="*/ 100209 h 2487243"/>
              <a:gd name="connsiteX103" fmla="*/ 8480121 w 8493967"/>
              <a:gd name="connsiteY103" fmla="*/ 50104 h 2487243"/>
              <a:gd name="connsiteX104" fmla="*/ 8492647 w 8493967"/>
              <a:gd name="connsiteY104" fmla="*/ 0 h 2487243"/>
              <a:gd name="connsiteX0" fmla="*/ 6647067 w 8493967"/>
              <a:gd name="connsiteY0" fmla="*/ 2590760 h 2590760"/>
              <a:gd name="connsiteX1" fmla="*/ 1536 w 8493967"/>
              <a:gd name="connsiteY1" fmla="*/ 2122334 h 2590760"/>
              <a:gd name="connsiteX2" fmla="*/ 0 w 8493967"/>
              <a:gd name="connsiteY2" fmla="*/ 212943 h 2590760"/>
              <a:gd name="connsiteX3" fmla="*/ 75156 w 8493967"/>
              <a:gd name="connsiteY3" fmla="*/ 237995 h 2590760"/>
              <a:gd name="connsiteX4" fmla="*/ 175364 w 8493967"/>
              <a:gd name="connsiteY4" fmla="*/ 288099 h 2590760"/>
              <a:gd name="connsiteX5" fmla="*/ 212942 w 8493967"/>
              <a:gd name="connsiteY5" fmla="*/ 400833 h 2590760"/>
              <a:gd name="connsiteX6" fmla="*/ 225468 w 8493967"/>
              <a:gd name="connsiteY6" fmla="*/ 438411 h 2590760"/>
              <a:gd name="connsiteX7" fmla="*/ 275573 w 8493967"/>
              <a:gd name="connsiteY7" fmla="*/ 538619 h 2590760"/>
              <a:gd name="connsiteX8" fmla="*/ 338203 w 8493967"/>
              <a:gd name="connsiteY8" fmla="*/ 651354 h 2590760"/>
              <a:gd name="connsiteX9" fmla="*/ 413359 w 8493967"/>
              <a:gd name="connsiteY9" fmla="*/ 701458 h 2590760"/>
              <a:gd name="connsiteX10" fmla="*/ 601249 w 8493967"/>
              <a:gd name="connsiteY10" fmla="*/ 739036 h 2590760"/>
              <a:gd name="connsiteX11" fmla="*/ 651353 w 8493967"/>
              <a:gd name="connsiteY11" fmla="*/ 751562 h 2590760"/>
              <a:gd name="connsiteX12" fmla="*/ 713984 w 8493967"/>
              <a:gd name="connsiteY12" fmla="*/ 801666 h 2590760"/>
              <a:gd name="connsiteX13" fmla="*/ 776614 w 8493967"/>
              <a:gd name="connsiteY13" fmla="*/ 876822 h 2590760"/>
              <a:gd name="connsiteX14" fmla="*/ 939452 w 8493967"/>
              <a:gd name="connsiteY14" fmla="*/ 914400 h 2590760"/>
              <a:gd name="connsiteX15" fmla="*/ 977030 w 8493967"/>
              <a:gd name="connsiteY15" fmla="*/ 926926 h 2590760"/>
              <a:gd name="connsiteX16" fmla="*/ 1052186 w 8493967"/>
              <a:gd name="connsiteY16" fmla="*/ 939452 h 2590760"/>
              <a:gd name="connsiteX17" fmla="*/ 1077238 w 8493967"/>
              <a:gd name="connsiteY17" fmla="*/ 977030 h 2590760"/>
              <a:gd name="connsiteX18" fmla="*/ 1189973 w 8493967"/>
              <a:gd name="connsiteY18" fmla="*/ 1064713 h 2590760"/>
              <a:gd name="connsiteX19" fmla="*/ 1240077 w 8493967"/>
              <a:gd name="connsiteY19" fmla="*/ 1077239 h 2590760"/>
              <a:gd name="connsiteX20" fmla="*/ 1277655 w 8493967"/>
              <a:gd name="connsiteY20" fmla="*/ 1089765 h 2590760"/>
              <a:gd name="connsiteX21" fmla="*/ 1390389 w 8493967"/>
              <a:gd name="connsiteY21" fmla="*/ 1114817 h 2590760"/>
              <a:gd name="connsiteX22" fmla="*/ 1578279 w 8493967"/>
              <a:gd name="connsiteY22" fmla="*/ 1102291 h 2590760"/>
              <a:gd name="connsiteX23" fmla="*/ 1728592 w 8493967"/>
              <a:gd name="connsiteY23" fmla="*/ 1127343 h 2590760"/>
              <a:gd name="connsiteX24" fmla="*/ 1803748 w 8493967"/>
              <a:gd name="connsiteY24" fmla="*/ 1152395 h 2590760"/>
              <a:gd name="connsiteX25" fmla="*/ 2279737 w 8493967"/>
              <a:gd name="connsiteY25" fmla="*/ 1164921 h 2590760"/>
              <a:gd name="connsiteX26" fmla="*/ 2455101 w 8493967"/>
              <a:gd name="connsiteY26" fmla="*/ 1265129 h 2590760"/>
              <a:gd name="connsiteX27" fmla="*/ 2755726 w 8493967"/>
              <a:gd name="connsiteY27" fmla="*/ 1277655 h 2590760"/>
              <a:gd name="connsiteX28" fmla="*/ 2830882 w 8493967"/>
              <a:gd name="connsiteY28" fmla="*/ 1352811 h 2590760"/>
              <a:gd name="connsiteX29" fmla="*/ 2931090 w 8493967"/>
              <a:gd name="connsiteY29" fmla="*/ 1402915 h 2590760"/>
              <a:gd name="connsiteX30" fmla="*/ 2968668 w 8493967"/>
              <a:gd name="connsiteY30" fmla="*/ 1415441 h 2590760"/>
              <a:gd name="connsiteX31" fmla="*/ 3056351 w 8493967"/>
              <a:gd name="connsiteY31" fmla="*/ 1427967 h 2590760"/>
              <a:gd name="connsiteX32" fmla="*/ 3093929 w 8493967"/>
              <a:gd name="connsiteY32" fmla="*/ 1453019 h 2590760"/>
              <a:gd name="connsiteX33" fmla="*/ 3156559 w 8493967"/>
              <a:gd name="connsiteY33" fmla="*/ 1515650 h 2590760"/>
              <a:gd name="connsiteX34" fmla="*/ 3632548 w 8493967"/>
              <a:gd name="connsiteY34" fmla="*/ 1503124 h 2590760"/>
              <a:gd name="connsiteX35" fmla="*/ 3682652 w 8493967"/>
              <a:gd name="connsiteY35" fmla="*/ 1490598 h 2590760"/>
              <a:gd name="connsiteX36" fmla="*/ 4020855 w 8493967"/>
              <a:gd name="connsiteY36" fmla="*/ 1478072 h 2590760"/>
              <a:gd name="connsiteX37" fmla="*/ 4045907 w 8493967"/>
              <a:gd name="connsiteY37" fmla="*/ 1453019 h 2590760"/>
              <a:gd name="connsiteX38" fmla="*/ 4096011 w 8493967"/>
              <a:gd name="connsiteY38" fmla="*/ 1427967 h 2590760"/>
              <a:gd name="connsiteX39" fmla="*/ 4133589 w 8493967"/>
              <a:gd name="connsiteY39" fmla="*/ 1402915 h 2590760"/>
              <a:gd name="connsiteX40" fmla="*/ 4283901 w 8493967"/>
              <a:gd name="connsiteY40" fmla="*/ 1415441 h 2590760"/>
              <a:gd name="connsiteX41" fmla="*/ 4359057 w 8493967"/>
              <a:gd name="connsiteY41" fmla="*/ 1465546 h 2590760"/>
              <a:gd name="connsiteX42" fmla="*/ 4396636 w 8493967"/>
              <a:gd name="connsiteY42" fmla="*/ 1478072 h 2590760"/>
              <a:gd name="connsiteX43" fmla="*/ 4434214 w 8493967"/>
              <a:gd name="connsiteY43" fmla="*/ 1503124 h 2590760"/>
              <a:gd name="connsiteX44" fmla="*/ 4572000 w 8493967"/>
              <a:gd name="connsiteY44" fmla="*/ 1515650 h 2590760"/>
              <a:gd name="connsiteX45" fmla="*/ 4609578 w 8493967"/>
              <a:gd name="connsiteY45" fmla="*/ 1528176 h 2590760"/>
              <a:gd name="connsiteX46" fmla="*/ 4622104 w 8493967"/>
              <a:gd name="connsiteY46" fmla="*/ 1603332 h 2590760"/>
              <a:gd name="connsiteX47" fmla="*/ 4659682 w 8493967"/>
              <a:gd name="connsiteY47" fmla="*/ 1615858 h 2590760"/>
              <a:gd name="connsiteX48" fmla="*/ 4697260 w 8493967"/>
              <a:gd name="connsiteY48" fmla="*/ 1640910 h 2590760"/>
              <a:gd name="connsiteX49" fmla="*/ 5073041 w 8493967"/>
              <a:gd name="connsiteY49" fmla="*/ 1640910 h 2590760"/>
              <a:gd name="connsiteX50" fmla="*/ 5123145 w 8493967"/>
              <a:gd name="connsiteY50" fmla="*/ 1665962 h 2590760"/>
              <a:gd name="connsiteX51" fmla="*/ 5273457 w 8493967"/>
              <a:gd name="connsiteY51" fmla="*/ 1741118 h 2590760"/>
              <a:gd name="connsiteX52" fmla="*/ 5285984 w 8493967"/>
              <a:gd name="connsiteY52" fmla="*/ 1803748 h 2590760"/>
              <a:gd name="connsiteX53" fmla="*/ 5336088 w 8493967"/>
              <a:gd name="connsiteY53" fmla="*/ 1878904 h 2590760"/>
              <a:gd name="connsiteX54" fmla="*/ 5361140 w 8493967"/>
              <a:gd name="connsiteY54" fmla="*/ 1929009 h 2590760"/>
              <a:gd name="connsiteX55" fmla="*/ 5436296 w 8493967"/>
              <a:gd name="connsiteY55" fmla="*/ 2004165 h 2590760"/>
              <a:gd name="connsiteX56" fmla="*/ 5461348 w 8493967"/>
              <a:gd name="connsiteY56" fmla="*/ 2041743 h 2590760"/>
              <a:gd name="connsiteX57" fmla="*/ 5461348 w 8493967"/>
              <a:gd name="connsiteY57" fmla="*/ 2229633 h 2590760"/>
              <a:gd name="connsiteX58" fmla="*/ 5486400 w 8493967"/>
              <a:gd name="connsiteY58" fmla="*/ 2267211 h 2590760"/>
              <a:gd name="connsiteX59" fmla="*/ 5498926 w 8493967"/>
              <a:gd name="connsiteY59" fmla="*/ 2304789 h 2590760"/>
              <a:gd name="connsiteX60" fmla="*/ 5549030 w 8493967"/>
              <a:gd name="connsiteY60" fmla="*/ 2329841 h 2590760"/>
              <a:gd name="connsiteX61" fmla="*/ 5624186 w 8493967"/>
              <a:gd name="connsiteY61" fmla="*/ 2279737 h 2590760"/>
              <a:gd name="connsiteX62" fmla="*/ 5636712 w 8493967"/>
              <a:gd name="connsiteY62" fmla="*/ 2317315 h 2590760"/>
              <a:gd name="connsiteX63" fmla="*/ 5661764 w 8493967"/>
              <a:gd name="connsiteY63" fmla="*/ 2279737 h 2590760"/>
              <a:gd name="connsiteX64" fmla="*/ 5674290 w 8493967"/>
              <a:gd name="connsiteY64" fmla="*/ 2192055 h 2590760"/>
              <a:gd name="connsiteX65" fmla="*/ 5749447 w 8493967"/>
              <a:gd name="connsiteY65" fmla="*/ 2141951 h 2590760"/>
              <a:gd name="connsiteX66" fmla="*/ 5774499 w 8493967"/>
              <a:gd name="connsiteY66" fmla="*/ 1991639 h 2590760"/>
              <a:gd name="connsiteX67" fmla="*/ 5799551 w 8493967"/>
              <a:gd name="connsiteY67" fmla="*/ 1954061 h 2590760"/>
              <a:gd name="connsiteX68" fmla="*/ 5862181 w 8493967"/>
              <a:gd name="connsiteY68" fmla="*/ 1866378 h 2590760"/>
              <a:gd name="connsiteX69" fmla="*/ 5899759 w 8493967"/>
              <a:gd name="connsiteY69" fmla="*/ 1691014 h 2590760"/>
              <a:gd name="connsiteX70" fmla="*/ 5949863 w 8493967"/>
              <a:gd name="connsiteY70" fmla="*/ 1653436 h 2590760"/>
              <a:gd name="connsiteX71" fmla="*/ 6150279 w 8493967"/>
              <a:gd name="connsiteY71" fmla="*/ 1678488 h 2590760"/>
              <a:gd name="connsiteX72" fmla="*/ 6313118 w 8493967"/>
              <a:gd name="connsiteY72" fmla="*/ 1628384 h 2590760"/>
              <a:gd name="connsiteX73" fmla="*/ 6363222 w 8493967"/>
              <a:gd name="connsiteY73" fmla="*/ 1615858 h 2590760"/>
              <a:gd name="connsiteX74" fmla="*/ 6764055 w 8493967"/>
              <a:gd name="connsiteY74" fmla="*/ 1603332 h 2590760"/>
              <a:gd name="connsiteX75" fmla="*/ 6814159 w 8493967"/>
              <a:gd name="connsiteY75" fmla="*/ 1590806 h 2590760"/>
              <a:gd name="connsiteX76" fmla="*/ 6889315 w 8493967"/>
              <a:gd name="connsiteY76" fmla="*/ 1528176 h 2590760"/>
              <a:gd name="connsiteX77" fmla="*/ 6939419 w 8493967"/>
              <a:gd name="connsiteY77" fmla="*/ 1503124 h 2590760"/>
              <a:gd name="connsiteX78" fmla="*/ 7027101 w 8493967"/>
              <a:gd name="connsiteY78" fmla="*/ 1465546 h 2590760"/>
              <a:gd name="connsiteX79" fmla="*/ 7352778 w 8493967"/>
              <a:gd name="connsiteY79" fmla="*/ 1465546 h 2590760"/>
              <a:gd name="connsiteX80" fmla="*/ 7452986 w 8493967"/>
              <a:gd name="connsiteY80" fmla="*/ 1427967 h 2590760"/>
              <a:gd name="connsiteX81" fmla="*/ 7565721 w 8493967"/>
              <a:gd name="connsiteY81" fmla="*/ 1402915 h 2590760"/>
              <a:gd name="connsiteX82" fmla="*/ 7590773 w 8493967"/>
              <a:gd name="connsiteY82" fmla="*/ 1365337 h 2590760"/>
              <a:gd name="connsiteX83" fmla="*/ 7628351 w 8493967"/>
              <a:gd name="connsiteY83" fmla="*/ 1327759 h 2590760"/>
              <a:gd name="connsiteX84" fmla="*/ 7690981 w 8493967"/>
              <a:gd name="connsiteY84" fmla="*/ 1240077 h 2590760"/>
              <a:gd name="connsiteX85" fmla="*/ 7703507 w 8493967"/>
              <a:gd name="connsiteY85" fmla="*/ 1152395 h 2590760"/>
              <a:gd name="connsiteX86" fmla="*/ 7853819 w 8493967"/>
              <a:gd name="connsiteY86" fmla="*/ 1052187 h 2590760"/>
              <a:gd name="connsiteX87" fmla="*/ 7954027 w 8493967"/>
              <a:gd name="connsiteY87" fmla="*/ 964504 h 2590760"/>
              <a:gd name="connsiteX88" fmla="*/ 7954027 w 8493967"/>
              <a:gd name="connsiteY88" fmla="*/ 964504 h 2590760"/>
              <a:gd name="connsiteX89" fmla="*/ 7991605 w 8493967"/>
              <a:gd name="connsiteY89" fmla="*/ 939452 h 2590760"/>
              <a:gd name="connsiteX90" fmla="*/ 8016657 w 8493967"/>
              <a:gd name="connsiteY90" fmla="*/ 889348 h 2590760"/>
              <a:gd name="connsiteX91" fmla="*/ 8054236 w 8493967"/>
              <a:gd name="connsiteY91" fmla="*/ 814192 h 2590760"/>
              <a:gd name="connsiteX92" fmla="*/ 8079288 w 8493967"/>
              <a:gd name="connsiteY92" fmla="*/ 701458 h 2590760"/>
              <a:gd name="connsiteX93" fmla="*/ 8116866 w 8493967"/>
              <a:gd name="connsiteY93" fmla="*/ 663880 h 2590760"/>
              <a:gd name="connsiteX94" fmla="*/ 8154444 w 8493967"/>
              <a:gd name="connsiteY94" fmla="*/ 613776 h 2590760"/>
              <a:gd name="connsiteX95" fmla="*/ 8166970 w 8493967"/>
              <a:gd name="connsiteY95" fmla="*/ 576198 h 2590760"/>
              <a:gd name="connsiteX96" fmla="*/ 8242126 w 8493967"/>
              <a:gd name="connsiteY96" fmla="*/ 513567 h 2590760"/>
              <a:gd name="connsiteX97" fmla="*/ 8267178 w 8493967"/>
              <a:gd name="connsiteY97" fmla="*/ 475989 h 2590760"/>
              <a:gd name="connsiteX98" fmla="*/ 8292230 w 8493967"/>
              <a:gd name="connsiteY98" fmla="*/ 388307 h 2590760"/>
              <a:gd name="connsiteX99" fmla="*/ 8379912 w 8493967"/>
              <a:gd name="connsiteY99" fmla="*/ 300625 h 2590760"/>
              <a:gd name="connsiteX100" fmla="*/ 8442542 w 8493967"/>
              <a:gd name="connsiteY100" fmla="*/ 225469 h 2590760"/>
              <a:gd name="connsiteX101" fmla="*/ 8455068 w 8493967"/>
              <a:gd name="connsiteY101" fmla="*/ 187891 h 2590760"/>
              <a:gd name="connsiteX102" fmla="*/ 8467594 w 8493967"/>
              <a:gd name="connsiteY102" fmla="*/ 100209 h 2590760"/>
              <a:gd name="connsiteX103" fmla="*/ 8480121 w 8493967"/>
              <a:gd name="connsiteY103" fmla="*/ 50104 h 2590760"/>
              <a:gd name="connsiteX104" fmla="*/ 8492647 w 8493967"/>
              <a:gd name="connsiteY104" fmla="*/ 0 h 2590760"/>
              <a:gd name="connsiteX0" fmla="*/ 6647067 w 8493967"/>
              <a:gd name="connsiteY0" fmla="*/ 2590760 h 2590760"/>
              <a:gd name="connsiteX1" fmla="*/ 1536 w 8493967"/>
              <a:gd name="connsiteY1" fmla="*/ 2234478 h 2590760"/>
              <a:gd name="connsiteX2" fmla="*/ 0 w 8493967"/>
              <a:gd name="connsiteY2" fmla="*/ 212943 h 2590760"/>
              <a:gd name="connsiteX3" fmla="*/ 75156 w 8493967"/>
              <a:gd name="connsiteY3" fmla="*/ 237995 h 2590760"/>
              <a:gd name="connsiteX4" fmla="*/ 175364 w 8493967"/>
              <a:gd name="connsiteY4" fmla="*/ 288099 h 2590760"/>
              <a:gd name="connsiteX5" fmla="*/ 212942 w 8493967"/>
              <a:gd name="connsiteY5" fmla="*/ 400833 h 2590760"/>
              <a:gd name="connsiteX6" fmla="*/ 225468 w 8493967"/>
              <a:gd name="connsiteY6" fmla="*/ 438411 h 2590760"/>
              <a:gd name="connsiteX7" fmla="*/ 275573 w 8493967"/>
              <a:gd name="connsiteY7" fmla="*/ 538619 h 2590760"/>
              <a:gd name="connsiteX8" fmla="*/ 338203 w 8493967"/>
              <a:gd name="connsiteY8" fmla="*/ 651354 h 2590760"/>
              <a:gd name="connsiteX9" fmla="*/ 413359 w 8493967"/>
              <a:gd name="connsiteY9" fmla="*/ 701458 h 2590760"/>
              <a:gd name="connsiteX10" fmla="*/ 601249 w 8493967"/>
              <a:gd name="connsiteY10" fmla="*/ 739036 h 2590760"/>
              <a:gd name="connsiteX11" fmla="*/ 651353 w 8493967"/>
              <a:gd name="connsiteY11" fmla="*/ 751562 h 2590760"/>
              <a:gd name="connsiteX12" fmla="*/ 713984 w 8493967"/>
              <a:gd name="connsiteY12" fmla="*/ 801666 h 2590760"/>
              <a:gd name="connsiteX13" fmla="*/ 776614 w 8493967"/>
              <a:gd name="connsiteY13" fmla="*/ 876822 h 2590760"/>
              <a:gd name="connsiteX14" fmla="*/ 939452 w 8493967"/>
              <a:gd name="connsiteY14" fmla="*/ 914400 h 2590760"/>
              <a:gd name="connsiteX15" fmla="*/ 977030 w 8493967"/>
              <a:gd name="connsiteY15" fmla="*/ 926926 h 2590760"/>
              <a:gd name="connsiteX16" fmla="*/ 1052186 w 8493967"/>
              <a:gd name="connsiteY16" fmla="*/ 939452 h 2590760"/>
              <a:gd name="connsiteX17" fmla="*/ 1077238 w 8493967"/>
              <a:gd name="connsiteY17" fmla="*/ 977030 h 2590760"/>
              <a:gd name="connsiteX18" fmla="*/ 1189973 w 8493967"/>
              <a:gd name="connsiteY18" fmla="*/ 1064713 h 2590760"/>
              <a:gd name="connsiteX19" fmla="*/ 1240077 w 8493967"/>
              <a:gd name="connsiteY19" fmla="*/ 1077239 h 2590760"/>
              <a:gd name="connsiteX20" fmla="*/ 1277655 w 8493967"/>
              <a:gd name="connsiteY20" fmla="*/ 1089765 h 2590760"/>
              <a:gd name="connsiteX21" fmla="*/ 1390389 w 8493967"/>
              <a:gd name="connsiteY21" fmla="*/ 1114817 h 2590760"/>
              <a:gd name="connsiteX22" fmla="*/ 1578279 w 8493967"/>
              <a:gd name="connsiteY22" fmla="*/ 1102291 h 2590760"/>
              <a:gd name="connsiteX23" fmla="*/ 1728592 w 8493967"/>
              <a:gd name="connsiteY23" fmla="*/ 1127343 h 2590760"/>
              <a:gd name="connsiteX24" fmla="*/ 1803748 w 8493967"/>
              <a:gd name="connsiteY24" fmla="*/ 1152395 h 2590760"/>
              <a:gd name="connsiteX25" fmla="*/ 2279737 w 8493967"/>
              <a:gd name="connsiteY25" fmla="*/ 1164921 h 2590760"/>
              <a:gd name="connsiteX26" fmla="*/ 2455101 w 8493967"/>
              <a:gd name="connsiteY26" fmla="*/ 1265129 h 2590760"/>
              <a:gd name="connsiteX27" fmla="*/ 2755726 w 8493967"/>
              <a:gd name="connsiteY27" fmla="*/ 1277655 h 2590760"/>
              <a:gd name="connsiteX28" fmla="*/ 2830882 w 8493967"/>
              <a:gd name="connsiteY28" fmla="*/ 1352811 h 2590760"/>
              <a:gd name="connsiteX29" fmla="*/ 2931090 w 8493967"/>
              <a:gd name="connsiteY29" fmla="*/ 1402915 h 2590760"/>
              <a:gd name="connsiteX30" fmla="*/ 2968668 w 8493967"/>
              <a:gd name="connsiteY30" fmla="*/ 1415441 h 2590760"/>
              <a:gd name="connsiteX31" fmla="*/ 3056351 w 8493967"/>
              <a:gd name="connsiteY31" fmla="*/ 1427967 h 2590760"/>
              <a:gd name="connsiteX32" fmla="*/ 3093929 w 8493967"/>
              <a:gd name="connsiteY32" fmla="*/ 1453019 h 2590760"/>
              <a:gd name="connsiteX33" fmla="*/ 3156559 w 8493967"/>
              <a:gd name="connsiteY33" fmla="*/ 1515650 h 2590760"/>
              <a:gd name="connsiteX34" fmla="*/ 3632548 w 8493967"/>
              <a:gd name="connsiteY34" fmla="*/ 1503124 h 2590760"/>
              <a:gd name="connsiteX35" fmla="*/ 3682652 w 8493967"/>
              <a:gd name="connsiteY35" fmla="*/ 1490598 h 2590760"/>
              <a:gd name="connsiteX36" fmla="*/ 4020855 w 8493967"/>
              <a:gd name="connsiteY36" fmla="*/ 1478072 h 2590760"/>
              <a:gd name="connsiteX37" fmla="*/ 4045907 w 8493967"/>
              <a:gd name="connsiteY37" fmla="*/ 1453019 h 2590760"/>
              <a:gd name="connsiteX38" fmla="*/ 4096011 w 8493967"/>
              <a:gd name="connsiteY38" fmla="*/ 1427967 h 2590760"/>
              <a:gd name="connsiteX39" fmla="*/ 4133589 w 8493967"/>
              <a:gd name="connsiteY39" fmla="*/ 1402915 h 2590760"/>
              <a:gd name="connsiteX40" fmla="*/ 4283901 w 8493967"/>
              <a:gd name="connsiteY40" fmla="*/ 1415441 h 2590760"/>
              <a:gd name="connsiteX41" fmla="*/ 4359057 w 8493967"/>
              <a:gd name="connsiteY41" fmla="*/ 1465546 h 2590760"/>
              <a:gd name="connsiteX42" fmla="*/ 4396636 w 8493967"/>
              <a:gd name="connsiteY42" fmla="*/ 1478072 h 2590760"/>
              <a:gd name="connsiteX43" fmla="*/ 4434214 w 8493967"/>
              <a:gd name="connsiteY43" fmla="*/ 1503124 h 2590760"/>
              <a:gd name="connsiteX44" fmla="*/ 4572000 w 8493967"/>
              <a:gd name="connsiteY44" fmla="*/ 1515650 h 2590760"/>
              <a:gd name="connsiteX45" fmla="*/ 4609578 w 8493967"/>
              <a:gd name="connsiteY45" fmla="*/ 1528176 h 2590760"/>
              <a:gd name="connsiteX46" fmla="*/ 4622104 w 8493967"/>
              <a:gd name="connsiteY46" fmla="*/ 1603332 h 2590760"/>
              <a:gd name="connsiteX47" fmla="*/ 4659682 w 8493967"/>
              <a:gd name="connsiteY47" fmla="*/ 1615858 h 2590760"/>
              <a:gd name="connsiteX48" fmla="*/ 4697260 w 8493967"/>
              <a:gd name="connsiteY48" fmla="*/ 1640910 h 2590760"/>
              <a:gd name="connsiteX49" fmla="*/ 5073041 w 8493967"/>
              <a:gd name="connsiteY49" fmla="*/ 1640910 h 2590760"/>
              <a:gd name="connsiteX50" fmla="*/ 5123145 w 8493967"/>
              <a:gd name="connsiteY50" fmla="*/ 1665962 h 2590760"/>
              <a:gd name="connsiteX51" fmla="*/ 5273457 w 8493967"/>
              <a:gd name="connsiteY51" fmla="*/ 1741118 h 2590760"/>
              <a:gd name="connsiteX52" fmla="*/ 5285984 w 8493967"/>
              <a:gd name="connsiteY52" fmla="*/ 1803748 h 2590760"/>
              <a:gd name="connsiteX53" fmla="*/ 5336088 w 8493967"/>
              <a:gd name="connsiteY53" fmla="*/ 1878904 h 2590760"/>
              <a:gd name="connsiteX54" fmla="*/ 5361140 w 8493967"/>
              <a:gd name="connsiteY54" fmla="*/ 1929009 h 2590760"/>
              <a:gd name="connsiteX55" fmla="*/ 5436296 w 8493967"/>
              <a:gd name="connsiteY55" fmla="*/ 2004165 h 2590760"/>
              <a:gd name="connsiteX56" fmla="*/ 5461348 w 8493967"/>
              <a:gd name="connsiteY56" fmla="*/ 2041743 h 2590760"/>
              <a:gd name="connsiteX57" fmla="*/ 5461348 w 8493967"/>
              <a:gd name="connsiteY57" fmla="*/ 2229633 h 2590760"/>
              <a:gd name="connsiteX58" fmla="*/ 5486400 w 8493967"/>
              <a:gd name="connsiteY58" fmla="*/ 2267211 h 2590760"/>
              <a:gd name="connsiteX59" fmla="*/ 5498926 w 8493967"/>
              <a:gd name="connsiteY59" fmla="*/ 2304789 h 2590760"/>
              <a:gd name="connsiteX60" fmla="*/ 5549030 w 8493967"/>
              <a:gd name="connsiteY60" fmla="*/ 2329841 h 2590760"/>
              <a:gd name="connsiteX61" fmla="*/ 5624186 w 8493967"/>
              <a:gd name="connsiteY61" fmla="*/ 2279737 h 2590760"/>
              <a:gd name="connsiteX62" fmla="*/ 5636712 w 8493967"/>
              <a:gd name="connsiteY62" fmla="*/ 2317315 h 2590760"/>
              <a:gd name="connsiteX63" fmla="*/ 5661764 w 8493967"/>
              <a:gd name="connsiteY63" fmla="*/ 2279737 h 2590760"/>
              <a:gd name="connsiteX64" fmla="*/ 5674290 w 8493967"/>
              <a:gd name="connsiteY64" fmla="*/ 2192055 h 2590760"/>
              <a:gd name="connsiteX65" fmla="*/ 5749447 w 8493967"/>
              <a:gd name="connsiteY65" fmla="*/ 2141951 h 2590760"/>
              <a:gd name="connsiteX66" fmla="*/ 5774499 w 8493967"/>
              <a:gd name="connsiteY66" fmla="*/ 1991639 h 2590760"/>
              <a:gd name="connsiteX67" fmla="*/ 5799551 w 8493967"/>
              <a:gd name="connsiteY67" fmla="*/ 1954061 h 2590760"/>
              <a:gd name="connsiteX68" fmla="*/ 5862181 w 8493967"/>
              <a:gd name="connsiteY68" fmla="*/ 1866378 h 2590760"/>
              <a:gd name="connsiteX69" fmla="*/ 5899759 w 8493967"/>
              <a:gd name="connsiteY69" fmla="*/ 1691014 h 2590760"/>
              <a:gd name="connsiteX70" fmla="*/ 5949863 w 8493967"/>
              <a:gd name="connsiteY70" fmla="*/ 1653436 h 2590760"/>
              <a:gd name="connsiteX71" fmla="*/ 6150279 w 8493967"/>
              <a:gd name="connsiteY71" fmla="*/ 1678488 h 2590760"/>
              <a:gd name="connsiteX72" fmla="*/ 6313118 w 8493967"/>
              <a:gd name="connsiteY72" fmla="*/ 1628384 h 2590760"/>
              <a:gd name="connsiteX73" fmla="*/ 6363222 w 8493967"/>
              <a:gd name="connsiteY73" fmla="*/ 1615858 h 2590760"/>
              <a:gd name="connsiteX74" fmla="*/ 6764055 w 8493967"/>
              <a:gd name="connsiteY74" fmla="*/ 1603332 h 2590760"/>
              <a:gd name="connsiteX75" fmla="*/ 6814159 w 8493967"/>
              <a:gd name="connsiteY75" fmla="*/ 1590806 h 2590760"/>
              <a:gd name="connsiteX76" fmla="*/ 6889315 w 8493967"/>
              <a:gd name="connsiteY76" fmla="*/ 1528176 h 2590760"/>
              <a:gd name="connsiteX77" fmla="*/ 6939419 w 8493967"/>
              <a:gd name="connsiteY77" fmla="*/ 1503124 h 2590760"/>
              <a:gd name="connsiteX78" fmla="*/ 7027101 w 8493967"/>
              <a:gd name="connsiteY78" fmla="*/ 1465546 h 2590760"/>
              <a:gd name="connsiteX79" fmla="*/ 7352778 w 8493967"/>
              <a:gd name="connsiteY79" fmla="*/ 1465546 h 2590760"/>
              <a:gd name="connsiteX80" fmla="*/ 7452986 w 8493967"/>
              <a:gd name="connsiteY80" fmla="*/ 1427967 h 2590760"/>
              <a:gd name="connsiteX81" fmla="*/ 7565721 w 8493967"/>
              <a:gd name="connsiteY81" fmla="*/ 1402915 h 2590760"/>
              <a:gd name="connsiteX82" fmla="*/ 7590773 w 8493967"/>
              <a:gd name="connsiteY82" fmla="*/ 1365337 h 2590760"/>
              <a:gd name="connsiteX83" fmla="*/ 7628351 w 8493967"/>
              <a:gd name="connsiteY83" fmla="*/ 1327759 h 2590760"/>
              <a:gd name="connsiteX84" fmla="*/ 7690981 w 8493967"/>
              <a:gd name="connsiteY84" fmla="*/ 1240077 h 2590760"/>
              <a:gd name="connsiteX85" fmla="*/ 7703507 w 8493967"/>
              <a:gd name="connsiteY85" fmla="*/ 1152395 h 2590760"/>
              <a:gd name="connsiteX86" fmla="*/ 7853819 w 8493967"/>
              <a:gd name="connsiteY86" fmla="*/ 1052187 h 2590760"/>
              <a:gd name="connsiteX87" fmla="*/ 7954027 w 8493967"/>
              <a:gd name="connsiteY87" fmla="*/ 964504 h 2590760"/>
              <a:gd name="connsiteX88" fmla="*/ 7954027 w 8493967"/>
              <a:gd name="connsiteY88" fmla="*/ 964504 h 2590760"/>
              <a:gd name="connsiteX89" fmla="*/ 7991605 w 8493967"/>
              <a:gd name="connsiteY89" fmla="*/ 939452 h 2590760"/>
              <a:gd name="connsiteX90" fmla="*/ 8016657 w 8493967"/>
              <a:gd name="connsiteY90" fmla="*/ 889348 h 2590760"/>
              <a:gd name="connsiteX91" fmla="*/ 8054236 w 8493967"/>
              <a:gd name="connsiteY91" fmla="*/ 814192 h 2590760"/>
              <a:gd name="connsiteX92" fmla="*/ 8079288 w 8493967"/>
              <a:gd name="connsiteY92" fmla="*/ 701458 h 2590760"/>
              <a:gd name="connsiteX93" fmla="*/ 8116866 w 8493967"/>
              <a:gd name="connsiteY93" fmla="*/ 663880 h 2590760"/>
              <a:gd name="connsiteX94" fmla="*/ 8154444 w 8493967"/>
              <a:gd name="connsiteY94" fmla="*/ 613776 h 2590760"/>
              <a:gd name="connsiteX95" fmla="*/ 8166970 w 8493967"/>
              <a:gd name="connsiteY95" fmla="*/ 576198 h 2590760"/>
              <a:gd name="connsiteX96" fmla="*/ 8242126 w 8493967"/>
              <a:gd name="connsiteY96" fmla="*/ 513567 h 2590760"/>
              <a:gd name="connsiteX97" fmla="*/ 8267178 w 8493967"/>
              <a:gd name="connsiteY97" fmla="*/ 475989 h 2590760"/>
              <a:gd name="connsiteX98" fmla="*/ 8292230 w 8493967"/>
              <a:gd name="connsiteY98" fmla="*/ 388307 h 2590760"/>
              <a:gd name="connsiteX99" fmla="*/ 8379912 w 8493967"/>
              <a:gd name="connsiteY99" fmla="*/ 300625 h 2590760"/>
              <a:gd name="connsiteX100" fmla="*/ 8442542 w 8493967"/>
              <a:gd name="connsiteY100" fmla="*/ 225469 h 2590760"/>
              <a:gd name="connsiteX101" fmla="*/ 8455068 w 8493967"/>
              <a:gd name="connsiteY101" fmla="*/ 187891 h 2590760"/>
              <a:gd name="connsiteX102" fmla="*/ 8467594 w 8493967"/>
              <a:gd name="connsiteY102" fmla="*/ 100209 h 2590760"/>
              <a:gd name="connsiteX103" fmla="*/ 8480121 w 8493967"/>
              <a:gd name="connsiteY103" fmla="*/ 50104 h 2590760"/>
              <a:gd name="connsiteX104" fmla="*/ 8492647 w 8493967"/>
              <a:gd name="connsiteY104" fmla="*/ 0 h 2590760"/>
              <a:gd name="connsiteX0" fmla="*/ 8431622 w 8493967"/>
              <a:gd name="connsiteY0" fmla="*/ 2413779 h 2413779"/>
              <a:gd name="connsiteX1" fmla="*/ 1536 w 8493967"/>
              <a:gd name="connsiteY1" fmla="*/ 2234478 h 2413779"/>
              <a:gd name="connsiteX2" fmla="*/ 0 w 8493967"/>
              <a:gd name="connsiteY2" fmla="*/ 212943 h 2413779"/>
              <a:gd name="connsiteX3" fmla="*/ 75156 w 8493967"/>
              <a:gd name="connsiteY3" fmla="*/ 237995 h 2413779"/>
              <a:gd name="connsiteX4" fmla="*/ 175364 w 8493967"/>
              <a:gd name="connsiteY4" fmla="*/ 288099 h 2413779"/>
              <a:gd name="connsiteX5" fmla="*/ 212942 w 8493967"/>
              <a:gd name="connsiteY5" fmla="*/ 400833 h 2413779"/>
              <a:gd name="connsiteX6" fmla="*/ 225468 w 8493967"/>
              <a:gd name="connsiteY6" fmla="*/ 438411 h 2413779"/>
              <a:gd name="connsiteX7" fmla="*/ 275573 w 8493967"/>
              <a:gd name="connsiteY7" fmla="*/ 538619 h 2413779"/>
              <a:gd name="connsiteX8" fmla="*/ 338203 w 8493967"/>
              <a:gd name="connsiteY8" fmla="*/ 651354 h 2413779"/>
              <a:gd name="connsiteX9" fmla="*/ 413359 w 8493967"/>
              <a:gd name="connsiteY9" fmla="*/ 701458 h 2413779"/>
              <a:gd name="connsiteX10" fmla="*/ 601249 w 8493967"/>
              <a:gd name="connsiteY10" fmla="*/ 739036 h 2413779"/>
              <a:gd name="connsiteX11" fmla="*/ 651353 w 8493967"/>
              <a:gd name="connsiteY11" fmla="*/ 751562 h 2413779"/>
              <a:gd name="connsiteX12" fmla="*/ 713984 w 8493967"/>
              <a:gd name="connsiteY12" fmla="*/ 801666 h 2413779"/>
              <a:gd name="connsiteX13" fmla="*/ 776614 w 8493967"/>
              <a:gd name="connsiteY13" fmla="*/ 876822 h 2413779"/>
              <a:gd name="connsiteX14" fmla="*/ 939452 w 8493967"/>
              <a:gd name="connsiteY14" fmla="*/ 914400 h 2413779"/>
              <a:gd name="connsiteX15" fmla="*/ 977030 w 8493967"/>
              <a:gd name="connsiteY15" fmla="*/ 926926 h 2413779"/>
              <a:gd name="connsiteX16" fmla="*/ 1052186 w 8493967"/>
              <a:gd name="connsiteY16" fmla="*/ 939452 h 2413779"/>
              <a:gd name="connsiteX17" fmla="*/ 1077238 w 8493967"/>
              <a:gd name="connsiteY17" fmla="*/ 977030 h 2413779"/>
              <a:gd name="connsiteX18" fmla="*/ 1189973 w 8493967"/>
              <a:gd name="connsiteY18" fmla="*/ 1064713 h 2413779"/>
              <a:gd name="connsiteX19" fmla="*/ 1240077 w 8493967"/>
              <a:gd name="connsiteY19" fmla="*/ 1077239 h 2413779"/>
              <a:gd name="connsiteX20" fmla="*/ 1277655 w 8493967"/>
              <a:gd name="connsiteY20" fmla="*/ 1089765 h 2413779"/>
              <a:gd name="connsiteX21" fmla="*/ 1390389 w 8493967"/>
              <a:gd name="connsiteY21" fmla="*/ 1114817 h 2413779"/>
              <a:gd name="connsiteX22" fmla="*/ 1578279 w 8493967"/>
              <a:gd name="connsiteY22" fmla="*/ 1102291 h 2413779"/>
              <a:gd name="connsiteX23" fmla="*/ 1728592 w 8493967"/>
              <a:gd name="connsiteY23" fmla="*/ 1127343 h 2413779"/>
              <a:gd name="connsiteX24" fmla="*/ 1803748 w 8493967"/>
              <a:gd name="connsiteY24" fmla="*/ 1152395 h 2413779"/>
              <a:gd name="connsiteX25" fmla="*/ 2279737 w 8493967"/>
              <a:gd name="connsiteY25" fmla="*/ 1164921 h 2413779"/>
              <a:gd name="connsiteX26" fmla="*/ 2455101 w 8493967"/>
              <a:gd name="connsiteY26" fmla="*/ 1265129 h 2413779"/>
              <a:gd name="connsiteX27" fmla="*/ 2755726 w 8493967"/>
              <a:gd name="connsiteY27" fmla="*/ 1277655 h 2413779"/>
              <a:gd name="connsiteX28" fmla="*/ 2830882 w 8493967"/>
              <a:gd name="connsiteY28" fmla="*/ 1352811 h 2413779"/>
              <a:gd name="connsiteX29" fmla="*/ 2931090 w 8493967"/>
              <a:gd name="connsiteY29" fmla="*/ 1402915 h 2413779"/>
              <a:gd name="connsiteX30" fmla="*/ 2968668 w 8493967"/>
              <a:gd name="connsiteY30" fmla="*/ 1415441 h 2413779"/>
              <a:gd name="connsiteX31" fmla="*/ 3056351 w 8493967"/>
              <a:gd name="connsiteY31" fmla="*/ 1427967 h 2413779"/>
              <a:gd name="connsiteX32" fmla="*/ 3093929 w 8493967"/>
              <a:gd name="connsiteY32" fmla="*/ 1453019 h 2413779"/>
              <a:gd name="connsiteX33" fmla="*/ 3156559 w 8493967"/>
              <a:gd name="connsiteY33" fmla="*/ 1515650 h 2413779"/>
              <a:gd name="connsiteX34" fmla="*/ 3632548 w 8493967"/>
              <a:gd name="connsiteY34" fmla="*/ 1503124 h 2413779"/>
              <a:gd name="connsiteX35" fmla="*/ 3682652 w 8493967"/>
              <a:gd name="connsiteY35" fmla="*/ 1490598 h 2413779"/>
              <a:gd name="connsiteX36" fmla="*/ 4020855 w 8493967"/>
              <a:gd name="connsiteY36" fmla="*/ 1478072 h 2413779"/>
              <a:gd name="connsiteX37" fmla="*/ 4045907 w 8493967"/>
              <a:gd name="connsiteY37" fmla="*/ 1453019 h 2413779"/>
              <a:gd name="connsiteX38" fmla="*/ 4096011 w 8493967"/>
              <a:gd name="connsiteY38" fmla="*/ 1427967 h 2413779"/>
              <a:gd name="connsiteX39" fmla="*/ 4133589 w 8493967"/>
              <a:gd name="connsiteY39" fmla="*/ 1402915 h 2413779"/>
              <a:gd name="connsiteX40" fmla="*/ 4283901 w 8493967"/>
              <a:gd name="connsiteY40" fmla="*/ 1415441 h 2413779"/>
              <a:gd name="connsiteX41" fmla="*/ 4359057 w 8493967"/>
              <a:gd name="connsiteY41" fmla="*/ 1465546 h 2413779"/>
              <a:gd name="connsiteX42" fmla="*/ 4396636 w 8493967"/>
              <a:gd name="connsiteY42" fmla="*/ 1478072 h 2413779"/>
              <a:gd name="connsiteX43" fmla="*/ 4434214 w 8493967"/>
              <a:gd name="connsiteY43" fmla="*/ 1503124 h 2413779"/>
              <a:gd name="connsiteX44" fmla="*/ 4572000 w 8493967"/>
              <a:gd name="connsiteY44" fmla="*/ 1515650 h 2413779"/>
              <a:gd name="connsiteX45" fmla="*/ 4609578 w 8493967"/>
              <a:gd name="connsiteY45" fmla="*/ 1528176 h 2413779"/>
              <a:gd name="connsiteX46" fmla="*/ 4622104 w 8493967"/>
              <a:gd name="connsiteY46" fmla="*/ 1603332 h 2413779"/>
              <a:gd name="connsiteX47" fmla="*/ 4659682 w 8493967"/>
              <a:gd name="connsiteY47" fmla="*/ 1615858 h 2413779"/>
              <a:gd name="connsiteX48" fmla="*/ 4697260 w 8493967"/>
              <a:gd name="connsiteY48" fmla="*/ 1640910 h 2413779"/>
              <a:gd name="connsiteX49" fmla="*/ 5073041 w 8493967"/>
              <a:gd name="connsiteY49" fmla="*/ 1640910 h 2413779"/>
              <a:gd name="connsiteX50" fmla="*/ 5123145 w 8493967"/>
              <a:gd name="connsiteY50" fmla="*/ 1665962 h 2413779"/>
              <a:gd name="connsiteX51" fmla="*/ 5273457 w 8493967"/>
              <a:gd name="connsiteY51" fmla="*/ 1741118 h 2413779"/>
              <a:gd name="connsiteX52" fmla="*/ 5285984 w 8493967"/>
              <a:gd name="connsiteY52" fmla="*/ 1803748 h 2413779"/>
              <a:gd name="connsiteX53" fmla="*/ 5336088 w 8493967"/>
              <a:gd name="connsiteY53" fmla="*/ 1878904 h 2413779"/>
              <a:gd name="connsiteX54" fmla="*/ 5361140 w 8493967"/>
              <a:gd name="connsiteY54" fmla="*/ 1929009 h 2413779"/>
              <a:gd name="connsiteX55" fmla="*/ 5436296 w 8493967"/>
              <a:gd name="connsiteY55" fmla="*/ 2004165 h 2413779"/>
              <a:gd name="connsiteX56" fmla="*/ 5461348 w 8493967"/>
              <a:gd name="connsiteY56" fmla="*/ 2041743 h 2413779"/>
              <a:gd name="connsiteX57" fmla="*/ 5461348 w 8493967"/>
              <a:gd name="connsiteY57" fmla="*/ 2229633 h 2413779"/>
              <a:gd name="connsiteX58" fmla="*/ 5486400 w 8493967"/>
              <a:gd name="connsiteY58" fmla="*/ 2267211 h 2413779"/>
              <a:gd name="connsiteX59" fmla="*/ 5498926 w 8493967"/>
              <a:gd name="connsiteY59" fmla="*/ 2304789 h 2413779"/>
              <a:gd name="connsiteX60" fmla="*/ 5549030 w 8493967"/>
              <a:gd name="connsiteY60" fmla="*/ 2329841 h 2413779"/>
              <a:gd name="connsiteX61" fmla="*/ 5624186 w 8493967"/>
              <a:gd name="connsiteY61" fmla="*/ 2279737 h 2413779"/>
              <a:gd name="connsiteX62" fmla="*/ 5636712 w 8493967"/>
              <a:gd name="connsiteY62" fmla="*/ 2317315 h 2413779"/>
              <a:gd name="connsiteX63" fmla="*/ 5661764 w 8493967"/>
              <a:gd name="connsiteY63" fmla="*/ 2279737 h 2413779"/>
              <a:gd name="connsiteX64" fmla="*/ 5674290 w 8493967"/>
              <a:gd name="connsiteY64" fmla="*/ 2192055 h 2413779"/>
              <a:gd name="connsiteX65" fmla="*/ 5749447 w 8493967"/>
              <a:gd name="connsiteY65" fmla="*/ 2141951 h 2413779"/>
              <a:gd name="connsiteX66" fmla="*/ 5774499 w 8493967"/>
              <a:gd name="connsiteY66" fmla="*/ 1991639 h 2413779"/>
              <a:gd name="connsiteX67" fmla="*/ 5799551 w 8493967"/>
              <a:gd name="connsiteY67" fmla="*/ 1954061 h 2413779"/>
              <a:gd name="connsiteX68" fmla="*/ 5862181 w 8493967"/>
              <a:gd name="connsiteY68" fmla="*/ 1866378 h 2413779"/>
              <a:gd name="connsiteX69" fmla="*/ 5899759 w 8493967"/>
              <a:gd name="connsiteY69" fmla="*/ 1691014 h 2413779"/>
              <a:gd name="connsiteX70" fmla="*/ 5949863 w 8493967"/>
              <a:gd name="connsiteY70" fmla="*/ 1653436 h 2413779"/>
              <a:gd name="connsiteX71" fmla="*/ 6150279 w 8493967"/>
              <a:gd name="connsiteY71" fmla="*/ 1678488 h 2413779"/>
              <a:gd name="connsiteX72" fmla="*/ 6313118 w 8493967"/>
              <a:gd name="connsiteY72" fmla="*/ 1628384 h 2413779"/>
              <a:gd name="connsiteX73" fmla="*/ 6363222 w 8493967"/>
              <a:gd name="connsiteY73" fmla="*/ 1615858 h 2413779"/>
              <a:gd name="connsiteX74" fmla="*/ 6764055 w 8493967"/>
              <a:gd name="connsiteY74" fmla="*/ 1603332 h 2413779"/>
              <a:gd name="connsiteX75" fmla="*/ 6814159 w 8493967"/>
              <a:gd name="connsiteY75" fmla="*/ 1590806 h 2413779"/>
              <a:gd name="connsiteX76" fmla="*/ 6889315 w 8493967"/>
              <a:gd name="connsiteY76" fmla="*/ 1528176 h 2413779"/>
              <a:gd name="connsiteX77" fmla="*/ 6939419 w 8493967"/>
              <a:gd name="connsiteY77" fmla="*/ 1503124 h 2413779"/>
              <a:gd name="connsiteX78" fmla="*/ 7027101 w 8493967"/>
              <a:gd name="connsiteY78" fmla="*/ 1465546 h 2413779"/>
              <a:gd name="connsiteX79" fmla="*/ 7352778 w 8493967"/>
              <a:gd name="connsiteY79" fmla="*/ 1465546 h 2413779"/>
              <a:gd name="connsiteX80" fmla="*/ 7452986 w 8493967"/>
              <a:gd name="connsiteY80" fmla="*/ 1427967 h 2413779"/>
              <a:gd name="connsiteX81" fmla="*/ 7565721 w 8493967"/>
              <a:gd name="connsiteY81" fmla="*/ 1402915 h 2413779"/>
              <a:gd name="connsiteX82" fmla="*/ 7590773 w 8493967"/>
              <a:gd name="connsiteY82" fmla="*/ 1365337 h 2413779"/>
              <a:gd name="connsiteX83" fmla="*/ 7628351 w 8493967"/>
              <a:gd name="connsiteY83" fmla="*/ 1327759 h 2413779"/>
              <a:gd name="connsiteX84" fmla="*/ 7690981 w 8493967"/>
              <a:gd name="connsiteY84" fmla="*/ 1240077 h 2413779"/>
              <a:gd name="connsiteX85" fmla="*/ 7703507 w 8493967"/>
              <a:gd name="connsiteY85" fmla="*/ 1152395 h 2413779"/>
              <a:gd name="connsiteX86" fmla="*/ 7853819 w 8493967"/>
              <a:gd name="connsiteY86" fmla="*/ 1052187 h 2413779"/>
              <a:gd name="connsiteX87" fmla="*/ 7954027 w 8493967"/>
              <a:gd name="connsiteY87" fmla="*/ 964504 h 2413779"/>
              <a:gd name="connsiteX88" fmla="*/ 7954027 w 8493967"/>
              <a:gd name="connsiteY88" fmla="*/ 964504 h 2413779"/>
              <a:gd name="connsiteX89" fmla="*/ 7991605 w 8493967"/>
              <a:gd name="connsiteY89" fmla="*/ 939452 h 2413779"/>
              <a:gd name="connsiteX90" fmla="*/ 8016657 w 8493967"/>
              <a:gd name="connsiteY90" fmla="*/ 889348 h 2413779"/>
              <a:gd name="connsiteX91" fmla="*/ 8054236 w 8493967"/>
              <a:gd name="connsiteY91" fmla="*/ 814192 h 2413779"/>
              <a:gd name="connsiteX92" fmla="*/ 8079288 w 8493967"/>
              <a:gd name="connsiteY92" fmla="*/ 701458 h 2413779"/>
              <a:gd name="connsiteX93" fmla="*/ 8116866 w 8493967"/>
              <a:gd name="connsiteY93" fmla="*/ 663880 h 2413779"/>
              <a:gd name="connsiteX94" fmla="*/ 8154444 w 8493967"/>
              <a:gd name="connsiteY94" fmla="*/ 613776 h 2413779"/>
              <a:gd name="connsiteX95" fmla="*/ 8166970 w 8493967"/>
              <a:gd name="connsiteY95" fmla="*/ 576198 h 2413779"/>
              <a:gd name="connsiteX96" fmla="*/ 8242126 w 8493967"/>
              <a:gd name="connsiteY96" fmla="*/ 513567 h 2413779"/>
              <a:gd name="connsiteX97" fmla="*/ 8267178 w 8493967"/>
              <a:gd name="connsiteY97" fmla="*/ 475989 h 2413779"/>
              <a:gd name="connsiteX98" fmla="*/ 8292230 w 8493967"/>
              <a:gd name="connsiteY98" fmla="*/ 388307 h 2413779"/>
              <a:gd name="connsiteX99" fmla="*/ 8379912 w 8493967"/>
              <a:gd name="connsiteY99" fmla="*/ 300625 h 2413779"/>
              <a:gd name="connsiteX100" fmla="*/ 8442542 w 8493967"/>
              <a:gd name="connsiteY100" fmla="*/ 225469 h 2413779"/>
              <a:gd name="connsiteX101" fmla="*/ 8455068 w 8493967"/>
              <a:gd name="connsiteY101" fmla="*/ 187891 h 2413779"/>
              <a:gd name="connsiteX102" fmla="*/ 8467594 w 8493967"/>
              <a:gd name="connsiteY102" fmla="*/ 100209 h 2413779"/>
              <a:gd name="connsiteX103" fmla="*/ 8480121 w 8493967"/>
              <a:gd name="connsiteY103" fmla="*/ 50104 h 2413779"/>
              <a:gd name="connsiteX104" fmla="*/ 8492647 w 8493967"/>
              <a:gd name="connsiteY104" fmla="*/ 0 h 2413779"/>
              <a:gd name="connsiteX0" fmla="*/ 8431622 w 8493967"/>
              <a:gd name="connsiteY0" fmla="*/ 2413779 h 2413779"/>
              <a:gd name="connsiteX1" fmla="*/ 16285 w 8493967"/>
              <a:gd name="connsiteY1" fmla="*/ 2381962 h 2413779"/>
              <a:gd name="connsiteX2" fmla="*/ 0 w 8493967"/>
              <a:gd name="connsiteY2" fmla="*/ 212943 h 2413779"/>
              <a:gd name="connsiteX3" fmla="*/ 75156 w 8493967"/>
              <a:gd name="connsiteY3" fmla="*/ 237995 h 2413779"/>
              <a:gd name="connsiteX4" fmla="*/ 175364 w 8493967"/>
              <a:gd name="connsiteY4" fmla="*/ 288099 h 2413779"/>
              <a:gd name="connsiteX5" fmla="*/ 212942 w 8493967"/>
              <a:gd name="connsiteY5" fmla="*/ 400833 h 2413779"/>
              <a:gd name="connsiteX6" fmla="*/ 225468 w 8493967"/>
              <a:gd name="connsiteY6" fmla="*/ 438411 h 2413779"/>
              <a:gd name="connsiteX7" fmla="*/ 275573 w 8493967"/>
              <a:gd name="connsiteY7" fmla="*/ 538619 h 2413779"/>
              <a:gd name="connsiteX8" fmla="*/ 338203 w 8493967"/>
              <a:gd name="connsiteY8" fmla="*/ 651354 h 2413779"/>
              <a:gd name="connsiteX9" fmla="*/ 413359 w 8493967"/>
              <a:gd name="connsiteY9" fmla="*/ 701458 h 2413779"/>
              <a:gd name="connsiteX10" fmla="*/ 601249 w 8493967"/>
              <a:gd name="connsiteY10" fmla="*/ 739036 h 2413779"/>
              <a:gd name="connsiteX11" fmla="*/ 651353 w 8493967"/>
              <a:gd name="connsiteY11" fmla="*/ 751562 h 2413779"/>
              <a:gd name="connsiteX12" fmla="*/ 713984 w 8493967"/>
              <a:gd name="connsiteY12" fmla="*/ 801666 h 2413779"/>
              <a:gd name="connsiteX13" fmla="*/ 776614 w 8493967"/>
              <a:gd name="connsiteY13" fmla="*/ 876822 h 2413779"/>
              <a:gd name="connsiteX14" fmla="*/ 939452 w 8493967"/>
              <a:gd name="connsiteY14" fmla="*/ 914400 h 2413779"/>
              <a:gd name="connsiteX15" fmla="*/ 977030 w 8493967"/>
              <a:gd name="connsiteY15" fmla="*/ 926926 h 2413779"/>
              <a:gd name="connsiteX16" fmla="*/ 1052186 w 8493967"/>
              <a:gd name="connsiteY16" fmla="*/ 939452 h 2413779"/>
              <a:gd name="connsiteX17" fmla="*/ 1077238 w 8493967"/>
              <a:gd name="connsiteY17" fmla="*/ 977030 h 2413779"/>
              <a:gd name="connsiteX18" fmla="*/ 1189973 w 8493967"/>
              <a:gd name="connsiteY18" fmla="*/ 1064713 h 2413779"/>
              <a:gd name="connsiteX19" fmla="*/ 1240077 w 8493967"/>
              <a:gd name="connsiteY19" fmla="*/ 1077239 h 2413779"/>
              <a:gd name="connsiteX20" fmla="*/ 1277655 w 8493967"/>
              <a:gd name="connsiteY20" fmla="*/ 1089765 h 2413779"/>
              <a:gd name="connsiteX21" fmla="*/ 1390389 w 8493967"/>
              <a:gd name="connsiteY21" fmla="*/ 1114817 h 2413779"/>
              <a:gd name="connsiteX22" fmla="*/ 1578279 w 8493967"/>
              <a:gd name="connsiteY22" fmla="*/ 1102291 h 2413779"/>
              <a:gd name="connsiteX23" fmla="*/ 1728592 w 8493967"/>
              <a:gd name="connsiteY23" fmla="*/ 1127343 h 2413779"/>
              <a:gd name="connsiteX24" fmla="*/ 1803748 w 8493967"/>
              <a:gd name="connsiteY24" fmla="*/ 1152395 h 2413779"/>
              <a:gd name="connsiteX25" fmla="*/ 2279737 w 8493967"/>
              <a:gd name="connsiteY25" fmla="*/ 1164921 h 2413779"/>
              <a:gd name="connsiteX26" fmla="*/ 2455101 w 8493967"/>
              <a:gd name="connsiteY26" fmla="*/ 1265129 h 2413779"/>
              <a:gd name="connsiteX27" fmla="*/ 2755726 w 8493967"/>
              <a:gd name="connsiteY27" fmla="*/ 1277655 h 2413779"/>
              <a:gd name="connsiteX28" fmla="*/ 2830882 w 8493967"/>
              <a:gd name="connsiteY28" fmla="*/ 1352811 h 2413779"/>
              <a:gd name="connsiteX29" fmla="*/ 2931090 w 8493967"/>
              <a:gd name="connsiteY29" fmla="*/ 1402915 h 2413779"/>
              <a:gd name="connsiteX30" fmla="*/ 2968668 w 8493967"/>
              <a:gd name="connsiteY30" fmla="*/ 1415441 h 2413779"/>
              <a:gd name="connsiteX31" fmla="*/ 3056351 w 8493967"/>
              <a:gd name="connsiteY31" fmla="*/ 1427967 h 2413779"/>
              <a:gd name="connsiteX32" fmla="*/ 3093929 w 8493967"/>
              <a:gd name="connsiteY32" fmla="*/ 1453019 h 2413779"/>
              <a:gd name="connsiteX33" fmla="*/ 3156559 w 8493967"/>
              <a:gd name="connsiteY33" fmla="*/ 1515650 h 2413779"/>
              <a:gd name="connsiteX34" fmla="*/ 3632548 w 8493967"/>
              <a:gd name="connsiteY34" fmla="*/ 1503124 h 2413779"/>
              <a:gd name="connsiteX35" fmla="*/ 3682652 w 8493967"/>
              <a:gd name="connsiteY35" fmla="*/ 1490598 h 2413779"/>
              <a:gd name="connsiteX36" fmla="*/ 4020855 w 8493967"/>
              <a:gd name="connsiteY36" fmla="*/ 1478072 h 2413779"/>
              <a:gd name="connsiteX37" fmla="*/ 4045907 w 8493967"/>
              <a:gd name="connsiteY37" fmla="*/ 1453019 h 2413779"/>
              <a:gd name="connsiteX38" fmla="*/ 4096011 w 8493967"/>
              <a:gd name="connsiteY38" fmla="*/ 1427967 h 2413779"/>
              <a:gd name="connsiteX39" fmla="*/ 4133589 w 8493967"/>
              <a:gd name="connsiteY39" fmla="*/ 1402915 h 2413779"/>
              <a:gd name="connsiteX40" fmla="*/ 4283901 w 8493967"/>
              <a:gd name="connsiteY40" fmla="*/ 1415441 h 2413779"/>
              <a:gd name="connsiteX41" fmla="*/ 4359057 w 8493967"/>
              <a:gd name="connsiteY41" fmla="*/ 1465546 h 2413779"/>
              <a:gd name="connsiteX42" fmla="*/ 4396636 w 8493967"/>
              <a:gd name="connsiteY42" fmla="*/ 1478072 h 2413779"/>
              <a:gd name="connsiteX43" fmla="*/ 4434214 w 8493967"/>
              <a:gd name="connsiteY43" fmla="*/ 1503124 h 2413779"/>
              <a:gd name="connsiteX44" fmla="*/ 4572000 w 8493967"/>
              <a:gd name="connsiteY44" fmla="*/ 1515650 h 2413779"/>
              <a:gd name="connsiteX45" fmla="*/ 4609578 w 8493967"/>
              <a:gd name="connsiteY45" fmla="*/ 1528176 h 2413779"/>
              <a:gd name="connsiteX46" fmla="*/ 4622104 w 8493967"/>
              <a:gd name="connsiteY46" fmla="*/ 1603332 h 2413779"/>
              <a:gd name="connsiteX47" fmla="*/ 4659682 w 8493967"/>
              <a:gd name="connsiteY47" fmla="*/ 1615858 h 2413779"/>
              <a:gd name="connsiteX48" fmla="*/ 4697260 w 8493967"/>
              <a:gd name="connsiteY48" fmla="*/ 1640910 h 2413779"/>
              <a:gd name="connsiteX49" fmla="*/ 5073041 w 8493967"/>
              <a:gd name="connsiteY49" fmla="*/ 1640910 h 2413779"/>
              <a:gd name="connsiteX50" fmla="*/ 5123145 w 8493967"/>
              <a:gd name="connsiteY50" fmla="*/ 1665962 h 2413779"/>
              <a:gd name="connsiteX51" fmla="*/ 5273457 w 8493967"/>
              <a:gd name="connsiteY51" fmla="*/ 1741118 h 2413779"/>
              <a:gd name="connsiteX52" fmla="*/ 5285984 w 8493967"/>
              <a:gd name="connsiteY52" fmla="*/ 1803748 h 2413779"/>
              <a:gd name="connsiteX53" fmla="*/ 5336088 w 8493967"/>
              <a:gd name="connsiteY53" fmla="*/ 1878904 h 2413779"/>
              <a:gd name="connsiteX54" fmla="*/ 5361140 w 8493967"/>
              <a:gd name="connsiteY54" fmla="*/ 1929009 h 2413779"/>
              <a:gd name="connsiteX55" fmla="*/ 5436296 w 8493967"/>
              <a:gd name="connsiteY55" fmla="*/ 2004165 h 2413779"/>
              <a:gd name="connsiteX56" fmla="*/ 5461348 w 8493967"/>
              <a:gd name="connsiteY56" fmla="*/ 2041743 h 2413779"/>
              <a:gd name="connsiteX57" fmla="*/ 5461348 w 8493967"/>
              <a:gd name="connsiteY57" fmla="*/ 2229633 h 2413779"/>
              <a:gd name="connsiteX58" fmla="*/ 5486400 w 8493967"/>
              <a:gd name="connsiteY58" fmla="*/ 2267211 h 2413779"/>
              <a:gd name="connsiteX59" fmla="*/ 5498926 w 8493967"/>
              <a:gd name="connsiteY59" fmla="*/ 2304789 h 2413779"/>
              <a:gd name="connsiteX60" fmla="*/ 5549030 w 8493967"/>
              <a:gd name="connsiteY60" fmla="*/ 2329841 h 2413779"/>
              <a:gd name="connsiteX61" fmla="*/ 5624186 w 8493967"/>
              <a:gd name="connsiteY61" fmla="*/ 2279737 h 2413779"/>
              <a:gd name="connsiteX62" fmla="*/ 5636712 w 8493967"/>
              <a:gd name="connsiteY62" fmla="*/ 2317315 h 2413779"/>
              <a:gd name="connsiteX63" fmla="*/ 5661764 w 8493967"/>
              <a:gd name="connsiteY63" fmla="*/ 2279737 h 2413779"/>
              <a:gd name="connsiteX64" fmla="*/ 5674290 w 8493967"/>
              <a:gd name="connsiteY64" fmla="*/ 2192055 h 2413779"/>
              <a:gd name="connsiteX65" fmla="*/ 5749447 w 8493967"/>
              <a:gd name="connsiteY65" fmla="*/ 2141951 h 2413779"/>
              <a:gd name="connsiteX66" fmla="*/ 5774499 w 8493967"/>
              <a:gd name="connsiteY66" fmla="*/ 1991639 h 2413779"/>
              <a:gd name="connsiteX67" fmla="*/ 5799551 w 8493967"/>
              <a:gd name="connsiteY67" fmla="*/ 1954061 h 2413779"/>
              <a:gd name="connsiteX68" fmla="*/ 5862181 w 8493967"/>
              <a:gd name="connsiteY68" fmla="*/ 1866378 h 2413779"/>
              <a:gd name="connsiteX69" fmla="*/ 5899759 w 8493967"/>
              <a:gd name="connsiteY69" fmla="*/ 1691014 h 2413779"/>
              <a:gd name="connsiteX70" fmla="*/ 5949863 w 8493967"/>
              <a:gd name="connsiteY70" fmla="*/ 1653436 h 2413779"/>
              <a:gd name="connsiteX71" fmla="*/ 6150279 w 8493967"/>
              <a:gd name="connsiteY71" fmla="*/ 1678488 h 2413779"/>
              <a:gd name="connsiteX72" fmla="*/ 6313118 w 8493967"/>
              <a:gd name="connsiteY72" fmla="*/ 1628384 h 2413779"/>
              <a:gd name="connsiteX73" fmla="*/ 6363222 w 8493967"/>
              <a:gd name="connsiteY73" fmla="*/ 1615858 h 2413779"/>
              <a:gd name="connsiteX74" fmla="*/ 6764055 w 8493967"/>
              <a:gd name="connsiteY74" fmla="*/ 1603332 h 2413779"/>
              <a:gd name="connsiteX75" fmla="*/ 6814159 w 8493967"/>
              <a:gd name="connsiteY75" fmla="*/ 1590806 h 2413779"/>
              <a:gd name="connsiteX76" fmla="*/ 6889315 w 8493967"/>
              <a:gd name="connsiteY76" fmla="*/ 1528176 h 2413779"/>
              <a:gd name="connsiteX77" fmla="*/ 6939419 w 8493967"/>
              <a:gd name="connsiteY77" fmla="*/ 1503124 h 2413779"/>
              <a:gd name="connsiteX78" fmla="*/ 7027101 w 8493967"/>
              <a:gd name="connsiteY78" fmla="*/ 1465546 h 2413779"/>
              <a:gd name="connsiteX79" fmla="*/ 7352778 w 8493967"/>
              <a:gd name="connsiteY79" fmla="*/ 1465546 h 2413779"/>
              <a:gd name="connsiteX80" fmla="*/ 7452986 w 8493967"/>
              <a:gd name="connsiteY80" fmla="*/ 1427967 h 2413779"/>
              <a:gd name="connsiteX81" fmla="*/ 7565721 w 8493967"/>
              <a:gd name="connsiteY81" fmla="*/ 1402915 h 2413779"/>
              <a:gd name="connsiteX82" fmla="*/ 7590773 w 8493967"/>
              <a:gd name="connsiteY82" fmla="*/ 1365337 h 2413779"/>
              <a:gd name="connsiteX83" fmla="*/ 7628351 w 8493967"/>
              <a:gd name="connsiteY83" fmla="*/ 1327759 h 2413779"/>
              <a:gd name="connsiteX84" fmla="*/ 7690981 w 8493967"/>
              <a:gd name="connsiteY84" fmla="*/ 1240077 h 2413779"/>
              <a:gd name="connsiteX85" fmla="*/ 7703507 w 8493967"/>
              <a:gd name="connsiteY85" fmla="*/ 1152395 h 2413779"/>
              <a:gd name="connsiteX86" fmla="*/ 7853819 w 8493967"/>
              <a:gd name="connsiteY86" fmla="*/ 1052187 h 2413779"/>
              <a:gd name="connsiteX87" fmla="*/ 7954027 w 8493967"/>
              <a:gd name="connsiteY87" fmla="*/ 964504 h 2413779"/>
              <a:gd name="connsiteX88" fmla="*/ 7954027 w 8493967"/>
              <a:gd name="connsiteY88" fmla="*/ 964504 h 2413779"/>
              <a:gd name="connsiteX89" fmla="*/ 7991605 w 8493967"/>
              <a:gd name="connsiteY89" fmla="*/ 939452 h 2413779"/>
              <a:gd name="connsiteX90" fmla="*/ 8016657 w 8493967"/>
              <a:gd name="connsiteY90" fmla="*/ 889348 h 2413779"/>
              <a:gd name="connsiteX91" fmla="*/ 8054236 w 8493967"/>
              <a:gd name="connsiteY91" fmla="*/ 814192 h 2413779"/>
              <a:gd name="connsiteX92" fmla="*/ 8079288 w 8493967"/>
              <a:gd name="connsiteY92" fmla="*/ 701458 h 2413779"/>
              <a:gd name="connsiteX93" fmla="*/ 8116866 w 8493967"/>
              <a:gd name="connsiteY93" fmla="*/ 663880 h 2413779"/>
              <a:gd name="connsiteX94" fmla="*/ 8154444 w 8493967"/>
              <a:gd name="connsiteY94" fmla="*/ 613776 h 2413779"/>
              <a:gd name="connsiteX95" fmla="*/ 8166970 w 8493967"/>
              <a:gd name="connsiteY95" fmla="*/ 576198 h 2413779"/>
              <a:gd name="connsiteX96" fmla="*/ 8242126 w 8493967"/>
              <a:gd name="connsiteY96" fmla="*/ 513567 h 2413779"/>
              <a:gd name="connsiteX97" fmla="*/ 8267178 w 8493967"/>
              <a:gd name="connsiteY97" fmla="*/ 475989 h 2413779"/>
              <a:gd name="connsiteX98" fmla="*/ 8292230 w 8493967"/>
              <a:gd name="connsiteY98" fmla="*/ 388307 h 2413779"/>
              <a:gd name="connsiteX99" fmla="*/ 8379912 w 8493967"/>
              <a:gd name="connsiteY99" fmla="*/ 300625 h 2413779"/>
              <a:gd name="connsiteX100" fmla="*/ 8442542 w 8493967"/>
              <a:gd name="connsiteY100" fmla="*/ 225469 h 2413779"/>
              <a:gd name="connsiteX101" fmla="*/ 8455068 w 8493967"/>
              <a:gd name="connsiteY101" fmla="*/ 187891 h 2413779"/>
              <a:gd name="connsiteX102" fmla="*/ 8467594 w 8493967"/>
              <a:gd name="connsiteY102" fmla="*/ 100209 h 2413779"/>
              <a:gd name="connsiteX103" fmla="*/ 8480121 w 8493967"/>
              <a:gd name="connsiteY103" fmla="*/ 50104 h 2413779"/>
              <a:gd name="connsiteX104" fmla="*/ 8492647 w 8493967"/>
              <a:gd name="connsiteY104" fmla="*/ 0 h 2413779"/>
              <a:gd name="connsiteX0" fmla="*/ 8431622 w 8493967"/>
              <a:gd name="connsiteY0" fmla="*/ 2487521 h 2487521"/>
              <a:gd name="connsiteX1" fmla="*/ 16285 w 8493967"/>
              <a:gd name="connsiteY1" fmla="*/ 2381962 h 2487521"/>
              <a:gd name="connsiteX2" fmla="*/ 0 w 8493967"/>
              <a:gd name="connsiteY2" fmla="*/ 212943 h 2487521"/>
              <a:gd name="connsiteX3" fmla="*/ 75156 w 8493967"/>
              <a:gd name="connsiteY3" fmla="*/ 237995 h 2487521"/>
              <a:gd name="connsiteX4" fmla="*/ 175364 w 8493967"/>
              <a:gd name="connsiteY4" fmla="*/ 288099 h 2487521"/>
              <a:gd name="connsiteX5" fmla="*/ 212942 w 8493967"/>
              <a:gd name="connsiteY5" fmla="*/ 400833 h 2487521"/>
              <a:gd name="connsiteX6" fmla="*/ 225468 w 8493967"/>
              <a:gd name="connsiteY6" fmla="*/ 438411 h 2487521"/>
              <a:gd name="connsiteX7" fmla="*/ 275573 w 8493967"/>
              <a:gd name="connsiteY7" fmla="*/ 538619 h 2487521"/>
              <a:gd name="connsiteX8" fmla="*/ 338203 w 8493967"/>
              <a:gd name="connsiteY8" fmla="*/ 651354 h 2487521"/>
              <a:gd name="connsiteX9" fmla="*/ 413359 w 8493967"/>
              <a:gd name="connsiteY9" fmla="*/ 701458 h 2487521"/>
              <a:gd name="connsiteX10" fmla="*/ 601249 w 8493967"/>
              <a:gd name="connsiteY10" fmla="*/ 739036 h 2487521"/>
              <a:gd name="connsiteX11" fmla="*/ 651353 w 8493967"/>
              <a:gd name="connsiteY11" fmla="*/ 751562 h 2487521"/>
              <a:gd name="connsiteX12" fmla="*/ 713984 w 8493967"/>
              <a:gd name="connsiteY12" fmla="*/ 801666 h 2487521"/>
              <a:gd name="connsiteX13" fmla="*/ 776614 w 8493967"/>
              <a:gd name="connsiteY13" fmla="*/ 876822 h 2487521"/>
              <a:gd name="connsiteX14" fmla="*/ 939452 w 8493967"/>
              <a:gd name="connsiteY14" fmla="*/ 914400 h 2487521"/>
              <a:gd name="connsiteX15" fmla="*/ 977030 w 8493967"/>
              <a:gd name="connsiteY15" fmla="*/ 926926 h 2487521"/>
              <a:gd name="connsiteX16" fmla="*/ 1052186 w 8493967"/>
              <a:gd name="connsiteY16" fmla="*/ 939452 h 2487521"/>
              <a:gd name="connsiteX17" fmla="*/ 1077238 w 8493967"/>
              <a:gd name="connsiteY17" fmla="*/ 977030 h 2487521"/>
              <a:gd name="connsiteX18" fmla="*/ 1189973 w 8493967"/>
              <a:gd name="connsiteY18" fmla="*/ 1064713 h 2487521"/>
              <a:gd name="connsiteX19" fmla="*/ 1240077 w 8493967"/>
              <a:gd name="connsiteY19" fmla="*/ 1077239 h 2487521"/>
              <a:gd name="connsiteX20" fmla="*/ 1277655 w 8493967"/>
              <a:gd name="connsiteY20" fmla="*/ 1089765 h 2487521"/>
              <a:gd name="connsiteX21" fmla="*/ 1390389 w 8493967"/>
              <a:gd name="connsiteY21" fmla="*/ 1114817 h 2487521"/>
              <a:gd name="connsiteX22" fmla="*/ 1578279 w 8493967"/>
              <a:gd name="connsiteY22" fmla="*/ 1102291 h 2487521"/>
              <a:gd name="connsiteX23" fmla="*/ 1728592 w 8493967"/>
              <a:gd name="connsiteY23" fmla="*/ 1127343 h 2487521"/>
              <a:gd name="connsiteX24" fmla="*/ 1803748 w 8493967"/>
              <a:gd name="connsiteY24" fmla="*/ 1152395 h 2487521"/>
              <a:gd name="connsiteX25" fmla="*/ 2279737 w 8493967"/>
              <a:gd name="connsiteY25" fmla="*/ 1164921 h 2487521"/>
              <a:gd name="connsiteX26" fmla="*/ 2455101 w 8493967"/>
              <a:gd name="connsiteY26" fmla="*/ 1265129 h 2487521"/>
              <a:gd name="connsiteX27" fmla="*/ 2755726 w 8493967"/>
              <a:gd name="connsiteY27" fmla="*/ 1277655 h 2487521"/>
              <a:gd name="connsiteX28" fmla="*/ 2830882 w 8493967"/>
              <a:gd name="connsiteY28" fmla="*/ 1352811 h 2487521"/>
              <a:gd name="connsiteX29" fmla="*/ 2931090 w 8493967"/>
              <a:gd name="connsiteY29" fmla="*/ 1402915 h 2487521"/>
              <a:gd name="connsiteX30" fmla="*/ 2968668 w 8493967"/>
              <a:gd name="connsiteY30" fmla="*/ 1415441 h 2487521"/>
              <a:gd name="connsiteX31" fmla="*/ 3056351 w 8493967"/>
              <a:gd name="connsiteY31" fmla="*/ 1427967 h 2487521"/>
              <a:gd name="connsiteX32" fmla="*/ 3093929 w 8493967"/>
              <a:gd name="connsiteY32" fmla="*/ 1453019 h 2487521"/>
              <a:gd name="connsiteX33" fmla="*/ 3156559 w 8493967"/>
              <a:gd name="connsiteY33" fmla="*/ 1515650 h 2487521"/>
              <a:gd name="connsiteX34" fmla="*/ 3632548 w 8493967"/>
              <a:gd name="connsiteY34" fmla="*/ 1503124 h 2487521"/>
              <a:gd name="connsiteX35" fmla="*/ 3682652 w 8493967"/>
              <a:gd name="connsiteY35" fmla="*/ 1490598 h 2487521"/>
              <a:gd name="connsiteX36" fmla="*/ 4020855 w 8493967"/>
              <a:gd name="connsiteY36" fmla="*/ 1478072 h 2487521"/>
              <a:gd name="connsiteX37" fmla="*/ 4045907 w 8493967"/>
              <a:gd name="connsiteY37" fmla="*/ 1453019 h 2487521"/>
              <a:gd name="connsiteX38" fmla="*/ 4096011 w 8493967"/>
              <a:gd name="connsiteY38" fmla="*/ 1427967 h 2487521"/>
              <a:gd name="connsiteX39" fmla="*/ 4133589 w 8493967"/>
              <a:gd name="connsiteY39" fmla="*/ 1402915 h 2487521"/>
              <a:gd name="connsiteX40" fmla="*/ 4283901 w 8493967"/>
              <a:gd name="connsiteY40" fmla="*/ 1415441 h 2487521"/>
              <a:gd name="connsiteX41" fmla="*/ 4359057 w 8493967"/>
              <a:gd name="connsiteY41" fmla="*/ 1465546 h 2487521"/>
              <a:gd name="connsiteX42" fmla="*/ 4396636 w 8493967"/>
              <a:gd name="connsiteY42" fmla="*/ 1478072 h 2487521"/>
              <a:gd name="connsiteX43" fmla="*/ 4434214 w 8493967"/>
              <a:gd name="connsiteY43" fmla="*/ 1503124 h 2487521"/>
              <a:gd name="connsiteX44" fmla="*/ 4572000 w 8493967"/>
              <a:gd name="connsiteY44" fmla="*/ 1515650 h 2487521"/>
              <a:gd name="connsiteX45" fmla="*/ 4609578 w 8493967"/>
              <a:gd name="connsiteY45" fmla="*/ 1528176 h 2487521"/>
              <a:gd name="connsiteX46" fmla="*/ 4622104 w 8493967"/>
              <a:gd name="connsiteY46" fmla="*/ 1603332 h 2487521"/>
              <a:gd name="connsiteX47" fmla="*/ 4659682 w 8493967"/>
              <a:gd name="connsiteY47" fmla="*/ 1615858 h 2487521"/>
              <a:gd name="connsiteX48" fmla="*/ 4697260 w 8493967"/>
              <a:gd name="connsiteY48" fmla="*/ 1640910 h 2487521"/>
              <a:gd name="connsiteX49" fmla="*/ 5073041 w 8493967"/>
              <a:gd name="connsiteY49" fmla="*/ 1640910 h 2487521"/>
              <a:gd name="connsiteX50" fmla="*/ 5123145 w 8493967"/>
              <a:gd name="connsiteY50" fmla="*/ 1665962 h 2487521"/>
              <a:gd name="connsiteX51" fmla="*/ 5273457 w 8493967"/>
              <a:gd name="connsiteY51" fmla="*/ 1741118 h 2487521"/>
              <a:gd name="connsiteX52" fmla="*/ 5285984 w 8493967"/>
              <a:gd name="connsiteY52" fmla="*/ 1803748 h 2487521"/>
              <a:gd name="connsiteX53" fmla="*/ 5336088 w 8493967"/>
              <a:gd name="connsiteY53" fmla="*/ 1878904 h 2487521"/>
              <a:gd name="connsiteX54" fmla="*/ 5361140 w 8493967"/>
              <a:gd name="connsiteY54" fmla="*/ 1929009 h 2487521"/>
              <a:gd name="connsiteX55" fmla="*/ 5436296 w 8493967"/>
              <a:gd name="connsiteY55" fmla="*/ 2004165 h 2487521"/>
              <a:gd name="connsiteX56" fmla="*/ 5461348 w 8493967"/>
              <a:gd name="connsiteY56" fmla="*/ 2041743 h 2487521"/>
              <a:gd name="connsiteX57" fmla="*/ 5461348 w 8493967"/>
              <a:gd name="connsiteY57" fmla="*/ 2229633 h 2487521"/>
              <a:gd name="connsiteX58" fmla="*/ 5486400 w 8493967"/>
              <a:gd name="connsiteY58" fmla="*/ 2267211 h 2487521"/>
              <a:gd name="connsiteX59" fmla="*/ 5498926 w 8493967"/>
              <a:gd name="connsiteY59" fmla="*/ 2304789 h 2487521"/>
              <a:gd name="connsiteX60" fmla="*/ 5549030 w 8493967"/>
              <a:gd name="connsiteY60" fmla="*/ 2329841 h 2487521"/>
              <a:gd name="connsiteX61" fmla="*/ 5624186 w 8493967"/>
              <a:gd name="connsiteY61" fmla="*/ 2279737 h 2487521"/>
              <a:gd name="connsiteX62" fmla="*/ 5636712 w 8493967"/>
              <a:gd name="connsiteY62" fmla="*/ 2317315 h 2487521"/>
              <a:gd name="connsiteX63" fmla="*/ 5661764 w 8493967"/>
              <a:gd name="connsiteY63" fmla="*/ 2279737 h 2487521"/>
              <a:gd name="connsiteX64" fmla="*/ 5674290 w 8493967"/>
              <a:gd name="connsiteY64" fmla="*/ 2192055 h 2487521"/>
              <a:gd name="connsiteX65" fmla="*/ 5749447 w 8493967"/>
              <a:gd name="connsiteY65" fmla="*/ 2141951 h 2487521"/>
              <a:gd name="connsiteX66" fmla="*/ 5774499 w 8493967"/>
              <a:gd name="connsiteY66" fmla="*/ 1991639 h 2487521"/>
              <a:gd name="connsiteX67" fmla="*/ 5799551 w 8493967"/>
              <a:gd name="connsiteY67" fmla="*/ 1954061 h 2487521"/>
              <a:gd name="connsiteX68" fmla="*/ 5862181 w 8493967"/>
              <a:gd name="connsiteY68" fmla="*/ 1866378 h 2487521"/>
              <a:gd name="connsiteX69" fmla="*/ 5899759 w 8493967"/>
              <a:gd name="connsiteY69" fmla="*/ 1691014 h 2487521"/>
              <a:gd name="connsiteX70" fmla="*/ 5949863 w 8493967"/>
              <a:gd name="connsiteY70" fmla="*/ 1653436 h 2487521"/>
              <a:gd name="connsiteX71" fmla="*/ 6150279 w 8493967"/>
              <a:gd name="connsiteY71" fmla="*/ 1678488 h 2487521"/>
              <a:gd name="connsiteX72" fmla="*/ 6313118 w 8493967"/>
              <a:gd name="connsiteY72" fmla="*/ 1628384 h 2487521"/>
              <a:gd name="connsiteX73" fmla="*/ 6363222 w 8493967"/>
              <a:gd name="connsiteY73" fmla="*/ 1615858 h 2487521"/>
              <a:gd name="connsiteX74" fmla="*/ 6764055 w 8493967"/>
              <a:gd name="connsiteY74" fmla="*/ 1603332 h 2487521"/>
              <a:gd name="connsiteX75" fmla="*/ 6814159 w 8493967"/>
              <a:gd name="connsiteY75" fmla="*/ 1590806 h 2487521"/>
              <a:gd name="connsiteX76" fmla="*/ 6889315 w 8493967"/>
              <a:gd name="connsiteY76" fmla="*/ 1528176 h 2487521"/>
              <a:gd name="connsiteX77" fmla="*/ 6939419 w 8493967"/>
              <a:gd name="connsiteY77" fmla="*/ 1503124 h 2487521"/>
              <a:gd name="connsiteX78" fmla="*/ 7027101 w 8493967"/>
              <a:gd name="connsiteY78" fmla="*/ 1465546 h 2487521"/>
              <a:gd name="connsiteX79" fmla="*/ 7352778 w 8493967"/>
              <a:gd name="connsiteY79" fmla="*/ 1465546 h 2487521"/>
              <a:gd name="connsiteX80" fmla="*/ 7452986 w 8493967"/>
              <a:gd name="connsiteY80" fmla="*/ 1427967 h 2487521"/>
              <a:gd name="connsiteX81" fmla="*/ 7565721 w 8493967"/>
              <a:gd name="connsiteY81" fmla="*/ 1402915 h 2487521"/>
              <a:gd name="connsiteX82" fmla="*/ 7590773 w 8493967"/>
              <a:gd name="connsiteY82" fmla="*/ 1365337 h 2487521"/>
              <a:gd name="connsiteX83" fmla="*/ 7628351 w 8493967"/>
              <a:gd name="connsiteY83" fmla="*/ 1327759 h 2487521"/>
              <a:gd name="connsiteX84" fmla="*/ 7690981 w 8493967"/>
              <a:gd name="connsiteY84" fmla="*/ 1240077 h 2487521"/>
              <a:gd name="connsiteX85" fmla="*/ 7703507 w 8493967"/>
              <a:gd name="connsiteY85" fmla="*/ 1152395 h 2487521"/>
              <a:gd name="connsiteX86" fmla="*/ 7853819 w 8493967"/>
              <a:gd name="connsiteY86" fmla="*/ 1052187 h 2487521"/>
              <a:gd name="connsiteX87" fmla="*/ 7954027 w 8493967"/>
              <a:gd name="connsiteY87" fmla="*/ 964504 h 2487521"/>
              <a:gd name="connsiteX88" fmla="*/ 7954027 w 8493967"/>
              <a:gd name="connsiteY88" fmla="*/ 964504 h 2487521"/>
              <a:gd name="connsiteX89" fmla="*/ 7991605 w 8493967"/>
              <a:gd name="connsiteY89" fmla="*/ 939452 h 2487521"/>
              <a:gd name="connsiteX90" fmla="*/ 8016657 w 8493967"/>
              <a:gd name="connsiteY90" fmla="*/ 889348 h 2487521"/>
              <a:gd name="connsiteX91" fmla="*/ 8054236 w 8493967"/>
              <a:gd name="connsiteY91" fmla="*/ 814192 h 2487521"/>
              <a:gd name="connsiteX92" fmla="*/ 8079288 w 8493967"/>
              <a:gd name="connsiteY92" fmla="*/ 701458 h 2487521"/>
              <a:gd name="connsiteX93" fmla="*/ 8116866 w 8493967"/>
              <a:gd name="connsiteY93" fmla="*/ 663880 h 2487521"/>
              <a:gd name="connsiteX94" fmla="*/ 8154444 w 8493967"/>
              <a:gd name="connsiteY94" fmla="*/ 613776 h 2487521"/>
              <a:gd name="connsiteX95" fmla="*/ 8166970 w 8493967"/>
              <a:gd name="connsiteY95" fmla="*/ 576198 h 2487521"/>
              <a:gd name="connsiteX96" fmla="*/ 8242126 w 8493967"/>
              <a:gd name="connsiteY96" fmla="*/ 513567 h 2487521"/>
              <a:gd name="connsiteX97" fmla="*/ 8267178 w 8493967"/>
              <a:gd name="connsiteY97" fmla="*/ 475989 h 2487521"/>
              <a:gd name="connsiteX98" fmla="*/ 8292230 w 8493967"/>
              <a:gd name="connsiteY98" fmla="*/ 388307 h 2487521"/>
              <a:gd name="connsiteX99" fmla="*/ 8379912 w 8493967"/>
              <a:gd name="connsiteY99" fmla="*/ 300625 h 2487521"/>
              <a:gd name="connsiteX100" fmla="*/ 8442542 w 8493967"/>
              <a:gd name="connsiteY100" fmla="*/ 225469 h 2487521"/>
              <a:gd name="connsiteX101" fmla="*/ 8455068 w 8493967"/>
              <a:gd name="connsiteY101" fmla="*/ 187891 h 2487521"/>
              <a:gd name="connsiteX102" fmla="*/ 8467594 w 8493967"/>
              <a:gd name="connsiteY102" fmla="*/ 100209 h 2487521"/>
              <a:gd name="connsiteX103" fmla="*/ 8480121 w 8493967"/>
              <a:gd name="connsiteY103" fmla="*/ 50104 h 2487521"/>
              <a:gd name="connsiteX104" fmla="*/ 8492647 w 8493967"/>
              <a:gd name="connsiteY104" fmla="*/ 0 h 2487521"/>
              <a:gd name="connsiteX0" fmla="*/ 8431622 w 8493967"/>
              <a:gd name="connsiteY0" fmla="*/ 2487521 h 2487521"/>
              <a:gd name="connsiteX1" fmla="*/ 8263137 w 8493967"/>
              <a:gd name="connsiteY1" fmla="*/ 2472678 h 2487521"/>
              <a:gd name="connsiteX2" fmla="*/ 16285 w 8493967"/>
              <a:gd name="connsiteY2" fmla="*/ 2381962 h 2487521"/>
              <a:gd name="connsiteX3" fmla="*/ 0 w 8493967"/>
              <a:gd name="connsiteY3" fmla="*/ 212943 h 2487521"/>
              <a:gd name="connsiteX4" fmla="*/ 75156 w 8493967"/>
              <a:gd name="connsiteY4" fmla="*/ 237995 h 2487521"/>
              <a:gd name="connsiteX5" fmla="*/ 175364 w 8493967"/>
              <a:gd name="connsiteY5" fmla="*/ 288099 h 2487521"/>
              <a:gd name="connsiteX6" fmla="*/ 212942 w 8493967"/>
              <a:gd name="connsiteY6" fmla="*/ 400833 h 2487521"/>
              <a:gd name="connsiteX7" fmla="*/ 225468 w 8493967"/>
              <a:gd name="connsiteY7" fmla="*/ 438411 h 2487521"/>
              <a:gd name="connsiteX8" fmla="*/ 275573 w 8493967"/>
              <a:gd name="connsiteY8" fmla="*/ 538619 h 2487521"/>
              <a:gd name="connsiteX9" fmla="*/ 338203 w 8493967"/>
              <a:gd name="connsiteY9" fmla="*/ 651354 h 2487521"/>
              <a:gd name="connsiteX10" fmla="*/ 413359 w 8493967"/>
              <a:gd name="connsiteY10" fmla="*/ 701458 h 2487521"/>
              <a:gd name="connsiteX11" fmla="*/ 601249 w 8493967"/>
              <a:gd name="connsiteY11" fmla="*/ 739036 h 2487521"/>
              <a:gd name="connsiteX12" fmla="*/ 651353 w 8493967"/>
              <a:gd name="connsiteY12" fmla="*/ 751562 h 2487521"/>
              <a:gd name="connsiteX13" fmla="*/ 713984 w 8493967"/>
              <a:gd name="connsiteY13" fmla="*/ 801666 h 2487521"/>
              <a:gd name="connsiteX14" fmla="*/ 776614 w 8493967"/>
              <a:gd name="connsiteY14" fmla="*/ 876822 h 2487521"/>
              <a:gd name="connsiteX15" fmla="*/ 939452 w 8493967"/>
              <a:gd name="connsiteY15" fmla="*/ 914400 h 2487521"/>
              <a:gd name="connsiteX16" fmla="*/ 977030 w 8493967"/>
              <a:gd name="connsiteY16" fmla="*/ 926926 h 2487521"/>
              <a:gd name="connsiteX17" fmla="*/ 1052186 w 8493967"/>
              <a:gd name="connsiteY17" fmla="*/ 939452 h 2487521"/>
              <a:gd name="connsiteX18" fmla="*/ 1077238 w 8493967"/>
              <a:gd name="connsiteY18" fmla="*/ 977030 h 2487521"/>
              <a:gd name="connsiteX19" fmla="*/ 1189973 w 8493967"/>
              <a:gd name="connsiteY19" fmla="*/ 1064713 h 2487521"/>
              <a:gd name="connsiteX20" fmla="*/ 1240077 w 8493967"/>
              <a:gd name="connsiteY20" fmla="*/ 1077239 h 2487521"/>
              <a:gd name="connsiteX21" fmla="*/ 1277655 w 8493967"/>
              <a:gd name="connsiteY21" fmla="*/ 1089765 h 2487521"/>
              <a:gd name="connsiteX22" fmla="*/ 1390389 w 8493967"/>
              <a:gd name="connsiteY22" fmla="*/ 1114817 h 2487521"/>
              <a:gd name="connsiteX23" fmla="*/ 1578279 w 8493967"/>
              <a:gd name="connsiteY23" fmla="*/ 1102291 h 2487521"/>
              <a:gd name="connsiteX24" fmla="*/ 1728592 w 8493967"/>
              <a:gd name="connsiteY24" fmla="*/ 1127343 h 2487521"/>
              <a:gd name="connsiteX25" fmla="*/ 1803748 w 8493967"/>
              <a:gd name="connsiteY25" fmla="*/ 1152395 h 2487521"/>
              <a:gd name="connsiteX26" fmla="*/ 2279737 w 8493967"/>
              <a:gd name="connsiteY26" fmla="*/ 1164921 h 2487521"/>
              <a:gd name="connsiteX27" fmla="*/ 2455101 w 8493967"/>
              <a:gd name="connsiteY27" fmla="*/ 1265129 h 2487521"/>
              <a:gd name="connsiteX28" fmla="*/ 2755726 w 8493967"/>
              <a:gd name="connsiteY28" fmla="*/ 1277655 h 2487521"/>
              <a:gd name="connsiteX29" fmla="*/ 2830882 w 8493967"/>
              <a:gd name="connsiteY29" fmla="*/ 1352811 h 2487521"/>
              <a:gd name="connsiteX30" fmla="*/ 2931090 w 8493967"/>
              <a:gd name="connsiteY30" fmla="*/ 1402915 h 2487521"/>
              <a:gd name="connsiteX31" fmla="*/ 2968668 w 8493967"/>
              <a:gd name="connsiteY31" fmla="*/ 1415441 h 2487521"/>
              <a:gd name="connsiteX32" fmla="*/ 3056351 w 8493967"/>
              <a:gd name="connsiteY32" fmla="*/ 1427967 h 2487521"/>
              <a:gd name="connsiteX33" fmla="*/ 3093929 w 8493967"/>
              <a:gd name="connsiteY33" fmla="*/ 1453019 h 2487521"/>
              <a:gd name="connsiteX34" fmla="*/ 3156559 w 8493967"/>
              <a:gd name="connsiteY34" fmla="*/ 1515650 h 2487521"/>
              <a:gd name="connsiteX35" fmla="*/ 3632548 w 8493967"/>
              <a:gd name="connsiteY35" fmla="*/ 1503124 h 2487521"/>
              <a:gd name="connsiteX36" fmla="*/ 3682652 w 8493967"/>
              <a:gd name="connsiteY36" fmla="*/ 1490598 h 2487521"/>
              <a:gd name="connsiteX37" fmla="*/ 4020855 w 8493967"/>
              <a:gd name="connsiteY37" fmla="*/ 1478072 h 2487521"/>
              <a:gd name="connsiteX38" fmla="*/ 4045907 w 8493967"/>
              <a:gd name="connsiteY38" fmla="*/ 1453019 h 2487521"/>
              <a:gd name="connsiteX39" fmla="*/ 4096011 w 8493967"/>
              <a:gd name="connsiteY39" fmla="*/ 1427967 h 2487521"/>
              <a:gd name="connsiteX40" fmla="*/ 4133589 w 8493967"/>
              <a:gd name="connsiteY40" fmla="*/ 1402915 h 2487521"/>
              <a:gd name="connsiteX41" fmla="*/ 4283901 w 8493967"/>
              <a:gd name="connsiteY41" fmla="*/ 1415441 h 2487521"/>
              <a:gd name="connsiteX42" fmla="*/ 4359057 w 8493967"/>
              <a:gd name="connsiteY42" fmla="*/ 1465546 h 2487521"/>
              <a:gd name="connsiteX43" fmla="*/ 4396636 w 8493967"/>
              <a:gd name="connsiteY43" fmla="*/ 1478072 h 2487521"/>
              <a:gd name="connsiteX44" fmla="*/ 4434214 w 8493967"/>
              <a:gd name="connsiteY44" fmla="*/ 1503124 h 2487521"/>
              <a:gd name="connsiteX45" fmla="*/ 4572000 w 8493967"/>
              <a:gd name="connsiteY45" fmla="*/ 1515650 h 2487521"/>
              <a:gd name="connsiteX46" fmla="*/ 4609578 w 8493967"/>
              <a:gd name="connsiteY46" fmla="*/ 1528176 h 2487521"/>
              <a:gd name="connsiteX47" fmla="*/ 4622104 w 8493967"/>
              <a:gd name="connsiteY47" fmla="*/ 1603332 h 2487521"/>
              <a:gd name="connsiteX48" fmla="*/ 4659682 w 8493967"/>
              <a:gd name="connsiteY48" fmla="*/ 1615858 h 2487521"/>
              <a:gd name="connsiteX49" fmla="*/ 4697260 w 8493967"/>
              <a:gd name="connsiteY49" fmla="*/ 1640910 h 2487521"/>
              <a:gd name="connsiteX50" fmla="*/ 5073041 w 8493967"/>
              <a:gd name="connsiteY50" fmla="*/ 1640910 h 2487521"/>
              <a:gd name="connsiteX51" fmla="*/ 5123145 w 8493967"/>
              <a:gd name="connsiteY51" fmla="*/ 1665962 h 2487521"/>
              <a:gd name="connsiteX52" fmla="*/ 5273457 w 8493967"/>
              <a:gd name="connsiteY52" fmla="*/ 1741118 h 2487521"/>
              <a:gd name="connsiteX53" fmla="*/ 5285984 w 8493967"/>
              <a:gd name="connsiteY53" fmla="*/ 1803748 h 2487521"/>
              <a:gd name="connsiteX54" fmla="*/ 5336088 w 8493967"/>
              <a:gd name="connsiteY54" fmla="*/ 1878904 h 2487521"/>
              <a:gd name="connsiteX55" fmla="*/ 5361140 w 8493967"/>
              <a:gd name="connsiteY55" fmla="*/ 1929009 h 2487521"/>
              <a:gd name="connsiteX56" fmla="*/ 5436296 w 8493967"/>
              <a:gd name="connsiteY56" fmla="*/ 2004165 h 2487521"/>
              <a:gd name="connsiteX57" fmla="*/ 5461348 w 8493967"/>
              <a:gd name="connsiteY57" fmla="*/ 2041743 h 2487521"/>
              <a:gd name="connsiteX58" fmla="*/ 5461348 w 8493967"/>
              <a:gd name="connsiteY58" fmla="*/ 2229633 h 2487521"/>
              <a:gd name="connsiteX59" fmla="*/ 5486400 w 8493967"/>
              <a:gd name="connsiteY59" fmla="*/ 2267211 h 2487521"/>
              <a:gd name="connsiteX60" fmla="*/ 5498926 w 8493967"/>
              <a:gd name="connsiteY60" fmla="*/ 2304789 h 2487521"/>
              <a:gd name="connsiteX61" fmla="*/ 5549030 w 8493967"/>
              <a:gd name="connsiteY61" fmla="*/ 2329841 h 2487521"/>
              <a:gd name="connsiteX62" fmla="*/ 5624186 w 8493967"/>
              <a:gd name="connsiteY62" fmla="*/ 2279737 h 2487521"/>
              <a:gd name="connsiteX63" fmla="*/ 5636712 w 8493967"/>
              <a:gd name="connsiteY63" fmla="*/ 2317315 h 2487521"/>
              <a:gd name="connsiteX64" fmla="*/ 5661764 w 8493967"/>
              <a:gd name="connsiteY64" fmla="*/ 2279737 h 2487521"/>
              <a:gd name="connsiteX65" fmla="*/ 5674290 w 8493967"/>
              <a:gd name="connsiteY65" fmla="*/ 2192055 h 2487521"/>
              <a:gd name="connsiteX66" fmla="*/ 5749447 w 8493967"/>
              <a:gd name="connsiteY66" fmla="*/ 2141951 h 2487521"/>
              <a:gd name="connsiteX67" fmla="*/ 5774499 w 8493967"/>
              <a:gd name="connsiteY67" fmla="*/ 1991639 h 2487521"/>
              <a:gd name="connsiteX68" fmla="*/ 5799551 w 8493967"/>
              <a:gd name="connsiteY68" fmla="*/ 1954061 h 2487521"/>
              <a:gd name="connsiteX69" fmla="*/ 5862181 w 8493967"/>
              <a:gd name="connsiteY69" fmla="*/ 1866378 h 2487521"/>
              <a:gd name="connsiteX70" fmla="*/ 5899759 w 8493967"/>
              <a:gd name="connsiteY70" fmla="*/ 1691014 h 2487521"/>
              <a:gd name="connsiteX71" fmla="*/ 5949863 w 8493967"/>
              <a:gd name="connsiteY71" fmla="*/ 1653436 h 2487521"/>
              <a:gd name="connsiteX72" fmla="*/ 6150279 w 8493967"/>
              <a:gd name="connsiteY72" fmla="*/ 1678488 h 2487521"/>
              <a:gd name="connsiteX73" fmla="*/ 6313118 w 8493967"/>
              <a:gd name="connsiteY73" fmla="*/ 1628384 h 2487521"/>
              <a:gd name="connsiteX74" fmla="*/ 6363222 w 8493967"/>
              <a:gd name="connsiteY74" fmla="*/ 1615858 h 2487521"/>
              <a:gd name="connsiteX75" fmla="*/ 6764055 w 8493967"/>
              <a:gd name="connsiteY75" fmla="*/ 1603332 h 2487521"/>
              <a:gd name="connsiteX76" fmla="*/ 6814159 w 8493967"/>
              <a:gd name="connsiteY76" fmla="*/ 1590806 h 2487521"/>
              <a:gd name="connsiteX77" fmla="*/ 6889315 w 8493967"/>
              <a:gd name="connsiteY77" fmla="*/ 1528176 h 2487521"/>
              <a:gd name="connsiteX78" fmla="*/ 6939419 w 8493967"/>
              <a:gd name="connsiteY78" fmla="*/ 1503124 h 2487521"/>
              <a:gd name="connsiteX79" fmla="*/ 7027101 w 8493967"/>
              <a:gd name="connsiteY79" fmla="*/ 1465546 h 2487521"/>
              <a:gd name="connsiteX80" fmla="*/ 7352778 w 8493967"/>
              <a:gd name="connsiteY80" fmla="*/ 1465546 h 2487521"/>
              <a:gd name="connsiteX81" fmla="*/ 7452986 w 8493967"/>
              <a:gd name="connsiteY81" fmla="*/ 1427967 h 2487521"/>
              <a:gd name="connsiteX82" fmla="*/ 7565721 w 8493967"/>
              <a:gd name="connsiteY82" fmla="*/ 1402915 h 2487521"/>
              <a:gd name="connsiteX83" fmla="*/ 7590773 w 8493967"/>
              <a:gd name="connsiteY83" fmla="*/ 1365337 h 2487521"/>
              <a:gd name="connsiteX84" fmla="*/ 7628351 w 8493967"/>
              <a:gd name="connsiteY84" fmla="*/ 1327759 h 2487521"/>
              <a:gd name="connsiteX85" fmla="*/ 7690981 w 8493967"/>
              <a:gd name="connsiteY85" fmla="*/ 1240077 h 2487521"/>
              <a:gd name="connsiteX86" fmla="*/ 7703507 w 8493967"/>
              <a:gd name="connsiteY86" fmla="*/ 1152395 h 2487521"/>
              <a:gd name="connsiteX87" fmla="*/ 7853819 w 8493967"/>
              <a:gd name="connsiteY87" fmla="*/ 1052187 h 2487521"/>
              <a:gd name="connsiteX88" fmla="*/ 7954027 w 8493967"/>
              <a:gd name="connsiteY88" fmla="*/ 964504 h 2487521"/>
              <a:gd name="connsiteX89" fmla="*/ 7954027 w 8493967"/>
              <a:gd name="connsiteY89" fmla="*/ 964504 h 2487521"/>
              <a:gd name="connsiteX90" fmla="*/ 7991605 w 8493967"/>
              <a:gd name="connsiteY90" fmla="*/ 939452 h 2487521"/>
              <a:gd name="connsiteX91" fmla="*/ 8016657 w 8493967"/>
              <a:gd name="connsiteY91" fmla="*/ 889348 h 2487521"/>
              <a:gd name="connsiteX92" fmla="*/ 8054236 w 8493967"/>
              <a:gd name="connsiteY92" fmla="*/ 814192 h 2487521"/>
              <a:gd name="connsiteX93" fmla="*/ 8079288 w 8493967"/>
              <a:gd name="connsiteY93" fmla="*/ 701458 h 2487521"/>
              <a:gd name="connsiteX94" fmla="*/ 8116866 w 8493967"/>
              <a:gd name="connsiteY94" fmla="*/ 663880 h 2487521"/>
              <a:gd name="connsiteX95" fmla="*/ 8154444 w 8493967"/>
              <a:gd name="connsiteY95" fmla="*/ 613776 h 2487521"/>
              <a:gd name="connsiteX96" fmla="*/ 8166970 w 8493967"/>
              <a:gd name="connsiteY96" fmla="*/ 576198 h 2487521"/>
              <a:gd name="connsiteX97" fmla="*/ 8242126 w 8493967"/>
              <a:gd name="connsiteY97" fmla="*/ 513567 h 2487521"/>
              <a:gd name="connsiteX98" fmla="*/ 8267178 w 8493967"/>
              <a:gd name="connsiteY98" fmla="*/ 475989 h 2487521"/>
              <a:gd name="connsiteX99" fmla="*/ 8292230 w 8493967"/>
              <a:gd name="connsiteY99" fmla="*/ 388307 h 2487521"/>
              <a:gd name="connsiteX100" fmla="*/ 8379912 w 8493967"/>
              <a:gd name="connsiteY100" fmla="*/ 300625 h 2487521"/>
              <a:gd name="connsiteX101" fmla="*/ 8442542 w 8493967"/>
              <a:gd name="connsiteY101" fmla="*/ 225469 h 2487521"/>
              <a:gd name="connsiteX102" fmla="*/ 8455068 w 8493967"/>
              <a:gd name="connsiteY102" fmla="*/ 187891 h 2487521"/>
              <a:gd name="connsiteX103" fmla="*/ 8467594 w 8493967"/>
              <a:gd name="connsiteY103" fmla="*/ 100209 h 2487521"/>
              <a:gd name="connsiteX104" fmla="*/ 8480121 w 8493967"/>
              <a:gd name="connsiteY104" fmla="*/ 50104 h 2487521"/>
              <a:gd name="connsiteX105" fmla="*/ 8492647 w 8493967"/>
              <a:gd name="connsiteY105" fmla="*/ 0 h 2487521"/>
              <a:gd name="connsiteX0" fmla="*/ 8505364 w 8505364"/>
              <a:gd name="connsiteY0" fmla="*/ 407998 h 2472678"/>
              <a:gd name="connsiteX1" fmla="*/ 8263137 w 8505364"/>
              <a:gd name="connsiteY1" fmla="*/ 2472678 h 2472678"/>
              <a:gd name="connsiteX2" fmla="*/ 16285 w 8505364"/>
              <a:gd name="connsiteY2" fmla="*/ 2381962 h 2472678"/>
              <a:gd name="connsiteX3" fmla="*/ 0 w 8505364"/>
              <a:gd name="connsiteY3" fmla="*/ 212943 h 2472678"/>
              <a:gd name="connsiteX4" fmla="*/ 75156 w 8505364"/>
              <a:gd name="connsiteY4" fmla="*/ 237995 h 2472678"/>
              <a:gd name="connsiteX5" fmla="*/ 175364 w 8505364"/>
              <a:gd name="connsiteY5" fmla="*/ 288099 h 2472678"/>
              <a:gd name="connsiteX6" fmla="*/ 212942 w 8505364"/>
              <a:gd name="connsiteY6" fmla="*/ 400833 h 2472678"/>
              <a:gd name="connsiteX7" fmla="*/ 225468 w 8505364"/>
              <a:gd name="connsiteY7" fmla="*/ 438411 h 2472678"/>
              <a:gd name="connsiteX8" fmla="*/ 275573 w 8505364"/>
              <a:gd name="connsiteY8" fmla="*/ 538619 h 2472678"/>
              <a:gd name="connsiteX9" fmla="*/ 338203 w 8505364"/>
              <a:gd name="connsiteY9" fmla="*/ 651354 h 2472678"/>
              <a:gd name="connsiteX10" fmla="*/ 413359 w 8505364"/>
              <a:gd name="connsiteY10" fmla="*/ 701458 h 2472678"/>
              <a:gd name="connsiteX11" fmla="*/ 601249 w 8505364"/>
              <a:gd name="connsiteY11" fmla="*/ 739036 h 2472678"/>
              <a:gd name="connsiteX12" fmla="*/ 651353 w 8505364"/>
              <a:gd name="connsiteY12" fmla="*/ 751562 h 2472678"/>
              <a:gd name="connsiteX13" fmla="*/ 713984 w 8505364"/>
              <a:gd name="connsiteY13" fmla="*/ 801666 h 2472678"/>
              <a:gd name="connsiteX14" fmla="*/ 776614 w 8505364"/>
              <a:gd name="connsiteY14" fmla="*/ 876822 h 2472678"/>
              <a:gd name="connsiteX15" fmla="*/ 939452 w 8505364"/>
              <a:gd name="connsiteY15" fmla="*/ 914400 h 2472678"/>
              <a:gd name="connsiteX16" fmla="*/ 977030 w 8505364"/>
              <a:gd name="connsiteY16" fmla="*/ 926926 h 2472678"/>
              <a:gd name="connsiteX17" fmla="*/ 1052186 w 8505364"/>
              <a:gd name="connsiteY17" fmla="*/ 939452 h 2472678"/>
              <a:gd name="connsiteX18" fmla="*/ 1077238 w 8505364"/>
              <a:gd name="connsiteY18" fmla="*/ 977030 h 2472678"/>
              <a:gd name="connsiteX19" fmla="*/ 1189973 w 8505364"/>
              <a:gd name="connsiteY19" fmla="*/ 1064713 h 2472678"/>
              <a:gd name="connsiteX20" fmla="*/ 1240077 w 8505364"/>
              <a:gd name="connsiteY20" fmla="*/ 1077239 h 2472678"/>
              <a:gd name="connsiteX21" fmla="*/ 1277655 w 8505364"/>
              <a:gd name="connsiteY21" fmla="*/ 1089765 h 2472678"/>
              <a:gd name="connsiteX22" fmla="*/ 1390389 w 8505364"/>
              <a:gd name="connsiteY22" fmla="*/ 1114817 h 2472678"/>
              <a:gd name="connsiteX23" fmla="*/ 1578279 w 8505364"/>
              <a:gd name="connsiteY23" fmla="*/ 1102291 h 2472678"/>
              <a:gd name="connsiteX24" fmla="*/ 1728592 w 8505364"/>
              <a:gd name="connsiteY24" fmla="*/ 1127343 h 2472678"/>
              <a:gd name="connsiteX25" fmla="*/ 1803748 w 8505364"/>
              <a:gd name="connsiteY25" fmla="*/ 1152395 h 2472678"/>
              <a:gd name="connsiteX26" fmla="*/ 2279737 w 8505364"/>
              <a:gd name="connsiteY26" fmla="*/ 1164921 h 2472678"/>
              <a:gd name="connsiteX27" fmla="*/ 2455101 w 8505364"/>
              <a:gd name="connsiteY27" fmla="*/ 1265129 h 2472678"/>
              <a:gd name="connsiteX28" fmla="*/ 2755726 w 8505364"/>
              <a:gd name="connsiteY28" fmla="*/ 1277655 h 2472678"/>
              <a:gd name="connsiteX29" fmla="*/ 2830882 w 8505364"/>
              <a:gd name="connsiteY29" fmla="*/ 1352811 h 2472678"/>
              <a:gd name="connsiteX30" fmla="*/ 2931090 w 8505364"/>
              <a:gd name="connsiteY30" fmla="*/ 1402915 h 2472678"/>
              <a:gd name="connsiteX31" fmla="*/ 2968668 w 8505364"/>
              <a:gd name="connsiteY31" fmla="*/ 1415441 h 2472678"/>
              <a:gd name="connsiteX32" fmla="*/ 3056351 w 8505364"/>
              <a:gd name="connsiteY32" fmla="*/ 1427967 h 2472678"/>
              <a:gd name="connsiteX33" fmla="*/ 3093929 w 8505364"/>
              <a:gd name="connsiteY33" fmla="*/ 1453019 h 2472678"/>
              <a:gd name="connsiteX34" fmla="*/ 3156559 w 8505364"/>
              <a:gd name="connsiteY34" fmla="*/ 1515650 h 2472678"/>
              <a:gd name="connsiteX35" fmla="*/ 3632548 w 8505364"/>
              <a:gd name="connsiteY35" fmla="*/ 1503124 h 2472678"/>
              <a:gd name="connsiteX36" fmla="*/ 3682652 w 8505364"/>
              <a:gd name="connsiteY36" fmla="*/ 1490598 h 2472678"/>
              <a:gd name="connsiteX37" fmla="*/ 4020855 w 8505364"/>
              <a:gd name="connsiteY37" fmla="*/ 1478072 h 2472678"/>
              <a:gd name="connsiteX38" fmla="*/ 4045907 w 8505364"/>
              <a:gd name="connsiteY38" fmla="*/ 1453019 h 2472678"/>
              <a:gd name="connsiteX39" fmla="*/ 4096011 w 8505364"/>
              <a:gd name="connsiteY39" fmla="*/ 1427967 h 2472678"/>
              <a:gd name="connsiteX40" fmla="*/ 4133589 w 8505364"/>
              <a:gd name="connsiteY40" fmla="*/ 1402915 h 2472678"/>
              <a:gd name="connsiteX41" fmla="*/ 4283901 w 8505364"/>
              <a:gd name="connsiteY41" fmla="*/ 1415441 h 2472678"/>
              <a:gd name="connsiteX42" fmla="*/ 4359057 w 8505364"/>
              <a:gd name="connsiteY42" fmla="*/ 1465546 h 2472678"/>
              <a:gd name="connsiteX43" fmla="*/ 4396636 w 8505364"/>
              <a:gd name="connsiteY43" fmla="*/ 1478072 h 2472678"/>
              <a:gd name="connsiteX44" fmla="*/ 4434214 w 8505364"/>
              <a:gd name="connsiteY44" fmla="*/ 1503124 h 2472678"/>
              <a:gd name="connsiteX45" fmla="*/ 4572000 w 8505364"/>
              <a:gd name="connsiteY45" fmla="*/ 1515650 h 2472678"/>
              <a:gd name="connsiteX46" fmla="*/ 4609578 w 8505364"/>
              <a:gd name="connsiteY46" fmla="*/ 1528176 h 2472678"/>
              <a:gd name="connsiteX47" fmla="*/ 4622104 w 8505364"/>
              <a:gd name="connsiteY47" fmla="*/ 1603332 h 2472678"/>
              <a:gd name="connsiteX48" fmla="*/ 4659682 w 8505364"/>
              <a:gd name="connsiteY48" fmla="*/ 1615858 h 2472678"/>
              <a:gd name="connsiteX49" fmla="*/ 4697260 w 8505364"/>
              <a:gd name="connsiteY49" fmla="*/ 1640910 h 2472678"/>
              <a:gd name="connsiteX50" fmla="*/ 5073041 w 8505364"/>
              <a:gd name="connsiteY50" fmla="*/ 1640910 h 2472678"/>
              <a:gd name="connsiteX51" fmla="*/ 5123145 w 8505364"/>
              <a:gd name="connsiteY51" fmla="*/ 1665962 h 2472678"/>
              <a:gd name="connsiteX52" fmla="*/ 5273457 w 8505364"/>
              <a:gd name="connsiteY52" fmla="*/ 1741118 h 2472678"/>
              <a:gd name="connsiteX53" fmla="*/ 5285984 w 8505364"/>
              <a:gd name="connsiteY53" fmla="*/ 1803748 h 2472678"/>
              <a:gd name="connsiteX54" fmla="*/ 5336088 w 8505364"/>
              <a:gd name="connsiteY54" fmla="*/ 1878904 h 2472678"/>
              <a:gd name="connsiteX55" fmla="*/ 5361140 w 8505364"/>
              <a:gd name="connsiteY55" fmla="*/ 1929009 h 2472678"/>
              <a:gd name="connsiteX56" fmla="*/ 5436296 w 8505364"/>
              <a:gd name="connsiteY56" fmla="*/ 2004165 h 2472678"/>
              <a:gd name="connsiteX57" fmla="*/ 5461348 w 8505364"/>
              <a:gd name="connsiteY57" fmla="*/ 2041743 h 2472678"/>
              <a:gd name="connsiteX58" fmla="*/ 5461348 w 8505364"/>
              <a:gd name="connsiteY58" fmla="*/ 2229633 h 2472678"/>
              <a:gd name="connsiteX59" fmla="*/ 5486400 w 8505364"/>
              <a:gd name="connsiteY59" fmla="*/ 2267211 h 2472678"/>
              <a:gd name="connsiteX60" fmla="*/ 5498926 w 8505364"/>
              <a:gd name="connsiteY60" fmla="*/ 2304789 h 2472678"/>
              <a:gd name="connsiteX61" fmla="*/ 5549030 w 8505364"/>
              <a:gd name="connsiteY61" fmla="*/ 2329841 h 2472678"/>
              <a:gd name="connsiteX62" fmla="*/ 5624186 w 8505364"/>
              <a:gd name="connsiteY62" fmla="*/ 2279737 h 2472678"/>
              <a:gd name="connsiteX63" fmla="*/ 5636712 w 8505364"/>
              <a:gd name="connsiteY63" fmla="*/ 2317315 h 2472678"/>
              <a:gd name="connsiteX64" fmla="*/ 5661764 w 8505364"/>
              <a:gd name="connsiteY64" fmla="*/ 2279737 h 2472678"/>
              <a:gd name="connsiteX65" fmla="*/ 5674290 w 8505364"/>
              <a:gd name="connsiteY65" fmla="*/ 2192055 h 2472678"/>
              <a:gd name="connsiteX66" fmla="*/ 5749447 w 8505364"/>
              <a:gd name="connsiteY66" fmla="*/ 2141951 h 2472678"/>
              <a:gd name="connsiteX67" fmla="*/ 5774499 w 8505364"/>
              <a:gd name="connsiteY67" fmla="*/ 1991639 h 2472678"/>
              <a:gd name="connsiteX68" fmla="*/ 5799551 w 8505364"/>
              <a:gd name="connsiteY68" fmla="*/ 1954061 h 2472678"/>
              <a:gd name="connsiteX69" fmla="*/ 5862181 w 8505364"/>
              <a:gd name="connsiteY69" fmla="*/ 1866378 h 2472678"/>
              <a:gd name="connsiteX70" fmla="*/ 5899759 w 8505364"/>
              <a:gd name="connsiteY70" fmla="*/ 1691014 h 2472678"/>
              <a:gd name="connsiteX71" fmla="*/ 5949863 w 8505364"/>
              <a:gd name="connsiteY71" fmla="*/ 1653436 h 2472678"/>
              <a:gd name="connsiteX72" fmla="*/ 6150279 w 8505364"/>
              <a:gd name="connsiteY72" fmla="*/ 1678488 h 2472678"/>
              <a:gd name="connsiteX73" fmla="*/ 6313118 w 8505364"/>
              <a:gd name="connsiteY73" fmla="*/ 1628384 h 2472678"/>
              <a:gd name="connsiteX74" fmla="*/ 6363222 w 8505364"/>
              <a:gd name="connsiteY74" fmla="*/ 1615858 h 2472678"/>
              <a:gd name="connsiteX75" fmla="*/ 6764055 w 8505364"/>
              <a:gd name="connsiteY75" fmla="*/ 1603332 h 2472678"/>
              <a:gd name="connsiteX76" fmla="*/ 6814159 w 8505364"/>
              <a:gd name="connsiteY76" fmla="*/ 1590806 h 2472678"/>
              <a:gd name="connsiteX77" fmla="*/ 6889315 w 8505364"/>
              <a:gd name="connsiteY77" fmla="*/ 1528176 h 2472678"/>
              <a:gd name="connsiteX78" fmla="*/ 6939419 w 8505364"/>
              <a:gd name="connsiteY78" fmla="*/ 1503124 h 2472678"/>
              <a:gd name="connsiteX79" fmla="*/ 7027101 w 8505364"/>
              <a:gd name="connsiteY79" fmla="*/ 1465546 h 2472678"/>
              <a:gd name="connsiteX80" fmla="*/ 7352778 w 8505364"/>
              <a:gd name="connsiteY80" fmla="*/ 1465546 h 2472678"/>
              <a:gd name="connsiteX81" fmla="*/ 7452986 w 8505364"/>
              <a:gd name="connsiteY81" fmla="*/ 1427967 h 2472678"/>
              <a:gd name="connsiteX82" fmla="*/ 7565721 w 8505364"/>
              <a:gd name="connsiteY82" fmla="*/ 1402915 h 2472678"/>
              <a:gd name="connsiteX83" fmla="*/ 7590773 w 8505364"/>
              <a:gd name="connsiteY83" fmla="*/ 1365337 h 2472678"/>
              <a:gd name="connsiteX84" fmla="*/ 7628351 w 8505364"/>
              <a:gd name="connsiteY84" fmla="*/ 1327759 h 2472678"/>
              <a:gd name="connsiteX85" fmla="*/ 7690981 w 8505364"/>
              <a:gd name="connsiteY85" fmla="*/ 1240077 h 2472678"/>
              <a:gd name="connsiteX86" fmla="*/ 7703507 w 8505364"/>
              <a:gd name="connsiteY86" fmla="*/ 1152395 h 2472678"/>
              <a:gd name="connsiteX87" fmla="*/ 7853819 w 8505364"/>
              <a:gd name="connsiteY87" fmla="*/ 1052187 h 2472678"/>
              <a:gd name="connsiteX88" fmla="*/ 7954027 w 8505364"/>
              <a:gd name="connsiteY88" fmla="*/ 964504 h 2472678"/>
              <a:gd name="connsiteX89" fmla="*/ 7954027 w 8505364"/>
              <a:gd name="connsiteY89" fmla="*/ 964504 h 2472678"/>
              <a:gd name="connsiteX90" fmla="*/ 7991605 w 8505364"/>
              <a:gd name="connsiteY90" fmla="*/ 939452 h 2472678"/>
              <a:gd name="connsiteX91" fmla="*/ 8016657 w 8505364"/>
              <a:gd name="connsiteY91" fmla="*/ 889348 h 2472678"/>
              <a:gd name="connsiteX92" fmla="*/ 8054236 w 8505364"/>
              <a:gd name="connsiteY92" fmla="*/ 814192 h 2472678"/>
              <a:gd name="connsiteX93" fmla="*/ 8079288 w 8505364"/>
              <a:gd name="connsiteY93" fmla="*/ 701458 h 2472678"/>
              <a:gd name="connsiteX94" fmla="*/ 8116866 w 8505364"/>
              <a:gd name="connsiteY94" fmla="*/ 663880 h 2472678"/>
              <a:gd name="connsiteX95" fmla="*/ 8154444 w 8505364"/>
              <a:gd name="connsiteY95" fmla="*/ 613776 h 2472678"/>
              <a:gd name="connsiteX96" fmla="*/ 8166970 w 8505364"/>
              <a:gd name="connsiteY96" fmla="*/ 576198 h 2472678"/>
              <a:gd name="connsiteX97" fmla="*/ 8242126 w 8505364"/>
              <a:gd name="connsiteY97" fmla="*/ 513567 h 2472678"/>
              <a:gd name="connsiteX98" fmla="*/ 8267178 w 8505364"/>
              <a:gd name="connsiteY98" fmla="*/ 475989 h 2472678"/>
              <a:gd name="connsiteX99" fmla="*/ 8292230 w 8505364"/>
              <a:gd name="connsiteY99" fmla="*/ 388307 h 2472678"/>
              <a:gd name="connsiteX100" fmla="*/ 8379912 w 8505364"/>
              <a:gd name="connsiteY100" fmla="*/ 300625 h 2472678"/>
              <a:gd name="connsiteX101" fmla="*/ 8442542 w 8505364"/>
              <a:gd name="connsiteY101" fmla="*/ 225469 h 2472678"/>
              <a:gd name="connsiteX102" fmla="*/ 8455068 w 8505364"/>
              <a:gd name="connsiteY102" fmla="*/ 187891 h 2472678"/>
              <a:gd name="connsiteX103" fmla="*/ 8467594 w 8505364"/>
              <a:gd name="connsiteY103" fmla="*/ 100209 h 2472678"/>
              <a:gd name="connsiteX104" fmla="*/ 8480121 w 8505364"/>
              <a:gd name="connsiteY104" fmla="*/ 50104 h 2472678"/>
              <a:gd name="connsiteX105" fmla="*/ 8492647 w 8505364"/>
              <a:gd name="connsiteY105" fmla="*/ 0 h 2472678"/>
              <a:gd name="connsiteX0" fmla="*/ 8505364 w 8505364"/>
              <a:gd name="connsiteY0" fmla="*/ 407998 h 2472678"/>
              <a:gd name="connsiteX1" fmla="*/ 8418412 w 8505364"/>
              <a:gd name="connsiteY1" fmla="*/ 2472678 h 2472678"/>
              <a:gd name="connsiteX2" fmla="*/ 16285 w 8505364"/>
              <a:gd name="connsiteY2" fmla="*/ 2381962 h 2472678"/>
              <a:gd name="connsiteX3" fmla="*/ 0 w 8505364"/>
              <a:gd name="connsiteY3" fmla="*/ 212943 h 2472678"/>
              <a:gd name="connsiteX4" fmla="*/ 75156 w 8505364"/>
              <a:gd name="connsiteY4" fmla="*/ 237995 h 2472678"/>
              <a:gd name="connsiteX5" fmla="*/ 175364 w 8505364"/>
              <a:gd name="connsiteY5" fmla="*/ 288099 h 2472678"/>
              <a:gd name="connsiteX6" fmla="*/ 212942 w 8505364"/>
              <a:gd name="connsiteY6" fmla="*/ 400833 h 2472678"/>
              <a:gd name="connsiteX7" fmla="*/ 225468 w 8505364"/>
              <a:gd name="connsiteY7" fmla="*/ 438411 h 2472678"/>
              <a:gd name="connsiteX8" fmla="*/ 275573 w 8505364"/>
              <a:gd name="connsiteY8" fmla="*/ 538619 h 2472678"/>
              <a:gd name="connsiteX9" fmla="*/ 338203 w 8505364"/>
              <a:gd name="connsiteY9" fmla="*/ 651354 h 2472678"/>
              <a:gd name="connsiteX10" fmla="*/ 413359 w 8505364"/>
              <a:gd name="connsiteY10" fmla="*/ 701458 h 2472678"/>
              <a:gd name="connsiteX11" fmla="*/ 601249 w 8505364"/>
              <a:gd name="connsiteY11" fmla="*/ 739036 h 2472678"/>
              <a:gd name="connsiteX12" fmla="*/ 651353 w 8505364"/>
              <a:gd name="connsiteY12" fmla="*/ 751562 h 2472678"/>
              <a:gd name="connsiteX13" fmla="*/ 713984 w 8505364"/>
              <a:gd name="connsiteY13" fmla="*/ 801666 h 2472678"/>
              <a:gd name="connsiteX14" fmla="*/ 776614 w 8505364"/>
              <a:gd name="connsiteY14" fmla="*/ 876822 h 2472678"/>
              <a:gd name="connsiteX15" fmla="*/ 939452 w 8505364"/>
              <a:gd name="connsiteY15" fmla="*/ 914400 h 2472678"/>
              <a:gd name="connsiteX16" fmla="*/ 977030 w 8505364"/>
              <a:gd name="connsiteY16" fmla="*/ 926926 h 2472678"/>
              <a:gd name="connsiteX17" fmla="*/ 1052186 w 8505364"/>
              <a:gd name="connsiteY17" fmla="*/ 939452 h 2472678"/>
              <a:gd name="connsiteX18" fmla="*/ 1077238 w 8505364"/>
              <a:gd name="connsiteY18" fmla="*/ 977030 h 2472678"/>
              <a:gd name="connsiteX19" fmla="*/ 1189973 w 8505364"/>
              <a:gd name="connsiteY19" fmla="*/ 1064713 h 2472678"/>
              <a:gd name="connsiteX20" fmla="*/ 1240077 w 8505364"/>
              <a:gd name="connsiteY20" fmla="*/ 1077239 h 2472678"/>
              <a:gd name="connsiteX21" fmla="*/ 1277655 w 8505364"/>
              <a:gd name="connsiteY21" fmla="*/ 1089765 h 2472678"/>
              <a:gd name="connsiteX22" fmla="*/ 1390389 w 8505364"/>
              <a:gd name="connsiteY22" fmla="*/ 1114817 h 2472678"/>
              <a:gd name="connsiteX23" fmla="*/ 1578279 w 8505364"/>
              <a:gd name="connsiteY23" fmla="*/ 1102291 h 2472678"/>
              <a:gd name="connsiteX24" fmla="*/ 1728592 w 8505364"/>
              <a:gd name="connsiteY24" fmla="*/ 1127343 h 2472678"/>
              <a:gd name="connsiteX25" fmla="*/ 1803748 w 8505364"/>
              <a:gd name="connsiteY25" fmla="*/ 1152395 h 2472678"/>
              <a:gd name="connsiteX26" fmla="*/ 2279737 w 8505364"/>
              <a:gd name="connsiteY26" fmla="*/ 1164921 h 2472678"/>
              <a:gd name="connsiteX27" fmla="*/ 2455101 w 8505364"/>
              <a:gd name="connsiteY27" fmla="*/ 1265129 h 2472678"/>
              <a:gd name="connsiteX28" fmla="*/ 2755726 w 8505364"/>
              <a:gd name="connsiteY28" fmla="*/ 1277655 h 2472678"/>
              <a:gd name="connsiteX29" fmla="*/ 2830882 w 8505364"/>
              <a:gd name="connsiteY29" fmla="*/ 1352811 h 2472678"/>
              <a:gd name="connsiteX30" fmla="*/ 2931090 w 8505364"/>
              <a:gd name="connsiteY30" fmla="*/ 1402915 h 2472678"/>
              <a:gd name="connsiteX31" fmla="*/ 2968668 w 8505364"/>
              <a:gd name="connsiteY31" fmla="*/ 1415441 h 2472678"/>
              <a:gd name="connsiteX32" fmla="*/ 3056351 w 8505364"/>
              <a:gd name="connsiteY32" fmla="*/ 1427967 h 2472678"/>
              <a:gd name="connsiteX33" fmla="*/ 3093929 w 8505364"/>
              <a:gd name="connsiteY33" fmla="*/ 1453019 h 2472678"/>
              <a:gd name="connsiteX34" fmla="*/ 3156559 w 8505364"/>
              <a:gd name="connsiteY34" fmla="*/ 1515650 h 2472678"/>
              <a:gd name="connsiteX35" fmla="*/ 3632548 w 8505364"/>
              <a:gd name="connsiteY35" fmla="*/ 1503124 h 2472678"/>
              <a:gd name="connsiteX36" fmla="*/ 3682652 w 8505364"/>
              <a:gd name="connsiteY36" fmla="*/ 1490598 h 2472678"/>
              <a:gd name="connsiteX37" fmla="*/ 4020855 w 8505364"/>
              <a:gd name="connsiteY37" fmla="*/ 1478072 h 2472678"/>
              <a:gd name="connsiteX38" fmla="*/ 4045907 w 8505364"/>
              <a:gd name="connsiteY38" fmla="*/ 1453019 h 2472678"/>
              <a:gd name="connsiteX39" fmla="*/ 4096011 w 8505364"/>
              <a:gd name="connsiteY39" fmla="*/ 1427967 h 2472678"/>
              <a:gd name="connsiteX40" fmla="*/ 4133589 w 8505364"/>
              <a:gd name="connsiteY40" fmla="*/ 1402915 h 2472678"/>
              <a:gd name="connsiteX41" fmla="*/ 4283901 w 8505364"/>
              <a:gd name="connsiteY41" fmla="*/ 1415441 h 2472678"/>
              <a:gd name="connsiteX42" fmla="*/ 4359057 w 8505364"/>
              <a:gd name="connsiteY42" fmla="*/ 1465546 h 2472678"/>
              <a:gd name="connsiteX43" fmla="*/ 4396636 w 8505364"/>
              <a:gd name="connsiteY43" fmla="*/ 1478072 h 2472678"/>
              <a:gd name="connsiteX44" fmla="*/ 4434214 w 8505364"/>
              <a:gd name="connsiteY44" fmla="*/ 1503124 h 2472678"/>
              <a:gd name="connsiteX45" fmla="*/ 4572000 w 8505364"/>
              <a:gd name="connsiteY45" fmla="*/ 1515650 h 2472678"/>
              <a:gd name="connsiteX46" fmla="*/ 4609578 w 8505364"/>
              <a:gd name="connsiteY46" fmla="*/ 1528176 h 2472678"/>
              <a:gd name="connsiteX47" fmla="*/ 4622104 w 8505364"/>
              <a:gd name="connsiteY47" fmla="*/ 1603332 h 2472678"/>
              <a:gd name="connsiteX48" fmla="*/ 4659682 w 8505364"/>
              <a:gd name="connsiteY48" fmla="*/ 1615858 h 2472678"/>
              <a:gd name="connsiteX49" fmla="*/ 4697260 w 8505364"/>
              <a:gd name="connsiteY49" fmla="*/ 1640910 h 2472678"/>
              <a:gd name="connsiteX50" fmla="*/ 5073041 w 8505364"/>
              <a:gd name="connsiteY50" fmla="*/ 1640910 h 2472678"/>
              <a:gd name="connsiteX51" fmla="*/ 5123145 w 8505364"/>
              <a:gd name="connsiteY51" fmla="*/ 1665962 h 2472678"/>
              <a:gd name="connsiteX52" fmla="*/ 5273457 w 8505364"/>
              <a:gd name="connsiteY52" fmla="*/ 1741118 h 2472678"/>
              <a:gd name="connsiteX53" fmla="*/ 5285984 w 8505364"/>
              <a:gd name="connsiteY53" fmla="*/ 1803748 h 2472678"/>
              <a:gd name="connsiteX54" fmla="*/ 5336088 w 8505364"/>
              <a:gd name="connsiteY54" fmla="*/ 1878904 h 2472678"/>
              <a:gd name="connsiteX55" fmla="*/ 5361140 w 8505364"/>
              <a:gd name="connsiteY55" fmla="*/ 1929009 h 2472678"/>
              <a:gd name="connsiteX56" fmla="*/ 5436296 w 8505364"/>
              <a:gd name="connsiteY56" fmla="*/ 2004165 h 2472678"/>
              <a:gd name="connsiteX57" fmla="*/ 5461348 w 8505364"/>
              <a:gd name="connsiteY57" fmla="*/ 2041743 h 2472678"/>
              <a:gd name="connsiteX58" fmla="*/ 5461348 w 8505364"/>
              <a:gd name="connsiteY58" fmla="*/ 2229633 h 2472678"/>
              <a:gd name="connsiteX59" fmla="*/ 5486400 w 8505364"/>
              <a:gd name="connsiteY59" fmla="*/ 2267211 h 2472678"/>
              <a:gd name="connsiteX60" fmla="*/ 5498926 w 8505364"/>
              <a:gd name="connsiteY60" fmla="*/ 2304789 h 2472678"/>
              <a:gd name="connsiteX61" fmla="*/ 5549030 w 8505364"/>
              <a:gd name="connsiteY61" fmla="*/ 2329841 h 2472678"/>
              <a:gd name="connsiteX62" fmla="*/ 5624186 w 8505364"/>
              <a:gd name="connsiteY62" fmla="*/ 2279737 h 2472678"/>
              <a:gd name="connsiteX63" fmla="*/ 5636712 w 8505364"/>
              <a:gd name="connsiteY63" fmla="*/ 2317315 h 2472678"/>
              <a:gd name="connsiteX64" fmla="*/ 5661764 w 8505364"/>
              <a:gd name="connsiteY64" fmla="*/ 2279737 h 2472678"/>
              <a:gd name="connsiteX65" fmla="*/ 5674290 w 8505364"/>
              <a:gd name="connsiteY65" fmla="*/ 2192055 h 2472678"/>
              <a:gd name="connsiteX66" fmla="*/ 5749447 w 8505364"/>
              <a:gd name="connsiteY66" fmla="*/ 2141951 h 2472678"/>
              <a:gd name="connsiteX67" fmla="*/ 5774499 w 8505364"/>
              <a:gd name="connsiteY67" fmla="*/ 1991639 h 2472678"/>
              <a:gd name="connsiteX68" fmla="*/ 5799551 w 8505364"/>
              <a:gd name="connsiteY68" fmla="*/ 1954061 h 2472678"/>
              <a:gd name="connsiteX69" fmla="*/ 5862181 w 8505364"/>
              <a:gd name="connsiteY69" fmla="*/ 1866378 h 2472678"/>
              <a:gd name="connsiteX70" fmla="*/ 5899759 w 8505364"/>
              <a:gd name="connsiteY70" fmla="*/ 1691014 h 2472678"/>
              <a:gd name="connsiteX71" fmla="*/ 5949863 w 8505364"/>
              <a:gd name="connsiteY71" fmla="*/ 1653436 h 2472678"/>
              <a:gd name="connsiteX72" fmla="*/ 6150279 w 8505364"/>
              <a:gd name="connsiteY72" fmla="*/ 1678488 h 2472678"/>
              <a:gd name="connsiteX73" fmla="*/ 6313118 w 8505364"/>
              <a:gd name="connsiteY73" fmla="*/ 1628384 h 2472678"/>
              <a:gd name="connsiteX74" fmla="*/ 6363222 w 8505364"/>
              <a:gd name="connsiteY74" fmla="*/ 1615858 h 2472678"/>
              <a:gd name="connsiteX75" fmla="*/ 6764055 w 8505364"/>
              <a:gd name="connsiteY75" fmla="*/ 1603332 h 2472678"/>
              <a:gd name="connsiteX76" fmla="*/ 6814159 w 8505364"/>
              <a:gd name="connsiteY76" fmla="*/ 1590806 h 2472678"/>
              <a:gd name="connsiteX77" fmla="*/ 6889315 w 8505364"/>
              <a:gd name="connsiteY77" fmla="*/ 1528176 h 2472678"/>
              <a:gd name="connsiteX78" fmla="*/ 6939419 w 8505364"/>
              <a:gd name="connsiteY78" fmla="*/ 1503124 h 2472678"/>
              <a:gd name="connsiteX79" fmla="*/ 7027101 w 8505364"/>
              <a:gd name="connsiteY79" fmla="*/ 1465546 h 2472678"/>
              <a:gd name="connsiteX80" fmla="*/ 7352778 w 8505364"/>
              <a:gd name="connsiteY80" fmla="*/ 1465546 h 2472678"/>
              <a:gd name="connsiteX81" fmla="*/ 7452986 w 8505364"/>
              <a:gd name="connsiteY81" fmla="*/ 1427967 h 2472678"/>
              <a:gd name="connsiteX82" fmla="*/ 7565721 w 8505364"/>
              <a:gd name="connsiteY82" fmla="*/ 1402915 h 2472678"/>
              <a:gd name="connsiteX83" fmla="*/ 7590773 w 8505364"/>
              <a:gd name="connsiteY83" fmla="*/ 1365337 h 2472678"/>
              <a:gd name="connsiteX84" fmla="*/ 7628351 w 8505364"/>
              <a:gd name="connsiteY84" fmla="*/ 1327759 h 2472678"/>
              <a:gd name="connsiteX85" fmla="*/ 7690981 w 8505364"/>
              <a:gd name="connsiteY85" fmla="*/ 1240077 h 2472678"/>
              <a:gd name="connsiteX86" fmla="*/ 7703507 w 8505364"/>
              <a:gd name="connsiteY86" fmla="*/ 1152395 h 2472678"/>
              <a:gd name="connsiteX87" fmla="*/ 7853819 w 8505364"/>
              <a:gd name="connsiteY87" fmla="*/ 1052187 h 2472678"/>
              <a:gd name="connsiteX88" fmla="*/ 7954027 w 8505364"/>
              <a:gd name="connsiteY88" fmla="*/ 964504 h 2472678"/>
              <a:gd name="connsiteX89" fmla="*/ 7954027 w 8505364"/>
              <a:gd name="connsiteY89" fmla="*/ 964504 h 2472678"/>
              <a:gd name="connsiteX90" fmla="*/ 7991605 w 8505364"/>
              <a:gd name="connsiteY90" fmla="*/ 939452 h 2472678"/>
              <a:gd name="connsiteX91" fmla="*/ 8016657 w 8505364"/>
              <a:gd name="connsiteY91" fmla="*/ 889348 h 2472678"/>
              <a:gd name="connsiteX92" fmla="*/ 8054236 w 8505364"/>
              <a:gd name="connsiteY92" fmla="*/ 814192 h 2472678"/>
              <a:gd name="connsiteX93" fmla="*/ 8079288 w 8505364"/>
              <a:gd name="connsiteY93" fmla="*/ 701458 h 2472678"/>
              <a:gd name="connsiteX94" fmla="*/ 8116866 w 8505364"/>
              <a:gd name="connsiteY94" fmla="*/ 663880 h 2472678"/>
              <a:gd name="connsiteX95" fmla="*/ 8154444 w 8505364"/>
              <a:gd name="connsiteY95" fmla="*/ 613776 h 2472678"/>
              <a:gd name="connsiteX96" fmla="*/ 8166970 w 8505364"/>
              <a:gd name="connsiteY96" fmla="*/ 576198 h 2472678"/>
              <a:gd name="connsiteX97" fmla="*/ 8242126 w 8505364"/>
              <a:gd name="connsiteY97" fmla="*/ 513567 h 2472678"/>
              <a:gd name="connsiteX98" fmla="*/ 8267178 w 8505364"/>
              <a:gd name="connsiteY98" fmla="*/ 475989 h 2472678"/>
              <a:gd name="connsiteX99" fmla="*/ 8292230 w 8505364"/>
              <a:gd name="connsiteY99" fmla="*/ 388307 h 2472678"/>
              <a:gd name="connsiteX100" fmla="*/ 8379912 w 8505364"/>
              <a:gd name="connsiteY100" fmla="*/ 300625 h 2472678"/>
              <a:gd name="connsiteX101" fmla="*/ 8442542 w 8505364"/>
              <a:gd name="connsiteY101" fmla="*/ 225469 h 2472678"/>
              <a:gd name="connsiteX102" fmla="*/ 8455068 w 8505364"/>
              <a:gd name="connsiteY102" fmla="*/ 187891 h 2472678"/>
              <a:gd name="connsiteX103" fmla="*/ 8467594 w 8505364"/>
              <a:gd name="connsiteY103" fmla="*/ 100209 h 2472678"/>
              <a:gd name="connsiteX104" fmla="*/ 8480121 w 8505364"/>
              <a:gd name="connsiteY104" fmla="*/ 50104 h 2472678"/>
              <a:gd name="connsiteX105" fmla="*/ 8492647 w 8505364"/>
              <a:gd name="connsiteY105" fmla="*/ 0 h 2472678"/>
              <a:gd name="connsiteX0" fmla="*/ 8505364 w 8505364"/>
              <a:gd name="connsiteY0" fmla="*/ 54315 h 2472678"/>
              <a:gd name="connsiteX1" fmla="*/ 8418412 w 8505364"/>
              <a:gd name="connsiteY1" fmla="*/ 2472678 h 2472678"/>
              <a:gd name="connsiteX2" fmla="*/ 16285 w 8505364"/>
              <a:gd name="connsiteY2" fmla="*/ 2381962 h 2472678"/>
              <a:gd name="connsiteX3" fmla="*/ 0 w 8505364"/>
              <a:gd name="connsiteY3" fmla="*/ 212943 h 2472678"/>
              <a:gd name="connsiteX4" fmla="*/ 75156 w 8505364"/>
              <a:gd name="connsiteY4" fmla="*/ 237995 h 2472678"/>
              <a:gd name="connsiteX5" fmla="*/ 175364 w 8505364"/>
              <a:gd name="connsiteY5" fmla="*/ 288099 h 2472678"/>
              <a:gd name="connsiteX6" fmla="*/ 212942 w 8505364"/>
              <a:gd name="connsiteY6" fmla="*/ 400833 h 2472678"/>
              <a:gd name="connsiteX7" fmla="*/ 225468 w 8505364"/>
              <a:gd name="connsiteY7" fmla="*/ 438411 h 2472678"/>
              <a:gd name="connsiteX8" fmla="*/ 275573 w 8505364"/>
              <a:gd name="connsiteY8" fmla="*/ 538619 h 2472678"/>
              <a:gd name="connsiteX9" fmla="*/ 338203 w 8505364"/>
              <a:gd name="connsiteY9" fmla="*/ 651354 h 2472678"/>
              <a:gd name="connsiteX10" fmla="*/ 413359 w 8505364"/>
              <a:gd name="connsiteY10" fmla="*/ 701458 h 2472678"/>
              <a:gd name="connsiteX11" fmla="*/ 601249 w 8505364"/>
              <a:gd name="connsiteY11" fmla="*/ 739036 h 2472678"/>
              <a:gd name="connsiteX12" fmla="*/ 651353 w 8505364"/>
              <a:gd name="connsiteY12" fmla="*/ 751562 h 2472678"/>
              <a:gd name="connsiteX13" fmla="*/ 713984 w 8505364"/>
              <a:gd name="connsiteY13" fmla="*/ 801666 h 2472678"/>
              <a:gd name="connsiteX14" fmla="*/ 776614 w 8505364"/>
              <a:gd name="connsiteY14" fmla="*/ 876822 h 2472678"/>
              <a:gd name="connsiteX15" fmla="*/ 939452 w 8505364"/>
              <a:gd name="connsiteY15" fmla="*/ 914400 h 2472678"/>
              <a:gd name="connsiteX16" fmla="*/ 977030 w 8505364"/>
              <a:gd name="connsiteY16" fmla="*/ 926926 h 2472678"/>
              <a:gd name="connsiteX17" fmla="*/ 1052186 w 8505364"/>
              <a:gd name="connsiteY17" fmla="*/ 939452 h 2472678"/>
              <a:gd name="connsiteX18" fmla="*/ 1077238 w 8505364"/>
              <a:gd name="connsiteY18" fmla="*/ 977030 h 2472678"/>
              <a:gd name="connsiteX19" fmla="*/ 1189973 w 8505364"/>
              <a:gd name="connsiteY19" fmla="*/ 1064713 h 2472678"/>
              <a:gd name="connsiteX20" fmla="*/ 1240077 w 8505364"/>
              <a:gd name="connsiteY20" fmla="*/ 1077239 h 2472678"/>
              <a:gd name="connsiteX21" fmla="*/ 1277655 w 8505364"/>
              <a:gd name="connsiteY21" fmla="*/ 1089765 h 2472678"/>
              <a:gd name="connsiteX22" fmla="*/ 1390389 w 8505364"/>
              <a:gd name="connsiteY22" fmla="*/ 1114817 h 2472678"/>
              <a:gd name="connsiteX23" fmla="*/ 1578279 w 8505364"/>
              <a:gd name="connsiteY23" fmla="*/ 1102291 h 2472678"/>
              <a:gd name="connsiteX24" fmla="*/ 1728592 w 8505364"/>
              <a:gd name="connsiteY24" fmla="*/ 1127343 h 2472678"/>
              <a:gd name="connsiteX25" fmla="*/ 1803748 w 8505364"/>
              <a:gd name="connsiteY25" fmla="*/ 1152395 h 2472678"/>
              <a:gd name="connsiteX26" fmla="*/ 2279737 w 8505364"/>
              <a:gd name="connsiteY26" fmla="*/ 1164921 h 2472678"/>
              <a:gd name="connsiteX27" fmla="*/ 2455101 w 8505364"/>
              <a:gd name="connsiteY27" fmla="*/ 1265129 h 2472678"/>
              <a:gd name="connsiteX28" fmla="*/ 2755726 w 8505364"/>
              <a:gd name="connsiteY28" fmla="*/ 1277655 h 2472678"/>
              <a:gd name="connsiteX29" fmla="*/ 2830882 w 8505364"/>
              <a:gd name="connsiteY29" fmla="*/ 1352811 h 2472678"/>
              <a:gd name="connsiteX30" fmla="*/ 2931090 w 8505364"/>
              <a:gd name="connsiteY30" fmla="*/ 1402915 h 2472678"/>
              <a:gd name="connsiteX31" fmla="*/ 2968668 w 8505364"/>
              <a:gd name="connsiteY31" fmla="*/ 1415441 h 2472678"/>
              <a:gd name="connsiteX32" fmla="*/ 3056351 w 8505364"/>
              <a:gd name="connsiteY32" fmla="*/ 1427967 h 2472678"/>
              <a:gd name="connsiteX33" fmla="*/ 3093929 w 8505364"/>
              <a:gd name="connsiteY33" fmla="*/ 1453019 h 2472678"/>
              <a:gd name="connsiteX34" fmla="*/ 3156559 w 8505364"/>
              <a:gd name="connsiteY34" fmla="*/ 1515650 h 2472678"/>
              <a:gd name="connsiteX35" fmla="*/ 3632548 w 8505364"/>
              <a:gd name="connsiteY35" fmla="*/ 1503124 h 2472678"/>
              <a:gd name="connsiteX36" fmla="*/ 3682652 w 8505364"/>
              <a:gd name="connsiteY36" fmla="*/ 1490598 h 2472678"/>
              <a:gd name="connsiteX37" fmla="*/ 4020855 w 8505364"/>
              <a:gd name="connsiteY37" fmla="*/ 1478072 h 2472678"/>
              <a:gd name="connsiteX38" fmla="*/ 4045907 w 8505364"/>
              <a:gd name="connsiteY38" fmla="*/ 1453019 h 2472678"/>
              <a:gd name="connsiteX39" fmla="*/ 4096011 w 8505364"/>
              <a:gd name="connsiteY39" fmla="*/ 1427967 h 2472678"/>
              <a:gd name="connsiteX40" fmla="*/ 4133589 w 8505364"/>
              <a:gd name="connsiteY40" fmla="*/ 1402915 h 2472678"/>
              <a:gd name="connsiteX41" fmla="*/ 4283901 w 8505364"/>
              <a:gd name="connsiteY41" fmla="*/ 1415441 h 2472678"/>
              <a:gd name="connsiteX42" fmla="*/ 4359057 w 8505364"/>
              <a:gd name="connsiteY42" fmla="*/ 1465546 h 2472678"/>
              <a:gd name="connsiteX43" fmla="*/ 4396636 w 8505364"/>
              <a:gd name="connsiteY43" fmla="*/ 1478072 h 2472678"/>
              <a:gd name="connsiteX44" fmla="*/ 4434214 w 8505364"/>
              <a:gd name="connsiteY44" fmla="*/ 1503124 h 2472678"/>
              <a:gd name="connsiteX45" fmla="*/ 4572000 w 8505364"/>
              <a:gd name="connsiteY45" fmla="*/ 1515650 h 2472678"/>
              <a:gd name="connsiteX46" fmla="*/ 4609578 w 8505364"/>
              <a:gd name="connsiteY46" fmla="*/ 1528176 h 2472678"/>
              <a:gd name="connsiteX47" fmla="*/ 4622104 w 8505364"/>
              <a:gd name="connsiteY47" fmla="*/ 1603332 h 2472678"/>
              <a:gd name="connsiteX48" fmla="*/ 4659682 w 8505364"/>
              <a:gd name="connsiteY48" fmla="*/ 1615858 h 2472678"/>
              <a:gd name="connsiteX49" fmla="*/ 4697260 w 8505364"/>
              <a:gd name="connsiteY49" fmla="*/ 1640910 h 2472678"/>
              <a:gd name="connsiteX50" fmla="*/ 5073041 w 8505364"/>
              <a:gd name="connsiteY50" fmla="*/ 1640910 h 2472678"/>
              <a:gd name="connsiteX51" fmla="*/ 5123145 w 8505364"/>
              <a:gd name="connsiteY51" fmla="*/ 1665962 h 2472678"/>
              <a:gd name="connsiteX52" fmla="*/ 5273457 w 8505364"/>
              <a:gd name="connsiteY52" fmla="*/ 1741118 h 2472678"/>
              <a:gd name="connsiteX53" fmla="*/ 5285984 w 8505364"/>
              <a:gd name="connsiteY53" fmla="*/ 1803748 h 2472678"/>
              <a:gd name="connsiteX54" fmla="*/ 5336088 w 8505364"/>
              <a:gd name="connsiteY54" fmla="*/ 1878904 h 2472678"/>
              <a:gd name="connsiteX55" fmla="*/ 5361140 w 8505364"/>
              <a:gd name="connsiteY55" fmla="*/ 1929009 h 2472678"/>
              <a:gd name="connsiteX56" fmla="*/ 5436296 w 8505364"/>
              <a:gd name="connsiteY56" fmla="*/ 2004165 h 2472678"/>
              <a:gd name="connsiteX57" fmla="*/ 5461348 w 8505364"/>
              <a:gd name="connsiteY57" fmla="*/ 2041743 h 2472678"/>
              <a:gd name="connsiteX58" fmla="*/ 5461348 w 8505364"/>
              <a:gd name="connsiteY58" fmla="*/ 2229633 h 2472678"/>
              <a:gd name="connsiteX59" fmla="*/ 5486400 w 8505364"/>
              <a:gd name="connsiteY59" fmla="*/ 2267211 h 2472678"/>
              <a:gd name="connsiteX60" fmla="*/ 5498926 w 8505364"/>
              <a:gd name="connsiteY60" fmla="*/ 2304789 h 2472678"/>
              <a:gd name="connsiteX61" fmla="*/ 5549030 w 8505364"/>
              <a:gd name="connsiteY61" fmla="*/ 2329841 h 2472678"/>
              <a:gd name="connsiteX62" fmla="*/ 5624186 w 8505364"/>
              <a:gd name="connsiteY62" fmla="*/ 2279737 h 2472678"/>
              <a:gd name="connsiteX63" fmla="*/ 5636712 w 8505364"/>
              <a:gd name="connsiteY63" fmla="*/ 2317315 h 2472678"/>
              <a:gd name="connsiteX64" fmla="*/ 5661764 w 8505364"/>
              <a:gd name="connsiteY64" fmla="*/ 2279737 h 2472678"/>
              <a:gd name="connsiteX65" fmla="*/ 5674290 w 8505364"/>
              <a:gd name="connsiteY65" fmla="*/ 2192055 h 2472678"/>
              <a:gd name="connsiteX66" fmla="*/ 5749447 w 8505364"/>
              <a:gd name="connsiteY66" fmla="*/ 2141951 h 2472678"/>
              <a:gd name="connsiteX67" fmla="*/ 5774499 w 8505364"/>
              <a:gd name="connsiteY67" fmla="*/ 1991639 h 2472678"/>
              <a:gd name="connsiteX68" fmla="*/ 5799551 w 8505364"/>
              <a:gd name="connsiteY68" fmla="*/ 1954061 h 2472678"/>
              <a:gd name="connsiteX69" fmla="*/ 5862181 w 8505364"/>
              <a:gd name="connsiteY69" fmla="*/ 1866378 h 2472678"/>
              <a:gd name="connsiteX70" fmla="*/ 5899759 w 8505364"/>
              <a:gd name="connsiteY70" fmla="*/ 1691014 h 2472678"/>
              <a:gd name="connsiteX71" fmla="*/ 5949863 w 8505364"/>
              <a:gd name="connsiteY71" fmla="*/ 1653436 h 2472678"/>
              <a:gd name="connsiteX72" fmla="*/ 6150279 w 8505364"/>
              <a:gd name="connsiteY72" fmla="*/ 1678488 h 2472678"/>
              <a:gd name="connsiteX73" fmla="*/ 6313118 w 8505364"/>
              <a:gd name="connsiteY73" fmla="*/ 1628384 h 2472678"/>
              <a:gd name="connsiteX74" fmla="*/ 6363222 w 8505364"/>
              <a:gd name="connsiteY74" fmla="*/ 1615858 h 2472678"/>
              <a:gd name="connsiteX75" fmla="*/ 6764055 w 8505364"/>
              <a:gd name="connsiteY75" fmla="*/ 1603332 h 2472678"/>
              <a:gd name="connsiteX76" fmla="*/ 6814159 w 8505364"/>
              <a:gd name="connsiteY76" fmla="*/ 1590806 h 2472678"/>
              <a:gd name="connsiteX77" fmla="*/ 6889315 w 8505364"/>
              <a:gd name="connsiteY77" fmla="*/ 1528176 h 2472678"/>
              <a:gd name="connsiteX78" fmla="*/ 6939419 w 8505364"/>
              <a:gd name="connsiteY78" fmla="*/ 1503124 h 2472678"/>
              <a:gd name="connsiteX79" fmla="*/ 7027101 w 8505364"/>
              <a:gd name="connsiteY79" fmla="*/ 1465546 h 2472678"/>
              <a:gd name="connsiteX80" fmla="*/ 7352778 w 8505364"/>
              <a:gd name="connsiteY80" fmla="*/ 1465546 h 2472678"/>
              <a:gd name="connsiteX81" fmla="*/ 7452986 w 8505364"/>
              <a:gd name="connsiteY81" fmla="*/ 1427967 h 2472678"/>
              <a:gd name="connsiteX82" fmla="*/ 7565721 w 8505364"/>
              <a:gd name="connsiteY82" fmla="*/ 1402915 h 2472678"/>
              <a:gd name="connsiteX83" fmla="*/ 7590773 w 8505364"/>
              <a:gd name="connsiteY83" fmla="*/ 1365337 h 2472678"/>
              <a:gd name="connsiteX84" fmla="*/ 7628351 w 8505364"/>
              <a:gd name="connsiteY84" fmla="*/ 1327759 h 2472678"/>
              <a:gd name="connsiteX85" fmla="*/ 7690981 w 8505364"/>
              <a:gd name="connsiteY85" fmla="*/ 1240077 h 2472678"/>
              <a:gd name="connsiteX86" fmla="*/ 7703507 w 8505364"/>
              <a:gd name="connsiteY86" fmla="*/ 1152395 h 2472678"/>
              <a:gd name="connsiteX87" fmla="*/ 7853819 w 8505364"/>
              <a:gd name="connsiteY87" fmla="*/ 1052187 h 2472678"/>
              <a:gd name="connsiteX88" fmla="*/ 7954027 w 8505364"/>
              <a:gd name="connsiteY88" fmla="*/ 964504 h 2472678"/>
              <a:gd name="connsiteX89" fmla="*/ 7954027 w 8505364"/>
              <a:gd name="connsiteY89" fmla="*/ 964504 h 2472678"/>
              <a:gd name="connsiteX90" fmla="*/ 7991605 w 8505364"/>
              <a:gd name="connsiteY90" fmla="*/ 939452 h 2472678"/>
              <a:gd name="connsiteX91" fmla="*/ 8016657 w 8505364"/>
              <a:gd name="connsiteY91" fmla="*/ 889348 h 2472678"/>
              <a:gd name="connsiteX92" fmla="*/ 8054236 w 8505364"/>
              <a:gd name="connsiteY92" fmla="*/ 814192 h 2472678"/>
              <a:gd name="connsiteX93" fmla="*/ 8079288 w 8505364"/>
              <a:gd name="connsiteY93" fmla="*/ 701458 h 2472678"/>
              <a:gd name="connsiteX94" fmla="*/ 8116866 w 8505364"/>
              <a:gd name="connsiteY94" fmla="*/ 663880 h 2472678"/>
              <a:gd name="connsiteX95" fmla="*/ 8154444 w 8505364"/>
              <a:gd name="connsiteY95" fmla="*/ 613776 h 2472678"/>
              <a:gd name="connsiteX96" fmla="*/ 8166970 w 8505364"/>
              <a:gd name="connsiteY96" fmla="*/ 576198 h 2472678"/>
              <a:gd name="connsiteX97" fmla="*/ 8242126 w 8505364"/>
              <a:gd name="connsiteY97" fmla="*/ 513567 h 2472678"/>
              <a:gd name="connsiteX98" fmla="*/ 8267178 w 8505364"/>
              <a:gd name="connsiteY98" fmla="*/ 475989 h 2472678"/>
              <a:gd name="connsiteX99" fmla="*/ 8292230 w 8505364"/>
              <a:gd name="connsiteY99" fmla="*/ 388307 h 2472678"/>
              <a:gd name="connsiteX100" fmla="*/ 8379912 w 8505364"/>
              <a:gd name="connsiteY100" fmla="*/ 300625 h 2472678"/>
              <a:gd name="connsiteX101" fmla="*/ 8442542 w 8505364"/>
              <a:gd name="connsiteY101" fmla="*/ 225469 h 2472678"/>
              <a:gd name="connsiteX102" fmla="*/ 8455068 w 8505364"/>
              <a:gd name="connsiteY102" fmla="*/ 187891 h 2472678"/>
              <a:gd name="connsiteX103" fmla="*/ 8467594 w 8505364"/>
              <a:gd name="connsiteY103" fmla="*/ 100209 h 2472678"/>
              <a:gd name="connsiteX104" fmla="*/ 8480121 w 8505364"/>
              <a:gd name="connsiteY104" fmla="*/ 50104 h 2472678"/>
              <a:gd name="connsiteX105" fmla="*/ 8492647 w 8505364"/>
              <a:gd name="connsiteY105" fmla="*/ 0 h 2472678"/>
              <a:gd name="connsiteX0" fmla="*/ 8505364 w 8505364"/>
              <a:gd name="connsiteY0" fmla="*/ 54315 h 2472678"/>
              <a:gd name="connsiteX1" fmla="*/ 8418412 w 8505364"/>
              <a:gd name="connsiteY1" fmla="*/ 2472678 h 2472678"/>
              <a:gd name="connsiteX2" fmla="*/ 16285 w 8505364"/>
              <a:gd name="connsiteY2" fmla="*/ 2381962 h 2472678"/>
              <a:gd name="connsiteX3" fmla="*/ 0 w 8505364"/>
              <a:gd name="connsiteY3" fmla="*/ 212943 h 2472678"/>
              <a:gd name="connsiteX4" fmla="*/ 75156 w 8505364"/>
              <a:gd name="connsiteY4" fmla="*/ 237995 h 2472678"/>
              <a:gd name="connsiteX5" fmla="*/ 175364 w 8505364"/>
              <a:gd name="connsiteY5" fmla="*/ 288099 h 2472678"/>
              <a:gd name="connsiteX6" fmla="*/ 212942 w 8505364"/>
              <a:gd name="connsiteY6" fmla="*/ 400833 h 2472678"/>
              <a:gd name="connsiteX7" fmla="*/ 225468 w 8505364"/>
              <a:gd name="connsiteY7" fmla="*/ 438411 h 2472678"/>
              <a:gd name="connsiteX8" fmla="*/ 275573 w 8505364"/>
              <a:gd name="connsiteY8" fmla="*/ 538619 h 2472678"/>
              <a:gd name="connsiteX9" fmla="*/ 338203 w 8505364"/>
              <a:gd name="connsiteY9" fmla="*/ 651354 h 2472678"/>
              <a:gd name="connsiteX10" fmla="*/ 413359 w 8505364"/>
              <a:gd name="connsiteY10" fmla="*/ 701458 h 2472678"/>
              <a:gd name="connsiteX11" fmla="*/ 601249 w 8505364"/>
              <a:gd name="connsiteY11" fmla="*/ 739036 h 2472678"/>
              <a:gd name="connsiteX12" fmla="*/ 651353 w 8505364"/>
              <a:gd name="connsiteY12" fmla="*/ 751562 h 2472678"/>
              <a:gd name="connsiteX13" fmla="*/ 713984 w 8505364"/>
              <a:gd name="connsiteY13" fmla="*/ 801666 h 2472678"/>
              <a:gd name="connsiteX14" fmla="*/ 776614 w 8505364"/>
              <a:gd name="connsiteY14" fmla="*/ 876822 h 2472678"/>
              <a:gd name="connsiteX15" fmla="*/ 939452 w 8505364"/>
              <a:gd name="connsiteY15" fmla="*/ 914400 h 2472678"/>
              <a:gd name="connsiteX16" fmla="*/ 977030 w 8505364"/>
              <a:gd name="connsiteY16" fmla="*/ 926926 h 2472678"/>
              <a:gd name="connsiteX17" fmla="*/ 1052186 w 8505364"/>
              <a:gd name="connsiteY17" fmla="*/ 939452 h 2472678"/>
              <a:gd name="connsiteX18" fmla="*/ 1077238 w 8505364"/>
              <a:gd name="connsiteY18" fmla="*/ 977030 h 2472678"/>
              <a:gd name="connsiteX19" fmla="*/ 1189973 w 8505364"/>
              <a:gd name="connsiteY19" fmla="*/ 1064713 h 2472678"/>
              <a:gd name="connsiteX20" fmla="*/ 1240077 w 8505364"/>
              <a:gd name="connsiteY20" fmla="*/ 1077239 h 2472678"/>
              <a:gd name="connsiteX21" fmla="*/ 1277655 w 8505364"/>
              <a:gd name="connsiteY21" fmla="*/ 1089765 h 2472678"/>
              <a:gd name="connsiteX22" fmla="*/ 1390389 w 8505364"/>
              <a:gd name="connsiteY22" fmla="*/ 1114817 h 2472678"/>
              <a:gd name="connsiteX23" fmla="*/ 1578279 w 8505364"/>
              <a:gd name="connsiteY23" fmla="*/ 1102291 h 2472678"/>
              <a:gd name="connsiteX24" fmla="*/ 1728592 w 8505364"/>
              <a:gd name="connsiteY24" fmla="*/ 1127343 h 2472678"/>
              <a:gd name="connsiteX25" fmla="*/ 1803748 w 8505364"/>
              <a:gd name="connsiteY25" fmla="*/ 1152395 h 2472678"/>
              <a:gd name="connsiteX26" fmla="*/ 2279737 w 8505364"/>
              <a:gd name="connsiteY26" fmla="*/ 1164921 h 2472678"/>
              <a:gd name="connsiteX27" fmla="*/ 2455101 w 8505364"/>
              <a:gd name="connsiteY27" fmla="*/ 1265129 h 2472678"/>
              <a:gd name="connsiteX28" fmla="*/ 2755726 w 8505364"/>
              <a:gd name="connsiteY28" fmla="*/ 1277655 h 2472678"/>
              <a:gd name="connsiteX29" fmla="*/ 2830882 w 8505364"/>
              <a:gd name="connsiteY29" fmla="*/ 1352811 h 2472678"/>
              <a:gd name="connsiteX30" fmla="*/ 2931090 w 8505364"/>
              <a:gd name="connsiteY30" fmla="*/ 1402915 h 2472678"/>
              <a:gd name="connsiteX31" fmla="*/ 2968668 w 8505364"/>
              <a:gd name="connsiteY31" fmla="*/ 1415441 h 2472678"/>
              <a:gd name="connsiteX32" fmla="*/ 3056351 w 8505364"/>
              <a:gd name="connsiteY32" fmla="*/ 1427967 h 2472678"/>
              <a:gd name="connsiteX33" fmla="*/ 3093929 w 8505364"/>
              <a:gd name="connsiteY33" fmla="*/ 1453019 h 2472678"/>
              <a:gd name="connsiteX34" fmla="*/ 3156559 w 8505364"/>
              <a:gd name="connsiteY34" fmla="*/ 1515650 h 2472678"/>
              <a:gd name="connsiteX35" fmla="*/ 3632548 w 8505364"/>
              <a:gd name="connsiteY35" fmla="*/ 1503124 h 2472678"/>
              <a:gd name="connsiteX36" fmla="*/ 3682652 w 8505364"/>
              <a:gd name="connsiteY36" fmla="*/ 1490598 h 2472678"/>
              <a:gd name="connsiteX37" fmla="*/ 4020855 w 8505364"/>
              <a:gd name="connsiteY37" fmla="*/ 1478072 h 2472678"/>
              <a:gd name="connsiteX38" fmla="*/ 4045907 w 8505364"/>
              <a:gd name="connsiteY38" fmla="*/ 1453019 h 2472678"/>
              <a:gd name="connsiteX39" fmla="*/ 4096011 w 8505364"/>
              <a:gd name="connsiteY39" fmla="*/ 1427967 h 2472678"/>
              <a:gd name="connsiteX40" fmla="*/ 4133589 w 8505364"/>
              <a:gd name="connsiteY40" fmla="*/ 1402915 h 2472678"/>
              <a:gd name="connsiteX41" fmla="*/ 4283901 w 8505364"/>
              <a:gd name="connsiteY41" fmla="*/ 1415441 h 2472678"/>
              <a:gd name="connsiteX42" fmla="*/ 4359057 w 8505364"/>
              <a:gd name="connsiteY42" fmla="*/ 1465546 h 2472678"/>
              <a:gd name="connsiteX43" fmla="*/ 4396636 w 8505364"/>
              <a:gd name="connsiteY43" fmla="*/ 1478072 h 2472678"/>
              <a:gd name="connsiteX44" fmla="*/ 4434214 w 8505364"/>
              <a:gd name="connsiteY44" fmla="*/ 1503124 h 2472678"/>
              <a:gd name="connsiteX45" fmla="*/ 4572000 w 8505364"/>
              <a:gd name="connsiteY45" fmla="*/ 1515650 h 2472678"/>
              <a:gd name="connsiteX46" fmla="*/ 4609578 w 8505364"/>
              <a:gd name="connsiteY46" fmla="*/ 1528176 h 2472678"/>
              <a:gd name="connsiteX47" fmla="*/ 4622104 w 8505364"/>
              <a:gd name="connsiteY47" fmla="*/ 1603332 h 2472678"/>
              <a:gd name="connsiteX48" fmla="*/ 4659682 w 8505364"/>
              <a:gd name="connsiteY48" fmla="*/ 1615858 h 2472678"/>
              <a:gd name="connsiteX49" fmla="*/ 4697260 w 8505364"/>
              <a:gd name="connsiteY49" fmla="*/ 1640910 h 2472678"/>
              <a:gd name="connsiteX50" fmla="*/ 5073041 w 8505364"/>
              <a:gd name="connsiteY50" fmla="*/ 1640910 h 2472678"/>
              <a:gd name="connsiteX51" fmla="*/ 5123145 w 8505364"/>
              <a:gd name="connsiteY51" fmla="*/ 1665962 h 2472678"/>
              <a:gd name="connsiteX52" fmla="*/ 5273457 w 8505364"/>
              <a:gd name="connsiteY52" fmla="*/ 1741118 h 2472678"/>
              <a:gd name="connsiteX53" fmla="*/ 5285984 w 8505364"/>
              <a:gd name="connsiteY53" fmla="*/ 1803748 h 2472678"/>
              <a:gd name="connsiteX54" fmla="*/ 5336088 w 8505364"/>
              <a:gd name="connsiteY54" fmla="*/ 1878904 h 2472678"/>
              <a:gd name="connsiteX55" fmla="*/ 5361140 w 8505364"/>
              <a:gd name="connsiteY55" fmla="*/ 1929009 h 2472678"/>
              <a:gd name="connsiteX56" fmla="*/ 5436296 w 8505364"/>
              <a:gd name="connsiteY56" fmla="*/ 2004165 h 2472678"/>
              <a:gd name="connsiteX57" fmla="*/ 5461348 w 8505364"/>
              <a:gd name="connsiteY57" fmla="*/ 2041743 h 2472678"/>
              <a:gd name="connsiteX58" fmla="*/ 5461348 w 8505364"/>
              <a:gd name="connsiteY58" fmla="*/ 2229633 h 2472678"/>
              <a:gd name="connsiteX59" fmla="*/ 5486400 w 8505364"/>
              <a:gd name="connsiteY59" fmla="*/ 2267211 h 2472678"/>
              <a:gd name="connsiteX60" fmla="*/ 5498926 w 8505364"/>
              <a:gd name="connsiteY60" fmla="*/ 2304789 h 2472678"/>
              <a:gd name="connsiteX61" fmla="*/ 5549030 w 8505364"/>
              <a:gd name="connsiteY61" fmla="*/ 2329841 h 2472678"/>
              <a:gd name="connsiteX62" fmla="*/ 5624186 w 8505364"/>
              <a:gd name="connsiteY62" fmla="*/ 2279737 h 2472678"/>
              <a:gd name="connsiteX63" fmla="*/ 5636712 w 8505364"/>
              <a:gd name="connsiteY63" fmla="*/ 2317315 h 2472678"/>
              <a:gd name="connsiteX64" fmla="*/ 5661764 w 8505364"/>
              <a:gd name="connsiteY64" fmla="*/ 2279737 h 2472678"/>
              <a:gd name="connsiteX65" fmla="*/ 5674290 w 8505364"/>
              <a:gd name="connsiteY65" fmla="*/ 2192055 h 2472678"/>
              <a:gd name="connsiteX66" fmla="*/ 5749447 w 8505364"/>
              <a:gd name="connsiteY66" fmla="*/ 2141951 h 2472678"/>
              <a:gd name="connsiteX67" fmla="*/ 5774499 w 8505364"/>
              <a:gd name="connsiteY67" fmla="*/ 1991639 h 2472678"/>
              <a:gd name="connsiteX68" fmla="*/ 5799551 w 8505364"/>
              <a:gd name="connsiteY68" fmla="*/ 1954061 h 2472678"/>
              <a:gd name="connsiteX69" fmla="*/ 5862181 w 8505364"/>
              <a:gd name="connsiteY69" fmla="*/ 1866378 h 2472678"/>
              <a:gd name="connsiteX70" fmla="*/ 5899759 w 8505364"/>
              <a:gd name="connsiteY70" fmla="*/ 1691014 h 2472678"/>
              <a:gd name="connsiteX71" fmla="*/ 5949863 w 8505364"/>
              <a:gd name="connsiteY71" fmla="*/ 1653436 h 2472678"/>
              <a:gd name="connsiteX72" fmla="*/ 6150279 w 8505364"/>
              <a:gd name="connsiteY72" fmla="*/ 1678488 h 2472678"/>
              <a:gd name="connsiteX73" fmla="*/ 6313118 w 8505364"/>
              <a:gd name="connsiteY73" fmla="*/ 1628384 h 2472678"/>
              <a:gd name="connsiteX74" fmla="*/ 6363222 w 8505364"/>
              <a:gd name="connsiteY74" fmla="*/ 1615858 h 2472678"/>
              <a:gd name="connsiteX75" fmla="*/ 6764055 w 8505364"/>
              <a:gd name="connsiteY75" fmla="*/ 1603332 h 2472678"/>
              <a:gd name="connsiteX76" fmla="*/ 6814159 w 8505364"/>
              <a:gd name="connsiteY76" fmla="*/ 1590806 h 2472678"/>
              <a:gd name="connsiteX77" fmla="*/ 6889315 w 8505364"/>
              <a:gd name="connsiteY77" fmla="*/ 1528176 h 2472678"/>
              <a:gd name="connsiteX78" fmla="*/ 6939419 w 8505364"/>
              <a:gd name="connsiteY78" fmla="*/ 1503124 h 2472678"/>
              <a:gd name="connsiteX79" fmla="*/ 7027101 w 8505364"/>
              <a:gd name="connsiteY79" fmla="*/ 1465546 h 2472678"/>
              <a:gd name="connsiteX80" fmla="*/ 7352778 w 8505364"/>
              <a:gd name="connsiteY80" fmla="*/ 1465546 h 2472678"/>
              <a:gd name="connsiteX81" fmla="*/ 7452986 w 8505364"/>
              <a:gd name="connsiteY81" fmla="*/ 1427967 h 2472678"/>
              <a:gd name="connsiteX82" fmla="*/ 7565721 w 8505364"/>
              <a:gd name="connsiteY82" fmla="*/ 1402915 h 2472678"/>
              <a:gd name="connsiteX83" fmla="*/ 7590773 w 8505364"/>
              <a:gd name="connsiteY83" fmla="*/ 1365337 h 2472678"/>
              <a:gd name="connsiteX84" fmla="*/ 7628351 w 8505364"/>
              <a:gd name="connsiteY84" fmla="*/ 1327759 h 2472678"/>
              <a:gd name="connsiteX85" fmla="*/ 7690981 w 8505364"/>
              <a:gd name="connsiteY85" fmla="*/ 1240077 h 2472678"/>
              <a:gd name="connsiteX86" fmla="*/ 7703507 w 8505364"/>
              <a:gd name="connsiteY86" fmla="*/ 1152395 h 2472678"/>
              <a:gd name="connsiteX87" fmla="*/ 7853819 w 8505364"/>
              <a:gd name="connsiteY87" fmla="*/ 1052187 h 2472678"/>
              <a:gd name="connsiteX88" fmla="*/ 7954027 w 8505364"/>
              <a:gd name="connsiteY88" fmla="*/ 964504 h 2472678"/>
              <a:gd name="connsiteX89" fmla="*/ 7954027 w 8505364"/>
              <a:gd name="connsiteY89" fmla="*/ 964504 h 2472678"/>
              <a:gd name="connsiteX90" fmla="*/ 7991605 w 8505364"/>
              <a:gd name="connsiteY90" fmla="*/ 939452 h 2472678"/>
              <a:gd name="connsiteX91" fmla="*/ 8016657 w 8505364"/>
              <a:gd name="connsiteY91" fmla="*/ 889348 h 2472678"/>
              <a:gd name="connsiteX92" fmla="*/ 8054236 w 8505364"/>
              <a:gd name="connsiteY92" fmla="*/ 814192 h 2472678"/>
              <a:gd name="connsiteX93" fmla="*/ 8079288 w 8505364"/>
              <a:gd name="connsiteY93" fmla="*/ 701458 h 2472678"/>
              <a:gd name="connsiteX94" fmla="*/ 8116866 w 8505364"/>
              <a:gd name="connsiteY94" fmla="*/ 663880 h 2472678"/>
              <a:gd name="connsiteX95" fmla="*/ 8154444 w 8505364"/>
              <a:gd name="connsiteY95" fmla="*/ 613776 h 2472678"/>
              <a:gd name="connsiteX96" fmla="*/ 8166970 w 8505364"/>
              <a:gd name="connsiteY96" fmla="*/ 576198 h 2472678"/>
              <a:gd name="connsiteX97" fmla="*/ 8242126 w 8505364"/>
              <a:gd name="connsiteY97" fmla="*/ 513567 h 2472678"/>
              <a:gd name="connsiteX98" fmla="*/ 8267178 w 8505364"/>
              <a:gd name="connsiteY98" fmla="*/ 475989 h 2472678"/>
              <a:gd name="connsiteX99" fmla="*/ 8292230 w 8505364"/>
              <a:gd name="connsiteY99" fmla="*/ 388307 h 2472678"/>
              <a:gd name="connsiteX100" fmla="*/ 8379912 w 8505364"/>
              <a:gd name="connsiteY100" fmla="*/ 300625 h 2472678"/>
              <a:gd name="connsiteX101" fmla="*/ 8442542 w 8505364"/>
              <a:gd name="connsiteY101" fmla="*/ 225469 h 2472678"/>
              <a:gd name="connsiteX102" fmla="*/ 8455068 w 8505364"/>
              <a:gd name="connsiteY102" fmla="*/ 187891 h 2472678"/>
              <a:gd name="connsiteX103" fmla="*/ 8467594 w 8505364"/>
              <a:gd name="connsiteY103" fmla="*/ 100209 h 2472678"/>
              <a:gd name="connsiteX104" fmla="*/ 8480121 w 8505364"/>
              <a:gd name="connsiteY104" fmla="*/ 50104 h 2472678"/>
              <a:gd name="connsiteX105" fmla="*/ 8492647 w 8505364"/>
              <a:gd name="connsiteY105" fmla="*/ 0 h 2472678"/>
              <a:gd name="connsiteX0" fmla="*/ 8505364 w 8505364"/>
              <a:gd name="connsiteY0" fmla="*/ 54315 h 2381962"/>
              <a:gd name="connsiteX1" fmla="*/ 16285 w 8505364"/>
              <a:gd name="connsiteY1" fmla="*/ 2381962 h 2381962"/>
              <a:gd name="connsiteX2" fmla="*/ 0 w 8505364"/>
              <a:gd name="connsiteY2" fmla="*/ 212943 h 2381962"/>
              <a:gd name="connsiteX3" fmla="*/ 75156 w 8505364"/>
              <a:gd name="connsiteY3" fmla="*/ 237995 h 2381962"/>
              <a:gd name="connsiteX4" fmla="*/ 175364 w 8505364"/>
              <a:gd name="connsiteY4" fmla="*/ 288099 h 2381962"/>
              <a:gd name="connsiteX5" fmla="*/ 212942 w 8505364"/>
              <a:gd name="connsiteY5" fmla="*/ 400833 h 2381962"/>
              <a:gd name="connsiteX6" fmla="*/ 225468 w 8505364"/>
              <a:gd name="connsiteY6" fmla="*/ 438411 h 2381962"/>
              <a:gd name="connsiteX7" fmla="*/ 275573 w 8505364"/>
              <a:gd name="connsiteY7" fmla="*/ 538619 h 2381962"/>
              <a:gd name="connsiteX8" fmla="*/ 338203 w 8505364"/>
              <a:gd name="connsiteY8" fmla="*/ 651354 h 2381962"/>
              <a:gd name="connsiteX9" fmla="*/ 413359 w 8505364"/>
              <a:gd name="connsiteY9" fmla="*/ 701458 h 2381962"/>
              <a:gd name="connsiteX10" fmla="*/ 601249 w 8505364"/>
              <a:gd name="connsiteY10" fmla="*/ 739036 h 2381962"/>
              <a:gd name="connsiteX11" fmla="*/ 651353 w 8505364"/>
              <a:gd name="connsiteY11" fmla="*/ 751562 h 2381962"/>
              <a:gd name="connsiteX12" fmla="*/ 713984 w 8505364"/>
              <a:gd name="connsiteY12" fmla="*/ 801666 h 2381962"/>
              <a:gd name="connsiteX13" fmla="*/ 776614 w 8505364"/>
              <a:gd name="connsiteY13" fmla="*/ 876822 h 2381962"/>
              <a:gd name="connsiteX14" fmla="*/ 939452 w 8505364"/>
              <a:gd name="connsiteY14" fmla="*/ 914400 h 2381962"/>
              <a:gd name="connsiteX15" fmla="*/ 977030 w 8505364"/>
              <a:gd name="connsiteY15" fmla="*/ 926926 h 2381962"/>
              <a:gd name="connsiteX16" fmla="*/ 1052186 w 8505364"/>
              <a:gd name="connsiteY16" fmla="*/ 939452 h 2381962"/>
              <a:gd name="connsiteX17" fmla="*/ 1077238 w 8505364"/>
              <a:gd name="connsiteY17" fmla="*/ 977030 h 2381962"/>
              <a:gd name="connsiteX18" fmla="*/ 1189973 w 8505364"/>
              <a:gd name="connsiteY18" fmla="*/ 1064713 h 2381962"/>
              <a:gd name="connsiteX19" fmla="*/ 1240077 w 8505364"/>
              <a:gd name="connsiteY19" fmla="*/ 1077239 h 2381962"/>
              <a:gd name="connsiteX20" fmla="*/ 1277655 w 8505364"/>
              <a:gd name="connsiteY20" fmla="*/ 1089765 h 2381962"/>
              <a:gd name="connsiteX21" fmla="*/ 1390389 w 8505364"/>
              <a:gd name="connsiteY21" fmla="*/ 1114817 h 2381962"/>
              <a:gd name="connsiteX22" fmla="*/ 1578279 w 8505364"/>
              <a:gd name="connsiteY22" fmla="*/ 1102291 h 2381962"/>
              <a:gd name="connsiteX23" fmla="*/ 1728592 w 8505364"/>
              <a:gd name="connsiteY23" fmla="*/ 1127343 h 2381962"/>
              <a:gd name="connsiteX24" fmla="*/ 1803748 w 8505364"/>
              <a:gd name="connsiteY24" fmla="*/ 1152395 h 2381962"/>
              <a:gd name="connsiteX25" fmla="*/ 2279737 w 8505364"/>
              <a:gd name="connsiteY25" fmla="*/ 1164921 h 2381962"/>
              <a:gd name="connsiteX26" fmla="*/ 2455101 w 8505364"/>
              <a:gd name="connsiteY26" fmla="*/ 1265129 h 2381962"/>
              <a:gd name="connsiteX27" fmla="*/ 2755726 w 8505364"/>
              <a:gd name="connsiteY27" fmla="*/ 1277655 h 2381962"/>
              <a:gd name="connsiteX28" fmla="*/ 2830882 w 8505364"/>
              <a:gd name="connsiteY28" fmla="*/ 1352811 h 2381962"/>
              <a:gd name="connsiteX29" fmla="*/ 2931090 w 8505364"/>
              <a:gd name="connsiteY29" fmla="*/ 1402915 h 2381962"/>
              <a:gd name="connsiteX30" fmla="*/ 2968668 w 8505364"/>
              <a:gd name="connsiteY30" fmla="*/ 1415441 h 2381962"/>
              <a:gd name="connsiteX31" fmla="*/ 3056351 w 8505364"/>
              <a:gd name="connsiteY31" fmla="*/ 1427967 h 2381962"/>
              <a:gd name="connsiteX32" fmla="*/ 3093929 w 8505364"/>
              <a:gd name="connsiteY32" fmla="*/ 1453019 h 2381962"/>
              <a:gd name="connsiteX33" fmla="*/ 3156559 w 8505364"/>
              <a:gd name="connsiteY33" fmla="*/ 1515650 h 2381962"/>
              <a:gd name="connsiteX34" fmla="*/ 3632548 w 8505364"/>
              <a:gd name="connsiteY34" fmla="*/ 1503124 h 2381962"/>
              <a:gd name="connsiteX35" fmla="*/ 3682652 w 8505364"/>
              <a:gd name="connsiteY35" fmla="*/ 1490598 h 2381962"/>
              <a:gd name="connsiteX36" fmla="*/ 4020855 w 8505364"/>
              <a:gd name="connsiteY36" fmla="*/ 1478072 h 2381962"/>
              <a:gd name="connsiteX37" fmla="*/ 4045907 w 8505364"/>
              <a:gd name="connsiteY37" fmla="*/ 1453019 h 2381962"/>
              <a:gd name="connsiteX38" fmla="*/ 4096011 w 8505364"/>
              <a:gd name="connsiteY38" fmla="*/ 1427967 h 2381962"/>
              <a:gd name="connsiteX39" fmla="*/ 4133589 w 8505364"/>
              <a:gd name="connsiteY39" fmla="*/ 1402915 h 2381962"/>
              <a:gd name="connsiteX40" fmla="*/ 4283901 w 8505364"/>
              <a:gd name="connsiteY40" fmla="*/ 1415441 h 2381962"/>
              <a:gd name="connsiteX41" fmla="*/ 4359057 w 8505364"/>
              <a:gd name="connsiteY41" fmla="*/ 1465546 h 2381962"/>
              <a:gd name="connsiteX42" fmla="*/ 4396636 w 8505364"/>
              <a:gd name="connsiteY42" fmla="*/ 1478072 h 2381962"/>
              <a:gd name="connsiteX43" fmla="*/ 4434214 w 8505364"/>
              <a:gd name="connsiteY43" fmla="*/ 1503124 h 2381962"/>
              <a:gd name="connsiteX44" fmla="*/ 4572000 w 8505364"/>
              <a:gd name="connsiteY44" fmla="*/ 1515650 h 2381962"/>
              <a:gd name="connsiteX45" fmla="*/ 4609578 w 8505364"/>
              <a:gd name="connsiteY45" fmla="*/ 1528176 h 2381962"/>
              <a:gd name="connsiteX46" fmla="*/ 4622104 w 8505364"/>
              <a:gd name="connsiteY46" fmla="*/ 1603332 h 2381962"/>
              <a:gd name="connsiteX47" fmla="*/ 4659682 w 8505364"/>
              <a:gd name="connsiteY47" fmla="*/ 1615858 h 2381962"/>
              <a:gd name="connsiteX48" fmla="*/ 4697260 w 8505364"/>
              <a:gd name="connsiteY48" fmla="*/ 1640910 h 2381962"/>
              <a:gd name="connsiteX49" fmla="*/ 5073041 w 8505364"/>
              <a:gd name="connsiteY49" fmla="*/ 1640910 h 2381962"/>
              <a:gd name="connsiteX50" fmla="*/ 5123145 w 8505364"/>
              <a:gd name="connsiteY50" fmla="*/ 1665962 h 2381962"/>
              <a:gd name="connsiteX51" fmla="*/ 5273457 w 8505364"/>
              <a:gd name="connsiteY51" fmla="*/ 1741118 h 2381962"/>
              <a:gd name="connsiteX52" fmla="*/ 5285984 w 8505364"/>
              <a:gd name="connsiteY52" fmla="*/ 1803748 h 2381962"/>
              <a:gd name="connsiteX53" fmla="*/ 5336088 w 8505364"/>
              <a:gd name="connsiteY53" fmla="*/ 1878904 h 2381962"/>
              <a:gd name="connsiteX54" fmla="*/ 5361140 w 8505364"/>
              <a:gd name="connsiteY54" fmla="*/ 1929009 h 2381962"/>
              <a:gd name="connsiteX55" fmla="*/ 5436296 w 8505364"/>
              <a:gd name="connsiteY55" fmla="*/ 2004165 h 2381962"/>
              <a:gd name="connsiteX56" fmla="*/ 5461348 w 8505364"/>
              <a:gd name="connsiteY56" fmla="*/ 2041743 h 2381962"/>
              <a:gd name="connsiteX57" fmla="*/ 5461348 w 8505364"/>
              <a:gd name="connsiteY57" fmla="*/ 2229633 h 2381962"/>
              <a:gd name="connsiteX58" fmla="*/ 5486400 w 8505364"/>
              <a:gd name="connsiteY58" fmla="*/ 2267211 h 2381962"/>
              <a:gd name="connsiteX59" fmla="*/ 5498926 w 8505364"/>
              <a:gd name="connsiteY59" fmla="*/ 2304789 h 2381962"/>
              <a:gd name="connsiteX60" fmla="*/ 5549030 w 8505364"/>
              <a:gd name="connsiteY60" fmla="*/ 2329841 h 2381962"/>
              <a:gd name="connsiteX61" fmla="*/ 5624186 w 8505364"/>
              <a:gd name="connsiteY61" fmla="*/ 2279737 h 2381962"/>
              <a:gd name="connsiteX62" fmla="*/ 5636712 w 8505364"/>
              <a:gd name="connsiteY62" fmla="*/ 2317315 h 2381962"/>
              <a:gd name="connsiteX63" fmla="*/ 5661764 w 8505364"/>
              <a:gd name="connsiteY63" fmla="*/ 2279737 h 2381962"/>
              <a:gd name="connsiteX64" fmla="*/ 5674290 w 8505364"/>
              <a:gd name="connsiteY64" fmla="*/ 2192055 h 2381962"/>
              <a:gd name="connsiteX65" fmla="*/ 5749447 w 8505364"/>
              <a:gd name="connsiteY65" fmla="*/ 2141951 h 2381962"/>
              <a:gd name="connsiteX66" fmla="*/ 5774499 w 8505364"/>
              <a:gd name="connsiteY66" fmla="*/ 1991639 h 2381962"/>
              <a:gd name="connsiteX67" fmla="*/ 5799551 w 8505364"/>
              <a:gd name="connsiteY67" fmla="*/ 1954061 h 2381962"/>
              <a:gd name="connsiteX68" fmla="*/ 5862181 w 8505364"/>
              <a:gd name="connsiteY68" fmla="*/ 1866378 h 2381962"/>
              <a:gd name="connsiteX69" fmla="*/ 5899759 w 8505364"/>
              <a:gd name="connsiteY69" fmla="*/ 1691014 h 2381962"/>
              <a:gd name="connsiteX70" fmla="*/ 5949863 w 8505364"/>
              <a:gd name="connsiteY70" fmla="*/ 1653436 h 2381962"/>
              <a:gd name="connsiteX71" fmla="*/ 6150279 w 8505364"/>
              <a:gd name="connsiteY71" fmla="*/ 1678488 h 2381962"/>
              <a:gd name="connsiteX72" fmla="*/ 6313118 w 8505364"/>
              <a:gd name="connsiteY72" fmla="*/ 1628384 h 2381962"/>
              <a:gd name="connsiteX73" fmla="*/ 6363222 w 8505364"/>
              <a:gd name="connsiteY73" fmla="*/ 1615858 h 2381962"/>
              <a:gd name="connsiteX74" fmla="*/ 6764055 w 8505364"/>
              <a:gd name="connsiteY74" fmla="*/ 1603332 h 2381962"/>
              <a:gd name="connsiteX75" fmla="*/ 6814159 w 8505364"/>
              <a:gd name="connsiteY75" fmla="*/ 1590806 h 2381962"/>
              <a:gd name="connsiteX76" fmla="*/ 6889315 w 8505364"/>
              <a:gd name="connsiteY76" fmla="*/ 1528176 h 2381962"/>
              <a:gd name="connsiteX77" fmla="*/ 6939419 w 8505364"/>
              <a:gd name="connsiteY77" fmla="*/ 1503124 h 2381962"/>
              <a:gd name="connsiteX78" fmla="*/ 7027101 w 8505364"/>
              <a:gd name="connsiteY78" fmla="*/ 1465546 h 2381962"/>
              <a:gd name="connsiteX79" fmla="*/ 7352778 w 8505364"/>
              <a:gd name="connsiteY79" fmla="*/ 1465546 h 2381962"/>
              <a:gd name="connsiteX80" fmla="*/ 7452986 w 8505364"/>
              <a:gd name="connsiteY80" fmla="*/ 1427967 h 2381962"/>
              <a:gd name="connsiteX81" fmla="*/ 7565721 w 8505364"/>
              <a:gd name="connsiteY81" fmla="*/ 1402915 h 2381962"/>
              <a:gd name="connsiteX82" fmla="*/ 7590773 w 8505364"/>
              <a:gd name="connsiteY82" fmla="*/ 1365337 h 2381962"/>
              <a:gd name="connsiteX83" fmla="*/ 7628351 w 8505364"/>
              <a:gd name="connsiteY83" fmla="*/ 1327759 h 2381962"/>
              <a:gd name="connsiteX84" fmla="*/ 7690981 w 8505364"/>
              <a:gd name="connsiteY84" fmla="*/ 1240077 h 2381962"/>
              <a:gd name="connsiteX85" fmla="*/ 7703507 w 8505364"/>
              <a:gd name="connsiteY85" fmla="*/ 1152395 h 2381962"/>
              <a:gd name="connsiteX86" fmla="*/ 7853819 w 8505364"/>
              <a:gd name="connsiteY86" fmla="*/ 1052187 h 2381962"/>
              <a:gd name="connsiteX87" fmla="*/ 7954027 w 8505364"/>
              <a:gd name="connsiteY87" fmla="*/ 964504 h 2381962"/>
              <a:gd name="connsiteX88" fmla="*/ 7954027 w 8505364"/>
              <a:gd name="connsiteY88" fmla="*/ 964504 h 2381962"/>
              <a:gd name="connsiteX89" fmla="*/ 7991605 w 8505364"/>
              <a:gd name="connsiteY89" fmla="*/ 939452 h 2381962"/>
              <a:gd name="connsiteX90" fmla="*/ 8016657 w 8505364"/>
              <a:gd name="connsiteY90" fmla="*/ 889348 h 2381962"/>
              <a:gd name="connsiteX91" fmla="*/ 8054236 w 8505364"/>
              <a:gd name="connsiteY91" fmla="*/ 814192 h 2381962"/>
              <a:gd name="connsiteX92" fmla="*/ 8079288 w 8505364"/>
              <a:gd name="connsiteY92" fmla="*/ 701458 h 2381962"/>
              <a:gd name="connsiteX93" fmla="*/ 8116866 w 8505364"/>
              <a:gd name="connsiteY93" fmla="*/ 663880 h 2381962"/>
              <a:gd name="connsiteX94" fmla="*/ 8154444 w 8505364"/>
              <a:gd name="connsiteY94" fmla="*/ 613776 h 2381962"/>
              <a:gd name="connsiteX95" fmla="*/ 8166970 w 8505364"/>
              <a:gd name="connsiteY95" fmla="*/ 576198 h 2381962"/>
              <a:gd name="connsiteX96" fmla="*/ 8242126 w 8505364"/>
              <a:gd name="connsiteY96" fmla="*/ 513567 h 2381962"/>
              <a:gd name="connsiteX97" fmla="*/ 8267178 w 8505364"/>
              <a:gd name="connsiteY97" fmla="*/ 475989 h 2381962"/>
              <a:gd name="connsiteX98" fmla="*/ 8292230 w 8505364"/>
              <a:gd name="connsiteY98" fmla="*/ 388307 h 2381962"/>
              <a:gd name="connsiteX99" fmla="*/ 8379912 w 8505364"/>
              <a:gd name="connsiteY99" fmla="*/ 300625 h 2381962"/>
              <a:gd name="connsiteX100" fmla="*/ 8442542 w 8505364"/>
              <a:gd name="connsiteY100" fmla="*/ 225469 h 2381962"/>
              <a:gd name="connsiteX101" fmla="*/ 8455068 w 8505364"/>
              <a:gd name="connsiteY101" fmla="*/ 187891 h 2381962"/>
              <a:gd name="connsiteX102" fmla="*/ 8467594 w 8505364"/>
              <a:gd name="connsiteY102" fmla="*/ 100209 h 2381962"/>
              <a:gd name="connsiteX103" fmla="*/ 8480121 w 8505364"/>
              <a:gd name="connsiteY103" fmla="*/ 50104 h 2381962"/>
              <a:gd name="connsiteX104" fmla="*/ 8492647 w 8505364"/>
              <a:gd name="connsiteY104" fmla="*/ 0 h 2381962"/>
              <a:gd name="connsiteX0" fmla="*/ 8505364 w 8505364"/>
              <a:gd name="connsiteY0" fmla="*/ 54315 h 2329841"/>
              <a:gd name="connsiteX1" fmla="*/ 0 w 8505364"/>
              <a:gd name="connsiteY1" fmla="*/ 212943 h 2329841"/>
              <a:gd name="connsiteX2" fmla="*/ 75156 w 8505364"/>
              <a:gd name="connsiteY2" fmla="*/ 237995 h 2329841"/>
              <a:gd name="connsiteX3" fmla="*/ 175364 w 8505364"/>
              <a:gd name="connsiteY3" fmla="*/ 288099 h 2329841"/>
              <a:gd name="connsiteX4" fmla="*/ 212942 w 8505364"/>
              <a:gd name="connsiteY4" fmla="*/ 400833 h 2329841"/>
              <a:gd name="connsiteX5" fmla="*/ 225468 w 8505364"/>
              <a:gd name="connsiteY5" fmla="*/ 438411 h 2329841"/>
              <a:gd name="connsiteX6" fmla="*/ 275573 w 8505364"/>
              <a:gd name="connsiteY6" fmla="*/ 538619 h 2329841"/>
              <a:gd name="connsiteX7" fmla="*/ 338203 w 8505364"/>
              <a:gd name="connsiteY7" fmla="*/ 651354 h 2329841"/>
              <a:gd name="connsiteX8" fmla="*/ 413359 w 8505364"/>
              <a:gd name="connsiteY8" fmla="*/ 701458 h 2329841"/>
              <a:gd name="connsiteX9" fmla="*/ 601249 w 8505364"/>
              <a:gd name="connsiteY9" fmla="*/ 739036 h 2329841"/>
              <a:gd name="connsiteX10" fmla="*/ 651353 w 8505364"/>
              <a:gd name="connsiteY10" fmla="*/ 751562 h 2329841"/>
              <a:gd name="connsiteX11" fmla="*/ 713984 w 8505364"/>
              <a:gd name="connsiteY11" fmla="*/ 801666 h 2329841"/>
              <a:gd name="connsiteX12" fmla="*/ 776614 w 8505364"/>
              <a:gd name="connsiteY12" fmla="*/ 876822 h 2329841"/>
              <a:gd name="connsiteX13" fmla="*/ 939452 w 8505364"/>
              <a:gd name="connsiteY13" fmla="*/ 914400 h 2329841"/>
              <a:gd name="connsiteX14" fmla="*/ 977030 w 8505364"/>
              <a:gd name="connsiteY14" fmla="*/ 926926 h 2329841"/>
              <a:gd name="connsiteX15" fmla="*/ 1052186 w 8505364"/>
              <a:gd name="connsiteY15" fmla="*/ 939452 h 2329841"/>
              <a:gd name="connsiteX16" fmla="*/ 1077238 w 8505364"/>
              <a:gd name="connsiteY16" fmla="*/ 977030 h 2329841"/>
              <a:gd name="connsiteX17" fmla="*/ 1189973 w 8505364"/>
              <a:gd name="connsiteY17" fmla="*/ 1064713 h 2329841"/>
              <a:gd name="connsiteX18" fmla="*/ 1240077 w 8505364"/>
              <a:gd name="connsiteY18" fmla="*/ 1077239 h 2329841"/>
              <a:gd name="connsiteX19" fmla="*/ 1277655 w 8505364"/>
              <a:gd name="connsiteY19" fmla="*/ 1089765 h 2329841"/>
              <a:gd name="connsiteX20" fmla="*/ 1390389 w 8505364"/>
              <a:gd name="connsiteY20" fmla="*/ 1114817 h 2329841"/>
              <a:gd name="connsiteX21" fmla="*/ 1578279 w 8505364"/>
              <a:gd name="connsiteY21" fmla="*/ 1102291 h 2329841"/>
              <a:gd name="connsiteX22" fmla="*/ 1728592 w 8505364"/>
              <a:gd name="connsiteY22" fmla="*/ 1127343 h 2329841"/>
              <a:gd name="connsiteX23" fmla="*/ 1803748 w 8505364"/>
              <a:gd name="connsiteY23" fmla="*/ 1152395 h 2329841"/>
              <a:gd name="connsiteX24" fmla="*/ 2279737 w 8505364"/>
              <a:gd name="connsiteY24" fmla="*/ 1164921 h 2329841"/>
              <a:gd name="connsiteX25" fmla="*/ 2455101 w 8505364"/>
              <a:gd name="connsiteY25" fmla="*/ 1265129 h 2329841"/>
              <a:gd name="connsiteX26" fmla="*/ 2755726 w 8505364"/>
              <a:gd name="connsiteY26" fmla="*/ 1277655 h 2329841"/>
              <a:gd name="connsiteX27" fmla="*/ 2830882 w 8505364"/>
              <a:gd name="connsiteY27" fmla="*/ 1352811 h 2329841"/>
              <a:gd name="connsiteX28" fmla="*/ 2931090 w 8505364"/>
              <a:gd name="connsiteY28" fmla="*/ 1402915 h 2329841"/>
              <a:gd name="connsiteX29" fmla="*/ 2968668 w 8505364"/>
              <a:gd name="connsiteY29" fmla="*/ 1415441 h 2329841"/>
              <a:gd name="connsiteX30" fmla="*/ 3056351 w 8505364"/>
              <a:gd name="connsiteY30" fmla="*/ 1427967 h 2329841"/>
              <a:gd name="connsiteX31" fmla="*/ 3093929 w 8505364"/>
              <a:gd name="connsiteY31" fmla="*/ 1453019 h 2329841"/>
              <a:gd name="connsiteX32" fmla="*/ 3156559 w 8505364"/>
              <a:gd name="connsiteY32" fmla="*/ 1515650 h 2329841"/>
              <a:gd name="connsiteX33" fmla="*/ 3632548 w 8505364"/>
              <a:gd name="connsiteY33" fmla="*/ 1503124 h 2329841"/>
              <a:gd name="connsiteX34" fmla="*/ 3682652 w 8505364"/>
              <a:gd name="connsiteY34" fmla="*/ 1490598 h 2329841"/>
              <a:gd name="connsiteX35" fmla="*/ 4020855 w 8505364"/>
              <a:gd name="connsiteY35" fmla="*/ 1478072 h 2329841"/>
              <a:gd name="connsiteX36" fmla="*/ 4045907 w 8505364"/>
              <a:gd name="connsiteY36" fmla="*/ 1453019 h 2329841"/>
              <a:gd name="connsiteX37" fmla="*/ 4096011 w 8505364"/>
              <a:gd name="connsiteY37" fmla="*/ 1427967 h 2329841"/>
              <a:gd name="connsiteX38" fmla="*/ 4133589 w 8505364"/>
              <a:gd name="connsiteY38" fmla="*/ 1402915 h 2329841"/>
              <a:gd name="connsiteX39" fmla="*/ 4283901 w 8505364"/>
              <a:gd name="connsiteY39" fmla="*/ 1415441 h 2329841"/>
              <a:gd name="connsiteX40" fmla="*/ 4359057 w 8505364"/>
              <a:gd name="connsiteY40" fmla="*/ 1465546 h 2329841"/>
              <a:gd name="connsiteX41" fmla="*/ 4396636 w 8505364"/>
              <a:gd name="connsiteY41" fmla="*/ 1478072 h 2329841"/>
              <a:gd name="connsiteX42" fmla="*/ 4434214 w 8505364"/>
              <a:gd name="connsiteY42" fmla="*/ 1503124 h 2329841"/>
              <a:gd name="connsiteX43" fmla="*/ 4572000 w 8505364"/>
              <a:gd name="connsiteY43" fmla="*/ 1515650 h 2329841"/>
              <a:gd name="connsiteX44" fmla="*/ 4609578 w 8505364"/>
              <a:gd name="connsiteY44" fmla="*/ 1528176 h 2329841"/>
              <a:gd name="connsiteX45" fmla="*/ 4622104 w 8505364"/>
              <a:gd name="connsiteY45" fmla="*/ 1603332 h 2329841"/>
              <a:gd name="connsiteX46" fmla="*/ 4659682 w 8505364"/>
              <a:gd name="connsiteY46" fmla="*/ 1615858 h 2329841"/>
              <a:gd name="connsiteX47" fmla="*/ 4697260 w 8505364"/>
              <a:gd name="connsiteY47" fmla="*/ 1640910 h 2329841"/>
              <a:gd name="connsiteX48" fmla="*/ 5073041 w 8505364"/>
              <a:gd name="connsiteY48" fmla="*/ 1640910 h 2329841"/>
              <a:gd name="connsiteX49" fmla="*/ 5123145 w 8505364"/>
              <a:gd name="connsiteY49" fmla="*/ 1665962 h 2329841"/>
              <a:gd name="connsiteX50" fmla="*/ 5273457 w 8505364"/>
              <a:gd name="connsiteY50" fmla="*/ 1741118 h 2329841"/>
              <a:gd name="connsiteX51" fmla="*/ 5285984 w 8505364"/>
              <a:gd name="connsiteY51" fmla="*/ 1803748 h 2329841"/>
              <a:gd name="connsiteX52" fmla="*/ 5336088 w 8505364"/>
              <a:gd name="connsiteY52" fmla="*/ 1878904 h 2329841"/>
              <a:gd name="connsiteX53" fmla="*/ 5361140 w 8505364"/>
              <a:gd name="connsiteY53" fmla="*/ 1929009 h 2329841"/>
              <a:gd name="connsiteX54" fmla="*/ 5436296 w 8505364"/>
              <a:gd name="connsiteY54" fmla="*/ 2004165 h 2329841"/>
              <a:gd name="connsiteX55" fmla="*/ 5461348 w 8505364"/>
              <a:gd name="connsiteY55" fmla="*/ 2041743 h 2329841"/>
              <a:gd name="connsiteX56" fmla="*/ 5461348 w 8505364"/>
              <a:gd name="connsiteY56" fmla="*/ 2229633 h 2329841"/>
              <a:gd name="connsiteX57" fmla="*/ 5486400 w 8505364"/>
              <a:gd name="connsiteY57" fmla="*/ 2267211 h 2329841"/>
              <a:gd name="connsiteX58" fmla="*/ 5498926 w 8505364"/>
              <a:gd name="connsiteY58" fmla="*/ 2304789 h 2329841"/>
              <a:gd name="connsiteX59" fmla="*/ 5549030 w 8505364"/>
              <a:gd name="connsiteY59" fmla="*/ 2329841 h 2329841"/>
              <a:gd name="connsiteX60" fmla="*/ 5624186 w 8505364"/>
              <a:gd name="connsiteY60" fmla="*/ 2279737 h 2329841"/>
              <a:gd name="connsiteX61" fmla="*/ 5636712 w 8505364"/>
              <a:gd name="connsiteY61" fmla="*/ 2317315 h 2329841"/>
              <a:gd name="connsiteX62" fmla="*/ 5661764 w 8505364"/>
              <a:gd name="connsiteY62" fmla="*/ 2279737 h 2329841"/>
              <a:gd name="connsiteX63" fmla="*/ 5674290 w 8505364"/>
              <a:gd name="connsiteY63" fmla="*/ 2192055 h 2329841"/>
              <a:gd name="connsiteX64" fmla="*/ 5749447 w 8505364"/>
              <a:gd name="connsiteY64" fmla="*/ 2141951 h 2329841"/>
              <a:gd name="connsiteX65" fmla="*/ 5774499 w 8505364"/>
              <a:gd name="connsiteY65" fmla="*/ 1991639 h 2329841"/>
              <a:gd name="connsiteX66" fmla="*/ 5799551 w 8505364"/>
              <a:gd name="connsiteY66" fmla="*/ 1954061 h 2329841"/>
              <a:gd name="connsiteX67" fmla="*/ 5862181 w 8505364"/>
              <a:gd name="connsiteY67" fmla="*/ 1866378 h 2329841"/>
              <a:gd name="connsiteX68" fmla="*/ 5899759 w 8505364"/>
              <a:gd name="connsiteY68" fmla="*/ 1691014 h 2329841"/>
              <a:gd name="connsiteX69" fmla="*/ 5949863 w 8505364"/>
              <a:gd name="connsiteY69" fmla="*/ 1653436 h 2329841"/>
              <a:gd name="connsiteX70" fmla="*/ 6150279 w 8505364"/>
              <a:gd name="connsiteY70" fmla="*/ 1678488 h 2329841"/>
              <a:gd name="connsiteX71" fmla="*/ 6313118 w 8505364"/>
              <a:gd name="connsiteY71" fmla="*/ 1628384 h 2329841"/>
              <a:gd name="connsiteX72" fmla="*/ 6363222 w 8505364"/>
              <a:gd name="connsiteY72" fmla="*/ 1615858 h 2329841"/>
              <a:gd name="connsiteX73" fmla="*/ 6764055 w 8505364"/>
              <a:gd name="connsiteY73" fmla="*/ 1603332 h 2329841"/>
              <a:gd name="connsiteX74" fmla="*/ 6814159 w 8505364"/>
              <a:gd name="connsiteY74" fmla="*/ 1590806 h 2329841"/>
              <a:gd name="connsiteX75" fmla="*/ 6889315 w 8505364"/>
              <a:gd name="connsiteY75" fmla="*/ 1528176 h 2329841"/>
              <a:gd name="connsiteX76" fmla="*/ 6939419 w 8505364"/>
              <a:gd name="connsiteY76" fmla="*/ 1503124 h 2329841"/>
              <a:gd name="connsiteX77" fmla="*/ 7027101 w 8505364"/>
              <a:gd name="connsiteY77" fmla="*/ 1465546 h 2329841"/>
              <a:gd name="connsiteX78" fmla="*/ 7352778 w 8505364"/>
              <a:gd name="connsiteY78" fmla="*/ 1465546 h 2329841"/>
              <a:gd name="connsiteX79" fmla="*/ 7452986 w 8505364"/>
              <a:gd name="connsiteY79" fmla="*/ 1427967 h 2329841"/>
              <a:gd name="connsiteX80" fmla="*/ 7565721 w 8505364"/>
              <a:gd name="connsiteY80" fmla="*/ 1402915 h 2329841"/>
              <a:gd name="connsiteX81" fmla="*/ 7590773 w 8505364"/>
              <a:gd name="connsiteY81" fmla="*/ 1365337 h 2329841"/>
              <a:gd name="connsiteX82" fmla="*/ 7628351 w 8505364"/>
              <a:gd name="connsiteY82" fmla="*/ 1327759 h 2329841"/>
              <a:gd name="connsiteX83" fmla="*/ 7690981 w 8505364"/>
              <a:gd name="connsiteY83" fmla="*/ 1240077 h 2329841"/>
              <a:gd name="connsiteX84" fmla="*/ 7703507 w 8505364"/>
              <a:gd name="connsiteY84" fmla="*/ 1152395 h 2329841"/>
              <a:gd name="connsiteX85" fmla="*/ 7853819 w 8505364"/>
              <a:gd name="connsiteY85" fmla="*/ 1052187 h 2329841"/>
              <a:gd name="connsiteX86" fmla="*/ 7954027 w 8505364"/>
              <a:gd name="connsiteY86" fmla="*/ 964504 h 2329841"/>
              <a:gd name="connsiteX87" fmla="*/ 7954027 w 8505364"/>
              <a:gd name="connsiteY87" fmla="*/ 964504 h 2329841"/>
              <a:gd name="connsiteX88" fmla="*/ 7991605 w 8505364"/>
              <a:gd name="connsiteY88" fmla="*/ 939452 h 2329841"/>
              <a:gd name="connsiteX89" fmla="*/ 8016657 w 8505364"/>
              <a:gd name="connsiteY89" fmla="*/ 889348 h 2329841"/>
              <a:gd name="connsiteX90" fmla="*/ 8054236 w 8505364"/>
              <a:gd name="connsiteY90" fmla="*/ 814192 h 2329841"/>
              <a:gd name="connsiteX91" fmla="*/ 8079288 w 8505364"/>
              <a:gd name="connsiteY91" fmla="*/ 701458 h 2329841"/>
              <a:gd name="connsiteX92" fmla="*/ 8116866 w 8505364"/>
              <a:gd name="connsiteY92" fmla="*/ 663880 h 2329841"/>
              <a:gd name="connsiteX93" fmla="*/ 8154444 w 8505364"/>
              <a:gd name="connsiteY93" fmla="*/ 613776 h 2329841"/>
              <a:gd name="connsiteX94" fmla="*/ 8166970 w 8505364"/>
              <a:gd name="connsiteY94" fmla="*/ 576198 h 2329841"/>
              <a:gd name="connsiteX95" fmla="*/ 8242126 w 8505364"/>
              <a:gd name="connsiteY95" fmla="*/ 513567 h 2329841"/>
              <a:gd name="connsiteX96" fmla="*/ 8267178 w 8505364"/>
              <a:gd name="connsiteY96" fmla="*/ 475989 h 2329841"/>
              <a:gd name="connsiteX97" fmla="*/ 8292230 w 8505364"/>
              <a:gd name="connsiteY97" fmla="*/ 388307 h 2329841"/>
              <a:gd name="connsiteX98" fmla="*/ 8379912 w 8505364"/>
              <a:gd name="connsiteY98" fmla="*/ 300625 h 2329841"/>
              <a:gd name="connsiteX99" fmla="*/ 8442542 w 8505364"/>
              <a:gd name="connsiteY99" fmla="*/ 225469 h 2329841"/>
              <a:gd name="connsiteX100" fmla="*/ 8455068 w 8505364"/>
              <a:gd name="connsiteY100" fmla="*/ 187891 h 2329841"/>
              <a:gd name="connsiteX101" fmla="*/ 8467594 w 8505364"/>
              <a:gd name="connsiteY101" fmla="*/ 100209 h 2329841"/>
              <a:gd name="connsiteX102" fmla="*/ 8480121 w 8505364"/>
              <a:gd name="connsiteY102" fmla="*/ 50104 h 2329841"/>
              <a:gd name="connsiteX103" fmla="*/ 8492647 w 8505364"/>
              <a:gd name="connsiteY103" fmla="*/ 0 h 2329841"/>
              <a:gd name="connsiteX0" fmla="*/ 0 w 8493967"/>
              <a:gd name="connsiteY0" fmla="*/ 212943 h 2329841"/>
              <a:gd name="connsiteX1" fmla="*/ 75156 w 8493967"/>
              <a:gd name="connsiteY1" fmla="*/ 237995 h 2329841"/>
              <a:gd name="connsiteX2" fmla="*/ 175364 w 8493967"/>
              <a:gd name="connsiteY2" fmla="*/ 288099 h 2329841"/>
              <a:gd name="connsiteX3" fmla="*/ 212942 w 8493967"/>
              <a:gd name="connsiteY3" fmla="*/ 400833 h 2329841"/>
              <a:gd name="connsiteX4" fmla="*/ 225468 w 8493967"/>
              <a:gd name="connsiteY4" fmla="*/ 438411 h 2329841"/>
              <a:gd name="connsiteX5" fmla="*/ 275573 w 8493967"/>
              <a:gd name="connsiteY5" fmla="*/ 538619 h 2329841"/>
              <a:gd name="connsiteX6" fmla="*/ 338203 w 8493967"/>
              <a:gd name="connsiteY6" fmla="*/ 651354 h 2329841"/>
              <a:gd name="connsiteX7" fmla="*/ 413359 w 8493967"/>
              <a:gd name="connsiteY7" fmla="*/ 701458 h 2329841"/>
              <a:gd name="connsiteX8" fmla="*/ 601249 w 8493967"/>
              <a:gd name="connsiteY8" fmla="*/ 739036 h 2329841"/>
              <a:gd name="connsiteX9" fmla="*/ 651353 w 8493967"/>
              <a:gd name="connsiteY9" fmla="*/ 751562 h 2329841"/>
              <a:gd name="connsiteX10" fmla="*/ 713984 w 8493967"/>
              <a:gd name="connsiteY10" fmla="*/ 801666 h 2329841"/>
              <a:gd name="connsiteX11" fmla="*/ 776614 w 8493967"/>
              <a:gd name="connsiteY11" fmla="*/ 876822 h 2329841"/>
              <a:gd name="connsiteX12" fmla="*/ 939452 w 8493967"/>
              <a:gd name="connsiteY12" fmla="*/ 914400 h 2329841"/>
              <a:gd name="connsiteX13" fmla="*/ 977030 w 8493967"/>
              <a:gd name="connsiteY13" fmla="*/ 926926 h 2329841"/>
              <a:gd name="connsiteX14" fmla="*/ 1052186 w 8493967"/>
              <a:gd name="connsiteY14" fmla="*/ 939452 h 2329841"/>
              <a:gd name="connsiteX15" fmla="*/ 1077238 w 8493967"/>
              <a:gd name="connsiteY15" fmla="*/ 977030 h 2329841"/>
              <a:gd name="connsiteX16" fmla="*/ 1189973 w 8493967"/>
              <a:gd name="connsiteY16" fmla="*/ 1064713 h 2329841"/>
              <a:gd name="connsiteX17" fmla="*/ 1240077 w 8493967"/>
              <a:gd name="connsiteY17" fmla="*/ 1077239 h 2329841"/>
              <a:gd name="connsiteX18" fmla="*/ 1277655 w 8493967"/>
              <a:gd name="connsiteY18" fmla="*/ 1089765 h 2329841"/>
              <a:gd name="connsiteX19" fmla="*/ 1390389 w 8493967"/>
              <a:gd name="connsiteY19" fmla="*/ 1114817 h 2329841"/>
              <a:gd name="connsiteX20" fmla="*/ 1578279 w 8493967"/>
              <a:gd name="connsiteY20" fmla="*/ 1102291 h 2329841"/>
              <a:gd name="connsiteX21" fmla="*/ 1728592 w 8493967"/>
              <a:gd name="connsiteY21" fmla="*/ 1127343 h 2329841"/>
              <a:gd name="connsiteX22" fmla="*/ 1803748 w 8493967"/>
              <a:gd name="connsiteY22" fmla="*/ 1152395 h 2329841"/>
              <a:gd name="connsiteX23" fmla="*/ 2279737 w 8493967"/>
              <a:gd name="connsiteY23" fmla="*/ 1164921 h 2329841"/>
              <a:gd name="connsiteX24" fmla="*/ 2455101 w 8493967"/>
              <a:gd name="connsiteY24" fmla="*/ 1265129 h 2329841"/>
              <a:gd name="connsiteX25" fmla="*/ 2755726 w 8493967"/>
              <a:gd name="connsiteY25" fmla="*/ 1277655 h 2329841"/>
              <a:gd name="connsiteX26" fmla="*/ 2830882 w 8493967"/>
              <a:gd name="connsiteY26" fmla="*/ 1352811 h 2329841"/>
              <a:gd name="connsiteX27" fmla="*/ 2931090 w 8493967"/>
              <a:gd name="connsiteY27" fmla="*/ 1402915 h 2329841"/>
              <a:gd name="connsiteX28" fmla="*/ 2968668 w 8493967"/>
              <a:gd name="connsiteY28" fmla="*/ 1415441 h 2329841"/>
              <a:gd name="connsiteX29" fmla="*/ 3056351 w 8493967"/>
              <a:gd name="connsiteY29" fmla="*/ 1427967 h 2329841"/>
              <a:gd name="connsiteX30" fmla="*/ 3093929 w 8493967"/>
              <a:gd name="connsiteY30" fmla="*/ 1453019 h 2329841"/>
              <a:gd name="connsiteX31" fmla="*/ 3156559 w 8493967"/>
              <a:gd name="connsiteY31" fmla="*/ 1515650 h 2329841"/>
              <a:gd name="connsiteX32" fmla="*/ 3632548 w 8493967"/>
              <a:gd name="connsiteY32" fmla="*/ 1503124 h 2329841"/>
              <a:gd name="connsiteX33" fmla="*/ 3682652 w 8493967"/>
              <a:gd name="connsiteY33" fmla="*/ 1490598 h 2329841"/>
              <a:gd name="connsiteX34" fmla="*/ 4020855 w 8493967"/>
              <a:gd name="connsiteY34" fmla="*/ 1478072 h 2329841"/>
              <a:gd name="connsiteX35" fmla="*/ 4045907 w 8493967"/>
              <a:gd name="connsiteY35" fmla="*/ 1453019 h 2329841"/>
              <a:gd name="connsiteX36" fmla="*/ 4096011 w 8493967"/>
              <a:gd name="connsiteY36" fmla="*/ 1427967 h 2329841"/>
              <a:gd name="connsiteX37" fmla="*/ 4133589 w 8493967"/>
              <a:gd name="connsiteY37" fmla="*/ 1402915 h 2329841"/>
              <a:gd name="connsiteX38" fmla="*/ 4283901 w 8493967"/>
              <a:gd name="connsiteY38" fmla="*/ 1415441 h 2329841"/>
              <a:gd name="connsiteX39" fmla="*/ 4359057 w 8493967"/>
              <a:gd name="connsiteY39" fmla="*/ 1465546 h 2329841"/>
              <a:gd name="connsiteX40" fmla="*/ 4396636 w 8493967"/>
              <a:gd name="connsiteY40" fmla="*/ 1478072 h 2329841"/>
              <a:gd name="connsiteX41" fmla="*/ 4434214 w 8493967"/>
              <a:gd name="connsiteY41" fmla="*/ 1503124 h 2329841"/>
              <a:gd name="connsiteX42" fmla="*/ 4572000 w 8493967"/>
              <a:gd name="connsiteY42" fmla="*/ 1515650 h 2329841"/>
              <a:gd name="connsiteX43" fmla="*/ 4609578 w 8493967"/>
              <a:gd name="connsiteY43" fmla="*/ 1528176 h 2329841"/>
              <a:gd name="connsiteX44" fmla="*/ 4622104 w 8493967"/>
              <a:gd name="connsiteY44" fmla="*/ 1603332 h 2329841"/>
              <a:gd name="connsiteX45" fmla="*/ 4659682 w 8493967"/>
              <a:gd name="connsiteY45" fmla="*/ 1615858 h 2329841"/>
              <a:gd name="connsiteX46" fmla="*/ 4697260 w 8493967"/>
              <a:gd name="connsiteY46" fmla="*/ 1640910 h 2329841"/>
              <a:gd name="connsiteX47" fmla="*/ 5073041 w 8493967"/>
              <a:gd name="connsiteY47" fmla="*/ 1640910 h 2329841"/>
              <a:gd name="connsiteX48" fmla="*/ 5123145 w 8493967"/>
              <a:gd name="connsiteY48" fmla="*/ 1665962 h 2329841"/>
              <a:gd name="connsiteX49" fmla="*/ 5273457 w 8493967"/>
              <a:gd name="connsiteY49" fmla="*/ 1741118 h 2329841"/>
              <a:gd name="connsiteX50" fmla="*/ 5285984 w 8493967"/>
              <a:gd name="connsiteY50" fmla="*/ 1803748 h 2329841"/>
              <a:gd name="connsiteX51" fmla="*/ 5336088 w 8493967"/>
              <a:gd name="connsiteY51" fmla="*/ 1878904 h 2329841"/>
              <a:gd name="connsiteX52" fmla="*/ 5361140 w 8493967"/>
              <a:gd name="connsiteY52" fmla="*/ 1929009 h 2329841"/>
              <a:gd name="connsiteX53" fmla="*/ 5436296 w 8493967"/>
              <a:gd name="connsiteY53" fmla="*/ 2004165 h 2329841"/>
              <a:gd name="connsiteX54" fmla="*/ 5461348 w 8493967"/>
              <a:gd name="connsiteY54" fmla="*/ 2041743 h 2329841"/>
              <a:gd name="connsiteX55" fmla="*/ 5461348 w 8493967"/>
              <a:gd name="connsiteY55" fmla="*/ 2229633 h 2329841"/>
              <a:gd name="connsiteX56" fmla="*/ 5486400 w 8493967"/>
              <a:gd name="connsiteY56" fmla="*/ 2267211 h 2329841"/>
              <a:gd name="connsiteX57" fmla="*/ 5498926 w 8493967"/>
              <a:gd name="connsiteY57" fmla="*/ 2304789 h 2329841"/>
              <a:gd name="connsiteX58" fmla="*/ 5549030 w 8493967"/>
              <a:gd name="connsiteY58" fmla="*/ 2329841 h 2329841"/>
              <a:gd name="connsiteX59" fmla="*/ 5624186 w 8493967"/>
              <a:gd name="connsiteY59" fmla="*/ 2279737 h 2329841"/>
              <a:gd name="connsiteX60" fmla="*/ 5636712 w 8493967"/>
              <a:gd name="connsiteY60" fmla="*/ 2317315 h 2329841"/>
              <a:gd name="connsiteX61" fmla="*/ 5661764 w 8493967"/>
              <a:gd name="connsiteY61" fmla="*/ 2279737 h 2329841"/>
              <a:gd name="connsiteX62" fmla="*/ 5674290 w 8493967"/>
              <a:gd name="connsiteY62" fmla="*/ 2192055 h 2329841"/>
              <a:gd name="connsiteX63" fmla="*/ 5749447 w 8493967"/>
              <a:gd name="connsiteY63" fmla="*/ 2141951 h 2329841"/>
              <a:gd name="connsiteX64" fmla="*/ 5774499 w 8493967"/>
              <a:gd name="connsiteY64" fmla="*/ 1991639 h 2329841"/>
              <a:gd name="connsiteX65" fmla="*/ 5799551 w 8493967"/>
              <a:gd name="connsiteY65" fmla="*/ 1954061 h 2329841"/>
              <a:gd name="connsiteX66" fmla="*/ 5862181 w 8493967"/>
              <a:gd name="connsiteY66" fmla="*/ 1866378 h 2329841"/>
              <a:gd name="connsiteX67" fmla="*/ 5899759 w 8493967"/>
              <a:gd name="connsiteY67" fmla="*/ 1691014 h 2329841"/>
              <a:gd name="connsiteX68" fmla="*/ 5949863 w 8493967"/>
              <a:gd name="connsiteY68" fmla="*/ 1653436 h 2329841"/>
              <a:gd name="connsiteX69" fmla="*/ 6150279 w 8493967"/>
              <a:gd name="connsiteY69" fmla="*/ 1678488 h 2329841"/>
              <a:gd name="connsiteX70" fmla="*/ 6313118 w 8493967"/>
              <a:gd name="connsiteY70" fmla="*/ 1628384 h 2329841"/>
              <a:gd name="connsiteX71" fmla="*/ 6363222 w 8493967"/>
              <a:gd name="connsiteY71" fmla="*/ 1615858 h 2329841"/>
              <a:gd name="connsiteX72" fmla="*/ 6764055 w 8493967"/>
              <a:gd name="connsiteY72" fmla="*/ 1603332 h 2329841"/>
              <a:gd name="connsiteX73" fmla="*/ 6814159 w 8493967"/>
              <a:gd name="connsiteY73" fmla="*/ 1590806 h 2329841"/>
              <a:gd name="connsiteX74" fmla="*/ 6889315 w 8493967"/>
              <a:gd name="connsiteY74" fmla="*/ 1528176 h 2329841"/>
              <a:gd name="connsiteX75" fmla="*/ 6939419 w 8493967"/>
              <a:gd name="connsiteY75" fmla="*/ 1503124 h 2329841"/>
              <a:gd name="connsiteX76" fmla="*/ 7027101 w 8493967"/>
              <a:gd name="connsiteY76" fmla="*/ 1465546 h 2329841"/>
              <a:gd name="connsiteX77" fmla="*/ 7352778 w 8493967"/>
              <a:gd name="connsiteY77" fmla="*/ 1465546 h 2329841"/>
              <a:gd name="connsiteX78" fmla="*/ 7452986 w 8493967"/>
              <a:gd name="connsiteY78" fmla="*/ 1427967 h 2329841"/>
              <a:gd name="connsiteX79" fmla="*/ 7565721 w 8493967"/>
              <a:gd name="connsiteY79" fmla="*/ 1402915 h 2329841"/>
              <a:gd name="connsiteX80" fmla="*/ 7590773 w 8493967"/>
              <a:gd name="connsiteY80" fmla="*/ 1365337 h 2329841"/>
              <a:gd name="connsiteX81" fmla="*/ 7628351 w 8493967"/>
              <a:gd name="connsiteY81" fmla="*/ 1327759 h 2329841"/>
              <a:gd name="connsiteX82" fmla="*/ 7690981 w 8493967"/>
              <a:gd name="connsiteY82" fmla="*/ 1240077 h 2329841"/>
              <a:gd name="connsiteX83" fmla="*/ 7703507 w 8493967"/>
              <a:gd name="connsiteY83" fmla="*/ 1152395 h 2329841"/>
              <a:gd name="connsiteX84" fmla="*/ 7853819 w 8493967"/>
              <a:gd name="connsiteY84" fmla="*/ 1052187 h 2329841"/>
              <a:gd name="connsiteX85" fmla="*/ 7954027 w 8493967"/>
              <a:gd name="connsiteY85" fmla="*/ 964504 h 2329841"/>
              <a:gd name="connsiteX86" fmla="*/ 7954027 w 8493967"/>
              <a:gd name="connsiteY86" fmla="*/ 964504 h 2329841"/>
              <a:gd name="connsiteX87" fmla="*/ 7991605 w 8493967"/>
              <a:gd name="connsiteY87" fmla="*/ 939452 h 2329841"/>
              <a:gd name="connsiteX88" fmla="*/ 8016657 w 8493967"/>
              <a:gd name="connsiteY88" fmla="*/ 889348 h 2329841"/>
              <a:gd name="connsiteX89" fmla="*/ 8054236 w 8493967"/>
              <a:gd name="connsiteY89" fmla="*/ 814192 h 2329841"/>
              <a:gd name="connsiteX90" fmla="*/ 8079288 w 8493967"/>
              <a:gd name="connsiteY90" fmla="*/ 701458 h 2329841"/>
              <a:gd name="connsiteX91" fmla="*/ 8116866 w 8493967"/>
              <a:gd name="connsiteY91" fmla="*/ 663880 h 2329841"/>
              <a:gd name="connsiteX92" fmla="*/ 8154444 w 8493967"/>
              <a:gd name="connsiteY92" fmla="*/ 613776 h 2329841"/>
              <a:gd name="connsiteX93" fmla="*/ 8166970 w 8493967"/>
              <a:gd name="connsiteY93" fmla="*/ 576198 h 2329841"/>
              <a:gd name="connsiteX94" fmla="*/ 8242126 w 8493967"/>
              <a:gd name="connsiteY94" fmla="*/ 513567 h 2329841"/>
              <a:gd name="connsiteX95" fmla="*/ 8267178 w 8493967"/>
              <a:gd name="connsiteY95" fmla="*/ 475989 h 2329841"/>
              <a:gd name="connsiteX96" fmla="*/ 8292230 w 8493967"/>
              <a:gd name="connsiteY96" fmla="*/ 388307 h 2329841"/>
              <a:gd name="connsiteX97" fmla="*/ 8379912 w 8493967"/>
              <a:gd name="connsiteY97" fmla="*/ 300625 h 2329841"/>
              <a:gd name="connsiteX98" fmla="*/ 8442542 w 8493967"/>
              <a:gd name="connsiteY98" fmla="*/ 225469 h 2329841"/>
              <a:gd name="connsiteX99" fmla="*/ 8455068 w 8493967"/>
              <a:gd name="connsiteY99" fmla="*/ 187891 h 2329841"/>
              <a:gd name="connsiteX100" fmla="*/ 8467594 w 8493967"/>
              <a:gd name="connsiteY100" fmla="*/ 100209 h 2329841"/>
              <a:gd name="connsiteX101" fmla="*/ 8480121 w 8493967"/>
              <a:gd name="connsiteY101" fmla="*/ 50104 h 2329841"/>
              <a:gd name="connsiteX102" fmla="*/ 8492647 w 8493967"/>
              <a:gd name="connsiteY102" fmla="*/ 0 h 232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8493967" h="2329841">
                <a:moveTo>
                  <a:pt x="0" y="212943"/>
                </a:moveTo>
                <a:cubicBezTo>
                  <a:pt x="21488" y="228292"/>
                  <a:pt x="50638" y="228188"/>
                  <a:pt x="75156" y="237995"/>
                </a:cubicBezTo>
                <a:cubicBezTo>
                  <a:pt x="151764" y="268638"/>
                  <a:pt x="119077" y="250575"/>
                  <a:pt x="175364" y="288099"/>
                </a:cubicBezTo>
                <a:lnTo>
                  <a:pt x="212942" y="400833"/>
                </a:lnTo>
                <a:cubicBezTo>
                  <a:pt x="217117" y="413359"/>
                  <a:pt x="219563" y="426601"/>
                  <a:pt x="225468" y="438411"/>
                </a:cubicBezTo>
                <a:cubicBezTo>
                  <a:pt x="242170" y="471814"/>
                  <a:pt x="263763" y="503190"/>
                  <a:pt x="275573" y="538619"/>
                </a:cubicBezTo>
                <a:cubicBezTo>
                  <a:pt x="297841" y="605425"/>
                  <a:pt x="287577" y="611978"/>
                  <a:pt x="338203" y="651354"/>
                </a:cubicBezTo>
                <a:cubicBezTo>
                  <a:pt x="361969" y="669839"/>
                  <a:pt x="384795" y="691937"/>
                  <a:pt x="413359" y="701458"/>
                </a:cubicBezTo>
                <a:cubicBezTo>
                  <a:pt x="524384" y="738466"/>
                  <a:pt x="462269" y="723594"/>
                  <a:pt x="601249" y="739036"/>
                </a:cubicBezTo>
                <a:cubicBezTo>
                  <a:pt x="617950" y="743211"/>
                  <a:pt x="635530" y="744781"/>
                  <a:pt x="651353" y="751562"/>
                </a:cubicBezTo>
                <a:cubicBezTo>
                  <a:pt x="671166" y="760053"/>
                  <a:pt x="699931" y="784100"/>
                  <a:pt x="713984" y="801666"/>
                </a:cubicBezTo>
                <a:cubicBezTo>
                  <a:pt x="735191" y="828174"/>
                  <a:pt x="744478" y="858969"/>
                  <a:pt x="776614" y="876822"/>
                </a:cubicBezTo>
                <a:cubicBezTo>
                  <a:pt x="824229" y="903275"/>
                  <a:pt x="887735" y="907012"/>
                  <a:pt x="939452" y="914400"/>
                </a:cubicBezTo>
                <a:cubicBezTo>
                  <a:pt x="951978" y="918575"/>
                  <a:pt x="964141" y="924062"/>
                  <a:pt x="977030" y="926926"/>
                </a:cubicBezTo>
                <a:cubicBezTo>
                  <a:pt x="1001823" y="932436"/>
                  <a:pt x="1029470" y="928094"/>
                  <a:pt x="1052186" y="939452"/>
                </a:cubicBezTo>
                <a:cubicBezTo>
                  <a:pt x="1065651" y="946185"/>
                  <a:pt x="1067600" y="965465"/>
                  <a:pt x="1077238" y="977030"/>
                </a:cubicBezTo>
                <a:cubicBezTo>
                  <a:pt x="1100517" y="1004965"/>
                  <a:pt x="1160566" y="1057361"/>
                  <a:pt x="1189973" y="1064713"/>
                </a:cubicBezTo>
                <a:cubicBezTo>
                  <a:pt x="1206674" y="1068888"/>
                  <a:pt x="1223524" y="1072510"/>
                  <a:pt x="1240077" y="1077239"/>
                </a:cubicBezTo>
                <a:cubicBezTo>
                  <a:pt x="1252773" y="1080866"/>
                  <a:pt x="1264766" y="1086901"/>
                  <a:pt x="1277655" y="1089765"/>
                </a:cubicBezTo>
                <a:cubicBezTo>
                  <a:pt x="1409925" y="1119158"/>
                  <a:pt x="1305795" y="1086619"/>
                  <a:pt x="1390389" y="1114817"/>
                </a:cubicBezTo>
                <a:cubicBezTo>
                  <a:pt x="1453019" y="1110642"/>
                  <a:pt x="1515553" y="1099968"/>
                  <a:pt x="1578279" y="1102291"/>
                </a:cubicBezTo>
                <a:cubicBezTo>
                  <a:pt x="1629040" y="1104171"/>
                  <a:pt x="1679006" y="1116324"/>
                  <a:pt x="1728592" y="1127343"/>
                </a:cubicBezTo>
                <a:cubicBezTo>
                  <a:pt x="1754370" y="1133071"/>
                  <a:pt x="1777350" y="1151700"/>
                  <a:pt x="1803748" y="1152395"/>
                </a:cubicBezTo>
                <a:lnTo>
                  <a:pt x="2279737" y="1164921"/>
                </a:lnTo>
                <a:cubicBezTo>
                  <a:pt x="2310798" y="1185628"/>
                  <a:pt x="2421198" y="1263716"/>
                  <a:pt x="2455101" y="1265129"/>
                </a:cubicBezTo>
                <a:lnTo>
                  <a:pt x="2755726" y="1277655"/>
                </a:lnTo>
                <a:cubicBezTo>
                  <a:pt x="2780778" y="1302707"/>
                  <a:pt x="2801403" y="1333159"/>
                  <a:pt x="2830882" y="1352811"/>
                </a:cubicBezTo>
                <a:cubicBezTo>
                  <a:pt x="2882772" y="1387404"/>
                  <a:pt x="2861049" y="1376650"/>
                  <a:pt x="2931090" y="1402915"/>
                </a:cubicBezTo>
                <a:cubicBezTo>
                  <a:pt x="2943453" y="1407551"/>
                  <a:pt x="2955721" y="1412852"/>
                  <a:pt x="2968668" y="1415441"/>
                </a:cubicBezTo>
                <a:cubicBezTo>
                  <a:pt x="2997619" y="1421231"/>
                  <a:pt x="3027123" y="1423792"/>
                  <a:pt x="3056351" y="1427967"/>
                </a:cubicBezTo>
                <a:cubicBezTo>
                  <a:pt x="3068877" y="1436318"/>
                  <a:pt x="3082599" y="1443106"/>
                  <a:pt x="3093929" y="1453019"/>
                </a:cubicBezTo>
                <a:cubicBezTo>
                  <a:pt x="3116148" y="1472461"/>
                  <a:pt x="3156559" y="1515650"/>
                  <a:pt x="3156559" y="1515650"/>
                </a:cubicBezTo>
                <a:cubicBezTo>
                  <a:pt x="3315222" y="1511475"/>
                  <a:pt x="3474010" y="1510673"/>
                  <a:pt x="3632548" y="1503124"/>
                </a:cubicBezTo>
                <a:cubicBezTo>
                  <a:pt x="3649744" y="1502305"/>
                  <a:pt x="3665472" y="1491706"/>
                  <a:pt x="3682652" y="1490598"/>
                </a:cubicBezTo>
                <a:cubicBezTo>
                  <a:pt x="3795230" y="1483335"/>
                  <a:pt x="3908121" y="1482247"/>
                  <a:pt x="4020855" y="1478072"/>
                </a:cubicBezTo>
                <a:cubicBezTo>
                  <a:pt x="4029206" y="1469721"/>
                  <a:pt x="4036081" y="1459570"/>
                  <a:pt x="4045907" y="1453019"/>
                </a:cubicBezTo>
                <a:cubicBezTo>
                  <a:pt x="4061443" y="1442661"/>
                  <a:pt x="4079799" y="1437231"/>
                  <a:pt x="4096011" y="1427967"/>
                </a:cubicBezTo>
                <a:cubicBezTo>
                  <a:pt x="4109082" y="1420498"/>
                  <a:pt x="4121063" y="1411266"/>
                  <a:pt x="4133589" y="1402915"/>
                </a:cubicBezTo>
                <a:cubicBezTo>
                  <a:pt x="4183693" y="1407090"/>
                  <a:pt x="4235458" y="1401984"/>
                  <a:pt x="4283901" y="1415441"/>
                </a:cubicBezTo>
                <a:cubicBezTo>
                  <a:pt x="4312911" y="1423500"/>
                  <a:pt x="4330493" y="1456025"/>
                  <a:pt x="4359057" y="1465546"/>
                </a:cubicBezTo>
                <a:lnTo>
                  <a:pt x="4396636" y="1478072"/>
                </a:lnTo>
                <a:cubicBezTo>
                  <a:pt x="4409162" y="1486423"/>
                  <a:pt x="4419494" y="1499970"/>
                  <a:pt x="4434214" y="1503124"/>
                </a:cubicBezTo>
                <a:cubicBezTo>
                  <a:pt x="4479308" y="1512787"/>
                  <a:pt x="4526345" y="1509128"/>
                  <a:pt x="4572000" y="1515650"/>
                </a:cubicBezTo>
                <a:cubicBezTo>
                  <a:pt x="4585071" y="1517517"/>
                  <a:pt x="4597052" y="1524001"/>
                  <a:pt x="4609578" y="1528176"/>
                </a:cubicBezTo>
                <a:cubicBezTo>
                  <a:pt x="4613753" y="1553228"/>
                  <a:pt x="4609503" y="1581281"/>
                  <a:pt x="4622104" y="1603332"/>
                </a:cubicBezTo>
                <a:cubicBezTo>
                  <a:pt x="4628655" y="1614796"/>
                  <a:pt x="4647872" y="1609953"/>
                  <a:pt x="4659682" y="1615858"/>
                </a:cubicBezTo>
                <a:cubicBezTo>
                  <a:pt x="4673147" y="1622591"/>
                  <a:pt x="4684734" y="1632559"/>
                  <a:pt x="4697260" y="1640910"/>
                </a:cubicBezTo>
                <a:cubicBezTo>
                  <a:pt x="4828355" y="1633627"/>
                  <a:pt x="4944284" y="1616768"/>
                  <a:pt x="5073041" y="1640910"/>
                </a:cubicBezTo>
                <a:cubicBezTo>
                  <a:pt x="5091394" y="1644351"/>
                  <a:pt x="5106444" y="1657611"/>
                  <a:pt x="5123145" y="1665962"/>
                </a:cubicBezTo>
                <a:cubicBezTo>
                  <a:pt x="5187386" y="1794445"/>
                  <a:pt x="5083945" y="1620520"/>
                  <a:pt x="5273457" y="1741118"/>
                </a:cubicBezTo>
                <a:cubicBezTo>
                  <a:pt x="5291419" y="1752548"/>
                  <a:pt x="5280820" y="1783094"/>
                  <a:pt x="5285984" y="1803748"/>
                </a:cubicBezTo>
                <a:cubicBezTo>
                  <a:pt x="5298070" y="1852089"/>
                  <a:pt x="5297280" y="1840096"/>
                  <a:pt x="5336088" y="1878904"/>
                </a:cubicBezTo>
                <a:cubicBezTo>
                  <a:pt x="5344439" y="1895606"/>
                  <a:pt x="5349475" y="1914428"/>
                  <a:pt x="5361140" y="1929009"/>
                </a:cubicBezTo>
                <a:cubicBezTo>
                  <a:pt x="5383272" y="1956674"/>
                  <a:pt x="5416644" y="1974686"/>
                  <a:pt x="5436296" y="2004165"/>
                </a:cubicBezTo>
                <a:lnTo>
                  <a:pt x="5461348" y="2041743"/>
                </a:lnTo>
                <a:cubicBezTo>
                  <a:pt x="5455203" y="2109334"/>
                  <a:pt x="5434673" y="2167391"/>
                  <a:pt x="5461348" y="2229633"/>
                </a:cubicBezTo>
                <a:cubicBezTo>
                  <a:pt x="5467278" y="2243470"/>
                  <a:pt x="5479667" y="2253746"/>
                  <a:pt x="5486400" y="2267211"/>
                </a:cubicBezTo>
                <a:cubicBezTo>
                  <a:pt x="5492305" y="2279021"/>
                  <a:pt x="5489590" y="2295453"/>
                  <a:pt x="5498926" y="2304789"/>
                </a:cubicBezTo>
                <a:cubicBezTo>
                  <a:pt x="5512130" y="2317993"/>
                  <a:pt x="5532329" y="2321490"/>
                  <a:pt x="5549030" y="2329841"/>
                </a:cubicBezTo>
                <a:cubicBezTo>
                  <a:pt x="5564273" y="2306977"/>
                  <a:pt x="5581614" y="2262708"/>
                  <a:pt x="5624186" y="2279737"/>
                </a:cubicBezTo>
                <a:cubicBezTo>
                  <a:pt x="5636445" y="2284641"/>
                  <a:pt x="5632537" y="2304789"/>
                  <a:pt x="5636712" y="2317315"/>
                </a:cubicBezTo>
                <a:cubicBezTo>
                  <a:pt x="5645063" y="2304789"/>
                  <a:pt x="5657438" y="2294156"/>
                  <a:pt x="5661764" y="2279737"/>
                </a:cubicBezTo>
                <a:cubicBezTo>
                  <a:pt x="5670248" y="2251458"/>
                  <a:pt x="5658439" y="2216963"/>
                  <a:pt x="5674290" y="2192055"/>
                </a:cubicBezTo>
                <a:cubicBezTo>
                  <a:pt x="5690455" y="2166653"/>
                  <a:pt x="5749447" y="2141951"/>
                  <a:pt x="5749447" y="2141951"/>
                </a:cubicBezTo>
                <a:cubicBezTo>
                  <a:pt x="5757798" y="2091847"/>
                  <a:pt x="5761411" y="2040719"/>
                  <a:pt x="5774499" y="1991639"/>
                </a:cubicBezTo>
                <a:cubicBezTo>
                  <a:pt x="5778378" y="1977093"/>
                  <a:pt x="5790801" y="1966311"/>
                  <a:pt x="5799551" y="1954061"/>
                </a:cubicBezTo>
                <a:cubicBezTo>
                  <a:pt x="5877235" y="1845302"/>
                  <a:pt x="5803141" y="1954938"/>
                  <a:pt x="5862181" y="1866378"/>
                </a:cubicBezTo>
                <a:cubicBezTo>
                  <a:pt x="5868314" y="1798912"/>
                  <a:pt x="5851657" y="1739116"/>
                  <a:pt x="5899759" y="1691014"/>
                </a:cubicBezTo>
                <a:cubicBezTo>
                  <a:pt x="5914521" y="1676252"/>
                  <a:pt x="5933162" y="1665962"/>
                  <a:pt x="5949863" y="1653436"/>
                </a:cubicBezTo>
                <a:cubicBezTo>
                  <a:pt x="6016668" y="1661787"/>
                  <a:pt x="6083004" y="1681076"/>
                  <a:pt x="6150279" y="1678488"/>
                </a:cubicBezTo>
                <a:cubicBezTo>
                  <a:pt x="6192502" y="1676864"/>
                  <a:pt x="6263167" y="1642656"/>
                  <a:pt x="6313118" y="1628384"/>
                </a:cubicBezTo>
                <a:cubicBezTo>
                  <a:pt x="6329671" y="1623655"/>
                  <a:pt x="6346033" y="1616813"/>
                  <a:pt x="6363222" y="1615858"/>
                </a:cubicBezTo>
                <a:cubicBezTo>
                  <a:pt x="6496692" y="1608443"/>
                  <a:pt x="6630444" y="1607507"/>
                  <a:pt x="6764055" y="1603332"/>
                </a:cubicBezTo>
                <a:cubicBezTo>
                  <a:pt x="6780756" y="1599157"/>
                  <a:pt x="6798336" y="1597587"/>
                  <a:pt x="6814159" y="1590806"/>
                </a:cubicBezTo>
                <a:cubicBezTo>
                  <a:pt x="6863860" y="1569505"/>
                  <a:pt x="6844170" y="1560422"/>
                  <a:pt x="6889315" y="1528176"/>
                </a:cubicBezTo>
                <a:cubicBezTo>
                  <a:pt x="6904510" y="1517323"/>
                  <a:pt x="6923207" y="1512388"/>
                  <a:pt x="6939419" y="1503124"/>
                </a:cubicBezTo>
                <a:cubicBezTo>
                  <a:pt x="7006699" y="1464678"/>
                  <a:pt x="6944806" y="1486120"/>
                  <a:pt x="7027101" y="1465546"/>
                </a:cubicBezTo>
                <a:cubicBezTo>
                  <a:pt x="7196327" y="1479648"/>
                  <a:pt x="7173291" y="1485490"/>
                  <a:pt x="7352778" y="1465546"/>
                </a:cubicBezTo>
                <a:cubicBezTo>
                  <a:pt x="7404735" y="1459773"/>
                  <a:pt x="7405122" y="1448480"/>
                  <a:pt x="7452986" y="1427967"/>
                </a:cubicBezTo>
                <a:cubicBezTo>
                  <a:pt x="7492232" y="1411147"/>
                  <a:pt x="7520678" y="1410422"/>
                  <a:pt x="7565721" y="1402915"/>
                </a:cubicBezTo>
                <a:cubicBezTo>
                  <a:pt x="7574072" y="1390389"/>
                  <a:pt x="7581135" y="1376902"/>
                  <a:pt x="7590773" y="1365337"/>
                </a:cubicBezTo>
                <a:cubicBezTo>
                  <a:pt x="7602114" y="1351728"/>
                  <a:pt x="7618055" y="1342174"/>
                  <a:pt x="7628351" y="1327759"/>
                </a:cubicBezTo>
                <a:cubicBezTo>
                  <a:pt x="7710786" y="1212350"/>
                  <a:pt x="7593276" y="1337782"/>
                  <a:pt x="7690981" y="1240077"/>
                </a:cubicBezTo>
                <a:cubicBezTo>
                  <a:pt x="7695156" y="1210850"/>
                  <a:pt x="7686702" y="1176669"/>
                  <a:pt x="7703507" y="1152395"/>
                </a:cubicBezTo>
                <a:cubicBezTo>
                  <a:pt x="7743059" y="1095265"/>
                  <a:pt x="7800177" y="1082840"/>
                  <a:pt x="7853819" y="1052187"/>
                </a:cubicBezTo>
                <a:cubicBezTo>
                  <a:pt x="7902154" y="1024567"/>
                  <a:pt x="7907834" y="1010697"/>
                  <a:pt x="7954027" y="964504"/>
                </a:cubicBezTo>
                <a:lnTo>
                  <a:pt x="7954027" y="964504"/>
                </a:lnTo>
                <a:lnTo>
                  <a:pt x="7991605" y="939452"/>
                </a:lnTo>
                <a:cubicBezTo>
                  <a:pt x="7999956" y="922751"/>
                  <a:pt x="8007393" y="905560"/>
                  <a:pt x="8016657" y="889348"/>
                </a:cubicBezTo>
                <a:cubicBezTo>
                  <a:pt x="8043872" y="841723"/>
                  <a:pt x="8041477" y="865229"/>
                  <a:pt x="8054236" y="814192"/>
                </a:cubicBezTo>
                <a:cubicBezTo>
                  <a:pt x="8063572" y="776847"/>
                  <a:pt x="8064482" y="736992"/>
                  <a:pt x="8079288" y="701458"/>
                </a:cubicBezTo>
                <a:cubicBezTo>
                  <a:pt x="8086101" y="685106"/>
                  <a:pt x="8105338" y="677330"/>
                  <a:pt x="8116866" y="663880"/>
                </a:cubicBezTo>
                <a:cubicBezTo>
                  <a:pt x="8130452" y="648029"/>
                  <a:pt x="8141918" y="630477"/>
                  <a:pt x="8154444" y="613776"/>
                </a:cubicBezTo>
                <a:cubicBezTo>
                  <a:pt x="8158619" y="601250"/>
                  <a:pt x="8159646" y="587184"/>
                  <a:pt x="8166970" y="576198"/>
                </a:cubicBezTo>
                <a:cubicBezTo>
                  <a:pt x="8186260" y="547262"/>
                  <a:pt x="8214396" y="532054"/>
                  <a:pt x="8242126" y="513567"/>
                </a:cubicBezTo>
                <a:cubicBezTo>
                  <a:pt x="8250477" y="501041"/>
                  <a:pt x="8261587" y="489967"/>
                  <a:pt x="8267178" y="475989"/>
                </a:cubicBezTo>
                <a:cubicBezTo>
                  <a:pt x="8278467" y="447766"/>
                  <a:pt x="8275793" y="413876"/>
                  <a:pt x="8292230" y="388307"/>
                </a:cubicBezTo>
                <a:cubicBezTo>
                  <a:pt x="8314582" y="353538"/>
                  <a:pt x="8379912" y="300625"/>
                  <a:pt x="8379912" y="300625"/>
                </a:cubicBezTo>
                <a:cubicBezTo>
                  <a:pt x="8408632" y="214465"/>
                  <a:pt x="8366708" y="316469"/>
                  <a:pt x="8442542" y="225469"/>
                </a:cubicBezTo>
                <a:cubicBezTo>
                  <a:pt x="8450995" y="215326"/>
                  <a:pt x="8450893" y="200417"/>
                  <a:pt x="8455068" y="187891"/>
                </a:cubicBezTo>
                <a:cubicBezTo>
                  <a:pt x="8459243" y="158664"/>
                  <a:pt x="8462312" y="129257"/>
                  <a:pt x="8467594" y="100209"/>
                </a:cubicBezTo>
                <a:cubicBezTo>
                  <a:pt x="8470674" y="83271"/>
                  <a:pt x="8475391" y="66657"/>
                  <a:pt x="8480121" y="50104"/>
                </a:cubicBezTo>
                <a:cubicBezTo>
                  <a:pt x="8493967" y="1643"/>
                  <a:pt x="8492647" y="27918"/>
                  <a:pt x="8492647" y="0"/>
                </a:cubicBezTo>
              </a:path>
            </a:pathLst>
          </a:custGeom>
          <a:noFill/>
          <a:ln w="28575">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srgbClr val="000000"/>
              </a:solidFill>
            </a:endParaRPr>
          </a:p>
        </p:txBody>
      </p:sp>
      <p:sp>
        <p:nvSpPr>
          <p:cNvPr id="30" name="Rectangle 29"/>
          <p:cNvSpPr/>
          <p:nvPr/>
        </p:nvSpPr>
        <p:spPr>
          <a:xfrm>
            <a:off x="2366494" y="3267625"/>
            <a:ext cx="707365"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nvGrpSpPr>
          <p:cNvPr id="6" name="Group 44"/>
          <p:cNvGrpSpPr/>
          <p:nvPr/>
        </p:nvGrpSpPr>
        <p:grpSpPr>
          <a:xfrm>
            <a:off x="309715" y="4002502"/>
            <a:ext cx="4719485" cy="2206567"/>
            <a:chOff x="309715" y="4002502"/>
            <a:chExt cx="4719485" cy="2206567"/>
          </a:xfrm>
        </p:grpSpPr>
        <p:pic>
          <p:nvPicPr>
            <p:cNvPr id="1026" name="Picture 2"/>
            <p:cNvPicPr>
              <a:picLocks noChangeAspect="1" noChangeArrowheads="1"/>
            </p:cNvPicPr>
            <p:nvPr/>
          </p:nvPicPr>
          <p:blipFill>
            <a:blip r:embed="rId4" cstate="print"/>
            <a:srcRect l="16143" t="18120" r="63631" b="38660"/>
            <a:stretch>
              <a:fillRect/>
            </a:stretch>
          </p:blipFill>
          <p:spPr bwMode="auto">
            <a:xfrm>
              <a:off x="309715" y="4002502"/>
              <a:ext cx="3554362" cy="2206567"/>
            </a:xfrm>
            <a:prstGeom prst="rect">
              <a:avLst/>
            </a:prstGeom>
            <a:noFill/>
            <a:ln w="9525">
              <a:noFill/>
              <a:miter lim="800000"/>
              <a:headEnd/>
              <a:tailEnd/>
            </a:ln>
            <a:effectLst/>
          </p:spPr>
        </p:pic>
        <p:sp>
          <p:nvSpPr>
            <p:cNvPr id="32" name="TextBox 31"/>
            <p:cNvSpPr txBox="1"/>
            <p:nvPr/>
          </p:nvSpPr>
          <p:spPr>
            <a:xfrm>
              <a:off x="3318391" y="4474952"/>
              <a:ext cx="1710809" cy="646331"/>
            </a:xfrm>
            <a:prstGeom prst="rect">
              <a:avLst/>
            </a:prstGeom>
            <a:noFill/>
          </p:spPr>
          <p:txBody>
            <a:bodyPr wrap="square" rtlCol="0">
              <a:spAutoFit/>
            </a:bodyPr>
            <a:lstStyle/>
            <a:p>
              <a:pPr fontAlgn="base">
                <a:spcBef>
                  <a:spcPct val="0"/>
                </a:spcBef>
                <a:spcAft>
                  <a:spcPct val="0"/>
                </a:spcAft>
              </a:pPr>
              <a:r>
                <a:rPr lang="en-US" dirty="0" smtClean="0">
                  <a:solidFill>
                    <a:srgbClr val="000000"/>
                  </a:solidFill>
                  <a:latin typeface="Arial" charset="0"/>
                </a:rPr>
                <a:t>Finished Floor</a:t>
              </a:r>
              <a:br>
                <a:rPr lang="en-US" dirty="0" smtClean="0">
                  <a:solidFill>
                    <a:srgbClr val="000000"/>
                  </a:solidFill>
                  <a:latin typeface="Arial" charset="0"/>
                </a:rPr>
              </a:br>
              <a:r>
                <a:rPr lang="en-US" dirty="0" smtClean="0">
                  <a:solidFill>
                    <a:srgbClr val="000000"/>
                  </a:solidFill>
                  <a:latin typeface="Arial" charset="0"/>
                </a:rPr>
                <a:t>Elevation</a:t>
              </a:r>
              <a:endParaRPr lang="en-US" dirty="0">
                <a:solidFill>
                  <a:srgbClr val="000000"/>
                </a:solidFill>
                <a:latin typeface="Arial" charset="0"/>
              </a:endParaRPr>
            </a:p>
          </p:txBody>
        </p:sp>
        <p:cxnSp>
          <p:nvCxnSpPr>
            <p:cNvPr id="34" name="Straight Arrow Connector 33"/>
            <p:cNvCxnSpPr/>
            <p:nvPr/>
          </p:nvCxnSpPr>
          <p:spPr>
            <a:xfrm rot="10800000" flipV="1">
              <a:off x="2876569" y="4940711"/>
              <a:ext cx="456568" cy="41295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2440064" y="5449531"/>
              <a:ext cx="487491" cy="794"/>
            </a:xfrm>
            <a:prstGeom prst="straightConnector1">
              <a:avLst/>
            </a:prstGeom>
            <a:ln w="285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1437968" y="5125064"/>
              <a:ext cx="250723" cy="1588"/>
            </a:xfrm>
            <a:prstGeom prst="straightConnector1">
              <a:avLst/>
            </a:prstGeom>
            <a:ln w="28575">
              <a:solidFill>
                <a:srgbClr val="00CC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1364227" y="5548324"/>
              <a:ext cx="398207" cy="1588"/>
            </a:xfrm>
            <a:prstGeom prst="straightConnector1">
              <a:avLst/>
            </a:prstGeom>
            <a:ln w="28575">
              <a:solidFill>
                <a:srgbClr val="00CC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2000"/>
                                        <p:tgtEl>
                                          <p:spTgt spid="27"/>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Chance of Flooding Grids</a:t>
            </a:r>
            <a:endParaRPr lang="en-US" dirty="0"/>
          </a:p>
        </p:txBody>
      </p:sp>
      <p:sp>
        <p:nvSpPr>
          <p:cNvPr id="3" name="Content Placeholder 2"/>
          <p:cNvSpPr>
            <a:spLocks noGrp="1"/>
          </p:cNvSpPr>
          <p:nvPr>
            <p:ph idx="1"/>
          </p:nvPr>
        </p:nvSpPr>
        <p:spPr/>
        <p:txBody>
          <a:bodyPr/>
          <a:lstStyle/>
          <a:p>
            <a:r>
              <a:rPr lang="en-US" sz="2400" dirty="0" smtClean="0"/>
              <a:t>Definition</a:t>
            </a:r>
          </a:p>
          <a:p>
            <a:pPr lvl="1"/>
            <a:r>
              <a:rPr lang="en-US" sz="2000" dirty="0" smtClean="0"/>
              <a:t>Digital datasets showing the percent chance of flooding at various locations within the mapped floodplain</a:t>
            </a:r>
          </a:p>
          <a:p>
            <a:r>
              <a:rPr lang="en-US" sz="2400" dirty="0" smtClean="0"/>
              <a:t>Purpose</a:t>
            </a:r>
          </a:p>
          <a:p>
            <a:pPr lvl="1"/>
            <a:r>
              <a:rPr lang="en-US" sz="2000" dirty="0" smtClean="0"/>
              <a:t>Communication that the likelihood of flooding for someone living within the mapped floodplain may actually be higher than a “1% annual chance”, and that the flood hazard (and by extension, risk) varies within the mapped floodplain</a:t>
            </a:r>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0" y="0"/>
            <a:ext cx="9144000" cy="6837363"/>
          </a:xfrm>
          <a:prstGeom prst="rect">
            <a:avLst/>
          </a:prstGeom>
          <a:noFill/>
          <a:ln w="127000" algn="ctr">
            <a:noFill/>
            <a:miter lim="800000"/>
            <a:headEnd/>
            <a:tailEnd/>
          </a:ln>
        </p:spPr>
      </p:pic>
      <p:grpSp>
        <p:nvGrpSpPr>
          <p:cNvPr id="2" name="Group 22"/>
          <p:cNvGrpSpPr>
            <a:grpSpLocks/>
          </p:cNvGrpSpPr>
          <p:nvPr/>
        </p:nvGrpSpPr>
        <p:grpSpPr bwMode="auto">
          <a:xfrm>
            <a:off x="46038" y="301625"/>
            <a:ext cx="8878887" cy="6175375"/>
            <a:chOff x="45720" y="301752"/>
            <a:chExt cx="8878824" cy="6175248"/>
          </a:xfrm>
        </p:grpSpPr>
        <p:pic>
          <p:nvPicPr>
            <p:cNvPr id="29714" name="Picture 3"/>
            <p:cNvPicPr>
              <a:picLocks noChangeAspect="1" noChangeArrowheads="1"/>
            </p:cNvPicPr>
            <p:nvPr/>
          </p:nvPicPr>
          <p:blipFill>
            <a:blip r:embed="rId4" cstate="print"/>
            <a:srcRect b="1060"/>
            <a:stretch>
              <a:fillRect/>
            </a:stretch>
          </p:blipFill>
          <p:spPr bwMode="auto">
            <a:xfrm>
              <a:off x="45720" y="301752"/>
              <a:ext cx="8878824" cy="6175248"/>
            </a:xfrm>
            <a:prstGeom prst="rect">
              <a:avLst/>
            </a:prstGeom>
            <a:noFill/>
            <a:ln w="127000" algn="ctr">
              <a:noFill/>
              <a:miter lim="800000"/>
              <a:headEnd/>
              <a:tailEnd/>
            </a:ln>
          </p:spPr>
        </p:pic>
        <p:pic>
          <p:nvPicPr>
            <p:cNvPr id="29715" name="Picture 19"/>
            <p:cNvPicPr>
              <a:picLocks noChangeAspect="1" noChangeArrowheads="1"/>
            </p:cNvPicPr>
            <p:nvPr/>
          </p:nvPicPr>
          <p:blipFill>
            <a:blip r:embed="rId5" cstate="print">
              <a:clrChange>
                <a:clrFrom>
                  <a:srgbClr val="FEFFFF"/>
                </a:clrFrom>
                <a:clrTo>
                  <a:srgbClr val="FEFFFF">
                    <a:alpha val="0"/>
                  </a:srgbClr>
                </a:clrTo>
              </a:clrChange>
            </a:blip>
            <a:srcRect b="1060"/>
            <a:stretch>
              <a:fillRect/>
            </a:stretch>
          </p:blipFill>
          <p:spPr bwMode="auto">
            <a:xfrm>
              <a:off x="45720" y="301752"/>
              <a:ext cx="8878824" cy="6175248"/>
            </a:xfrm>
            <a:prstGeom prst="rect">
              <a:avLst/>
            </a:prstGeom>
            <a:noFill/>
            <a:ln w="127000" algn="ctr">
              <a:noFill/>
              <a:miter lim="800000"/>
              <a:headEnd/>
              <a:tailEnd/>
            </a:ln>
          </p:spPr>
        </p:pic>
      </p:grpSp>
      <p:sp>
        <p:nvSpPr>
          <p:cNvPr id="34" name="TextBox 33"/>
          <p:cNvSpPr txBox="1"/>
          <p:nvPr/>
        </p:nvSpPr>
        <p:spPr>
          <a:xfrm>
            <a:off x="114300" y="304800"/>
            <a:ext cx="2324100" cy="1077913"/>
          </a:xfrm>
          <a:prstGeom prst="rect">
            <a:avLst/>
          </a:prstGeom>
          <a:noFill/>
        </p:spPr>
        <p:txBody>
          <a:bodyPr>
            <a:spAutoFit/>
          </a:bodyPr>
          <a:lstStyle/>
          <a:p>
            <a:pPr fontAlgn="base">
              <a:spcAft>
                <a:spcPct val="0"/>
              </a:spcAft>
              <a:defRPr/>
            </a:pPr>
            <a:r>
              <a:rPr lang="en-US" sz="3200" dirty="0">
                <a:solidFill>
                  <a:srgbClr val="FFFFFF"/>
                </a:solidFill>
                <a:effectLst>
                  <a:glow rad="139700">
                    <a:srgbClr val="000000">
                      <a:satMod val="175000"/>
                      <a:alpha val="40000"/>
                    </a:srgbClr>
                  </a:glow>
                </a:effectLst>
                <a:latin typeface="Arial" charset="0"/>
              </a:rPr>
              <a:t>10% Depth</a:t>
            </a:r>
          </a:p>
          <a:p>
            <a:pPr fontAlgn="base">
              <a:spcAft>
                <a:spcPct val="0"/>
              </a:spcAft>
              <a:defRPr/>
            </a:pPr>
            <a:r>
              <a:rPr lang="en-US" sz="3200" dirty="0">
                <a:solidFill>
                  <a:srgbClr val="FFFFFF"/>
                </a:solidFill>
                <a:effectLst>
                  <a:glow rad="139700">
                    <a:srgbClr val="000000">
                      <a:satMod val="175000"/>
                      <a:alpha val="40000"/>
                    </a:srgbClr>
                  </a:glow>
                </a:effectLst>
                <a:latin typeface="Arial" charset="0"/>
              </a:rPr>
              <a:t>(10-Year)</a:t>
            </a:r>
          </a:p>
        </p:txBody>
      </p:sp>
      <p:grpSp>
        <p:nvGrpSpPr>
          <p:cNvPr id="3" name="Group 5"/>
          <p:cNvGrpSpPr>
            <a:grpSpLocks/>
          </p:cNvGrpSpPr>
          <p:nvPr/>
        </p:nvGrpSpPr>
        <p:grpSpPr bwMode="auto">
          <a:xfrm>
            <a:off x="4125913" y="1787525"/>
            <a:ext cx="1436687" cy="1073150"/>
            <a:chOff x="2764972" y="1027710"/>
            <a:chExt cx="1436419" cy="1073234"/>
          </a:xfrm>
        </p:grpSpPr>
        <p:sp>
          <p:nvSpPr>
            <p:cNvPr id="10" name="Donut 9"/>
            <p:cNvSpPr/>
            <p:nvPr/>
          </p:nvSpPr>
          <p:spPr>
            <a:xfrm>
              <a:off x="2764972" y="1872326"/>
              <a:ext cx="228557" cy="228618"/>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dirty="0">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11" name="Straight Connector 10"/>
            <p:cNvCxnSpPr/>
            <p:nvPr/>
          </p:nvCxnSpPr>
          <p:spPr>
            <a:xfrm rot="5400000" flipH="1" flipV="1">
              <a:off x="2674424" y="1611975"/>
              <a:ext cx="590596" cy="149197"/>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58611" y="1027710"/>
              <a:ext cx="1242780" cy="461701"/>
            </a:xfrm>
            <a:prstGeom prst="rect">
              <a:avLst/>
            </a:prstGeom>
            <a:noFill/>
          </p:spPr>
          <p:txBody>
            <a:bodyPr>
              <a:spAutoFit/>
            </a:bodyPr>
            <a:lstStyle/>
            <a:p>
              <a:pP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1.5 ft</a:t>
              </a:r>
            </a:p>
          </p:txBody>
        </p:sp>
      </p:grpSp>
      <p:grpSp>
        <p:nvGrpSpPr>
          <p:cNvPr id="4" name="Group 15"/>
          <p:cNvGrpSpPr>
            <a:grpSpLocks/>
          </p:cNvGrpSpPr>
          <p:nvPr/>
        </p:nvGrpSpPr>
        <p:grpSpPr bwMode="auto">
          <a:xfrm>
            <a:off x="4114800" y="3387725"/>
            <a:ext cx="1754188" cy="1566863"/>
            <a:chOff x="3614656" y="4089565"/>
            <a:chExt cx="1754474" cy="1565276"/>
          </a:xfrm>
        </p:grpSpPr>
        <p:sp>
          <p:nvSpPr>
            <p:cNvPr id="14" name="Donut 13"/>
            <p:cNvSpPr/>
            <p:nvPr/>
          </p:nvSpPr>
          <p:spPr>
            <a:xfrm>
              <a:off x="5140493" y="4089565"/>
              <a:ext cx="228637" cy="228368"/>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dirty="0">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15" name="Straight Connector 14"/>
            <p:cNvCxnSpPr/>
            <p:nvPr/>
          </p:nvCxnSpPr>
          <p:spPr>
            <a:xfrm rot="5400000">
              <a:off x="4409174" y="4433342"/>
              <a:ext cx="1084750" cy="616050"/>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14656" y="5193556"/>
              <a:ext cx="1132073" cy="461285"/>
            </a:xfrm>
            <a:prstGeom prst="rect">
              <a:avLst/>
            </a:prstGeom>
            <a:noFill/>
          </p:spPr>
          <p:txBody>
            <a:bodyPr>
              <a:spAutoFit/>
            </a:bodyPr>
            <a:lstStyle/>
            <a:p>
              <a:pPr algn="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0.0 ft</a:t>
              </a:r>
            </a:p>
          </p:txBody>
        </p:sp>
      </p:grpSp>
      <p:pic>
        <p:nvPicPr>
          <p:cNvPr id="29703" name="Picture 4"/>
          <p:cNvPicPr>
            <a:picLocks noChangeAspect="1" noChangeArrowheads="1"/>
          </p:cNvPicPr>
          <p:nvPr/>
        </p:nvPicPr>
        <p:blipFill>
          <a:blip r:embed="rId6" cstate="print"/>
          <a:srcRect/>
          <a:stretch>
            <a:fillRect/>
          </a:stretch>
        </p:blipFill>
        <p:spPr bwMode="auto">
          <a:xfrm>
            <a:off x="7848600" y="5138738"/>
            <a:ext cx="990600" cy="1265237"/>
          </a:xfrm>
          <a:prstGeom prst="rect">
            <a:avLst/>
          </a:prstGeom>
          <a:noFill/>
          <a:ln w="9525" algn="ctr">
            <a:noFill/>
            <a:miter lim="800000"/>
            <a:headEnd/>
            <a:tailEnd/>
          </a:ln>
        </p:spPr>
      </p:pic>
      <p:grpSp>
        <p:nvGrpSpPr>
          <p:cNvPr id="5" name="Group 16"/>
          <p:cNvGrpSpPr>
            <a:grpSpLocks/>
          </p:cNvGrpSpPr>
          <p:nvPr/>
        </p:nvGrpSpPr>
        <p:grpSpPr bwMode="auto">
          <a:xfrm>
            <a:off x="6248400" y="2590800"/>
            <a:ext cx="1541463" cy="1371600"/>
            <a:chOff x="5595857" y="3139538"/>
            <a:chExt cx="1542296" cy="1371600"/>
          </a:xfrm>
        </p:grpSpPr>
        <p:sp>
          <p:nvSpPr>
            <p:cNvPr id="18" name="Donut 17"/>
            <p:cNvSpPr/>
            <p:nvPr/>
          </p:nvSpPr>
          <p:spPr>
            <a:xfrm>
              <a:off x="5595857" y="4282538"/>
              <a:ext cx="228724" cy="228600"/>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dirty="0">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19" name="Straight Connector 18"/>
            <p:cNvCxnSpPr/>
            <p:nvPr/>
          </p:nvCxnSpPr>
          <p:spPr>
            <a:xfrm rot="5400000">
              <a:off x="5448372" y="3807794"/>
              <a:ext cx="857250" cy="304965"/>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977063" y="3139538"/>
              <a:ext cx="1161090" cy="461665"/>
            </a:xfrm>
            <a:prstGeom prst="rect">
              <a:avLst/>
            </a:prstGeom>
            <a:noFill/>
          </p:spPr>
          <p:txBody>
            <a:bodyPr>
              <a:spAutoFit/>
            </a:bodyPr>
            <a:lstStyle/>
            <a:p>
              <a:pP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0.0 ft</a:t>
              </a:r>
            </a:p>
          </p:txBody>
        </p:sp>
      </p:grpSp>
      <p:grpSp>
        <p:nvGrpSpPr>
          <p:cNvPr id="6" name="Group 39"/>
          <p:cNvGrpSpPr>
            <a:grpSpLocks/>
          </p:cNvGrpSpPr>
          <p:nvPr/>
        </p:nvGrpSpPr>
        <p:grpSpPr bwMode="auto">
          <a:xfrm>
            <a:off x="5562600" y="1295400"/>
            <a:ext cx="3294063" cy="1371600"/>
            <a:chOff x="5442868" y="1904437"/>
            <a:chExt cx="3294037" cy="1371454"/>
          </a:xfrm>
        </p:grpSpPr>
        <p:cxnSp>
          <p:nvCxnSpPr>
            <p:cNvPr id="22" name="Straight Connector 21"/>
            <p:cNvCxnSpPr/>
            <p:nvPr/>
          </p:nvCxnSpPr>
          <p:spPr>
            <a:xfrm rot="5400000" flipH="1" flipV="1">
              <a:off x="5404810" y="2475839"/>
              <a:ext cx="838111" cy="761994"/>
            </a:xfrm>
            <a:prstGeom prst="line">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197045" y="1904437"/>
              <a:ext cx="2539860" cy="707811"/>
            </a:xfrm>
            <a:prstGeom prst="rect">
              <a:avLst/>
            </a:prstGeom>
            <a:noFill/>
          </p:spPr>
          <p:txBody>
            <a:bodyPr wrap="none">
              <a:spAutoFit/>
            </a:bodyPr>
            <a:lstStyle/>
            <a:p>
              <a:pPr fontAlgn="base">
                <a:spcAft>
                  <a:spcPct val="0"/>
                </a:spcAft>
                <a:defRPr/>
              </a:pPr>
              <a:r>
                <a:rPr lang="en-US" sz="2000" dirty="0">
                  <a:solidFill>
                    <a:srgbClr val="FFFFFF"/>
                  </a:solidFill>
                  <a:effectLst>
                    <a:glow rad="139700">
                      <a:srgbClr val="000000">
                        <a:satMod val="175000"/>
                        <a:alpha val="40000"/>
                      </a:srgbClr>
                    </a:glow>
                  </a:effectLst>
                  <a:latin typeface="Arial" charset="0"/>
                </a:rPr>
                <a:t>1% Annual Chance</a:t>
              </a:r>
            </a:p>
            <a:p>
              <a:pPr fontAlgn="base">
                <a:spcAft>
                  <a:spcPct val="0"/>
                </a:spcAft>
                <a:defRPr/>
              </a:pPr>
              <a:r>
                <a:rPr lang="en-US" sz="2000" dirty="0">
                  <a:solidFill>
                    <a:srgbClr val="FFFFFF"/>
                  </a:solidFill>
                  <a:effectLst>
                    <a:glow rad="139700">
                      <a:srgbClr val="000000">
                        <a:satMod val="175000"/>
                        <a:alpha val="40000"/>
                      </a:srgbClr>
                    </a:glow>
                  </a:effectLst>
                  <a:latin typeface="Arial" charset="0"/>
                </a:rPr>
                <a:t>Floodplain Boundary</a:t>
              </a:r>
            </a:p>
          </p:txBody>
        </p:sp>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0" y="0"/>
            <a:ext cx="9144000" cy="6837363"/>
          </a:xfrm>
          <a:prstGeom prst="rect">
            <a:avLst/>
          </a:prstGeom>
          <a:noFill/>
          <a:ln w="127000" algn="ctr">
            <a:noFill/>
            <a:miter lim="800000"/>
            <a:headEnd/>
            <a:tailEnd/>
          </a:ln>
        </p:spPr>
      </p:pic>
      <p:grpSp>
        <p:nvGrpSpPr>
          <p:cNvPr id="2" name="Group 17"/>
          <p:cNvGrpSpPr>
            <a:grpSpLocks/>
          </p:cNvGrpSpPr>
          <p:nvPr/>
        </p:nvGrpSpPr>
        <p:grpSpPr bwMode="auto">
          <a:xfrm>
            <a:off x="46038" y="301625"/>
            <a:ext cx="8878887" cy="6175375"/>
            <a:chOff x="45720" y="301752"/>
            <a:chExt cx="8878824" cy="6175248"/>
          </a:xfrm>
        </p:grpSpPr>
        <p:pic>
          <p:nvPicPr>
            <p:cNvPr id="30738" name="Picture 3"/>
            <p:cNvPicPr>
              <a:picLocks noChangeAspect="1" noChangeArrowheads="1"/>
            </p:cNvPicPr>
            <p:nvPr/>
          </p:nvPicPr>
          <p:blipFill>
            <a:blip r:embed="rId4" cstate="print"/>
            <a:srcRect b="1060"/>
            <a:stretch>
              <a:fillRect/>
            </a:stretch>
          </p:blipFill>
          <p:spPr bwMode="auto">
            <a:xfrm>
              <a:off x="45720" y="301752"/>
              <a:ext cx="8878824" cy="6175248"/>
            </a:xfrm>
            <a:prstGeom prst="rect">
              <a:avLst/>
            </a:prstGeom>
            <a:noFill/>
            <a:ln w="9525" algn="ctr">
              <a:noFill/>
              <a:miter lim="800000"/>
              <a:headEnd/>
              <a:tailEnd/>
            </a:ln>
          </p:spPr>
        </p:pic>
        <p:pic>
          <p:nvPicPr>
            <p:cNvPr id="30739" name="Picture 19"/>
            <p:cNvPicPr>
              <a:picLocks noChangeAspect="1" noChangeArrowheads="1"/>
            </p:cNvPicPr>
            <p:nvPr/>
          </p:nvPicPr>
          <p:blipFill>
            <a:blip r:embed="rId5" cstate="print">
              <a:clrChange>
                <a:clrFrom>
                  <a:srgbClr val="FEFFFF"/>
                </a:clrFrom>
                <a:clrTo>
                  <a:srgbClr val="FEFFFF">
                    <a:alpha val="0"/>
                  </a:srgbClr>
                </a:clrTo>
              </a:clrChange>
            </a:blip>
            <a:srcRect b="1060"/>
            <a:stretch>
              <a:fillRect/>
            </a:stretch>
          </p:blipFill>
          <p:spPr bwMode="auto">
            <a:xfrm>
              <a:off x="45720" y="301752"/>
              <a:ext cx="8878824" cy="6175248"/>
            </a:xfrm>
            <a:prstGeom prst="rect">
              <a:avLst/>
            </a:prstGeom>
            <a:noFill/>
            <a:ln w="127000" algn="ctr">
              <a:noFill/>
              <a:miter lim="800000"/>
              <a:headEnd/>
              <a:tailEnd/>
            </a:ln>
          </p:spPr>
        </p:pic>
      </p:grpSp>
      <p:sp>
        <p:nvSpPr>
          <p:cNvPr id="8" name="TextBox 7"/>
          <p:cNvSpPr txBox="1"/>
          <p:nvPr/>
        </p:nvSpPr>
        <p:spPr>
          <a:xfrm>
            <a:off x="114300" y="304800"/>
            <a:ext cx="2171700" cy="1077913"/>
          </a:xfrm>
          <a:prstGeom prst="rect">
            <a:avLst/>
          </a:prstGeom>
          <a:noFill/>
        </p:spPr>
        <p:txBody>
          <a:bodyPr>
            <a:spAutoFit/>
          </a:bodyPr>
          <a:lstStyle/>
          <a:p>
            <a:pPr fontAlgn="base">
              <a:spcAft>
                <a:spcPct val="0"/>
              </a:spcAft>
              <a:defRPr/>
            </a:pPr>
            <a:r>
              <a:rPr lang="en-US" sz="3200" dirty="0">
                <a:solidFill>
                  <a:srgbClr val="FFFFFF"/>
                </a:solidFill>
                <a:effectLst>
                  <a:glow rad="139700">
                    <a:srgbClr val="000000">
                      <a:satMod val="175000"/>
                      <a:alpha val="40000"/>
                    </a:srgbClr>
                  </a:glow>
                </a:effectLst>
                <a:latin typeface="Arial" charset="0"/>
              </a:rPr>
              <a:t>4% Depth</a:t>
            </a:r>
          </a:p>
          <a:p>
            <a:pPr fontAlgn="base">
              <a:spcAft>
                <a:spcPct val="0"/>
              </a:spcAft>
              <a:defRPr/>
            </a:pPr>
            <a:r>
              <a:rPr lang="en-US" sz="3200" dirty="0">
                <a:solidFill>
                  <a:srgbClr val="FFFFFF"/>
                </a:solidFill>
                <a:effectLst>
                  <a:glow rad="139700">
                    <a:srgbClr val="000000">
                      <a:satMod val="175000"/>
                      <a:alpha val="40000"/>
                    </a:srgbClr>
                  </a:glow>
                </a:effectLst>
                <a:latin typeface="Arial" charset="0"/>
              </a:rPr>
              <a:t>(25-Year)</a:t>
            </a:r>
          </a:p>
        </p:txBody>
      </p:sp>
      <p:grpSp>
        <p:nvGrpSpPr>
          <p:cNvPr id="3" name="Group 5"/>
          <p:cNvGrpSpPr>
            <a:grpSpLocks/>
          </p:cNvGrpSpPr>
          <p:nvPr/>
        </p:nvGrpSpPr>
        <p:grpSpPr bwMode="auto">
          <a:xfrm>
            <a:off x="4125913" y="1787525"/>
            <a:ext cx="1436687" cy="1073150"/>
            <a:chOff x="2764972" y="1027710"/>
            <a:chExt cx="1436419" cy="1073234"/>
          </a:xfrm>
        </p:grpSpPr>
        <p:sp>
          <p:nvSpPr>
            <p:cNvPr id="10" name="Donut 9"/>
            <p:cNvSpPr/>
            <p:nvPr/>
          </p:nvSpPr>
          <p:spPr>
            <a:xfrm>
              <a:off x="2764972" y="1872326"/>
              <a:ext cx="228557" cy="228618"/>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dirty="0">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11" name="Straight Connector 10"/>
            <p:cNvCxnSpPr/>
            <p:nvPr/>
          </p:nvCxnSpPr>
          <p:spPr>
            <a:xfrm rot="5400000" flipH="1" flipV="1">
              <a:off x="2674424" y="1611975"/>
              <a:ext cx="590596" cy="149197"/>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58611" y="1027710"/>
              <a:ext cx="1242780" cy="461701"/>
            </a:xfrm>
            <a:prstGeom prst="rect">
              <a:avLst/>
            </a:prstGeom>
            <a:noFill/>
          </p:spPr>
          <p:txBody>
            <a:bodyPr>
              <a:spAutoFit/>
            </a:bodyPr>
            <a:lstStyle/>
            <a:p>
              <a:pP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2.8 ft</a:t>
              </a:r>
            </a:p>
          </p:txBody>
        </p:sp>
      </p:grpSp>
      <p:grpSp>
        <p:nvGrpSpPr>
          <p:cNvPr id="4" name="Group 15"/>
          <p:cNvGrpSpPr>
            <a:grpSpLocks/>
          </p:cNvGrpSpPr>
          <p:nvPr/>
        </p:nvGrpSpPr>
        <p:grpSpPr bwMode="auto">
          <a:xfrm>
            <a:off x="4114800" y="3387725"/>
            <a:ext cx="1754188" cy="1566863"/>
            <a:chOff x="3614656" y="4089565"/>
            <a:chExt cx="1754474" cy="1565276"/>
          </a:xfrm>
        </p:grpSpPr>
        <p:sp>
          <p:nvSpPr>
            <p:cNvPr id="14" name="Donut 13"/>
            <p:cNvSpPr/>
            <p:nvPr/>
          </p:nvSpPr>
          <p:spPr>
            <a:xfrm>
              <a:off x="5140493" y="4089565"/>
              <a:ext cx="228637" cy="228368"/>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000" b="1" dirty="0">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15" name="Straight Connector 14"/>
            <p:cNvCxnSpPr/>
            <p:nvPr/>
          </p:nvCxnSpPr>
          <p:spPr>
            <a:xfrm rot="5400000">
              <a:off x="4409174" y="4433342"/>
              <a:ext cx="1084750" cy="616050"/>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14656" y="5193556"/>
              <a:ext cx="1132073" cy="461285"/>
            </a:xfrm>
            <a:prstGeom prst="rect">
              <a:avLst/>
            </a:prstGeom>
            <a:noFill/>
          </p:spPr>
          <p:txBody>
            <a:bodyPr>
              <a:spAutoFit/>
            </a:bodyPr>
            <a:lstStyle/>
            <a:p>
              <a:pPr algn="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0.0 ft</a:t>
              </a:r>
            </a:p>
          </p:txBody>
        </p:sp>
      </p:grpSp>
      <p:pic>
        <p:nvPicPr>
          <p:cNvPr id="30727" name="Picture 4"/>
          <p:cNvPicPr>
            <a:picLocks noChangeAspect="1" noChangeArrowheads="1"/>
          </p:cNvPicPr>
          <p:nvPr/>
        </p:nvPicPr>
        <p:blipFill>
          <a:blip r:embed="rId6" cstate="print"/>
          <a:srcRect/>
          <a:stretch>
            <a:fillRect/>
          </a:stretch>
        </p:blipFill>
        <p:spPr bwMode="auto">
          <a:xfrm>
            <a:off x="7848600" y="5138738"/>
            <a:ext cx="990600" cy="1265237"/>
          </a:xfrm>
          <a:prstGeom prst="rect">
            <a:avLst/>
          </a:prstGeom>
          <a:noFill/>
          <a:ln w="9525" algn="ctr">
            <a:noFill/>
            <a:miter lim="800000"/>
            <a:headEnd/>
            <a:tailEnd/>
          </a:ln>
        </p:spPr>
      </p:pic>
      <p:grpSp>
        <p:nvGrpSpPr>
          <p:cNvPr id="5" name="Group 16"/>
          <p:cNvGrpSpPr>
            <a:grpSpLocks/>
          </p:cNvGrpSpPr>
          <p:nvPr/>
        </p:nvGrpSpPr>
        <p:grpSpPr bwMode="auto">
          <a:xfrm>
            <a:off x="6248400" y="2590800"/>
            <a:ext cx="1541463" cy="1371600"/>
            <a:chOff x="5595857" y="3139538"/>
            <a:chExt cx="1542296" cy="1371600"/>
          </a:xfrm>
        </p:grpSpPr>
        <p:sp>
          <p:nvSpPr>
            <p:cNvPr id="18" name="Donut 17"/>
            <p:cNvSpPr/>
            <p:nvPr/>
          </p:nvSpPr>
          <p:spPr>
            <a:xfrm>
              <a:off x="5595857" y="4282538"/>
              <a:ext cx="228724" cy="228600"/>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dirty="0">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19" name="Straight Connector 18"/>
            <p:cNvCxnSpPr/>
            <p:nvPr/>
          </p:nvCxnSpPr>
          <p:spPr>
            <a:xfrm rot="5400000">
              <a:off x="5448372" y="3807794"/>
              <a:ext cx="857250" cy="304965"/>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977063" y="3139538"/>
              <a:ext cx="1161090" cy="461665"/>
            </a:xfrm>
            <a:prstGeom prst="rect">
              <a:avLst/>
            </a:prstGeom>
            <a:noFill/>
          </p:spPr>
          <p:txBody>
            <a:bodyPr>
              <a:spAutoFit/>
            </a:bodyPr>
            <a:lstStyle/>
            <a:p>
              <a:pP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0.0 ft</a:t>
              </a:r>
            </a:p>
          </p:txBody>
        </p:sp>
      </p:gr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0" y="0"/>
            <a:ext cx="9144000" cy="6837363"/>
          </a:xfrm>
          <a:prstGeom prst="rect">
            <a:avLst/>
          </a:prstGeom>
          <a:noFill/>
          <a:ln w="127000" algn="ctr">
            <a:noFill/>
            <a:miter lim="800000"/>
            <a:headEnd/>
            <a:tailEnd/>
          </a:ln>
        </p:spPr>
      </p:pic>
      <p:pic>
        <p:nvPicPr>
          <p:cNvPr id="31747" name="Picture 2"/>
          <p:cNvPicPr>
            <a:picLocks noChangeAspect="1" noChangeArrowheads="1"/>
          </p:cNvPicPr>
          <p:nvPr/>
        </p:nvPicPr>
        <p:blipFill>
          <a:blip r:embed="rId4" cstate="print"/>
          <a:srcRect b="1060"/>
          <a:stretch>
            <a:fillRect/>
          </a:stretch>
        </p:blipFill>
        <p:spPr bwMode="auto">
          <a:xfrm>
            <a:off x="46038" y="301625"/>
            <a:ext cx="8878887" cy="6175375"/>
          </a:xfrm>
          <a:prstGeom prst="rect">
            <a:avLst/>
          </a:prstGeom>
          <a:noFill/>
          <a:ln w="9525" algn="ctr">
            <a:noFill/>
            <a:miter lim="800000"/>
            <a:headEnd/>
            <a:tailEnd/>
          </a:ln>
        </p:spPr>
      </p:pic>
      <p:pic>
        <p:nvPicPr>
          <p:cNvPr id="31748" name="Picture 19"/>
          <p:cNvPicPr>
            <a:picLocks noChangeAspect="1" noChangeArrowheads="1"/>
          </p:cNvPicPr>
          <p:nvPr/>
        </p:nvPicPr>
        <p:blipFill>
          <a:blip r:embed="rId5" cstate="print">
            <a:clrChange>
              <a:clrFrom>
                <a:srgbClr val="FEFFFF"/>
              </a:clrFrom>
              <a:clrTo>
                <a:srgbClr val="FEFFFF">
                  <a:alpha val="0"/>
                </a:srgbClr>
              </a:clrTo>
            </a:clrChange>
          </a:blip>
          <a:srcRect b="1060"/>
          <a:stretch>
            <a:fillRect/>
          </a:stretch>
        </p:blipFill>
        <p:spPr bwMode="auto">
          <a:xfrm>
            <a:off x="46038" y="301625"/>
            <a:ext cx="8878887" cy="6175375"/>
          </a:xfrm>
          <a:prstGeom prst="rect">
            <a:avLst/>
          </a:prstGeom>
          <a:noFill/>
          <a:ln w="127000" algn="ctr">
            <a:noFill/>
            <a:miter lim="800000"/>
            <a:headEnd/>
            <a:tailEnd/>
          </a:ln>
        </p:spPr>
      </p:pic>
      <p:sp>
        <p:nvSpPr>
          <p:cNvPr id="6" name="TextBox 5"/>
          <p:cNvSpPr txBox="1"/>
          <p:nvPr/>
        </p:nvSpPr>
        <p:spPr>
          <a:xfrm>
            <a:off x="114300" y="304800"/>
            <a:ext cx="2171700" cy="1077913"/>
          </a:xfrm>
          <a:prstGeom prst="rect">
            <a:avLst/>
          </a:prstGeom>
          <a:noFill/>
        </p:spPr>
        <p:txBody>
          <a:bodyPr>
            <a:spAutoFit/>
          </a:bodyPr>
          <a:lstStyle/>
          <a:p>
            <a:pPr fontAlgn="base">
              <a:spcAft>
                <a:spcPct val="0"/>
              </a:spcAft>
              <a:defRPr/>
            </a:pPr>
            <a:r>
              <a:rPr lang="en-US" sz="3200" dirty="0">
                <a:solidFill>
                  <a:srgbClr val="FFFFFF"/>
                </a:solidFill>
                <a:effectLst>
                  <a:glow rad="139700">
                    <a:srgbClr val="000000">
                      <a:satMod val="175000"/>
                      <a:alpha val="40000"/>
                    </a:srgbClr>
                  </a:glow>
                </a:effectLst>
                <a:latin typeface="Arial" charset="0"/>
              </a:rPr>
              <a:t>2% Depth</a:t>
            </a:r>
          </a:p>
          <a:p>
            <a:pPr fontAlgn="base">
              <a:spcAft>
                <a:spcPct val="0"/>
              </a:spcAft>
              <a:defRPr/>
            </a:pPr>
            <a:r>
              <a:rPr lang="en-US" sz="3200" dirty="0">
                <a:solidFill>
                  <a:srgbClr val="FFFFFF"/>
                </a:solidFill>
                <a:effectLst>
                  <a:glow rad="139700">
                    <a:srgbClr val="000000">
                      <a:satMod val="175000"/>
                      <a:alpha val="40000"/>
                    </a:srgbClr>
                  </a:glow>
                </a:effectLst>
                <a:latin typeface="Arial" charset="0"/>
              </a:rPr>
              <a:t>(50-Year)</a:t>
            </a:r>
          </a:p>
        </p:txBody>
      </p:sp>
      <p:grpSp>
        <p:nvGrpSpPr>
          <p:cNvPr id="2" name="Group 5"/>
          <p:cNvGrpSpPr>
            <a:grpSpLocks/>
          </p:cNvGrpSpPr>
          <p:nvPr/>
        </p:nvGrpSpPr>
        <p:grpSpPr bwMode="auto">
          <a:xfrm>
            <a:off x="4125913" y="1787525"/>
            <a:ext cx="1436687" cy="1073150"/>
            <a:chOff x="2764972" y="1027710"/>
            <a:chExt cx="1436419" cy="1073234"/>
          </a:xfrm>
        </p:grpSpPr>
        <p:sp>
          <p:nvSpPr>
            <p:cNvPr id="8" name="Donut 7"/>
            <p:cNvSpPr/>
            <p:nvPr/>
          </p:nvSpPr>
          <p:spPr>
            <a:xfrm>
              <a:off x="2764972" y="1872326"/>
              <a:ext cx="228557" cy="228618"/>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dirty="0">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9" name="Straight Connector 8"/>
            <p:cNvCxnSpPr/>
            <p:nvPr/>
          </p:nvCxnSpPr>
          <p:spPr>
            <a:xfrm rot="5400000" flipH="1" flipV="1">
              <a:off x="2674424" y="1611975"/>
              <a:ext cx="590596" cy="149197"/>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58611" y="1027710"/>
              <a:ext cx="1242780" cy="461701"/>
            </a:xfrm>
            <a:prstGeom prst="rect">
              <a:avLst/>
            </a:prstGeom>
            <a:noFill/>
          </p:spPr>
          <p:txBody>
            <a:bodyPr>
              <a:spAutoFit/>
            </a:bodyPr>
            <a:lstStyle/>
            <a:p>
              <a:pP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3.8 ft</a:t>
              </a:r>
            </a:p>
          </p:txBody>
        </p:sp>
      </p:grpSp>
      <p:grpSp>
        <p:nvGrpSpPr>
          <p:cNvPr id="3" name="Group 15"/>
          <p:cNvGrpSpPr>
            <a:grpSpLocks/>
          </p:cNvGrpSpPr>
          <p:nvPr/>
        </p:nvGrpSpPr>
        <p:grpSpPr bwMode="auto">
          <a:xfrm>
            <a:off x="4114800" y="3387725"/>
            <a:ext cx="1754188" cy="1566863"/>
            <a:chOff x="3614656" y="4089565"/>
            <a:chExt cx="1754474" cy="1565276"/>
          </a:xfrm>
        </p:grpSpPr>
        <p:sp>
          <p:nvSpPr>
            <p:cNvPr id="12" name="Donut 11"/>
            <p:cNvSpPr/>
            <p:nvPr/>
          </p:nvSpPr>
          <p:spPr>
            <a:xfrm>
              <a:off x="5140493" y="4089565"/>
              <a:ext cx="228637" cy="228368"/>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dirty="0">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13" name="Straight Connector 12"/>
            <p:cNvCxnSpPr/>
            <p:nvPr/>
          </p:nvCxnSpPr>
          <p:spPr>
            <a:xfrm rot="5400000">
              <a:off x="4409174" y="4433342"/>
              <a:ext cx="1084750" cy="616050"/>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14656" y="5193556"/>
              <a:ext cx="1132073" cy="461285"/>
            </a:xfrm>
            <a:prstGeom prst="rect">
              <a:avLst/>
            </a:prstGeom>
            <a:noFill/>
          </p:spPr>
          <p:txBody>
            <a:bodyPr>
              <a:spAutoFit/>
            </a:bodyPr>
            <a:lstStyle/>
            <a:p>
              <a:pPr algn="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0.0 ft</a:t>
              </a:r>
            </a:p>
          </p:txBody>
        </p:sp>
      </p:grpSp>
      <p:pic>
        <p:nvPicPr>
          <p:cNvPr id="31752" name="Picture 4"/>
          <p:cNvPicPr>
            <a:picLocks noChangeAspect="1" noChangeArrowheads="1"/>
          </p:cNvPicPr>
          <p:nvPr/>
        </p:nvPicPr>
        <p:blipFill>
          <a:blip r:embed="rId6" cstate="print"/>
          <a:srcRect/>
          <a:stretch>
            <a:fillRect/>
          </a:stretch>
        </p:blipFill>
        <p:spPr bwMode="auto">
          <a:xfrm>
            <a:off x="7848600" y="5138738"/>
            <a:ext cx="990600" cy="1265237"/>
          </a:xfrm>
          <a:prstGeom prst="rect">
            <a:avLst/>
          </a:prstGeom>
          <a:noFill/>
          <a:ln w="9525" algn="ctr">
            <a:noFill/>
            <a:miter lim="800000"/>
            <a:headEnd/>
            <a:tailEnd/>
          </a:ln>
        </p:spPr>
      </p:pic>
      <p:grpSp>
        <p:nvGrpSpPr>
          <p:cNvPr id="4" name="Group 14"/>
          <p:cNvGrpSpPr>
            <a:grpSpLocks/>
          </p:cNvGrpSpPr>
          <p:nvPr/>
        </p:nvGrpSpPr>
        <p:grpSpPr bwMode="auto">
          <a:xfrm>
            <a:off x="6248400" y="2590800"/>
            <a:ext cx="1541463" cy="1371600"/>
            <a:chOff x="5595857" y="3139538"/>
            <a:chExt cx="1542296" cy="1371600"/>
          </a:xfrm>
        </p:grpSpPr>
        <p:sp>
          <p:nvSpPr>
            <p:cNvPr id="16" name="Donut 15"/>
            <p:cNvSpPr/>
            <p:nvPr/>
          </p:nvSpPr>
          <p:spPr>
            <a:xfrm>
              <a:off x="5595857" y="4282538"/>
              <a:ext cx="228724" cy="228600"/>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dirty="0">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17" name="Straight Connector 16"/>
            <p:cNvCxnSpPr/>
            <p:nvPr/>
          </p:nvCxnSpPr>
          <p:spPr>
            <a:xfrm rot="5400000">
              <a:off x="5448372" y="3807794"/>
              <a:ext cx="857250" cy="304965"/>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77063" y="3139538"/>
              <a:ext cx="1161090" cy="461665"/>
            </a:xfrm>
            <a:prstGeom prst="rect">
              <a:avLst/>
            </a:prstGeom>
            <a:noFill/>
          </p:spPr>
          <p:txBody>
            <a:bodyPr>
              <a:spAutoFit/>
            </a:bodyPr>
            <a:lstStyle/>
            <a:p>
              <a:pP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0.0 ft</a:t>
              </a:r>
            </a:p>
          </p:txBody>
        </p:sp>
      </p:gr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ECOM_blue-green_spec#CD884.jpg"/>
          <p:cNvPicPr>
            <a:picLocks noChangeAspect="1"/>
          </p:cNvPicPr>
          <p:nvPr/>
        </p:nvPicPr>
        <p:blipFill>
          <a:blip r:embed="rId3" cstate="screen"/>
          <a:srcRect/>
          <a:stretch>
            <a:fillRect/>
          </a:stretch>
        </p:blipFill>
        <p:spPr>
          <a:xfrm>
            <a:off x="0" y="0"/>
            <a:ext cx="9144000" cy="6008688"/>
          </a:xfrm>
          <a:prstGeom prst="rect">
            <a:avLst/>
          </a:prstGeom>
        </p:spPr>
      </p:pic>
      <p:sp>
        <p:nvSpPr>
          <p:cNvPr id="70657" name="Rectangle 2"/>
          <p:cNvSpPr>
            <a:spLocks noGrp="1" noChangeArrowheads="1"/>
          </p:cNvSpPr>
          <p:nvPr>
            <p:ph type="title"/>
          </p:nvPr>
        </p:nvSpPr>
        <p:spPr/>
        <p:txBody>
          <a:bodyPr/>
          <a:lstStyle/>
          <a:p>
            <a:r>
              <a:rPr lang="en-US" sz="4000" dirty="0" smtClean="0"/>
              <a:t>Agenda</a:t>
            </a:r>
            <a:r>
              <a:rPr lang="en-US" sz="3200" dirty="0" smtClean="0"/>
              <a:t/>
            </a:r>
            <a:br>
              <a:rPr lang="en-US" sz="3200" dirty="0" smtClean="0"/>
            </a:br>
            <a:endParaRPr lang="en-US" sz="3200" dirty="0" smtClean="0"/>
          </a:p>
        </p:txBody>
      </p:sp>
      <p:sp>
        <p:nvSpPr>
          <p:cNvPr id="4099" name="Rectangle 3"/>
          <p:cNvSpPr>
            <a:spLocks noGrp="1" noChangeArrowheads="1"/>
          </p:cNvSpPr>
          <p:nvPr>
            <p:ph idx="1"/>
          </p:nvPr>
        </p:nvSpPr>
        <p:spPr/>
        <p:txBody>
          <a:bodyPr/>
          <a:lstStyle/>
          <a:p>
            <a:pPr marL="231775" lvl="1" eaLnBrk="1" hangingPunct="1">
              <a:spcBef>
                <a:spcPct val="35000"/>
              </a:spcBef>
              <a:buClr>
                <a:schemeClr val="folHlink"/>
              </a:buClr>
              <a:defRPr/>
            </a:pPr>
            <a:r>
              <a:rPr lang="en-US" sz="2800" b="1" dirty="0" smtClean="0"/>
              <a:t>FEMA’s Risk MAP Program</a:t>
            </a:r>
          </a:p>
          <a:p>
            <a:pPr marL="577850" lvl="2">
              <a:spcBef>
                <a:spcPct val="35000"/>
              </a:spcBef>
              <a:buClr>
                <a:schemeClr val="folHlink"/>
              </a:buClr>
              <a:defRPr/>
            </a:pPr>
            <a:r>
              <a:rPr lang="en-US" sz="2400" dirty="0" smtClean="0"/>
              <a:t>Watershed vs. Countywide</a:t>
            </a:r>
          </a:p>
          <a:p>
            <a:pPr marL="577850" lvl="2">
              <a:spcBef>
                <a:spcPct val="35000"/>
              </a:spcBef>
              <a:buClr>
                <a:schemeClr val="folHlink"/>
              </a:buClr>
              <a:defRPr/>
            </a:pPr>
            <a:r>
              <a:rPr lang="en-US" sz="2400" dirty="0" smtClean="0"/>
              <a:t>New Risk MAP Datasets &amp; Products</a:t>
            </a:r>
          </a:p>
          <a:p>
            <a:pPr marL="577850" lvl="2">
              <a:spcBef>
                <a:spcPct val="35000"/>
              </a:spcBef>
              <a:buClr>
                <a:schemeClr val="folHlink"/>
              </a:buClr>
              <a:defRPr/>
            </a:pPr>
            <a:r>
              <a:rPr lang="en-US" sz="2400" dirty="0" smtClean="0"/>
              <a:t>FEMA’s Elevation Strategy</a:t>
            </a:r>
          </a:p>
          <a:p>
            <a:pPr marL="231775" lvl="1" eaLnBrk="1" hangingPunct="1">
              <a:spcBef>
                <a:spcPct val="35000"/>
              </a:spcBef>
              <a:buClr>
                <a:schemeClr val="folHlink"/>
              </a:buClr>
              <a:defRPr/>
            </a:pPr>
            <a:r>
              <a:rPr lang="en-US" sz="2800" b="1" dirty="0" smtClean="0"/>
              <a:t>Taming the Terrain Beast</a:t>
            </a:r>
          </a:p>
          <a:p>
            <a:pPr marL="577850" lvl="2">
              <a:spcBef>
                <a:spcPct val="35000"/>
              </a:spcBef>
              <a:buClr>
                <a:schemeClr val="folHlink"/>
              </a:buClr>
              <a:defRPr/>
            </a:pPr>
            <a:r>
              <a:rPr lang="en-US" sz="2400" dirty="0" smtClean="0"/>
              <a:t>Challenges and Custom Solutions</a:t>
            </a:r>
            <a:endParaRPr lang="en-US" sz="2400" dirty="0" smtClean="0"/>
          </a:p>
          <a:p>
            <a:pPr marL="577850" lvl="2">
              <a:spcBef>
                <a:spcPct val="35000"/>
              </a:spcBef>
              <a:buClr>
                <a:schemeClr val="folHlink"/>
              </a:buClr>
              <a:defRPr/>
            </a:pPr>
            <a:r>
              <a:rPr lang="en-US" sz="2400" dirty="0" smtClean="0"/>
              <a:t>The Virtual Office</a:t>
            </a:r>
          </a:p>
          <a:p>
            <a:pPr marL="231775" lvl="1" eaLnBrk="1" hangingPunct="1">
              <a:spcBef>
                <a:spcPct val="35000"/>
              </a:spcBef>
              <a:buClr>
                <a:schemeClr val="folHlink"/>
              </a:buClr>
              <a:defRPr/>
            </a:pPr>
            <a:r>
              <a:rPr lang="en-US" sz="2800" b="1" dirty="0" smtClean="0"/>
              <a:t>Q&amp;A</a:t>
            </a:r>
            <a:endParaRPr lang="en-US" sz="2800" b="1" dirty="0" smtClean="0"/>
          </a:p>
        </p:txBody>
      </p:sp>
      <p:sp>
        <p:nvSpPr>
          <p:cNvPr id="4" name="Date Placeholder 3"/>
          <p:cNvSpPr>
            <a:spLocks noGrp="1"/>
          </p:cNvSpPr>
          <p:nvPr>
            <p:ph type="dt" sz="half" idx="10"/>
          </p:nvPr>
        </p:nvSpPr>
        <p:spPr/>
        <p:txBody>
          <a:bodyPr/>
          <a:lstStyle/>
          <a:p>
            <a:fld id="{900E51BE-8797-4258-90C6-53ED553712DE}" type="datetime4">
              <a:rPr lang="en-US" smtClean="0"/>
              <a:pPr/>
              <a:t>December 2, 2010</a:t>
            </a:fld>
            <a:endParaRPr lang="en-US" dirty="0"/>
          </a:p>
        </p:txBody>
      </p:sp>
      <p:sp>
        <p:nvSpPr>
          <p:cNvPr id="6" name="Footer Placeholder 4"/>
          <p:cNvSpPr>
            <a:spLocks noGrp="1"/>
          </p:cNvSpPr>
          <p:nvPr>
            <p:ph type="ftr" sz="quarter" idx="11"/>
          </p:nvPr>
        </p:nvSpPr>
        <p:spPr/>
        <p:txBody>
          <a:bodyPr/>
          <a:lstStyle/>
          <a:p>
            <a:r>
              <a:rPr lang="en-US" dirty="0" smtClean="0"/>
              <a:t>Arc Hydro River Workshop</a:t>
            </a:r>
            <a:endParaRPr lang="en-US" dirty="0"/>
          </a:p>
        </p:txBody>
      </p:sp>
      <p:sp>
        <p:nvSpPr>
          <p:cNvPr id="5" name="Slide Number Placeholder 23"/>
          <p:cNvSpPr>
            <a:spLocks noGrp="1"/>
          </p:cNvSpPr>
          <p:nvPr>
            <p:ph type="sldNum" sz="quarter" idx="12"/>
          </p:nvPr>
        </p:nvSpPr>
        <p:spPr/>
        <p:txBody>
          <a:bodyPr/>
          <a:lstStyle/>
          <a:p>
            <a:r>
              <a:rPr lang="en-US" dirty="0" smtClean="0"/>
              <a:t>Page </a:t>
            </a:r>
            <a:fld id="{292FEF09-04D1-447B-9F98-7000E0D5D333}"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0" y="0"/>
            <a:ext cx="9144000" cy="6837363"/>
          </a:xfrm>
          <a:prstGeom prst="rect">
            <a:avLst/>
          </a:prstGeom>
          <a:noFill/>
          <a:ln w="127000" algn="ctr">
            <a:noFill/>
            <a:miter lim="800000"/>
            <a:headEnd/>
            <a:tailEnd/>
          </a:ln>
        </p:spPr>
      </p:pic>
      <p:grpSp>
        <p:nvGrpSpPr>
          <p:cNvPr id="2" name="Group 5"/>
          <p:cNvGrpSpPr>
            <a:grpSpLocks/>
          </p:cNvGrpSpPr>
          <p:nvPr/>
        </p:nvGrpSpPr>
        <p:grpSpPr bwMode="auto">
          <a:xfrm>
            <a:off x="46038" y="301625"/>
            <a:ext cx="8878887" cy="6175375"/>
            <a:chOff x="45720" y="301752"/>
            <a:chExt cx="8878824" cy="6175248"/>
          </a:xfrm>
        </p:grpSpPr>
        <p:pic>
          <p:nvPicPr>
            <p:cNvPr id="32786" name="Picture 2"/>
            <p:cNvPicPr>
              <a:picLocks noChangeAspect="1" noChangeArrowheads="1"/>
            </p:cNvPicPr>
            <p:nvPr/>
          </p:nvPicPr>
          <p:blipFill>
            <a:blip r:embed="rId4" cstate="print"/>
            <a:srcRect b="1060"/>
            <a:stretch>
              <a:fillRect/>
            </a:stretch>
          </p:blipFill>
          <p:spPr bwMode="auto">
            <a:xfrm>
              <a:off x="45720" y="301752"/>
              <a:ext cx="8878824" cy="6175248"/>
            </a:xfrm>
            <a:prstGeom prst="rect">
              <a:avLst/>
            </a:prstGeom>
            <a:noFill/>
            <a:ln w="9525" algn="ctr">
              <a:noFill/>
              <a:miter lim="800000"/>
              <a:headEnd/>
              <a:tailEnd/>
            </a:ln>
          </p:spPr>
        </p:pic>
        <p:pic>
          <p:nvPicPr>
            <p:cNvPr id="32787" name="Picture 19"/>
            <p:cNvPicPr>
              <a:picLocks noChangeAspect="1" noChangeArrowheads="1"/>
            </p:cNvPicPr>
            <p:nvPr/>
          </p:nvPicPr>
          <p:blipFill>
            <a:blip r:embed="rId5" cstate="print">
              <a:clrChange>
                <a:clrFrom>
                  <a:srgbClr val="FEFFFF"/>
                </a:clrFrom>
                <a:clrTo>
                  <a:srgbClr val="FEFFFF">
                    <a:alpha val="0"/>
                  </a:srgbClr>
                </a:clrTo>
              </a:clrChange>
            </a:blip>
            <a:srcRect b="1060"/>
            <a:stretch>
              <a:fillRect/>
            </a:stretch>
          </p:blipFill>
          <p:spPr bwMode="auto">
            <a:xfrm>
              <a:off x="45720" y="301752"/>
              <a:ext cx="8878824" cy="6175248"/>
            </a:xfrm>
            <a:prstGeom prst="rect">
              <a:avLst/>
            </a:prstGeom>
            <a:noFill/>
            <a:ln w="127000" algn="ctr">
              <a:noFill/>
              <a:miter lim="800000"/>
              <a:headEnd/>
              <a:tailEnd/>
            </a:ln>
          </p:spPr>
        </p:pic>
      </p:grpSp>
      <p:sp>
        <p:nvSpPr>
          <p:cNvPr id="7" name="TextBox 6"/>
          <p:cNvSpPr txBox="1"/>
          <p:nvPr/>
        </p:nvSpPr>
        <p:spPr>
          <a:xfrm>
            <a:off x="114300" y="304800"/>
            <a:ext cx="2171700" cy="1077913"/>
          </a:xfrm>
          <a:prstGeom prst="rect">
            <a:avLst/>
          </a:prstGeom>
          <a:noFill/>
        </p:spPr>
        <p:txBody>
          <a:bodyPr>
            <a:spAutoFit/>
          </a:bodyPr>
          <a:lstStyle/>
          <a:p>
            <a:pPr fontAlgn="base">
              <a:spcAft>
                <a:spcPct val="0"/>
              </a:spcAft>
              <a:defRPr/>
            </a:pPr>
            <a:r>
              <a:rPr lang="en-US" sz="3200" dirty="0">
                <a:solidFill>
                  <a:srgbClr val="FFFFFF"/>
                </a:solidFill>
                <a:effectLst>
                  <a:glow rad="139700">
                    <a:srgbClr val="000000">
                      <a:satMod val="175000"/>
                      <a:alpha val="40000"/>
                    </a:srgbClr>
                  </a:glow>
                </a:effectLst>
                <a:latin typeface="Arial" charset="0"/>
              </a:rPr>
              <a:t>1% Depth</a:t>
            </a:r>
          </a:p>
          <a:p>
            <a:pPr fontAlgn="base">
              <a:spcAft>
                <a:spcPct val="0"/>
              </a:spcAft>
              <a:defRPr/>
            </a:pPr>
            <a:r>
              <a:rPr lang="en-US" sz="3200" dirty="0">
                <a:solidFill>
                  <a:srgbClr val="FFFFFF"/>
                </a:solidFill>
                <a:effectLst>
                  <a:glow rad="139700">
                    <a:srgbClr val="000000">
                      <a:satMod val="175000"/>
                      <a:alpha val="40000"/>
                    </a:srgbClr>
                  </a:glow>
                </a:effectLst>
                <a:latin typeface="Arial" charset="0"/>
              </a:rPr>
              <a:t>(100-Year)</a:t>
            </a:r>
          </a:p>
        </p:txBody>
      </p:sp>
      <p:grpSp>
        <p:nvGrpSpPr>
          <p:cNvPr id="3" name="Group 5"/>
          <p:cNvGrpSpPr>
            <a:grpSpLocks/>
          </p:cNvGrpSpPr>
          <p:nvPr/>
        </p:nvGrpSpPr>
        <p:grpSpPr bwMode="auto">
          <a:xfrm>
            <a:off x="4125913" y="1787525"/>
            <a:ext cx="1436687" cy="1073150"/>
            <a:chOff x="2764972" y="1027710"/>
            <a:chExt cx="1436419" cy="1073234"/>
          </a:xfrm>
        </p:grpSpPr>
        <p:sp>
          <p:nvSpPr>
            <p:cNvPr id="9" name="Donut 8"/>
            <p:cNvSpPr/>
            <p:nvPr/>
          </p:nvSpPr>
          <p:spPr>
            <a:xfrm>
              <a:off x="2764972" y="1872326"/>
              <a:ext cx="228557" cy="228618"/>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dirty="0">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10" name="Straight Connector 9"/>
            <p:cNvCxnSpPr/>
            <p:nvPr/>
          </p:nvCxnSpPr>
          <p:spPr>
            <a:xfrm rot="5400000" flipH="1" flipV="1">
              <a:off x="2674424" y="1611975"/>
              <a:ext cx="590596" cy="149197"/>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58611" y="1027710"/>
              <a:ext cx="1242780" cy="461701"/>
            </a:xfrm>
            <a:prstGeom prst="rect">
              <a:avLst/>
            </a:prstGeom>
            <a:noFill/>
          </p:spPr>
          <p:txBody>
            <a:bodyPr>
              <a:spAutoFit/>
            </a:bodyPr>
            <a:lstStyle/>
            <a:p>
              <a:pP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4.7 ft</a:t>
              </a:r>
            </a:p>
          </p:txBody>
        </p:sp>
      </p:grpSp>
      <p:grpSp>
        <p:nvGrpSpPr>
          <p:cNvPr id="4" name="Group 15"/>
          <p:cNvGrpSpPr>
            <a:grpSpLocks/>
          </p:cNvGrpSpPr>
          <p:nvPr/>
        </p:nvGrpSpPr>
        <p:grpSpPr bwMode="auto">
          <a:xfrm>
            <a:off x="4114800" y="3387725"/>
            <a:ext cx="1754188" cy="1566863"/>
            <a:chOff x="3614656" y="4089565"/>
            <a:chExt cx="1754474" cy="1565276"/>
          </a:xfrm>
        </p:grpSpPr>
        <p:sp>
          <p:nvSpPr>
            <p:cNvPr id="13" name="Donut 12"/>
            <p:cNvSpPr/>
            <p:nvPr/>
          </p:nvSpPr>
          <p:spPr>
            <a:xfrm>
              <a:off x="5140493" y="4089565"/>
              <a:ext cx="228637" cy="228368"/>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dirty="0">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14" name="Straight Connector 13"/>
            <p:cNvCxnSpPr/>
            <p:nvPr/>
          </p:nvCxnSpPr>
          <p:spPr>
            <a:xfrm rot="5400000">
              <a:off x="4409174" y="4433342"/>
              <a:ext cx="1084750" cy="616050"/>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14656" y="5193556"/>
              <a:ext cx="1132073" cy="461285"/>
            </a:xfrm>
            <a:prstGeom prst="rect">
              <a:avLst/>
            </a:prstGeom>
            <a:noFill/>
          </p:spPr>
          <p:txBody>
            <a:bodyPr>
              <a:spAutoFit/>
            </a:bodyPr>
            <a:lstStyle/>
            <a:p>
              <a:pPr algn="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0.1 ft</a:t>
              </a:r>
            </a:p>
          </p:txBody>
        </p:sp>
      </p:grpSp>
      <p:pic>
        <p:nvPicPr>
          <p:cNvPr id="32775" name="Picture 4"/>
          <p:cNvPicPr>
            <a:picLocks noChangeAspect="1" noChangeArrowheads="1"/>
          </p:cNvPicPr>
          <p:nvPr/>
        </p:nvPicPr>
        <p:blipFill>
          <a:blip r:embed="rId6" cstate="print"/>
          <a:srcRect/>
          <a:stretch>
            <a:fillRect/>
          </a:stretch>
        </p:blipFill>
        <p:spPr bwMode="auto">
          <a:xfrm>
            <a:off x="7848600" y="5138738"/>
            <a:ext cx="990600" cy="1265237"/>
          </a:xfrm>
          <a:prstGeom prst="rect">
            <a:avLst/>
          </a:prstGeom>
          <a:noFill/>
          <a:ln w="9525" algn="ctr">
            <a:noFill/>
            <a:miter lim="800000"/>
            <a:headEnd/>
            <a:tailEnd/>
          </a:ln>
        </p:spPr>
      </p:pic>
      <p:grpSp>
        <p:nvGrpSpPr>
          <p:cNvPr id="5" name="Group 15"/>
          <p:cNvGrpSpPr>
            <a:grpSpLocks/>
          </p:cNvGrpSpPr>
          <p:nvPr/>
        </p:nvGrpSpPr>
        <p:grpSpPr bwMode="auto">
          <a:xfrm>
            <a:off x="6248400" y="2590800"/>
            <a:ext cx="1541463" cy="1371600"/>
            <a:chOff x="5595857" y="3139538"/>
            <a:chExt cx="1542296" cy="1371600"/>
          </a:xfrm>
        </p:grpSpPr>
        <p:sp>
          <p:nvSpPr>
            <p:cNvPr id="17" name="Donut 16"/>
            <p:cNvSpPr/>
            <p:nvPr/>
          </p:nvSpPr>
          <p:spPr>
            <a:xfrm>
              <a:off x="5595857" y="4282538"/>
              <a:ext cx="228724" cy="228600"/>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dirty="0">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18" name="Straight Connector 17"/>
            <p:cNvCxnSpPr/>
            <p:nvPr/>
          </p:nvCxnSpPr>
          <p:spPr>
            <a:xfrm rot="5400000">
              <a:off x="5448372" y="3807794"/>
              <a:ext cx="857250" cy="304965"/>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77063" y="3139538"/>
              <a:ext cx="1161090" cy="461665"/>
            </a:xfrm>
            <a:prstGeom prst="rect">
              <a:avLst/>
            </a:prstGeom>
            <a:noFill/>
          </p:spPr>
          <p:txBody>
            <a:bodyPr>
              <a:spAutoFit/>
            </a:bodyPr>
            <a:lstStyle/>
            <a:p>
              <a:pP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0.0 ft</a:t>
              </a:r>
            </a:p>
          </p:txBody>
        </p:sp>
      </p:gr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0" y="0"/>
            <a:ext cx="9144000" cy="6837363"/>
          </a:xfrm>
          <a:prstGeom prst="rect">
            <a:avLst/>
          </a:prstGeom>
          <a:noFill/>
          <a:ln w="127000" algn="ctr">
            <a:noFill/>
            <a:miter lim="800000"/>
            <a:headEnd/>
            <a:tailEnd/>
          </a:ln>
        </p:spPr>
      </p:pic>
      <p:grpSp>
        <p:nvGrpSpPr>
          <p:cNvPr id="2" name="Group 4"/>
          <p:cNvGrpSpPr>
            <a:grpSpLocks/>
          </p:cNvGrpSpPr>
          <p:nvPr/>
        </p:nvGrpSpPr>
        <p:grpSpPr bwMode="auto">
          <a:xfrm>
            <a:off x="46038" y="301625"/>
            <a:ext cx="8878887" cy="6175375"/>
            <a:chOff x="45720" y="301752"/>
            <a:chExt cx="8878824" cy="6175248"/>
          </a:xfrm>
        </p:grpSpPr>
        <p:pic>
          <p:nvPicPr>
            <p:cNvPr id="33810" name="Picture 2"/>
            <p:cNvPicPr>
              <a:picLocks noChangeAspect="1" noChangeArrowheads="1"/>
            </p:cNvPicPr>
            <p:nvPr/>
          </p:nvPicPr>
          <p:blipFill>
            <a:blip r:embed="rId4" cstate="print"/>
            <a:srcRect b="1060"/>
            <a:stretch>
              <a:fillRect/>
            </a:stretch>
          </p:blipFill>
          <p:spPr bwMode="auto">
            <a:xfrm>
              <a:off x="45720" y="301752"/>
              <a:ext cx="8878824" cy="6175248"/>
            </a:xfrm>
            <a:prstGeom prst="rect">
              <a:avLst/>
            </a:prstGeom>
            <a:noFill/>
            <a:ln w="9525" algn="ctr">
              <a:noFill/>
              <a:miter lim="800000"/>
              <a:headEnd/>
              <a:tailEnd/>
            </a:ln>
          </p:spPr>
        </p:pic>
        <p:pic>
          <p:nvPicPr>
            <p:cNvPr id="33811" name="Picture 19"/>
            <p:cNvPicPr>
              <a:picLocks noChangeAspect="1" noChangeArrowheads="1"/>
            </p:cNvPicPr>
            <p:nvPr/>
          </p:nvPicPr>
          <p:blipFill>
            <a:blip r:embed="rId5" cstate="print">
              <a:clrChange>
                <a:clrFrom>
                  <a:srgbClr val="FEFFFF"/>
                </a:clrFrom>
                <a:clrTo>
                  <a:srgbClr val="FEFFFF">
                    <a:alpha val="0"/>
                  </a:srgbClr>
                </a:clrTo>
              </a:clrChange>
            </a:blip>
            <a:srcRect b="1060"/>
            <a:stretch>
              <a:fillRect/>
            </a:stretch>
          </p:blipFill>
          <p:spPr bwMode="auto">
            <a:xfrm>
              <a:off x="45720" y="301752"/>
              <a:ext cx="8878824" cy="6175248"/>
            </a:xfrm>
            <a:prstGeom prst="rect">
              <a:avLst/>
            </a:prstGeom>
            <a:noFill/>
            <a:ln w="127000" algn="ctr">
              <a:noFill/>
              <a:miter lim="800000"/>
              <a:headEnd/>
              <a:tailEnd/>
            </a:ln>
          </p:spPr>
        </p:pic>
      </p:grpSp>
      <p:sp>
        <p:nvSpPr>
          <p:cNvPr id="6" name="TextBox 5"/>
          <p:cNvSpPr txBox="1"/>
          <p:nvPr/>
        </p:nvSpPr>
        <p:spPr>
          <a:xfrm>
            <a:off x="114300" y="304800"/>
            <a:ext cx="2324100" cy="1077913"/>
          </a:xfrm>
          <a:prstGeom prst="rect">
            <a:avLst/>
          </a:prstGeom>
          <a:noFill/>
        </p:spPr>
        <p:txBody>
          <a:bodyPr>
            <a:spAutoFit/>
          </a:bodyPr>
          <a:lstStyle/>
          <a:p>
            <a:pPr fontAlgn="base">
              <a:spcAft>
                <a:spcPct val="0"/>
              </a:spcAft>
              <a:defRPr/>
            </a:pPr>
            <a:r>
              <a:rPr lang="en-US" sz="3200" dirty="0">
                <a:solidFill>
                  <a:srgbClr val="FFFFFF"/>
                </a:solidFill>
                <a:effectLst>
                  <a:glow rad="139700">
                    <a:srgbClr val="000000">
                      <a:satMod val="175000"/>
                      <a:alpha val="40000"/>
                    </a:srgbClr>
                  </a:glow>
                </a:effectLst>
                <a:latin typeface="Arial" charset="0"/>
              </a:rPr>
              <a:t>0.2% Depth</a:t>
            </a:r>
          </a:p>
          <a:p>
            <a:pPr fontAlgn="base">
              <a:spcAft>
                <a:spcPct val="0"/>
              </a:spcAft>
              <a:defRPr/>
            </a:pPr>
            <a:r>
              <a:rPr lang="en-US" sz="3200" dirty="0">
                <a:solidFill>
                  <a:srgbClr val="FFFFFF"/>
                </a:solidFill>
                <a:effectLst>
                  <a:glow rad="139700">
                    <a:srgbClr val="000000">
                      <a:satMod val="175000"/>
                      <a:alpha val="40000"/>
                    </a:srgbClr>
                  </a:glow>
                </a:effectLst>
                <a:latin typeface="Arial" charset="0"/>
              </a:rPr>
              <a:t>(500-Year)</a:t>
            </a:r>
          </a:p>
        </p:txBody>
      </p:sp>
      <p:grpSp>
        <p:nvGrpSpPr>
          <p:cNvPr id="3" name="Group 5"/>
          <p:cNvGrpSpPr>
            <a:grpSpLocks/>
          </p:cNvGrpSpPr>
          <p:nvPr/>
        </p:nvGrpSpPr>
        <p:grpSpPr bwMode="auto">
          <a:xfrm>
            <a:off x="4125913" y="1787525"/>
            <a:ext cx="1436687" cy="1073150"/>
            <a:chOff x="2764972" y="1027710"/>
            <a:chExt cx="1436419" cy="1073234"/>
          </a:xfrm>
        </p:grpSpPr>
        <p:sp>
          <p:nvSpPr>
            <p:cNvPr id="8" name="Donut 7"/>
            <p:cNvSpPr/>
            <p:nvPr/>
          </p:nvSpPr>
          <p:spPr>
            <a:xfrm>
              <a:off x="2764972" y="1872326"/>
              <a:ext cx="228557" cy="228618"/>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dirty="0">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9" name="Straight Connector 8"/>
            <p:cNvCxnSpPr/>
            <p:nvPr/>
          </p:nvCxnSpPr>
          <p:spPr>
            <a:xfrm rot="5400000" flipH="1" flipV="1">
              <a:off x="2674424" y="1611975"/>
              <a:ext cx="590596" cy="149197"/>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58611" y="1027710"/>
              <a:ext cx="1242780" cy="461701"/>
            </a:xfrm>
            <a:prstGeom prst="rect">
              <a:avLst/>
            </a:prstGeom>
            <a:noFill/>
          </p:spPr>
          <p:txBody>
            <a:bodyPr>
              <a:spAutoFit/>
            </a:bodyPr>
            <a:lstStyle/>
            <a:p>
              <a:pP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8.9 ft</a:t>
              </a:r>
            </a:p>
          </p:txBody>
        </p:sp>
      </p:grpSp>
      <p:grpSp>
        <p:nvGrpSpPr>
          <p:cNvPr id="4" name="Group 15"/>
          <p:cNvGrpSpPr>
            <a:grpSpLocks/>
          </p:cNvGrpSpPr>
          <p:nvPr/>
        </p:nvGrpSpPr>
        <p:grpSpPr bwMode="auto">
          <a:xfrm>
            <a:off x="4114800" y="3387725"/>
            <a:ext cx="1754188" cy="1566863"/>
            <a:chOff x="3614656" y="4089565"/>
            <a:chExt cx="1754474" cy="1565276"/>
          </a:xfrm>
        </p:grpSpPr>
        <p:sp>
          <p:nvSpPr>
            <p:cNvPr id="12" name="Donut 11"/>
            <p:cNvSpPr/>
            <p:nvPr/>
          </p:nvSpPr>
          <p:spPr>
            <a:xfrm>
              <a:off x="5140493" y="4089565"/>
              <a:ext cx="228637" cy="228368"/>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dirty="0">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13" name="Straight Connector 12"/>
            <p:cNvCxnSpPr/>
            <p:nvPr/>
          </p:nvCxnSpPr>
          <p:spPr>
            <a:xfrm rot="5400000">
              <a:off x="4409174" y="4433342"/>
              <a:ext cx="1084750" cy="616050"/>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14656" y="5193556"/>
              <a:ext cx="1132073" cy="461285"/>
            </a:xfrm>
            <a:prstGeom prst="rect">
              <a:avLst/>
            </a:prstGeom>
            <a:noFill/>
          </p:spPr>
          <p:txBody>
            <a:bodyPr>
              <a:spAutoFit/>
            </a:bodyPr>
            <a:lstStyle/>
            <a:p>
              <a:pPr algn="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4.3 ft</a:t>
              </a:r>
            </a:p>
          </p:txBody>
        </p:sp>
      </p:grpSp>
      <p:pic>
        <p:nvPicPr>
          <p:cNvPr id="33799" name="Picture 4"/>
          <p:cNvPicPr>
            <a:picLocks noChangeAspect="1" noChangeArrowheads="1"/>
          </p:cNvPicPr>
          <p:nvPr/>
        </p:nvPicPr>
        <p:blipFill>
          <a:blip r:embed="rId6" cstate="print"/>
          <a:srcRect/>
          <a:stretch>
            <a:fillRect/>
          </a:stretch>
        </p:blipFill>
        <p:spPr bwMode="auto">
          <a:xfrm>
            <a:off x="7848600" y="5138738"/>
            <a:ext cx="990600" cy="1265237"/>
          </a:xfrm>
          <a:prstGeom prst="rect">
            <a:avLst/>
          </a:prstGeom>
          <a:noFill/>
          <a:ln w="9525" algn="ctr">
            <a:noFill/>
            <a:miter lim="800000"/>
            <a:headEnd/>
            <a:tailEnd/>
          </a:ln>
        </p:spPr>
      </p:pic>
      <p:grpSp>
        <p:nvGrpSpPr>
          <p:cNvPr id="5" name="Group 15"/>
          <p:cNvGrpSpPr>
            <a:grpSpLocks/>
          </p:cNvGrpSpPr>
          <p:nvPr/>
        </p:nvGrpSpPr>
        <p:grpSpPr bwMode="auto">
          <a:xfrm>
            <a:off x="6248400" y="2590800"/>
            <a:ext cx="1541463" cy="1371600"/>
            <a:chOff x="5595857" y="3139538"/>
            <a:chExt cx="1542296" cy="1371600"/>
          </a:xfrm>
        </p:grpSpPr>
        <p:sp>
          <p:nvSpPr>
            <p:cNvPr id="17" name="Donut 16"/>
            <p:cNvSpPr/>
            <p:nvPr/>
          </p:nvSpPr>
          <p:spPr>
            <a:xfrm>
              <a:off x="5595857" y="4282538"/>
              <a:ext cx="228724" cy="228600"/>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dirty="0">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18" name="Straight Connector 17"/>
            <p:cNvCxnSpPr/>
            <p:nvPr/>
          </p:nvCxnSpPr>
          <p:spPr>
            <a:xfrm rot="5400000">
              <a:off x="5448372" y="3807794"/>
              <a:ext cx="857250" cy="304965"/>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77063" y="3139538"/>
              <a:ext cx="1161090" cy="461665"/>
            </a:xfrm>
            <a:prstGeom prst="rect">
              <a:avLst/>
            </a:prstGeom>
            <a:noFill/>
          </p:spPr>
          <p:txBody>
            <a:bodyPr>
              <a:spAutoFit/>
            </a:bodyPr>
            <a:lstStyle/>
            <a:p>
              <a:pP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1.7 ft</a:t>
              </a:r>
            </a:p>
          </p:txBody>
        </p:sp>
      </p:gr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6837363"/>
            <a:chOff x="0" y="0"/>
            <a:chExt cx="9144000" cy="6837363"/>
          </a:xfrm>
        </p:grpSpPr>
        <p:pic>
          <p:nvPicPr>
            <p:cNvPr id="7" name="Picture 2"/>
            <p:cNvPicPr>
              <a:picLocks noChangeAspect="1" noChangeArrowheads="1"/>
            </p:cNvPicPr>
            <p:nvPr/>
          </p:nvPicPr>
          <p:blipFill>
            <a:blip r:embed="rId3" cstate="print"/>
            <a:srcRect/>
            <a:stretch>
              <a:fillRect/>
            </a:stretch>
          </p:blipFill>
          <p:spPr bwMode="auto">
            <a:xfrm>
              <a:off x="0" y="0"/>
              <a:ext cx="9144000" cy="6837363"/>
            </a:xfrm>
            <a:prstGeom prst="rect">
              <a:avLst/>
            </a:prstGeom>
            <a:noFill/>
            <a:ln w="127000" algn="ctr">
              <a:noFill/>
              <a:miter lim="800000"/>
              <a:headEnd/>
              <a:tailEnd/>
            </a:ln>
          </p:spPr>
        </p:pic>
        <p:grpSp>
          <p:nvGrpSpPr>
            <p:cNvPr id="3" name="Group 4"/>
            <p:cNvGrpSpPr>
              <a:grpSpLocks/>
            </p:cNvGrpSpPr>
            <p:nvPr/>
          </p:nvGrpSpPr>
          <p:grpSpPr bwMode="auto">
            <a:xfrm>
              <a:off x="46038" y="301625"/>
              <a:ext cx="8878887" cy="6175375"/>
              <a:chOff x="45720" y="301752"/>
              <a:chExt cx="8878824" cy="6175248"/>
            </a:xfrm>
          </p:grpSpPr>
          <p:pic>
            <p:nvPicPr>
              <p:cNvPr id="23" name="Picture 2"/>
              <p:cNvPicPr>
                <a:picLocks noChangeAspect="1" noChangeArrowheads="1"/>
              </p:cNvPicPr>
              <p:nvPr/>
            </p:nvPicPr>
            <p:blipFill>
              <a:blip r:embed="rId4" cstate="print"/>
              <a:srcRect b="1060"/>
              <a:stretch>
                <a:fillRect/>
              </a:stretch>
            </p:blipFill>
            <p:spPr bwMode="auto">
              <a:xfrm>
                <a:off x="45720" y="301752"/>
                <a:ext cx="8878824" cy="6175248"/>
              </a:xfrm>
              <a:prstGeom prst="rect">
                <a:avLst/>
              </a:prstGeom>
              <a:noFill/>
              <a:ln w="9525" algn="ctr">
                <a:noFill/>
                <a:miter lim="800000"/>
                <a:headEnd/>
                <a:tailEnd/>
              </a:ln>
            </p:spPr>
          </p:pic>
          <p:pic>
            <p:nvPicPr>
              <p:cNvPr id="24" name="Picture 19"/>
              <p:cNvPicPr>
                <a:picLocks noChangeAspect="1" noChangeArrowheads="1"/>
              </p:cNvPicPr>
              <p:nvPr/>
            </p:nvPicPr>
            <p:blipFill>
              <a:blip r:embed="rId5" cstate="print">
                <a:clrChange>
                  <a:clrFrom>
                    <a:srgbClr val="FEFFFF"/>
                  </a:clrFrom>
                  <a:clrTo>
                    <a:srgbClr val="FEFFFF">
                      <a:alpha val="0"/>
                    </a:srgbClr>
                  </a:clrTo>
                </a:clrChange>
              </a:blip>
              <a:srcRect b="1060"/>
              <a:stretch>
                <a:fillRect/>
              </a:stretch>
            </p:blipFill>
            <p:spPr bwMode="auto">
              <a:xfrm>
                <a:off x="45720" y="301752"/>
                <a:ext cx="8878824" cy="6175248"/>
              </a:xfrm>
              <a:prstGeom prst="rect">
                <a:avLst/>
              </a:prstGeom>
              <a:noFill/>
              <a:ln w="127000" algn="ctr">
                <a:noFill/>
                <a:miter lim="800000"/>
                <a:headEnd/>
                <a:tailEnd/>
              </a:ln>
            </p:spPr>
          </p:pic>
        </p:grpSp>
        <p:sp>
          <p:nvSpPr>
            <p:cNvPr id="9" name="TextBox 8"/>
            <p:cNvSpPr txBox="1"/>
            <p:nvPr/>
          </p:nvSpPr>
          <p:spPr>
            <a:xfrm>
              <a:off x="114300" y="304800"/>
              <a:ext cx="3314700" cy="1569660"/>
            </a:xfrm>
            <a:prstGeom prst="rect">
              <a:avLst/>
            </a:prstGeom>
            <a:noFill/>
          </p:spPr>
          <p:txBody>
            <a:bodyPr>
              <a:spAutoFit/>
            </a:bodyPr>
            <a:lstStyle/>
            <a:p>
              <a:pPr fontAlgn="base">
                <a:spcAft>
                  <a:spcPct val="0"/>
                </a:spcAft>
                <a:defRPr/>
              </a:pPr>
              <a:r>
                <a:rPr lang="en-US" sz="3200" dirty="0" smtClean="0">
                  <a:solidFill>
                    <a:srgbClr val="FFFFFF"/>
                  </a:solidFill>
                  <a:effectLst>
                    <a:glow rad="139700">
                      <a:srgbClr val="000000">
                        <a:satMod val="175000"/>
                        <a:alpha val="40000"/>
                      </a:srgbClr>
                    </a:glow>
                  </a:effectLst>
                  <a:latin typeface="Arial" charset="0"/>
                </a:rPr>
                <a:t>Percent Annual </a:t>
              </a:r>
              <a:r>
                <a:rPr lang="en-US" sz="3200" dirty="0">
                  <a:solidFill>
                    <a:srgbClr val="FFFFFF"/>
                  </a:solidFill>
                  <a:effectLst>
                    <a:glow rad="139700">
                      <a:srgbClr val="000000">
                        <a:satMod val="175000"/>
                        <a:alpha val="40000"/>
                      </a:srgbClr>
                    </a:glow>
                  </a:effectLst>
                  <a:latin typeface="Arial" charset="0"/>
                </a:rPr>
                <a:t>Chance of Flooding</a:t>
              </a:r>
            </a:p>
          </p:txBody>
        </p:sp>
        <p:grpSp>
          <p:nvGrpSpPr>
            <p:cNvPr id="4" name="Group 5"/>
            <p:cNvGrpSpPr>
              <a:grpSpLocks/>
            </p:cNvGrpSpPr>
            <p:nvPr/>
          </p:nvGrpSpPr>
          <p:grpSpPr bwMode="auto">
            <a:xfrm>
              <a:off x="4125922" y="1787524"/>
              <a:ext cx="1436692" cy="1073149"/>
              <a:chOff x="2764972" y="1027710"/>
              <a:chExt cx="1436419" cy="1073234"/>
            </a:xfrm>
          </p:grpSpPr>
          <p:sp>
            <p:nvSpPr>
              <p:cNvPr id="20" name="Donut 7"/>
              <p:cNvSpPr/>
              <p:nvPr/>
            </p:nvSpPr>
            <p:spPr>
              <a:xfrm>
                <a:off x="2764972" y="1872326"/>
                <a:ext cx="228557" cy="228618"/>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21" name="Straight Connector 8"/>
              <p:cNvCxnSpPr/>
              <p:nvPr/>
            </p:nvCxnSpPr>
            <p:spPr>
              <a:xfrm rot="5400000" flipH="1" flipV="1">
                <a:off x="2674424" y="1611975"/>
                <a:ext cx="590596" cy="149197"/>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58611" y="1027710"/>
                <a:ext cx="1242780" cy="461701"/>
              </a:xfrm>
              <a:prstGeom prst="rect">
                <a:avLst/>
              </a:prstGeom>
              <a:noFill/>
            </p:spPr>
            <p:txBody>
              <a:bodyPr>
                <a:spAutoFit/>
              </a:bodyPr>
              <a:lstStyle/>
              <a:p>
                <a:pP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10% +</a:t>
                </a:r>
              </a:p>
            </p:txBody>
          </p:sp>
        </p:grpSp>
        <p:grpSp>
          <p:nvGrpSpPr>
            <p:cNvPr id="5" name="Group 15"/>
            <p:cNvGrpSpPr>
              <a:grpSpLocks/>
            </p:cNvGrpSpPr>
            <p:nvPr/>
          </p:nvGrpSpPr>
          <p:grpSpPr bwMode="auto">
            <a:xfrm>
              <a:off x="4114806" y="3387731"/>
              <a:ext cx="1754191" cy="1566866"/>
              <a:chOff x="3614656" y="4089565"/>
              <a:chExt cx="1754474" cy="1565276"/>
            </a:xfrm>
          </p:grpSpPr>
          <p:sp>
            <p:nvSpPr>
              <p:cNvPr id="17" name="Donut 16"/>
              <p:cNvSpPr/>
              <p:nvPr/>
            </p:nvSpPr>
            <p:spPr>
              <a:xfrm>
                <a:off x="5140493" y="4089565"/>
                <a:ext cx="228637" cy="228368"/>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18" name="Straight Connector 17"/>
              <p:cNvCxnSpPr/>
              <p:nvPr/>
            </p:nvCxnSpPr>
            <p:spPr>
              <a:xfrm rot="5400000">
                <a:off x="4409174" y="4433342"/>
                <a:ext cx="1084750" cy="616050"/>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14656" y="5193556"/>
                <a:ext cx="1132073" cy="461285"/>
              </a:xfrm>
              <a:prstGeom prst="rect">
                <a:avLst/>
              </a:prstGeom>
              <a:noFill/>
            </p:spPr>
            <p:txBody>
              <a:bodyPr>
                <a:spAutoFit/>
              </a:bodyPr>
              <a:lstStyle/>
              <a:p>
                <a:pPr algn="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1%</a:t>
                </a:r>
              </a:p>
            </p:txBody>
          </p:sp>
        </p:grpSp>
        <p:pic>
          <p:nvPicPr>
            <p:cNvPr id="12" name="Picture 3"/>
            <p:cNvPicPr>
              <a:picLocks noChangeAspect="1" noChangeArrowheads="1"/>
            </p:cNvPicPr>
            <p:nvPr/>
          </p:nvPicPr>
          <p:blipFill>
            <a:blip r:embed="rId6" cstate="print"/>
            <a:srcRect/>
            <a:stretch>
              <a:fillRect/>
            </a:stretch>
          </p:blipFill>
          <p:spPr bwMode="auto">
            <a:xfrm>
              <a:off x="7772400" y="4986338"/>
              <a:ext cx="1079500" cy="1414462"/>
            </a:xfrm>
            <a:prstGeom prst="rect">
              <a:avLst/>
            </a:prstGeom>
            <a:noFill/>
            <a:ln w="9525" algn="ctr">
              <a:noFill/>
              <a:miter lim="800000"/>
              <a:headEnd/>
              <a:tailEnd/>
            </a:ln>
          </p:spPr>
        </p:pic>
        <p:grpSp>
          <p:nvGrpSpPr>
            <p:cNvPr id="6" name="Group 15"/>
            <p:cNvGrpSpPr>
              <a:grpSpLocks/>
            </p:cNvGrpSpPr>
            <p:nvPr/>
          </p:nvGrpSpPr>
          <p:grpSpPr bwMode="auto">
            <a:xfrm>
              <a:off x="6248389" y="2590800"/>
              <a:ext cx="1541460" cy="1371600"/>
              <a:chOff x="5595857" y="3139538"/>
              <a:chExt cx="1542296" cy="1371600"/>
            </a:xfrm>
          </p:grpSpPr>
          <p:sp>
            <p:nvSpPr>
              <p:cNvPr id="14" name="Donut 13"/>
              <p:cNvSpPr/>
              <p:nvPr/>
            </p:nvSpPr>
            <p:spPr>
              <a:xfrm>
                <a:off x="5595857" y="4282538"/>
                <a:ext cx="228724" cy="228600"/>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15" name="Straight Connector 14"/>
              <p:cNvCxnSpPr/>
              <p:nvPr/>
            </p:nvCxnSpPr>
            <p:spPr>
              <a:xfrm rot="5400000">
                <a:off x="5448372" y="3807794"/>
                <a:ext cx="857250" cy="304965"/>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77063" y="3139538"/>
                <a:ext cx="1161090" cy="461665"/>
              </a:xfrm>
              <a:prstGeom prst="rect">
                <a:avLst/>
              </a:prstGeom>
              <a:noFill/>
            </p:spPr>
            <p:txBody>
              <a:bodyPr>
                <a:spAutoFit/>
              </a:bodyPr>
              <a:lstStyle/>
              <a:p>
                <a:pP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0.4%</a:t>
                </a:r>
              </a:p>
            </p:txBody>
          </p:sp>
        </p:grpSp>
      </p:gr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0" y="0"/>
            <a:ext cx="9144000" cy="6837363"/>
          </a:xfrm>
          <a:prstGeom prst="rect">
            <a:avLst/>
          </a:prstGeom>
          <a:noFill/>
          <a:ln w="127000" algn="ctr">
            <a:noFill/>
            <a:miter lim="800000"/>
            <a:headEnd/>
            <a:tailEnd/>
          </a:ln>
        </p:spPr>
      </p:pic>
      <p:grpSp>
        <p:nvGrpSpPr>
          <p:cNvPr id="2" name="Group 16"/>
          <p:cNvGrpSpPr>
            <a:grpSpLocks/>
          </p:cNvGrpSpPr>
          <p:nvPr/>
        </p:nvGrpSpPr>
        <p:grpSpPr bwMode="auto">
          <a:xfrm>
            <a:off x="46038" y="301625"/>
            <a:ext cx="8878887" cy="6175375"/>
            <a:chOff x="45720" y="301752"/>
            <a:chExt cx="8878824" cy="6175248"/>
          </a:xfrm>
        </p:grpSpPr>
        <p:pic>
          <p:nvPicPr>
            <p:cNvPr id="35858" name="Picture 3"/>
            <p:cNvPicPr>
              <a:picLocks noChangeAspect="1" noChangeArrowheads="1"/>
            </p:cNvPicPr>
            <p:nvPr/>
          </p:nvPicPr>
          <p:blipFill>
            <a:blip r:embed="rId4" cstate="print"/>
            <a:srcRect b="1060"/>
            <a:stretch>
              <a:fillRect/>
            </a:stretch>
          </p:blipFill>
          <p:spPr bwMode="auto">
            <a:xfrm>
              <a:off x="45720" y="301752"/>
              <a:ext cx="8878824" cy="6175248"/>
            </a:xfrm>
            <a:prstGeom prst="rect">
              <a:avLst/>
            </a:prstGeom>
            <a:noFill/>
            <a:ln w="9525" algn="ctr">
              <a:noFill/>
              <a:miter lim="800000"/>
              <a:headEnd/>
              <a:tailEnd/>
            </a:ln>
          </p:spPr>
        </p:pic>
        <p:pic>
          <p:nvPicPr>
            <p:cNvPr id="35859" name="Picture 19"/>
            <p:cNvPicPr>
              <a:picLocks noChangeAspect="1" noChangeArrowheads="1"/>
            </p:cNvPicPr>
            <p:nvPr/>
          </p:nvPicPr>
          <p:blipFill>
            <a:blip r:embed="rId5" cstate="print">
              <a:clrChange>
                <a:clrFrom>
                  <a:srgbClr val="FEFFFF"/>
                </a:clrFrom>
                <a:clrTo>
                  <a:srgbClr val="FEFFFF">
                    <a:alpha val="0"/>
                  </a:srgbClr>
                </a:clrTo>
              </a:clrChange>
            </a:blip>
            <a:srcRect b="1060"/>
            <a:stretch>
              <a:fillRect/>
            </a:stretch>
          </p:blipFill>
          <p:spPr bwMode="auto">
            <a:xfrm>
              <a:off x="45720" y="301752"/>
              <a:ext cx="8878824" cy="6175248"/>
            </a:xfrm>
            <a:prstGeom prst="rect">
              <a:avLst/>
            </a:prstGeom>
            <a:noFill/>
            <a:ln w="127000" algn="ctr">
              <a:noFill/>
              <a:miter lim="800000"/>
              <a:headEnd/>
              <a:tailEnd/>
            </a:ln>
          </p:spPr>
        </p:pic>
      </p:grpSp>
      <p:sp>
        <p:nvSpPr>
          <p:cNvPr id="18" name="TextBox 17"/>
          <p:cNvSpPr txBox="1"/>
          <p:nvPr/>
        </p:nvSpPr>
        <p:spPr>
          <a:xfrm>
            <a:off x="114300" y="304800"/>
            <a:ext cx="3314700" cy="1570038"/>
          </a:xfrm>
          <a:prstGeom prst="rect">
            <a:avLst/>
          </a:prstGeom>
          <a:noFill/>
        </p:spPr>
        <p:txBody>
          <a:bodyPr>
            <a:spAutoFit/>
          </a:bodyPr>
          <a:lstStyle/>
          <a:p>
            <a:pPr fontAlgn="base">
              <a:spcAft>
                <a:spcPct val="0"/>
              </a:spcAft>
              <a:defRPr/>
            </a:pPr>
            <a:r>
              <a:rPr lang="en-US" sz="3200" dirty="0">
                <a:solidFill>
                  <a:srgbClr val="FFFFFF"/>
                </a:solidFill>
                <a:effectLst>
                  <a:glow rad="139700">
                    <a:srgbClr val="000000">
                      <a:satMod val="175000"/>
                      <a:alpha val="40000"/>
                    </a:srgbClr>
                  </a:glow>
                </a:effectLst>
                <a:latin typeface="Arial" charset="0"/>
              </a:rPr>
              <a:t>Percent Chance of Flooding over a 30-yr Period</a:t>
            </a:r>
          </a:p>
        </p:txBody>
      </p:sp>
      <p:grpSp>
        <p:nvGrpSpPr>
          <p:cNvPr id="3" name="Group 5"/>
          <p:cNvGrpSpPr>
            <a:grpSpLocks/>
          </p:cNvGrpSpPr>
          <p:nvPr/>
        </p:nvGrpSpPr>
        <p:grpSpPr bwMode="auto">
          <a:xfrm>
            <a:off x="4125913" y="1787525"/>
            <a:ext cx="1436687" cy="1073150"/>
            <a:chOff x="2764972" y="1027710"/>
            <a:chExt cx="1436419" cy="1073234"/>
          </a:xfrm>
        </p:grpSpPr>
        <p:sp>
          <p:nvSpPr>
            <p:cNvPr id="20" name="Donut 19"/>
            <p:cNvSpPr/>
            <p:nvPr/>
          </p:nvSpPr>
          <p:spPr>
            <a:xfrm>
              <a:off x="2764972" y="1872326"/>
              <a:ext cx="228557" cy="228618"/>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21" name="Straight Connector 20"/>
            <p:cNvCxnSpPr/>
            <p:nvPr/>
          </p:nvCxnSpPr>
          <p:spPr>
            <a:xfrm rot="5400000" flipH="1" flipV="1">
              <a:off x="2674424" y="1611975"/>
              <a:ext cx="590596" cy="149197"/>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58611" y="1027710"/>
              <a:ext cx="1242780" cy="461701"/>
            </a:xfrm>
            <a:prstGeom prst="rect">
              <a:avLst/>
            </a:prstGeom>
            <a:noFill/>
          </p:spPr>
          <p:txBody>
            <a:bodyPr>
              <a:spAutoFit/>
            </a:bodyPr>
            <a:lstStyle/>
            <a:p>
              <a:pP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96% +</a:t>
              </a:r>
            </a:p>
          </p:txBody>
        </p:sp>
      </p:grpSp>
      <p:grpSp>
        <p:nvGrpSpPr>
          <p:cNvPr id="4" name="Group 15"/>
          <p:cNvGrpSpPr>
            <a:grpSpLocks/>
          </p:cNvGrpSpPr>
          <p:nvPr/>
        </p:nvGrpSpPr>
        <p:grpSpPr bwMode="auto">
          <a:xfrm>
            <a:off x="4114800" y="3387725"/>
            <a:ext cx="1754188" cy="1566863"/>
            <a:chOff x="3614656" y="4089565"/>
            <a:chExt cx="1754474" cy="1565276"/>
          </a:xfrm>
        </p:grpSpPr>
        <p:sp>
          <p:nvSpPr>
            <p:cNvPr id="24" name="Donut 23"/>
            <p:cNvSpPr/>
            <p:nvPr/>
          </p:nvSpPr>
          <p:spPr>
            <a:xfrm>
              <a:off x="5140493" y="4089565"/>
              <a:ext cx="228637" cy="228368"/>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25" name="Straight Connector 24"/>
            <p:cNvCxnSpPr/>
            <p:nvPr/>
          </p:nvCxnSpPr>
          <p:spPr>
            <a:xfrm rot="5400000">
              <a:off x="4409174" y="4433342"/>
              <a:ext cx="1084750" cy="616050"/>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614656" y="5193556"/>
              <a:ext cx="1132073" cy="461285"/>
            </a:xfrm>
            <a:prstGeom prst="rect">
              <a:avLst/>
            </a:prstGeom>
            <a:noFill/>
          </p:spPr>
          <p:txBody>
            <a:bodyPr>
              <a:spAutoFit/>
            </a:bodyPr>
            <a:lstStyle/>
            <a:p>
              <a:pPr algn="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26%</a:t>
              </a:r>
            </a:p>
          </p:txBody>
        </p:sp>
      </p:grpSp>
      <p:pic>
        <p:nvPicPr>
          <p:cNvPr id="35847" name="Picture 2"/>
          <p:cNvPicPr>
            <a:picLocks noChangeAspect="1" noChangeArrowheads="1"/>
          </p:cNvPicPr>
          <p:nvPr/>
        </p:nvPicPr>
        <p:blipFill>
          <a:blip r:embed="rId6" cstate="print"/>
          <a:srcRect/>
          <a:stretch>
            <a:fillRect/>
          </a:stretch>
        </p:blipFill>
        <p:spPr bwMode="auto">
          <a:xfrm>
            <a:off x="7696200" y="4244975"/>
            <a:ext cx="1141413" cy="2155825"/>
          </a:xfrm>
          <a:prstGeom prst="rect">
            <a:avLst/>
          </a:prstGeom>
          <a:noFill/>
          <a:ln w="9525" algn="ctr">
            <a:noFill/>
            <a:miter lim="800000"/>
            <a:headEnd/>
            <a:tailEnd/>
          </a:ln>
        </p:spPr>
      </p:pic>
      <p:grpSp>
        <p:nvGrpSpPr>
          <p:cNvPr id="5" name="Group 15"/>
          <p:cNvGrpSpPr>
            <a:grpSpLocks/>
          </p:cNvGrpSpPr>
          <p:nvPr/>
        </p:nvGrpSpPr>
        <p:grpSpPr bwMode="auto">
          <a:xfrm>
            <a:off x="6248400" y="2590800"/>
            <a:ext cx="1541463" cy="1371600"/>
            <a:chOff x="5595857" y="3139538"/>
            <a:chExt cx="1542296" cy="1371600"/>
          </a:xfrm>
        </p:grpSpPr>
        <p:sp>
          <p:nvSpPr>
            <p:cNvPr id="27" name="Donut 26"/>
            <p:cNvSpPr/>
            <p:nvPr/>
          </p:nvSpPr>
          <p:spPr>
            <a:xfrm>
              <a:off x="5595857" y="4282538"/>
              <a:ext cx="228724" cy="228600"/>
            </a:xfrm>
            <a:prstGeom prst="donu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400" b="1">
                <a:solidFill>
                  <a:srgbClr val="000000"/>
                </a:solidFill>
                <a:effectLst>
                  <a:glow rad="139700">
                    <a:srgbClr val="000000">
                      <a:satMod val="175000"/>
                      <a:alpha val="40000"/>
                    </a:srgbClr>
                  </a:glow>
                </a:effectLst>
                <a:latin typeface="Times" pitchFamily="18" charset="0"/>
                <a:cs typeface="Times" pitchFamily="18" charset="0"/>
              </a:endParaRPr>
            </a:p>
          </p:txBody>
        </p:sp>
        <p:cxnSp>
          <p:nvCxnSpPr>
            <p:cNvPr id="31" name="Straight Connector 30"/>
            <p:cNvCxnSpPr/>
            <p:nvPr/>
          </p:nvCxnSpPr>
          <p:spPr>
            <a:xfrm rot="5400000">
              <a:off x="5448372" y="3807794"/>
              <a:ext cx="857250" cy="304965"/>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77063" y="3139538"/>
              <a:ext cx="1161090" cy="461665"/>
            </a:xfrm>
            <a:prstGeom prst="rect">
              <a:avLst/>
            </a:prstGeom>
            <a:noFill/>
          </p:spPr>
          <p:txBody>
            <a:bodyPr>
              <a:spAutoFit/>
            </a:bodyPr>
            <a:lstStyle/>
            <a:p>
              <a:pPr fontAlgn="base">
                <a:spcAft>
                  <a:spcPct val="0"/>
                </a:spcAft>
                <a:defRPr/>
              </a:pPr>
              <a:r>
                <a:rPr lang="en-US" sz="2400" b="1" dirty="0">
                  <a:solidFill>
                    <a:srgbClr val="FFFFFF"/>
                  </a:solidFill>
                  <a:effectLst>
                    <a:glow rad="139700">
                      <a:srgbClr val="000000">
                        <a:satMod val="175000"/>
                        <a:alpha val="40000"/>
                      </a:srgbClr>
                    </a:glow>
                  </a:effectLst>
                  <a:latin typeface="Times" pitchFamily="18" charset="0"/>
                  <a:cs typeface="Times" pitchFamily="18" charset="0"/>
                </a:rPr>
                <a:t>11%</a:t>
              </a:r>
            </a:p>
          </p:txBody>
        </p:sp>
      </p:gr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Grp="1" noChangeArrowheads="1"/>
          </p:cNvSpPr>
          <p:nvPr>
            <p:ph type="ctrTitle"/>
          </p:nvPr>
        </p:nvSpPr>
        <p:spPr/>
        <p:txBody>
          <a:bodyPr/>
          <a:lstStyle/>
          <a:p>
            <a:pPr eaLnBrk="1" hangingPunct="1"/>
            <a:r>
              <a:rPr lang="en-US" sz="5400" dirty="0" smtClean="0"/>
              <a:t>Elevation Data Acquisition</a:t>
            </a: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dirty="0" smtClean="0"/>
              <a:t>Risk MAP Elevation Data Strategy</a:t>
            </a:r>
          </a:p>
        </p:txBody>
      </p:sp>
      <p:sp>
        <p:nvSpPr>
          <p:cNvPr id="16387" name="Rectangle 3"/>
          <p:cNvSpPr>
            <a:spLocks noGrp="1" noChangeArrowheads="1"/>
          </p:cNvSpPr>
          <p:nvPr>
            <p:ph type="body" idx="1"/>
          </p:nvPr>
        </p:nvSpPr>
        <p:spPr/>
        <p:txBody>
          <a:bodyPr/>
          <a:lstStyle/>
          <a:p>
            <a:r>
              <a:rPr lang="en-US" sz="2800" b="0" dirty="0" smtClean="0"/>
              <a:t>Program plan is to spend $20M annually</a:t>
            </a:r>
          </a:p>
          <a:p>
            <a:pPr>
              <a:lnSpc>
                <a:spcPct val="90000"/>
              </a:lnSpc>
            </a:pPr>
            <a:r>
              <a:rPr lang="en-US" sz="2800" b="0" dirty="0" smtClean="0"/>
              <a:t>Reuse existing LiDAR where available</a:t>
            </a:r>
          </a:p>
          <a:p>
            <a:pPr>
              <a:lnSpc>
                <a:spcPct val="90000"/>
              </a:lnSpc>
            </a:pPr>
            <a:r>
              <a:rPr lang="en-US" sz="2800" b="0" dirty="0" smtClean="0"/>
              <a:t>Stratify requirements by risk and terrain</a:t>
            </a:r>
          </a:p>
          <a:p>
            <a:pPr lvl="1">
              <a:lnSpc>
                <a:spcPct val="90000"/>
              </a:lnSpc>
              <a:buClr>
                <a:srgbClr val="A50021"/>
              </a:buClr>
            </a:pPr>
            <a:r>
              <a:rPr lang="en-US" sz="2400" dirty="0" smtClean="0"/>
              <a:t>Only the very flattest areas will require very high accuracy</a:t>
            </a:r>
          </a:p>
          <a:p>
            <a:pPr lvl="1">
              <a:lnSpc>
                <a:spcPct val="90000"/>
              </a:lnSpc>
              <a:buClr>
                <a:srgbClr val="A50021"/>
              </a:buClr>
            </a:pPr>
            <a:r>
              <a:rPr lang="en-US" sz="2400" dirty="0" smtClean="0"/>
              <a:t>Most of the need will be medium or low accuracy LiDAR (relative to typical LiDAR standards)</a:t>
            </a:r>
          </a:p>
          <a:p>
            <a:pPr lvl="1">
              <a:lnSpc>
                <a:spcPct val="90000"/>
              </a:lnSpc>
              <a:buClr>
                <a:srgbClr val="A50021"/>
              </a:buClr>
            </a:pPr>
            <a:r>
              <a:rPr lang="en-US" sz="2400" dirty="0" smtClean="0"/>
              <a:t>Very lowest risk areas might use existing data</a:t>
            </a:r>
          </a:p>
          <a:p>
            <a:pPr>
              <a:lnSpc>
                <a:spcPct val="90000"/>
              </a:lnSpc>
            </a:pPr>
            <a:r>
              <a:rPr lang="en-US" sz="2800" b="0" dirty="0" smtClean="0"/>
              <a:t>Cost share for overall collection and initial processing</a:t>
            </a:r>
          </a:p>
          <a:p>
            <a:pPr>
              <a:lnSpc>
                <a:spcPct val="90000"/>
              </a:lnSpc>
            </a:pPr>
            <a:r>
              <a:rPr lang="en-US" sz="2800" b="0" dirty="0" smtClean="0"/>
              <a:t>Cost share separately for targeted post-processing of floodplain areas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ECOM_blue-green_spec#CD884.jpg"/>
          <p:cNvPicPr>
            <a:picLocks noChangeAspect="1"/>
          </p:cNvPicPr>
          <p:nvPr/>
        </p:nvPicPr>
        <p:blipFill>
          <a:blip r:embed="rId2" cstate="screen"/>
          <a:srcRect/>
          <a:stretch>
            <a:fillRect/>
          </a:stretch>
        </p:blipFill>
        <p:spPr>
          <a:xfrm>
            <a:off x="0" y="0"/>
            <a:ext cx="9144000" cy="6008688"/>
          </a:xfrm>
          <a:prstGeom prst="rect">
            <a:avLst/>
          </a:prstGeom>
        </p:spPr>
      </p:pic>
      <p:sp>
        <p:nvSpPr>
          <p:cNvPr id="40962" name="Rectangle 2"/>
          <p:cNvSpPr>
            <a:spLocks noGrp="1" noChangeArrowheads="1"/>
          </p:cNvSpPr>
          <p:nvPr>
            <p:ph type="title"/>
          </p:nvPr>
        </p:nvSpPr>
        <p:spPr/>
        <p:txBody>
          <a:bodyPr/>
          <a:lstStyle/>
          <a:p>
            <a:pPr eaLnBrk="1" hangingPunct="1"/>
            <a:r>
              <a:rPr lang="en-US" sz="2800" dirty="0" smtClean="0"/>
              <a:t>Taming the Terrain Beast</a:t>
            </a:r>
            <a:endParaRPr lang="en-US" sz="2800" dirty="0" smtClean="0"/>
          </a:p>
        </p:txBody>
      </p:sp>
      <p:sp>
        <p:nvSpPr>
          <p:cNvPr id="40963" name="Rectangle 3"/>
          <p:cNvSpPr>
            <a:spLocks noGrp="1" noChangeArrowheads="1"/>
          </p:cNvSpPr>
          <p:nvPr>
            <p:ph type="body" idx="1"/>
          </p:nvPr>
        </p:nvSpPr>
        <p:spPr>
          <a:xfrm>
            <a:off x="457200" y="1405890"/>
            <a:ext cx="5324622" cy="1840230"/>
          </a:xfrm>
        </p:spPr>
        <p:txBody>
          <a:bodyPr/>
          <a:lstStyle/>
          <a:p>
            <a:pPr eaLnBrk="1" hangingPunct="1">
              <a:lnSpc>
                <a:spcPct val="90000"/>
              </a:lnSpc>
            </a:pPr>
            <a:r>
              <a:rPr lang="en-US" dirty="0" smtClean="0"/>
              <a:t>LiDAR </a:t>
            </a:r>
            <a:r>
              <a:rPr lang="en-US" dirty="0" smtClean="0"/>
              <a:t>is great, but…</a:t>
            </a:r>
          </a:p>
          <a:p>
            <a:pPr lvl="1">
              <a:lnSpc>
                <a:spcPct val="90000"/>
              </a:lnSpc>
            </a:pPr>
            <a:r>
              <a:rPr lang="en-US" dirty="0" smtClean="0"/>
              <a:t>More points = more data to store</a:t>
            </a:r>
          </a:p>
          <a:p>
            <a:pPr lvl="1">
              <a:lnSpc>
                <a:spcPct val="90000"/>
              </a:lnSpc>
            </a:pPr>
            <a:r>
              <a:rPr lang="en-US" dirty="0" smtClean="0"/>
              <a:t>More points = more data to process</a:t>
            </a:r>
          </a:p>
          <a:p>
            <a:pPr lvl="1">
              <a:lnSpc>
                <a:spcPct val="90000"/>
              </a:lnSpc>
            </a:pPr>
            <a:r>
              <a:rPr lang="en-US" dirty="0" smtClean="0"/>
              <a:t>Point spacing keeps getting closer and no end is in sight</a:t>
            </a:r>
          </a:p>
          <a:p>
            <a:pPr eaLnBrk="1" hangingPunct="1">
              <a:lnSpc>
                <a:spcPct val="90000"/>
              </a:lnSpc>
            </a:pPr>
            <a:endParaRPr lang="en-US" dirty="0" smtClean="0"/>
          </a:p>
        </p:txBody>
      </p:sp>
      <p:sp>
        <p:nvSpPr>
          <p:cNvPr id="8" name="Date Placeholder 3"/>
          <p:cNvSpPr>
            <a:spLocks noGrp="1"/>
          </p:cNvSpPr>
          <p:nvPr>
            <p:ph type="dt" sz="half" idx="10"/>
          </p:nvPr>
        </p:nvSpPr>
        <p:spPr>
          <a:xfrm>
            <a:off x="2614994" y="6430962"/>
            <a:ext cx="1765300" cy="155575"/>
          </a:xfrm>
        </p:spPr>
        <p:txBody>
          <a:bodyPr/>
          <a:lstStyle/>
          <a:p>
            <a:fld id="{900E51BE-8797-4258-90C6-53ED553712DE}" type="datetime4">
              <a:rPr lang="en-US" smtClean="0"/>
              <a:pPr/>
              <a:t>December 2, 2010</a:t>
            </a:fld>
            <a:endParaRPr lang="en-US" dirty="0"/>
          </a:p>
        </p:txBody>
      </p:sp>
      <p:sp>
        <p:nvSpPr>
          <p:cNvPr id="10" name="Slide Number Placeholder 23"/>
          <p:cNvSpPr>
            <a:spLocks noGrp="1"/>
          </p:cNvSpPr>
          <p:nvPr>
            <p:ph type="sldNum" sz="quarter" idx="12"/>
          </p:nvPr>
        </p:nvSpPr>
        <p:spPr>
          <a:xfrm>
            <a:off x="4754562" y="6430962"/>
            <a:ext cx="892772" cy="155576"/>
          </a:xfrm>
        </p:spPr>
        <p:txBody>
          <a:bodyPr/>
          <a:lstStyle/>
          <a:p>
            <a:r>
              <a:rPr lang="en-US" dirty="0" smtClean="0"/>
              <a:t>Page </a:t>
            </a:r>
            <a:fld id="{292FEF09-04D1-447B-9F98-7000E0D5D333}" type="slidenum">
              <a:rPr lang="en-US" smtClean="0"/>
              <a:pPr/>
              <a:t>26</a:t>
            </a:fld>
            <a:endParaRPr lang="en-US" dirty="0"/>
          </a:p>
        </p:txBody>
      </p:sp>
      <p:sp>
        <p:nvSpPr>
          <p:cNvPr id="11" name="Rectangle 3"/>
          <p:cNvSpPr txBox="1">
            <a:spLocks noChangeArrowheads="1"/>
          </p:cNvSpPr>
          <p:nvPr/>
        </p:nvSpPr>
        <p:spPr>
          <a:xfrm>
            <a:off x="300529" y="3029978"/>
            <a:ext cx="8548049" cy="5172502"/>
          </a:xfrm>
          <a:prstGeom prst="rect">
            <a:avLst/>
          </a:prstGeom>
        </p:spPr>
        <p:txBody>
          <a:bodyPr vert="horz" lIns="0" tIns="0" rIns="0" bIns="0" rtlCol="0">
            <a:noAutofit/>
          </a:bodyPr>
          <a:lstStyle/>
          <a:p>
            <a:pPr marL="173038" marR="0" lvl="0" indent="-173038" algn="l" defTabSz="914400" rtl="0" eaLnBrk="1" fontAlgn="auto" latinLnBrk="0" hangingPunct="1">
              <a:lnSpc>
                <a:spcPct val="90000"/>
              </a:lnSpc>
              <a:spcBef>
                <a:spcPts val="18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2" name="Rectangle 3"/>
          <p:cNvSpPr txBox="1">
            <a:spLocks noChangeArrowheads="1"/>
          </p:cNvSpPr>
          <p:nvPr/>
        </p:nvSpPr>
        <p:spPr>
          <a:xfrm>
            <a:off x="422032" y="3976328"/>
            <a:ext cx="8002172" cy="1932103"/>
          </a:xfrm>
          <a:prstGeom prst="rect">
            <a:avLst/>
          </a:prstGeom>
        </p:spPr>
        <p:txBody>
          <a:bodyPr vert="horz" lIns="0" tIns="0" rIns="0" bIns="0" rtlCol="0">
            <a:noAutofit/>
          </a:bodyPr>
          <a:lstStyle/>
          <a:p>
            <a:pPr marL="173038" marR="0" lvl="0" indent="-173038" algn="l" defTabSz="914400" rtl="0" eaLnBrk="1" fontAlgn="auto" latinLnBrk="0" hangingPunct="1">
              <a:lnSpc>
                <a:spcPct val="90000"/>
              </a:lnSpc>
              <a:spcBef>
                <a:spcPts val="18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3" name="Picture 12" descr="computer5.jpg"/>
          <p:cNvPicPr>
            <a:picLocks noChangeAspect="1"/>
          </p:cNvPicPr>
          <p:nvPr/>
        </p:nvPicPr>
        <p:blipFill>
          <a:blip r:embed="rId3" cstate="print"/>
          <a:stretch>
            <a:fillRect/>
          </a:stretch>
        </p:blipFill>
        <p:spPr>
          <a:xfrm>
            <a:off x="6640830" y="312420"/>
            <a:ext cx="1924049" cy="3032469"/>
          </a:xfrm>
          <a:prstGeom prst="rect">
            <a:avLst/>
          </a:prstGeom>
        </p:spPr>
      </p:pic>
      <p:pic>
        <p:nvPicPr>
          <p:cNvPr id="14" name="Picture 13" descr="office-space-computer-meltdown-300x200.jpg"/>
          <p:cNvPicPr>
            <a:picLocks noChangeAspect="1"/>
          </p:cNvPicPr>
          <p:nvPr/>
        </p:nvPicPr>
        <p:blipFill>
          <a:blip r:embed="rId4" cstate="print"/>
          <a:stretch>
            <a:fillRect/>
          </a:stretch>
        </p:blipFill>
        <p:spPr>
          <a:xfrm>
            <a:off x="405766" y="3669030"/>
            <a:ext cx="3223260" cy="2148840"/>
          </a:xfrm>
          <a:prstGeom prst="rect">
            <a:avLst/>
          </a:prstGeom>
        </p:spPr>
      </p:pic>
      <p:pic>
        <p:nvPicPr>
          <p:cNvPr id="15" name="Picture 14" descr="computer4.jpg"/>
          <p:cNvPicPr>
            <a:picLocks noChangeAspect="1"/>
          </p:cNvPicPr>
          <p:nvPr/>
        </p:nvPicPr>
        <p:blipFill>
          <a:blip r:embed="rId5" cstate="print"/>
          <a:stretch>
            <a:fillRect/>
          </a:stretch>
        </p:blipFill>
        <p:spPr>
          <a:xfrm>
            <a:off x="3869497" y="3691889"/>
            <a:ext cx="2239224" cy="2138459"/>
          </a:xfrm>
          <a:prstGeom prst="rect">
            <a:avLst/>
          </a:prstGeom>
        </p:spPr>
      </p:pic>
      <p:pic>
        <p:nvPicPr>
          <p:cNvPr id="16" name="Picture 15" descr="computer4.png"/>
          <p:cNvPicPr>
            <a:picLocks noChangeAspect="1"/>
          </p:cNvPicPr>
          <p:nvPr/>
        </p:nvPicPr>
        <p:blipFill>
          <a:blip r:embed="rId6" cstate="print"/>
          <a:stretch>
            <a:fillRect/>
          </a:stretch>
        </p:blipFill>
        <p:spPr>
          <a:xfrm>
            <a:off x="6339792" y="3669030"/>
            <a:ext cx="2250650" cy="2183130"/>
          </a:xfrm>
          <a:prstGeom prst="rect">
            <a:avLst/>
          </a:prstGeom>
        </p:spPr>
      </p:pic>
      <p:sp>
        <p:nvSpPr>
          <p:cNvPr id="17" name="Footer Placeholder 4"/>
          <p:cNvSpPr>
            <a:spLocks noGrp="1"/>
          </p:cNvSpPr>
          <p:nvPr>
            <p:ph type="ftr" sz="quarter" idx="11"/>
          </p:nvPr>
        </p:nvSpPr>
        <p:spPr>
          <a:xfrm>
            <a:off x="457200" y="6430962"/>
            <a:ext cx="1792288" cy="155575"/>
          </a:xfrm>
        </p:spPr>
        <p:txBody>
          <a:bodyPr/>
          <a:lstStyle/>
          <a:p>
            <a:r>
              <a:rPr lang="en-US" dirty="0" smtClean="0"/>
              <a:t>Arc Hydro River Workshop</a:t>
            </a:r>
            <a:endParaRPr lang="en-US" dirty="0"/>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ECOM_blue-green_spec#CD884.jpg"/>
          <p:cNvPicPr>
            <a:picLocks noChangeAspect="1"/>
          </p:cNvPicPr>
          <p:nvPr/>
        </p:nvPicPr>
        <p:blipFill>
          <a:blip r:embed="rId2" cstate="screen"/>
          <a:srcRect/>
          <a:stretch>
            <a:fillRect/>
          </a:stretch>
        </p:blipFill>
        <p:spPr>
          <a:xfrm>
            <a:off x="0" y="0"/>
            <a:ext cx="9144000" cy="6008688"/>
          </a:xfrm>
          <a:prstGeom prst="rect">
            <a:avLst/>
          </a:prstGeom>
        </p:spPr>
      </p:pic>
      <p:sp>
        <p:nvSpPr>
          <p:cNvPr id="40962" name="Rectangle 2"/>
          <p:cNvSpPr>
            <a:spLocks noGrp="1" noChangeArrowheads="1"/>
          </p:cNvSpPr>
          <p:nvPr>
            <p:ph type="title"/>
          </p:nvPr>
        </p:nvSpPr>
        <p:spPr/>
        <p:txBody>
          <a:bodyPr/>
          <a:lstStyle/>
          <a:p>
            <a:pPr eaLnBrk="1" hangingPunct="1"/>
            <a:r>
              <a:rPr lang="en-US" dirty="0" smtClean="0"/>
              <a:t>Internal lessons learned:</a:t>
            </a:r>
          </a:p>
        </p:txBody>
      </p:sp>
      <p:sp>
        <p:nvSpPr>
          <p:cNvPr id="40963" name="Rectangle 3"/>
          <p:cNvSpPr>
            <a:spLocks noGrp="1" noChangeArrowheads="1"/>
          </p:cNvSpPr>
          <p:nvPr>
            <p:ph type="body" idx="1"/>
          </p:nvPr>
        </p:nvSpPr>
        <p:spPr>
          <a:xfrm>
            <a:off x="443551" y="1119116"/>
            <a:ext cx="5338271" cy="3073056"/>
          </a:xfrm>
        </p:spPr>
        <p:txBody>
          <a:bodyPr/>
          <a:lstStyle/>
          <a:p>
            <a:pPr eaLnBrk="1" hangingPunct="1">
              <a:lnSpc>
                <a:spcPct val="90000"/>
              </a:lnSpc>
            </a:pPr>
            <a:r>
              <a:rPr lang="en-US" dirty="0" smtClean="0"/>
              <a:t>Custom tool development:</a:t>
            </a:r>
          </a:p>
          <a:p>
            <a:pPr lvl="1">
              <a:lnSpc>
                <a:spcPct val="90000"/>
              </a:lnSpc>
            </a:pPr>
            <a:r>
              <a:rPr lang="en-US" dirty="0" smtClean="0"/>
              <a:t>We developed the core of our existing terrain solution around 1997 for a countywide </a:t>
            </a:r>
            <a:r>
              <a:rPr lang="en-US" dirty="0" smtClean="0"/>
              <a:t>non-LiDAR </a:t>
            </a:r>
            <a:r>
              <a:rPr lang="en-US" dirty="0" smtClean="0"/>
              <a:t>study.</a:t>
            </a:r>
          </a:p>
          <a:p>
            <a:pPr lvl="1">
              <a:lnSpc>
                <a:spcPct val="90000"/>
              </a:lnSpc>
            </a:pPr>
            <a:r>
              <a:rPr lang="en-US" dirty="0" smtClean="0"/>
              <a:t>Since then, the tool has evolved to handle </a:t>
            </a:r>
            <a:r>
              <a:rPr lang="en-US" dirty="0" smtClean="0"/>
              <a:t>LiDAR </a:t>
            </a:r>
            <a:r>
              <a:rPr lang="en-US" dirty="0" smtClean="0"/>
              <a:t>studies ranging in size from a small watershed to an entire state (or larger if needed).</a:t>
            </a:r>
          </a:p>
          <a:p>
            <a:pPr eaLnBrk="1" hangingPunct="1">
              <a:lnSpc>
                <a:spcPct val="90000"/>
              </a:lnSpc>
            </a:pPr>
            <a:r>
              <a:rPr lang="en-US" dirty="0" smtClean="0"/>
              <a:t>Virtual office:</a:t>
            </a:r>
          </a:p>
          <a:p>
            <a:pPr lvl="1" eaLnBrk="1" hangingPunct="1">
              <a:lnSpc>
                <a:spcPct val="90000"/>
              </a:lnSpc>
            </a:pPr>
            <a:r>
              <a:rPr lang="en-US" dirty="0" smtClean="0"/>
              <a:t>Our staff is dispersed over many states, and need access to the same data at the same time.</a:t>
            </a:r>
          </a:p>
          <a:p>
            <a:pPr lvl="1" eaLnBrk="1" hangingPunct="1">
              <a:lnSpc>
                <a:spcPct val="90000"/>
              </a:lnSpc>
            </a:pPr>
            <a:r>
              <a:rPr lang="en-US" dirty="0" smtClean="0"/>
              <a:t>We have been using CITRIX for all data access and processing.</a:t>
            </a:r>
          </a:p>
          <a:p>
            <a:pPr eaLnBrk="1" hangingPunct="1">
              <a:lnSpc>
                <a:spcPct val="90000"/>
              </a:lnSpc>
            </a:pPr>
            <a:endParaRPr lang="en-US" dirty="0" smtClean="0"/>
          </a:p>
        </p:txBody>
      </p:sp>
      <p:pic>
        <p:nvPicPr>
          <p:cNvPr id="40964" name="Picture 4" descr="tin_8_9"/>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337382" y="2755246"/>
            <a:ext cx="3404719" cy="2144973"/>
          </a:xfrm>
          <a:prstGeom prst="rect">
            <a:avLst/>
          </a:prstGeom>
          <a:noFill/>
          <a:ln w="9525">
            <a:noFill/>
            <a:miter lim="800000"/>
            <a:headEnd/>
            <a:tailEnd/>
          </a:ln>
        </p:spPr>
      </p:pic>
      <p:pic>
        <p:nvPicPr>
          <p:cNvPr id="6" name="Picture 4" descr="WISE_Hillshade_SerpentMound4"/>
          <p:cNvPicPr>
            <a:picLocks noChangeAspect="1" noChangeArrowheads="1"/>
          </p:cNvPicPr>
          <p:nvPr/>
        </p:nvPicPr>
        <p:blipFill>
          <a:blip r:embed="rId4" cstate="screen"/>
          <a:srcRect/>
          <a:stretch>
            <a:fillRect/>
          </a:stretch>
        </p:blipFill>
        <p:spPr bwMode="auto">
          <a:xfrm>
            <a:off x="6316304" y="520261"/>
            <a:ext cx="2622745" cy="2126777"/>
          </a:xfrm>
          <a:prstGeom prst="rect">
            <a:avLst/>
          </a:prstGeom>
          <a:noFill/>
        </p:spPr>
      </p:pic>
      <p:sp>
        <p:nvSpPr>
          <p:cNvPr id="8" name="Date Placeholder 3"/>
          <p:cNvSpPr>
            <a:spLocks noGrp="1"/>
          </p:cNvSpPr>
          <p:nvPr>
            <p:ph type="dt" sz="half" idx="10"/>
          </p:nvPr>
        </p:nvSpPr>
        <p:spPr>
          <a:xfrm>
            <a:off x="2614994" y="6430962"/>
            <a:ext cx="1765300" cy="155575"/>
          </a:xfrm>
        </p:spPr>
        <p:txBody>
          <a:bodyPr/>
          <a:lstStyle/>
          <a:p>
            <a:fld id="{900E51BE-8797-4258-90C6-53ED553712DE}" type="datetime4">
              <a:rPr lang="en-US" smtClean="0"/>
              <a:pPr/>
              <a:t>December 2, 2010</a:t>
            </a:fld>
            <a:endParaRPr lang="en-US" dirty="0"/>
          </a:p>
        </p:txBody>
      </p:sp>
      <p:sp>
        <p:nvSpPr>
          <p:cNvPr id="10" name="Slide Number Placeholder 23"/>
          <p:cNvSpPr>
            <a:spLocks noGrp="1"/>
          </p:cNvSpPr>
          <p:nvPr>
            <p:ph type="sldNum" sz="quarter" idx="12"/>
          </p:nvPr>
        </p:nvSpPr>
        <p:spPr>
          <a:xfrm>
            <a:off x="4754562" y="6430962"/>
            <a:ext cx="892772" cy="155576"/>
          </a:xfrm>
        </p:spPr>
        <p:txBody>
          <a:bodyPr/>
          <a:lstStyle/>
          <a:p>
            <a:r>
              <a:rPr lang="en-US" dirty="0" smtClean="0"/>
              <a:t>Page </a:t>
            </a:r>
            <a:fld id="{292FEF09-04D1-447B-9F98-7000E0D5D333}" type="slidenum">
              <a:rPr lang="en-US" smtClean="0"/>
              <a:pPr/>
              <a:t>27</a:t>
            </a:fld>
            <a:endParaRPr lang="en-US" dirty="0"/>
          </a:p>
        </p:txBody>
      </p:sp>
      <p:sp>
        <p:nvSpPr>
          <p:cNvPr id="11" name="Rectangle 3"/>
          <p:cNvSpPr txBox="1">
            <a:spLocks noChangeArrowheads="1"/>
          </p:cNvSpPr>
          <p:nvPr/>
        </p:nvSpPr>
        <p:spPr>
          <a:xfrm>
            <a:off x="300529" y="3029978"/>
            <a:ext cx="8548049" cy="5172502"/>
          </a:xfrm>
          <a:prstGeom prst="rect">
            <a:avLst/>
          </a:prstGeom>
        </p:spPr>
        <p:txBody>
          <a:bodyPr vert="horz" lIns="0" tIns="0" rIns="0" bIns="0" rtlCol="0">
            <a:noAutofit/>
          </a:bodyPr>
          <a:lstStyle/>
          <a:p>
            <a:pPr marL="173038" marR="0" lvl="0" indent="-173038" algn="l" defTabSz="914400" rtl="0" eaLnBrk="1" fontAlgn="auto" latinLnBrk="0" hangingPunct="1">
              <a:lnSpc>
                <a:spcPct val="90000"/>
              </a:lnSpc>
              <a:spcBef>
                <a:spcPts val="18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2" name="Footer Placeholder 4"/>
          <p:cNvSpPr>
            <a:spLocks noGrp="1"/>
          </p:cNvSpPr>
          <p:nvPr>
            <p:ph type="ftr" sz="quarter" idx="11"/>
          </p:nvPr>
        </p:nvSpPr>
        <p:spPr>
          <a:xfrm>
            <a:off x="457200" y="6430962"/>
            <a:ext cx="1792288" cy="155575"/>
          </a:xfrm>
        </p:spPr>
        <p:txBody>
          <a:bodyPr/>
          <a:lstStyle/>
          <a:p>
            <a:r>
              <a:rPr lang="en-US" dirty="0" smtClean="0"/>
              <a:t>Arc Hydro River Workshop</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ECOM_blue-green_spec#CD884.jpg"/>
          <p:cNvPicPr>
            <a:picLocks noChangeAspect="1"/>
          </p:cNvPicPr>
          <p:nvPr/>
        </p:nvPicPr>
        <p:blipFill>
          <a:blip r:embed="rId2" cstate="screen"/>
          <a:srcRect/>
          <a:stretch>
            <a:fillRect/>
          </a:stretch>
        </p:blipFill>
        <p:spPr>
          <a:xfrm>
            <a:off x="0" y="0"/>
            <a:ext cx="9144000" cy="6008688"/>
          </a:xfrm>
          <a:prstGeom prst="rect">
            <a:avLst/>
          </a:prstGeom>
        </p:spPr>
      </p:pic>
      <p:sp>
        <p:nvSpPr>
          <p:cNvPr id="40962" name="Rectangle 2"/>
          <p:cNvSpPr>
            <a:spLocks noGrp="1" noChangeArrowheads="1"/>
          </p:cNvSpPr>
          <p:nvPr>
            <p:ph type="title"/>
          </p:nvPr>
        </p:nvSpPr>
        <p:spPr/>
        <p:txBody>
          <a:bodyPr/>
          <a:lstStyle/>
          <a:p>
            <a:r>
              <a:rPr lang="en-US" dirty="0" smtClean="0"/>
              <a:t>The Virtual Office: The cloud before the cloud was cool?</a:t>
            </a:r>
          </a:p>
        </p:txBody>
      </p:sp>
      <p:sp>
        <p:nvSpPr>
          <p:cNvPr id="40963" name="Rectangle 3"/>
          <p:cNvSpPr>
            <a:spLocks noGrp="1" noChangeArrowheads="1"/>
          </p:cNvSpPr>
          <p:nvPr>
            <p:ph type="body" idx="1"/>
          </p:nvPr>
        </p:nvSpPr>
        <p:spPr>
          <a:xfrm>
            <a:off x="443551" y="1119116"/>
            <a:ext cx="8243249" cy="3073056"/>
          </a:xfrm>
        </p:spPr>
        <p:txBody>
          <a:bodyPr/>
          <a:lstStyle/>
          <a:p>
            <a:pPr marL="168275" indent="-168275"/>
            <a:r>
              <a:rPr lang="en-US" sz="1800" dirty="0" smtClean="0"/>
              <a:t>Citrix Application Servers create a “Virtual Office” environment that allows for 24/7 access to production data from anywhere in the world.</a:t>
            </a:r>
          </a:p>
          <a:p>
            <a:pPr lvl="1"/>
            <a:r>
              <a:rPr lang="en-US" sz="1600" dirty="0" smtClean="0"/>
              <a:t>Coupled with Geodatabase = Powerful Production</a:t>
            </a:r>
          </a:p>
          <a:p>
            <a:pPr lvl="1"/>
            <a:r>
              <a:rPr lang="en-US" sz="1600" dirty="0" smtClean="0"/>
              <a:t>Data, Storage, Processing &amp; Licensing Centralization</a:t>
            </a:r>
          </a:p>
          <a:p>
            <a:pPr lvl="1"/>
            <a:r>
              <a:rPr lang="en-US" sz="1600" dirty="0" smtClean="0"/>
              <a:t>Basically, an internal cloud</a:t>
            </a:r>
          </a:p>
          <a:p>
            <a:pPr eaLnBrk="1" hangingPunct="1">
              <a:lnSpc>
                <a:spcPct val="90000"/>
              </a:lnSpc>
            </a:pPr>
            <a:endParaRPr lang="en-US" dirty="0" smtClean="0"/>
          </a:p>
        </p:txBody>
      </p:sp>
      <p:sp>
        <p:nvSpPr>
          <p:cNvPr id="8" name="Date Placeholder 3"/>
          <p:cNvSpPr>
            <a:spLocks noGrp="1"/>
          </p:cNvSpPr>
          <p:nvPr>
            <p:ph type="dt" sz="half" idx="10"/>
          </p:nvPr>
        </p:nvSpPr>
        <p:spPr>
          <a:xfrm>
            <a:off x="2614994" y="6430962"/>
            <a:ext cx="1765300" cy="155575"/>
          </a:xfrm>
        </p:spPr>
        <p:txBody>
          <a:bodyPr/>
          <a:lstStyle/>
          <a:p>
            <a:fld id="{900E51BE-8797-4258-90C6-53ED553712DE}" type="datetime4">
              <a:rPr lang="en-US" smtClean="0"/>
              <a:pPr/>
              <a:t>December 2, 2010</a:t>
            </a:fld>
            <a:endParaRPr lang="en-US" dirty="0"/>
          </a:p>
        </p:txBody>
      </p:sp>
      <p:sp>
        <p:nvSpPr>
          <p:cNvPr id="10" name="Slide Number Placeholder 23"/>
          <p:cNvSpPr>
            <a:spLocks noGrp="1"/>
          </p:cNvSpPr>
          <p:nvPr>
            <p:ph type="sldNum" sz="quarter" idx="12"/>
          </p:nvPr>
        </p:nvSpPr>
        <p:spPr>
          <a:xfrm>
            <a:off x="4754562" y="6430962"/>
            <a:ext cx="892772" cy="155576"/>
          </a:xfrm>
        </p:spPr>
        <p:txBody>
          <a:bodyPr/>
          <a:lstStyle/>
          <a:p>
            <a:r>
              <a:rPr lang="en-US" dirty="0" smtClean="0"/>
              <a:t>Page </a:t>
            </a:r>
            <a:fld id="{292FEF09-04D1-447B-9F98-7000E0D5D333}" type="slidenum">
              <a:rPr lang="en-US" smtClean="0"/>
              <a:pPr/>
              <a:t>28</a:t>
            </a:fld>
            <a:endParaRPr lang="en-US" dirty="0"/>
          </a:p>
        </p:txBody>
      </p:sp>
      <p:sp>
        <p:nvSpPr>
          <p:cNvPr id="11" name="Rectangle 3"/>
          <p:cNvSpPr txBox="1">
            <a:spLocks noChangeArrowheads="1"/>
          </p:cNvSpPr>
          <p:nvPr/>
        </p:nvSpPr>
        <p:spPr>
          <a:xfrm>
            <a:off x="300529" y="3029978"/>
            <a:ext cx="8548049" cy="5172502"/>
          </a:xfrm>
          <a:prstGeom prst="rect">
            <a:avLst/>
          </a:prstGeom>
        </p:spPr>
        <p:txBody>
          <a:bodyPr vert="horz" lIns="0" tIns="0" rIns="0" bIns="0" rtlCol="0">
            <a:noAutofit/>
          </a:bodyPr>
          <a:lstStyle/>
          <a:p>
            <a:pPr marL="173038" marR="0" lvl="0" indent="-173038" algn="l" defTabSz="914400" rtl="0" eaLnBrk="1" fontAlgn="auto" latinLnBrk="0" hangingPunct="1">
              <a:lnSpc>
                <a:spcPct val="90000"/>
              </a:lnSpc>
              <a:spcBef>
                <a:spcPts val="18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2" name="Line 5"/>
          <p:cNvSpPr>
            <a:spLocks noChangeShapeType="1"/>
          </p:cNvSpPr>
          <p:nvPr/>
        </p:nvSpPr>
        <p:spPr bwMode="auto">
          <a:xfrm flipH="1" flipV="1">
            <a:off x="6373395" y="4688417"/>
            <a:ext cx="1779671" cy="3598"/>
          </a:xfrm>
          <a:prstGeom prst="line">
            <a:avLst/>
          </a:prstGeom>
          <a:noFill/>
          <a:ln w="25400" cap="rnd">
            <a:solidFill>
              <a:schemeClr val="tx1"/>
            </a:solidFill>
            <a:prstDash val="sysDot"/>
            <a:round/>
            <a:headEnd/>
            <a:tailEnd/>
          </a:ln>
        </p:spPr>
        <p:txBody>
          <a:bodyPr anchor="ctr"/>
          <a:lstStyle/>
          <a:p>
            <a:endParaRPr lang="en-US"/>
          </a:p>
        </p:txBody>
      </p:sp>
      <p:pic>
        <p:nvPicPr>
          <p:cNvPr id="13" name="Picture 6"/>
          <p:cNvPicPr>
            <a:picLocks noChangeAspect="1" noChangeArrowheads="1"/>
          </p:cNvPicPr>
          <p:nvPr/>
        </p:nvPicPr>
        <p:blipFill>
          <a:blip r:embed="rId3" cstate="print">
            <a:clrChange>
              <a:clrFrom>
                <a:srgbClr val="FEFFFF"/>
              </a:clrFrom>
              <a:clrTo>
                <a:srgbClr val="FEFFFF">
                  <a:alpha val="0"/>
                </a:srgbClr>
              </a:clrTo>
            </a:clrChange>
          </a:blip>
          <a:srcRect/>
          <a:stretch>
            <a:fillRect/>
          </a:stretch>
        </p:blipFill>
        <p:spPr bwMode="auto">
          <a:xfrm>
            <a:off x="0" y="3040380"/>
            <a:ext cx="4090737" cy="2590800"/>
          </a:xfrm>
          <a:prstGeom prst="rect">
            <a:avLst/>
          </a:prstGeom>
          <a:noFill/>
          <a:ln w="9525" algn="ctr">
            <a:noFill/>
            <a:miter lim="800000"/>
            <a:headEnd/>
            <a:tailEnd/>
          </a:ln>
        </p:spPr>
      </p:pic>
      <p:pic>
        <p:nvPicPr>
          <p:cNvPr id="14" name="Picture 7" descr="j0404159[1]"/>
          <p:cNvPicPr>
            <a:picLocks noChangeAspect="1" noChangeArrowheads="1"/>
          </p:cNvPicPr>
          <p:nvPr/>
        </p:nvPicPr>
        <p:blipFill>
          <a:blip r:embed="rId4" cstate="print"/>
          <a:srcRect l="-7030" r="-9334" b="-12840"/>
          <a:stretch>
            <a:fillRect/>
          </a:stretch>
        </p:blipFill>
        <p:spPr bwMode="auto">
          <a:xfrm>
            <a:off x="5501105" y="3983143"/>
            <a:ext cx="1550737" cy="1437534"/>
          </a:xfrm>
          <a:prstGeom prst="rect">
            <a:avLst/>
          </a:prstGeom>
          <a:noFill/>
          <a:ln w="9525">
            <a:noFill/>
            <a:miter lim="800000"/>
            <a:headEnd/>
            <a:tailEnd/>
          </a:ln>
        </p:spPr>
      </p:pic>
      <p:sp>
        <p:nvSpPr>
          <p:cNvPr id="15" name="Line 8"/>
          <p:cNvSpPr>
            <a:spLocks noChangeShapeType="1"/>
          </p:cNvSpPr>
          <p:nvPr/>
        </p:nvSpPr>
        <p:spPr bwMode="auto">
          <a:xfrm>
            <a:off x="325855" y="3459586"/>
            <a:ext cx="5482724" cy="1155065"/>
          </a:xfrm>
          <a:prstGeom prst="line">
            <a:avLst/>
          </a:prstGeom>
          <a:noFill/>
          <a:ln w="9525" cap="rnd">
            <a:solidFill>
              <a:schemeClr val="tx1"/>
            </a:solidFill>
            <a:prstDash val="sysDot"/>
            <a:round/>
            <a:headEnd/>
            <a:tailEnd/>
          </a:ln>
        </p:spPr>
        <p:txBody>
          <a:bodyPr anchor="ctr"/>
          <a:lstStyle/>
          <a:p>
            <a:endParaRPr lang="en-US"/>
          </a:p>
        </p:txBody>
      </p:sp>
      <p:sp>
        <p:nvSpPr>
          <p:cNvPr id="16" name="Line 9"/>
          <p:cNvSpPr>
            <a:spLocks noChangeShapeType="1"/>
          </p:cNvSpPr>
          <p:nvPr/>
        </p:nvSpPr>
        <p:spPr bwMode="auto">
          <a:xfrm flipV="1">
            <a:off x="1945105" y="4614651"/>
            <a:ext cx="3863474" cy="498369"/>
          </a:xfrm>
          <a:prstGeom prst="line">
            <a:avLst/>
          </a:prstGeom>
          <a:noFill/>
          <a:ln w="9525" cap="rnd">
            <a:solidFill>
              <a:schemeClr val="tx1"/>
            </a:solidFill>
            <a:prstDash val="sysDot"/>
            <a:round/>
            <a:headEnd/>
            <a:tailEnd/>
          </a:ln>
        </p:spPr>
        <p:txBody>
          <a:bodyPr anchor="ctr"/>
          <a:lstStyle/>
          <a:p>
            <a:endParaRPr lang="en-US"/>
          </a:p>
        </p:txBody>
      </p:sp>
      <p:sp>
        <p:nvSpPr>
          <p:cNvPr id="17" name="Line 10"/>
          <p:cNvSpPr>
            <a:spLocks noChangeShapeType="1"/>
          </p:cNvSpPr>
          <p:nvPr/>
        </p:nvSpPr>
        <p:spPr bwMode="auto">
          <a:xfrm>
            <a:off x="2207461" y="4308793"/>
            <a:ext cx="3601118" cy="305858"/>
          </a:xfrm>
          <a:prstGeom prst="line">
            <a:avLst/>
          </a:prstGeom>
          <a:noFill/>
          <a:ln w="9525" cap="rnd">
            <a:solidFill>
              <a:schemeClr val="tx1"/>
            </a:solidFill>
            <a:prstDash val="sysDot"/>
            <a:round/>
            <a:headEnd/>
            <a:tailEnd/>
          </a:ln>
        </p:spPr>
        <p:txBody>
          <a:bodyPr anchor="ctr"/>
          <a:lstStyle/>
          <a:p>
            <a:endParaRPr lang="en-US"/>
          </a:p>
        </p:txBody>
      </p:sp>
      <p:sp>
        <p:nvSpPr>
          <p:cNvPr id="18" name="Line 11"/>
          <p:cNvSpPr>
            <a:spLocks noChangeShapeType="1"/>
          </p:cNvSpPr>
          <p:nvPr/>
        </p:nvSpPr>
        <p:spPr bwMode="auto">
          <a:xfrm flipV="1">
            <a:off x="3037974" y="4614651"/>
            <a:ext cx="2770605" cy="124143"/>
          </a:xfrm>
          <a:prstGeom prst="line">
            <a:avLst/>
          </a:prstGeom>
          <a:noFill/>
          <a:ln w="9525" cap="rnd">
            <a:solidFill>
              <a:schemeClr val="tx1"/>
            </a:solidFill>
            <a:prstDash val="sysDot"/>
            <a:round/>
            <a:headEnd/>
            <a:tailEnd/>
          </a:ln>
        </p:spPr>
        <p:txBody>
          <a:bodyPr anchor="ctr"/>
          <a:lstStyle/>
          <a:p>
            <a:endParaRPr lang="en-US"/>
          </a:p>
        </p:txBody>
      </p:sp>
      <p:sp>
        <p:nvSpPr>
          <p:cNvPr id="19" name="Line 12"/>
          <p:cNvSpPr>
            <a:spLocks noChangeShapeType="1"/>
          </p:cNvSpPr>
          <p:nvPr/>
        </p:nvSpPr>
        <p:spPr bwMode="auto">
          <a:xfrm flipV="1">
            <a:off x="3302000" y="4614651"/>
            <a:ext cx="2506579" cy="415608"/>
          </a:xfrm>
          <a:prstGeom prst="line">
            <a:avLst/>
          </a:prstGeom>
          <a:noFill/>
          <a:ln w="9525" cap="rnd">
            <a:solidFill>
              <a:schemeClr val="tx1"/>
            </a:solidFill>
            <a:prstDash val="sysDot"/>
            <a:round/>
            <a:headEnd/>
            <a:tailEnd/>
          </a:ln>
        </p:spPr>
        <p:txBody>
          <a:bodyPr anchor="ctr"/>
          <a:lstStyle/>
          <a:p>
            <a:endParaRPr lang="en-US"/>
          </a:p>
        </p:txBody>
      </p:sp>
      <p:sp>
        <p:nvSpPr>
          <p:cNvPr id="20" name="Line 13"/>
          <p:cNvSpPr>
            <a:spLocks noChangeShapeType="1"/>
          </p:cNvSpPr>
          <p:nvPr/>
        </p:nvSpPr>
        <p:spPr bwMode="auto">
          <a:xfrm>
            <a:off x="3302000" y="4558877"/>
            <a:ext cx="2506579" cy="55774"/>
          </a:xfrm>
          <a:prstGeom prst="line">
            <a:avLst/>
          </a:prstGeom>
          <a:noFill/>
          <a:ln w="9525" cap="rnd">
            <a:solidFill>
              <a:schemeClr val="tx1"/>
            </a:solidFill>
            <a:prstDash val="sysDot"/>
            <a:round/>
            <a:headEnd/>
            <a:tailEnd/>
          </a:ln>
        </p:spPr>
        <p:txBody>
          <a:bodyPr anchor="ctr"/>
          <a:lstStyle/>
          <a:p>
            <a:endParaRPr lang="en-US"/>
          </a:p>
        </p:txBody>
      </p:sp>
      <p:sp>
        <p:nvSpPr>
          <p:cNvPr id="21" name="Line 14"/>
          <p:cNvSpPr>
            <a:spLocks noChangeShapeType="1"/>
          </p:cNvSpPr>
          <p:nvPr/>
        </p:nvSpPr>
        <p:spPr bwMode="auto">
          <a:xfrm>
            <a:off x="3358816" y="4459923"/>
            <a:ext cx="2449763" cy="154728"/>
          </a:xfrm>
          <a:prstGeom prst="line">
            <a:avLst/>
          </a:prstGeom>
          <a:noFill/>
          <a:ln w="9525" cap="rnd">
            <a:solidFill>
              <a:schemeClr val="tx1"/>
            </a:solidFill>
            <a:prstDash val="sysDot"/>
            <a:round/>
            <a:headEnd/>
            <a:tailEnd/>
          </a:ln>
        </p:spPr>
        <p:txBody>
          <a:bodyPr anchor="ctr"/>
          <a:lstStyle/>
          <a:p>
            <a:endParaRPr lang="en-US"/>
          </a:p>
        </p:txBody>
      </p:sp>
      <p:sp>
        <p:nvSpPr>
          <p:cNvPr id="22" name="Line 15"/>
          <p:cNvSpPr>
            <a:spLocks noChangeShapeType="1"/>
          </p:cNvSpPr>
          <p:nvPr/>
        </p:nvSpPr>
        <p:spPr bwMode="auto">
          <a:xfrm>
            <a:off x="3432342" y="4501303"/>
            <a:ext cx="2376237" cy="113348"/>
          </a:xfrm>
          <a:prstGeom prst="line">
            <a:avLst/>
          </a:prstGeom>
          <a:noFill/>
          <a:ln w="9525" cap="rnd">
            <a:solidFill>
              <a:schemeClr val="tx1"/>
            </a:solidFill>
            <a:prstDash val="sysDot"/>
            <a:round/>
            <a:headEnd/>
            <a:tailEnd/>
          </a:ln>
        </p:spPr>
        <p:txBody>
          <a:bodyPr anchor="ctr"/>
          <a:lstStyle/>
          <a:p>
            <a:endParaRPr lang="en-US"/>
          </a:p>
        </p:txBody>
      </p:sp>
      <p:sp>
        <p:nvSpPr>
          <p:cNvPr id="23" name="Line 16"/>
          <p:cNvSpPr>
            <a:spLocks noChangeShapeType="1"/>
          </p:cNvSpPr>
          <p:nvPr/>
        </p:nvSpPr>
        <p:spPr bwMode="auto">
          <a:xfrm>
            <a:off x="3504197" y="4182851"/>
            <a:ext cx="2304382" cy="431800"/>
          </a:xfrm>
          <a:prstGeom prst="line">
            <a:avLst/>
          </a:prstGeom>
          <a:noFill/>
          <a:ln w="9525" cap="rnd">
            <a:solidFill>
              <a:schemeClr val="tx1"/>
            </a:solidFill>
            <a:prstDash val="sysDot"/>
            <a:round/>
            <a:headEnd/>
            <a:tailEnd/>
          </a:ln>
        </p:spPr>
        <p:txBody>
          <a:bodyPr anchor="ctr"/>
          <a:lstStyle/>
          <a:p>
            <a:endParaRPr lang="en-US"/>
          </a:p>
        </p:txBody>
      </p:sp>
      <p:sp>
        <p:nvSpPr>
          <p:cNvPr id="24" name="Line 17"/>
          <p:cNvSpPr>
            <a:spLocks noChangeShapeType="1"/>
          </p:cNvSpPr>
          <p:nvPr/>
        </p:nvSpPr>
        <p:spPr bwMode="auto">
          <a:xfrm>
            <a:off x="3855118" y="3765444"/>
            <a:ext cx="1953461" cy="849207"/>
          </a:xfrm>
          <a:prstGeom prst="line">
            <a:avLst/>
          </a:prstGeom>
          <a:noFill/>
          <a:ln w="9525" cap="rnd">
            <a:solidFill>
              <a:schemeClr val="tx1"/>
            </a:solidFill>
            <a:prstDash val="sysDot"/>
            <a:round/>
            <a:headEnd/>
            <a:tailEnd/>
          </a:ln>
        </p:spPr>
        <p:txBody>
          <a:bodyPr anchor="ctr"/>
          <a:lstStyle/>
          <a:p>
            <a:endParaRPr lang="en-US"/>
          </a:p>
        </p:txBody>
      </p:sp>
      <p:sp>
        <p:nvSpPr>
          <p:cNvPr id="25" name="Text Box 18"/>
          <p:cNvSpPr txBox="1">
            <a:spLocks noChangeArrowheads="1"/>
          </p:cNvSpPr>
          <p:nvPr/>
        </p:nvSpPr>
        <p:spPr bwMode="auto">
          <a:xfrm>
            <a:off x="5670669" y="3477578"/>
            <a:ext cx="1186543" cy="400110"/>
          </a:xfrm>
          <a:prstGeom prst="rect">
            <a:avLst/>
          </a:prstGeom>
          <a:noFill/>
          <a:ln w="9525" algn="ctr">
            <a:noFill/>
            <a:miter lim="800000"/>
            <a:headEnd/>
            <a:tailEnd/>
          </a:ln>
        </p:spPr>
        <p:txBody>
          <a:bodyPr wrap="none">
            <a:spAutoFit/>
          </a:bodyPr>
          <a:lstStyle/>
          <a:p>
            <a:pPr algn="ctr" eaLnBrk="0" hangingPunct="0"/>
            <a:r>
              <a:rPr lang="en-US" sz="1000" dirty="0"/>
              <a:t>CITRIX</a:t>
            </a:r>
          </a:p>
          <a:p>
            <a:pPr algn="ctr" eaLnBrk="0" hangingPunct="0"/>
            <a:r>
              <a:rPr lang="en-US" sz="1000" dirty="0"/>
              <a:t>Application Servers</a:t>
            </a:r>
          </a:p>
        </p:txBody>
      </p:sp>
      <p:sp>
        <p:nvSpPr>
          <p:cNvPr id="26" name="Text Box 20"/>
          <p:cNvSpPr txBox="1">
            <a:spLocks noChangeArrowheads="1"/>
          </p:cNvSpPr>
          <p:nvPr/>
        </p:nvSpPr>
        <p:spPr bwMode="auto">
          <a:xfrm>
            <a:off x="7967765" y="3716867"/>
            <a:ext cx="922047" cy="246221"/>
          </a:xfrm>
          <a:prstGeom prst="rect">
            <a:avLst/>
          </a:prstGeom>
          <a:noFill/>
          <a:ln w="9525" algn="ctr">
            <a:noFill/>
            <a:miter lim="800000"/>
            <a:headEnd/>
            <a:tailEnd/>
          </a:ln>
        </p:spPr>
        <p:txBody>
          <a:bodyPr wrap="none">
            <a:spAutoFit/>
          </a:bodyPr>
          <a:lstStyle/>
          <a:p>
            <a:pPr algn="ctr" eaLnBrk="0" hangingPunct="0"/>
            <a:r>
              <a:rPr lang="en-US" sz="1000"/>
              <a:t>ArcSDE Server</a:t>
            </a:r>
          </a:p>
        </p:txBody>
      </p:sp>
      <p:sp>
        <p:nvSpPr>
          <p:cNvPr id="27" name="Line 21"/>
          <p:cNvSpPr>
            <a:spLocks noChangeShapeType="1"/>
          </p:cNvSpPr>
          <p:nvPr/>
        </p:nvSpPr>
        <p:spPr bwMode="auto">
          <a:xfrm>
            <a:off x="3529263" y="3990340"/>
            <a:ext cx="2165684" cy="604520"/>
          </a:xfrm>
          <a:prstGeom prst="line">
            <a:avLst/>
          </a:prstGeom>
          <a:noFill/>
          <a:ln w="9525" cap="rnd">
            <a:solidFill>
              <a:schemeClr val="tx1"/>
            </a:solidFill>
            <a:prstDash val="sysDot"/>
            <a:round/>
            <a:headEnd/>
            <a:tailEnd/>
          </a:ln>
        </p:spPr>
        <p:txBody>
          <a:bodyPr anchor="ctr"/>
          <a:lstStyle/>
          <a:p>
            <a:endParaRPr lang="en-US"/>
          </a:p>
        </p:txBody>
      </p:sp>
      <p:sp>
        <p:nvSpPr>
          <p:cNvPr id="28" name="Oval 22"/>
          <p:cNvSpPr>
            <a:spLocks noChangeArrowheads="1"/>
          </p:cNvSpPr>
          <p:nvPr/>
        </p:nvSpPr>
        <p:spPr bwMode="auto">
          <a:xfrm>
            <a:off x="3439026" y="3936365"/>
            <a:ext cx="80211" cy="86360"/>
          </a:xfrm>
          <a:prstGeom prst="ellipse">
            <a:avLst/>
          </a:prstGeom>
          <a:solidFill>
            <a:schemeClr val="tx1"/>
          </a:solidFill>
          <a:ln w="9525">
            <a:solidFill>
              <a:schemeClr val="tx1"/>
            </a:solidFill>
            <a:round/>
            <a:headEnd/>
            <a:tailEnd/>
          </a:ln>
        </p:spPr>
        <p:txBody>
          <a:bodyPr wrap="none" anchor="ctr"/>
          <a:lstStyle/>
          <a:p>
            <a:endParaRPr lang="en-US">
              <a:solidFill>
                <a:schemeClr val="bg1"/>
              </a:solidFill>
            </a:endParaRPr>
          </a:p>
        </p:txBody>
      </p:sp>
      <p:sp>
        <p:nvSpPr>
          <p:cNvPr id="29" name="Flowchart: Connector 28"/>
          <p:cNvSpPr/>
          <p:nvPr/>
        </p:nvSpPr>
        <p:spPr>
          <a:xfrm>
            <a:off x="3543300" y="4137343"/>
            <a:ext cx="73025" cy="73025"/>
          </a:xfrm>
          <a:prstGeom prst="flowChartConnector">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pic>
        <p:nvPicPr>
          <p:cNvPr id="30" name="Picture 19" descr="j0404159[1]"/>
          <p:cNvPicPr>
            <a:picLocks noChangeAspect="1" noChangeArrowheads="1"/>
          </p:cNvPicPr>
          <p:nvPr/>
        </p:nvPicPr>
        <p:blipFill>
          <a:blip r:embed="rId4" cstate="print"/>
          <a:srcRect l="-10545" r="-5818" b="-11284"/>
          <a:stretch>
            <a:fillRect/>
          </a:stretch>
        </p:blipFill>
        <p:spPr bwMode="auto">
          <a:xfrm>
            <a:off x="7606364" y="3945784"/>
            <a:ext cx="1549066" cy="1417743"/>
          </a:xfrm>
          <a:prstGeom prst="rect">
            <a:avLst/>
          </a:prstGeom>
          <a:noFill/>
          <a:ln w="9525">
            <a:noFill/>
            <a:miter lim="800000"/>
            <a:headEnd/>
            <a:tailEnd/>
          </a:ln>
        </p:spPr>
      </p:pic>
      <p:sp>
        <p:nvSpPr>
          <p:cNvPr id="31" name="Footer Placeholder 4"/>
          <p:cNvSpPr>
            <a:spLocks noGrp="1"/>
          </p:cNvSpPr>
          <p:nvPr>
            <p:ph type="ftr" sz="quarter" idx="11"/>
          </p:nvPr>
        </p:nvSpPr>
        <p:spPr>
          <a:xfrm>
            <a:off x="457200" y="6430962"/>
            <a:ext cx="1792288" cy="155575"/>
          </a:xfrm>
        </p:spPr>
        <p:txBody>
          <a:bodyPr/>
          <a:lstStyle/>
          <a:p>
            <a:r>
              <a:rPr lang="en-US" dirty="0" smtClean="0"/>
              <a:t>Arc Hydro River Workshop</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ECOM_blue-green_spec#CD884.jpg"/>
          <p:cNvPicPr>
            <a:picLocks noChangeAspect="1"/>
          </p:cNvPicPr>
          <p:nvPr/>
        </p:nvPicPr>
        <p:blipFill>
          <a:blip r:embed="rId3" cstate="screen"/>
          <a:srcRect/>
          <a:stretch>
            <a:fillRect/>
          </a:stretch>
        </p:blipFill>
        <p:spPr>
          <a:xfrm>
            <a:off x="0" y="0"/>
            <a:ext cx="9144000" cy="6008688"/>
          </a:xfrm>
          <a:prstGeom prst="rect">
            <a:avLst/>
          </a:prstGeom>
        </p:spPr>
      </p:pic>
      <p:sp>
        <p:nvSpPr>
          <p:cNvPr id="44034" name="Rectangle 2"/>
          <p:cNvSpPr>
            <a:spLocks noGrp="1" noChangeArrowheads="1"/>
          </p:cNvSpPr>
          <p:nvPr>
            <p:ph type="title"/>
          </p:nvPr>
        </p:nvSpPr>
        <p:spPr>
          <a:xfrm>
            <a:off x="457200" y="357330"/>
            <a:ext cx="8229600" cy="685800"/>
          </a:xfrm>
        </p:spPr>
        <p:txBody>
          <a:bodyPr/>
          <a:lstStyle/>
          <a:p>
            <a:r>
              <a:rPr lang="en-US" dirty="0" smtClean="0"/>
              <a:t>Custom Tool Development</a:t>
            </a:r>
          </a:p>
        </p:txBody>
      </p:sp>
      <p:sp>
        <p:nvSpPr>
          <p:cNvPr id="44035" name="Rectangle 3"/>
          <p:cNvSpPr>
            <a:spLocks noGrp="1" noChangeArrowheads="1"/>
          </p:cNvSpPr>
          <p:nvPr>
            <p:ph type="body" sz="half" idx="2"/>
          </p:nvPr>
        </p:nvSpPr>
        <p:spPr>
          <a:xfrm>
            <a:off x="4648200" y="1143000"/>
            <a:ext cx="4038600" cy="4983163"/>
          </a:xfrm>
        </p:spPr>
        <p:txBody>
          <a:bodyPr/>
          <a:lstStyle/>
          <a:p>
            <a:r>
              <a:rPr lang="en-US" dirty="0" smtClean="0"/>
              <a:t>WISE Terrain Analyst:</a:t>
            </a:r>
          </a:p>
          <a:p>
            <a:pPr lvl="1"/>
            <a:r>
              <a:rPr lang="en-US" dirty="0" smtClean="0"/>
              <a:t>Was not originally planned; was developed out of necessity due to magnitude of project topographic data</a:t>
            </a:r>
          </a:p>
          <a:p>
            <a:pPr lvl="1"/>
            <a:r>
              <a:rPr lang="en-US" dirty="0" smtClean="0"/>
              <a:t>Extremely scalable</a:t>
            </a:r>
          </a:p>
          <a:p>
            <a:pPr lvl="1"/>
            <a:r>
              <a:rPr lang="en-US" dirty="0" smtClean="0"/>
              <a:t>Multi-user access to data through one access point</a:t>
            </a:r>
          </a:p>
          <a:p>
            <a:pPr lvl="1"/>
            <a:r>
              <a:rPr lang="en-US" dirty="0" smtClean="0"/>
              <a:t>Rapid access to all data regardless of study size</a:t>
            </a:r>
          </a:p>
          <a:p>
            <a:pPr lvl="1"/>
            <a:r>
              <a:rPr lang="en-US" dirty="0" smtClean="0"/>
              <a:t>Custom additions for versioning, data prioritization, hydrocorrection, etc. </a:t>
            </a:r>
          </a:p>
          <a:p>
            <a:pPr lvl="1"/>
            <a:r>
              <a:rPr lang="en-US" dirty="0" smtClean="0"/>
              <a:t>Foundation for all tools</a:t>
            </a:r>
          </a:p>
          <a:p>
            <a:pPr lvl="1"/>
            <a:endParaRPr lang="en-US" dirty="0" smtClean="0"/>
          </a:p>
        </p:txBody>
      </p:sp>
      <p:sp>
        <p:nvSpPr>
          <p:cNvPr id="13" name="Slide Number Placeholder 7"/>
          <p:cNvSpPr>
            <a:spLocks noGrp="1"/>
          </p:cNvSpPr>
          <p:nvPr>
            <p:ph type="sldNum" sz="quarter" idx="10"/>
          </p:nvPr>
        </p:nvSpPr>
        <p:spPr/>
        <p:txBody>
          <a:bodyPr/>
          <a:lstStyle/>
          <a:p>
            <a:r>
              <a:rPr lang="en-US" smtClean="0"/>
              <a:t>Page </a:t>
            </a:r>
            <a:fld id="{292FEF09-04D1-447B-9F98-7000E0D5D333}" type="slidenum">
              <a:rPr lang="en-US" smtClean="0"/>
              <a:pPr/>
              <a:t>29</a:t>
            </a:fld>
            <a:endParaRPr lang="en-US" dirty="0"/>
          </a:p>
        </p:txBody>
      </p:sp>
      <p:graphicFrame>
        <p:nvGraphicFramePr>
          <p:cNvPr id="5" name="Table 4"/>
          <p:cNvGraphicFramePr>
            <a:graphicFrameLocks noGrp="1"/>
          </p:cNvGraphicFramePr>
          <p:nvPr/>
        </p:nvGraphicFramePr>
        <p:xfrm>
          <a:off x="1714500" y="3352800"/>
          <a:ext cx="5715000" cy="152400"/>
        </p:xfrm>
        <a:graphic>
          <a:graphicData uri="http://schemas.openxmlformats.org/drawingml/2006/table">
            <a:tbl>
              <a:tblPr/>
              <a:tblGrid>
                <a:gridCol w="2590800"/>
                <a:gridCol w="3124200"/>
              </a:tblGrid>
              <a:tr h="0">
                <a:tc>
                  <a:txBody>
                    <a:bodyPr/>
                    <a:lstStyle/>
                    <a:p>
                      <a:pPr marL="0" marR="0" algn="r">
                        <a:spcBef>
                          <a:spcPts val="0"/>
                        </a:spcBef>
                        <a:spcAft>
                          <a:spcPts val="0"/>
                        </a:spcAft>
                      </a:pPr>
                      <a:endParaRPr lang="en-US" sz="1000" dirty="0">
                        <a:latin typeface="Arial"/>
                        <a:ea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000" dirty="0">
                        <a:latin typeface="Arial"/>
                        <a:ea typeface="Times New Roman"/>
                      </a:endParaRPr>
                    </a:p>
                  </a:txBody>
                  <a:tcPr marL="68580" marR="68580" marT="0" marB="0">
                    <a:lnL>
                      <a:noFill/>
                    </a:lnL>
                    <a:lnR>
                      <a:noFill/>
                    </a:lnR>
                    <a:lnT>
                      <a:noFill/>
                    </a:lnT>
                    <a:lnB>
                      <a:noFill/>
                    </a:lnB>
                  </a:tcPr>
                </a:tc>
              </a:tr>
            </a:tbl>
          </a:graphicData>
        </a:graphic>
      </p:graphicFrame>
      <p:pic>
        <p:nvPicPr>
          <p:cNvPr id="44040" name="Picture 6" descr="WTA screenshot"/>
          <p:cNvPicPr>
            <a:picLocks noChangeAspect="1" noChangeArrowheads="1"/>
          </p:cNvPicPr>
          <p:nvPr/>
        </p:nvPicPr>
        <p:blipFill>
          <a:blip r:embed="rId4" cstate="print"/>
          <a:srcRect/>
          <a:stretch>
            <a:fillRect/>
          </a:stretch>
        </p:blipFill>
        <p:spPr bwMode="auto">
          <a:xfrm>
            <a:off x="245160" y="1237411"/>
            <a:ext cx="4294533" cy="2968829"/>
          </a:xfrm>
          <a:prstGeom prst="rect">
            <a:avLst/>
          </a:prstGeom>
          <a:noFill/>
          <a:ln w="9525">
            <a:noFill/>
            <a:miter lim="800000"/>
            <a:headEnd/>
            <a:tailEnd/>
          </a:ln>
        </p:spPr>
      </p:pic>
      <p:sp>
        <p:nvSpPr>
          <p:cNvPr id="14" name="Date Placeholder 3"/>
          <p:cNvSpPr txBox="1">
            <a:spLocks/>
          </p:cNvSpPr>
          <p:nvPr/>
        </p:nvSpPr>
        <p:spPr>
          <a:xfrm>
            <a:off x="2614994" y="6430962"/>
            <a:ext cx="1765300" cy="155575"/>
          </a:xfrm>
          <a:prstGeom prst="rect">
            <a:avLst/>
          </a:prstGeom>
          <a:ln/>
        </p:spPr>
        <p:txBody>
          <a:bodyPr vert="horz"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00E51BE-8797-4258-90C6-53ED553712DE}" type="datetime4">
              <a:rPr kumimoji="0" lang="en-US"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December 2, 2010</a:t>
            </a:fld>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8" name="Footer Placeholder 4"/>
          <p:cNvSpPr txBox="1">
            <a:spLocks/>
          </p:cNvSpPr>
          <p:nvPr/>
        </p:nvSpPr>
        <p:spPr>
          <a:xfrm>
            <a:off x="372976" y="6394866"/>
            <a:ext cx="1792288" cy="1555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Arc Hydro River Workshop</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ctrTitle"/>
          </p:nvPr>
        </p:nvSpPr>
        <p:spPr/>
        <p:txBody>
          <a:bodyPr/>
          <a:lstStyle/>
          <a:p>
            <a:pPr eaLnBrk="1" hangingPunct="1"/>
            <a:r>
              <a:rPr lang="en-US" dirty="0" smtClean="0"/>
              <a:t>FEMA’s Risk MAP Program</a:t>
            </a:r>
            <a:endParaRPr lang="en-US" dirty="0" smtClean="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ECOM_blue-green_spec#CD884.jpg"/>
          <p:cNvPicPr>
            <a:picLocks noChangeAspect="1"/>
          </p:cNvPicPr>
          <p:nvPr/>
        </p:nvPicPr>
        <p:blipFill>
          <a:blip r:embed="rId2" cstate="screen"/>
          <a:srcRect/>
          <a:stretch>
            <a:fillRect/>
          </a:stretch>
        </p:blipFill>
        <p:spPr>
          <a:xfrm>
            <a:off x="0" y="0"/>
            <a:ext cx="9144000" cy="6008688"/>
          </a:xfrm>
          <a:prstGeom prst="rect">
            <a:avLst/>
          </a:prstGeom>
        </p:spPr>
      </p:pic>
      <p:sp>
        <p:nvSpPr>
          <p:cNvPr id="40962" name="Rectangle 2"/>
          <p:cNvSpPr>
            <a:spLocks noGrp="1" noChangeArrowheads="1"/>
          </p:cNvSpPr>
          <p:nvPr>
            <p:ph type="title"/>
          </p:nvPr>
        </p:nvSpPr>
        <p:spPr/>
        <p:txBody>
          <a:bodyPr/>
          <a:lstStyle/>
          <a:p>
            <a:r>
              <a:rPr lang="en-US" dirty="0" smtClean="0"/>
              <a:t>WISE currently stores complete TIN and DEMs from LIDAR for the entire state of North Carolina in one seamless project </a:t>
            </a:r>
            <a:br>
              <a:rPr lang="en-US" dirty="0" smtClean="0"/>
            </a:br>
            <a:r>
              <a:rPr lang="en-US" dirty="0" smtClean="0"/>
              <a:t>(50,000 square miles, billions of points)</a:t>
            </a:r>
          </a:p>
        </p:txBody>
      </p:sp>
      <p:sp>
        <p:nvSpPr>
          <p:cNvPr id="8" name="Date Placeholder 3"/>
          <p:cNvSpPr>
            <a:spLocks noGrp="1"/>
          </p:cNvSpPr>
          <p:nvPr>
            <p:ph type="dt" sz="half" idx="10"/>
          </p:nvPr>
        </p:nvSpPr>
        <p:spPr>
          <a:xfrm>
            <a:off x="2614994" y="6430962"/>
            <a:ext cx="1765300" cy="155575"/>
          </a:xfrm>
        </p:spPr>
        <p:txBody>
          <a:bodyPr/>
          <a:lstStyle/>
          <a:p>
            <a:fld id="{900E51BE-8797-4258-90C6-53ED553712DE}" type="datetime4">
              <a:rPr lang="en-US" smtClean="0"/>
              <a:pPr/>
              <a:t>December 2, 2010</a:t>
            </a:fld>
            <a:endParaRPr lang="en-US" dirty="0"/>
          </a:p>
        </p:txBody>
      </p:sp>
      <p:sp>
        <p:nvSpPr>
          <p:cNvPr id="10" name="Slide Number Placeholder 23"/>
          <p:cNvSpPr>
            <a:spLocks noGrp="1"/>
          </p:cNvSpPr>
          <p:nvPr>
            <p:ph type="sldNum" sz="quarter" idx="12"/>
          </p:nvPr>
        </p:nvSpPr>
        <p:spPr>
          <a:xfrm>
            <a:off x="4754562" y="6430962"/>
            <a:ext cx="892772" cy="155576"/>
          </a:xfrm>
        </p:spPr>
        <p:txBody>
          <a:bodyPr/>
          <a:lstStyle/>
          <a:p>
            <a:r>
              <a:rPr lang="en-US" dirty="0" smtClean="0"/>
              <a:t>Page </a:t>
            </a:r>
            <a:fld id="{292FEF09-04D1-447B-9F98-7000E0D5D333}" type="slidenum">
              <a:rPr lang="en-US" smtClean="0"/>
              <a:pPr/>
              <a:t>30</a:t>
            </a:fld>
            <a:endParaRPr lang="en-US" dirty="0"/>
          </a:p>
        </p:txBody>
      </p:sp>
      <p:sp>
        <p:nvSpPr>
          <p:cNvPr id="11" name="Rectangle 3"/>
          <p:cNvSpPr txBox="1">
            <a:spLocks noChangeArrowheads="1"/>
          </p:cNvSpPr>
          <p:nvPr/>
        </p:nvSpPr>
        <p:spPr>
          <a:xfrm>
            <a:off x="300529" y="3029978"/>
            <a:ext cx="8548049" cy="5172502"/>
          </a:xfrm>
          <a:prstGeom prst="rect">
            <a:avLst/>
          </a:prstGeom>
        </p:spPr>
        <p:txBody>
          <a:bodyPr vert="horz" lIns="0" tIns="0" rIns="0" bIns="0" rtlCol="0">
            <a:noAutofit/>
          </a:bodyPr>
          <a:lstStyle/>
          <a:p>
            <a:pPr marL="173038" marR="0" lvl="0" indent="-173038" algn="l" defTabSz="914400" rtl="0" eaLnBrk="1" fontAlgn="auto" latinLnBrk="0" hangingPunct="1">
              <a:lnSpc>
                <a:spcPct val="90000"/>
              </a:lnSpc>
              <a:spcBef>
                <a:spcPts val="18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3" name="Picture 4"/>
          <p:cNvPicPr>
            <a:picLocks noChangeAspect="1" noChangeArrowheads="1"/>
          </p:cNvPicPr>
          <p:nvPr/>
        </p:nvPicPr>
        <p:blipFill>
          <a:blip r:embed="rId3" cstate="print"/>
          <a:srcRect l="12198" t="31789" r="52779" b="24503"/>
          <a:stretch>
            <a:fillRect/>
          </a:stretch>
        </p:blipFill>
        <p:spPr bwMode="auto">
          <a:xfrm>
            <a:off x="304800" y="1897380"/>
            <a:ext cx="8610600" cy="3694113"/>
          </a:xfrm>
          <a:prstGeom prst="rect">
            <a:avLst/>
          </a:prstGeom>
          <a:noFill/>
          <a:ln w="9525" algn="ctr">
            <a:noFill/>
            <a:miter lim="800000"/>
            <a:headEnd/>
            <a:tailEnd/>
          </a:ln>
        </p:spPr>
      </p:pic>
      <p:sp>
        <p:nvSpPr>
          <p:cNvPr id="12" name="Footer Placeholder 4"/>
          <p:cNvSpPr>
            <a:spLocks noGrp="1"/>
          </p:cNvSpPr>
          <p:nvPr>
            <p:ph type="ftr" sz="quarter" idx="11"/>
          </p:nvPr>
        </p:nvSpPr>
        <p:spPr>
          <a:xfrm>
            <a:off x="457200" y="6430962"/>
            <a:ext cx="1792288" cy="155575"/>
          </a:xfrm>
        </p:spPr>
        <p:txBody>
          <a:bodyPr/>
          <a:lstStyle/>
          <a:p>
            <a:r>
              <a:rPr lang="en-US" dirty="0" smtClean="0"/>
              <a:t>Arc Hydro River Workshop</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ECOM_blue-green_spec#CD884.jpg"/>
          <p:cNvPicPr>
            <a:picLocks noChangeAspect="1"/>
          </p:cNvPicPr>
          <p:nvPr/>
        </p:nvPicPr>
        <p:blipFill>
          <a:blip r:embed="rId2" cstate="screen"/>
          <a:srcRect/>
          <a:stretch>
            <a:fillRect/>
          </a:stretch>
        </p:blipFill>
        <p:spPr>
          <a:xfrm>
            <a:off x="0" y="0"/>
            <a:ext cx="9144000" cy="6008688"/>
          </a:xfrm>
          <a:prstGeom prst="rect">
            <a:avLst/>
          </a:prstGeom>
        </p:spPr>
      </p:pic>
      <p:sp>
        <p:nvSpPr>
          <p:cNvPr id="40962" name="Rectangle 2"/>
          <p:cNvSpPr>
            <a:spLocks noGrp="1" noChangeArrowheads="1"/>
          </p:cNvSpPr>
          <p:nvPr>
            <p:ph type="title"/>
          </p:nvPr>
        </p:nvSpPr>
        <p:spPr/>
        <p:txBody>
          <a:bodyPr/>
          <a:lstStyle/>
          <a:p>
            <a:pPr eaLnBrk="1" hangingPunct="1"/>
            <a:r>
              <a:rPr lang="en-US" dirty="0" smtClean="0"/>
              <a:t>Ideas to take away for </a:t>
            </a:r>
            <a:r>
              <a:rPr lang="en-US" dirty="0" smtClean="0"/>
              <a:t>Arc Hydro </a:t>
            </a:r>
            <a:r>
              <a:rPr lang="en-US" dirty="0" smtClean="0"/>
              <a:t>River:</a:t>
            </a:r>
          </a:p>
        </p:txBody>
      </p:sp>
      <p:sp>
        <p:nvSpPr>
          <p:cNvPr id="40963" name="Rectangle 3"/>
          <p:cNvSpPr>
            <a:spLocks noGrp="1" noChangeArrowheads="1"/>
          </p:cNvSpPr>
          <p:nvPr>
            <p:ph type="body" idx="1"/>
          </p:nvPr>
        </p:nvSpPr>
        <p:spPr>
          <a:xfrm>
            <a:off x="443551" y="1119116"/>
            <a:ext cx="8174669" cy="3073056"/>
          </a:xfrm>
        </p:spPr>
        <p:txBody>
          <a:bodyPr/>
          <a:lstStyle/>
          <a:p>
            <a:pPr eaLnBrk="1" hangingPunct="1">
              <a:lnSpc>
                <a:spcPct val="90000"/>
              </a:lnSpc>
            </a:pPr>
            <a:r>
              <a:rPr lang="en-US" dirty="0" smtClean="0"/>
              <a:t>Talk to agencies who </a:t>
            </a:r>
            <a:r>
              <a:rPr lang="en-US" dirty="0" smtClean="0"/>
              <a:t>warehouse </a:t>
            </a:r>
            <a:r>
              <a:rPr lang="en-US" dirty="0" smtClean="0"/>
              <a:t>data early, take advantage of existing efforts, and incorporate standardized hooks into future data models for easier retrieval</a:t>
            </a:r>
          </a:p>
          <a:p>
            <a:pPr eaLnBrk="1" hangingPunct="1">
              <a:lnSpc>
                <a:spcPct val="90000"/>
              </a:lnSpc>
            </a:pPr>
            <a:endParaRPr lang="en-US" dirty="0" smtClean="0"/>
          </a:p>
        </p:txBody>
      </p:sp>
      <p:sp>
        <p:nvSpPr>
          <p:cNvPr id="8" name="Date Placeholder 3"/>
          <p:cNvSpPr>
            <a:spLocks noGrp="1"/>
          </p:cNvSpPr>
          <p:nvPr>
            <p:ph type="dt" sz="half" idx="10"/>
          </p:nvPr>
        </p:nvSpPr>
        <p:spPr>
          <a:xfrm>
            <a:off x="2614994" y="6430962"/>
            <a:ext cx="1765300" cy="155575"/>
          </a:xfrm>
        </p:spPr>
        <p:txBody>
          <a:bodyPr/>
          <a:lstStyle/>
          <a:p>
            <a:fld id="{900E51BE-8797-4258-90C6-53ED553712DE}" type="datetime4">
              <a:rPr lang="en-US" smtClean="0"/>
              <a:pPr/>
              <a:t>December 2, 2010</a:t>
            </a:fld>
            <a:endParaRPr lang="en-US" dirty="0"/>
          </a:p>
        </p:txBody>
      </p:sp>
      <p:sp>
        <p:nvSpPr>
          <p:cNvPr id="10" name="Slide Number Placeholder 23"/>
          <p:cNvSpPr>
            <a:spLocks noGrp="1"/>
          </p:cNvSpPr>
          <p:nvPr>
            <p:ph type="sldNum" sz="quarter" idx="12"/>
          </p:nvPr>
        </p:nvSpPr>
        <p:spPr>
          <a:xfrm>
            <a:off x="4754562" y="6430962"/>
            <a:ext cx="892772" cy="155576"/>
          </a:xfrm>
        </p:spPr>
        <p:txBody>
          <a:bodyPr/>
          <a:lstStyle/>
          <a:p>
            <a:r>
              <a:rPr lang="en-US" dirty="0" smtClean="0"/>
              <a:t>Page </a:t>
            </a:r>
            <a:fld id="{292FEF09-04D1-447B-9F98-7000E0D5D333}" type="slidenum">
              <a:rPr lang="en-US" smtClean="0"/>
              <a:pPr/>
              <a:t>31</a:t>
            </a:fld>
            <a:endParaRPr lang="en-US" dirty="0"/>
          </a:p>
        </p:txBody>
      </p:sp>
      <p:pic>
        <p:nvPicPr>
          <p:cNvPr id="14" name="Picture 13"/>
          <p:cNvPicPr/>
          <p:nvPr/>
        </p:nvPicPr>
        <p:blipFill>
          <a:blip r:embed="rId3" cstate="print"/>
          <a:srcRect/>
          <a:stretch>
            <a:fillRect/>
          </a:stretch>
        </p:blipFill>
        <p:spPr bwMode="auto">
          <a:xfrm>
            <a:off x="2960370" y="2326957"/>
            <a:ext cx="3756660" cy="3388043"/>
          </a:xfrm>
          <a:prstGeom prst="rect">
            <a:avLst/>
          </a:prstGeom>
          <a:noFill/>
          <a:ln w="9525">
            <a:noFill/>
            <a:miter lim="800000"/>
            <a:headEnd/>
            <a:tailEnd/>
          </a:ln>
        </p:spPr>
      </p:pic>
      <p:sp>
        <p:nvSpPr>
          <p:cNvPr id="12" name="Footer Placeholder 4"/>
          <p:cNvSpPr>
            <a:spLocks noGrp="1"/>
          </p:cNvSpPr>
          <p:nvPr>
            <p:ph type="ftr" sz="quarter" idx="11"/>
          </p:nvPr>
        </p:nvSpPr>
        <p:spPr>
          <a:xfrm>
            <a:off x="457200" y="6430962"/>
            <a:ext cx="1792288" cy="155575"/>
          </a:xfrm>
        </p:spPr>
        <p:txBody>
          <a:bodyPr/>
          <a:lstStyle/>
          <a:p>
            <a:r>
              <a:rPr lang="en-US" dirty="0" smtClean="0"/>
              <a:t>Arc Hydro River Workshop</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ECOM_blue-green_spec#CD884.jpg"/>
          <p:cNvPicPr>
            <a:picLocks noChangeAspect="1"/>
          </p:cNvPicPr>
          <p:nvPr/>
        </p:nvPicPr>
        <p:blipFill>
          <a:blip r:embed="rId2" cstate="screen"/>
          <a:srcRect/>
          <a:stretch>
            <a:fillRect/>
          </a:stretch>
        </p:blipFill>
        <p:spPr>
          <a:xfrm>
            <a:off x="0" y="0"/>
            <a:ext cx="9144000" cy="6008688"/>
          </a:xfrm>
          <a:prstGeom prst="rect">
            <a:avLst/>
          </a:prstGeom>
        </p:spPr>
      </p:pic>
      <p:sp>
        <p:nvSpPr>
          <p:cNvPr id="40962" name="Rectangle 2"/>
          <p:cNvSpPr>
            <a:spLocks noGrp="1" noChangeArrowheads="1"/>
          </p:cNvSpPr>
          <p:nvPr>
            <p:ph type="title"/>
          </p:nvPr>
        </p:nvSpPr>
        <p:spPr/>
        <p:txBody>
          <a:bodyPr/>
          <a:lstStyle/>
          <a:p>
            <a:pPr eaLnBrk="1" hangingPunct="1"/>
            <a:r>
              <a:rPr lang="en-US" dirty="0" smtClean="0"/>
              <a:t>Ideas to take away for Arc Hydro River:</a:t>
            </a:r>
          </a:p>
        </p:txBody>
      </p:sp>
      <p:sp>
        <p:nvSpPr>
          <p:cNvPr id="40963" name="Rectangle 3"/>
          <p:cNvSpPr>
            <a:spLocks noGrp="1" noChangeArrowheads="1"/>
          </p:cNvSpPr>
          <p:nvPr>
            <p:ph type="body" idx="1"/>
          </p:nvPr>
        </p:nvSpPr>
        <p:spPr>
          <a:xfrm>
            <a:off x="443551" y="1119116"/>
            <a:ext cx="8174669" cy="3073056"/>
          </a:xfrm>
        </p:spPr>
        <p:txBody>
          <a:bodyPr/>
          <a:lstStyle/>
          <a:p>
            <a:pPr eaLnBrk="1" hangingPunct="1">
              <a:lnSpc>
                <a:spcPct val="90000"/>
              </a:lnSpc>
            </a:pPr>
            <a:r>
              <a:rPr lang="en-US" dirty="0" smtClean="0"/>
              <a:t>Design needs to be scalable</a:t>
            </a:r>
          </a:p>
          <a:p>
            <a:pPr eaLnBrk="1" hangingPunct="1">
              <a:lnSpc>
                <a:spcPct val="90000"/>
              </a:lnSpc>
            </a:pPr>
            <a:r>
              <a:rPr lang="en-US" dirty="0" smtClean="0"/>
              <a:t>Users expect rapid access to data and fast calculations, so pre-process/cache any data that may be needed more than once</a:t>
            </a:r>
          </a:p>
          <a:p>
            <a:pPr eaLnBrk="1" hangingPunct="1">
              <a:lnSpc>
                <a:spcPct val="90000"/>
              </a:lnSpc>
            </a:pPr>
            <a:r>
              <a:rPr lang="en-US" dirty="0" smtClean="0"/>
              <a:t>Design tools for both simple and advanced users</a:t>
            </a:r>
          </a:p>
          <a:p>
            <a:pPr eaLnBrk="1" hangingPunct="1">
              <a:lnSpc>
                <a:spcPct val="90000"/>
              </a:lnSpc>
            </a:pPr>
            <a:r>
              <a:rPr lang="en-US" dirty="0" smtClean="0"/>
              <a:t>Stock up on storage space!!</a:t>
            </a:r>
          </a:p>
          <a:p>
            <a:pPr eaLnBrk="1" hangingPunct="1">
              <a:lnSpc>
                <a:spcPct val="90000"/>
              </a:lnSpc>
            </a:pPr>
            <a:endParaRPr lang="en-US" dirty="0" smtClean="0"/>
          </a:p>
        </p:txBody>
      </p:sp>
      <p:sp>
        <p:nvSpPr>
          <p:cNvPr id="8" name="Date Placeholder 3"/>
          <p:cNvSpPr>
            <a:spLocks noGrp="1"/>
          </p:cNvSpPr>
          <p:nvPr>
            <p:ph type="dt" sz="half" idx="10"/>
          </p:nvPr>
        </p:nvSpPr>
        <p:spPr>
          <a:xfrm>
            <a:off x="2614994" y="6430962"/>
            <a:ext cx="1765300" cy="155575"/>
          </a:xfrm>
        </p:spPr>
        <p:txBody>
          <a:bodyPr/>
          <a:lstStyle/>
          <a:p>
            <a:fld id="{900E51BE-8797-4258-90C6-53ED553712DE}" type="datetime4">
              <a:rPr lang="en-US" smtClean="0"/>
              <a:pPr/>
              <a:t>December 2, 2010</a:t>
            </a:fld>
            <a:endParaRPr lang="en-US" dirty="0"/>
          </a:p>
        </p:txBody>
      </p:sp>
      <p:sp>
        <p:nvSpPr>
          <p:cNvPr id="9" name="Footer Placeholder 4"/>
          <p:cNvSpPr>
            <a:spLocks noGrp="1"/>
          </p:cNvSpPr>
          <p:nvPr>
            <p:ph type="ftr" sz="quarter" idx="11"/>
          </p:nvPr>
        </p:nvSpPr>
        <p:spPr>
          <a:xfrm>
            <a:off x="457200" y="6430962"/>
            <a:ext cx="1792288" cy="155575"/>
          </a:xfrm>
        </p:spPr>
        <p:txBody>
          <a:bodyPr/>
          <a:lstStyle/>
          <a:p>
            <a:r>
              <a:rPr lang="en-US" dirty="0" smtClean="0"/>
              <a:t>Arc Hydro River Workshop</a:t>
            </a:r>
            <a:endParaRPr lang="en-US" dirty="0"/>
          </a:p>
        </p:txBody>
      </p:sp>
      <p:sp>
        <p:nvSpPr>
          <p:cNvPr id="10" name="Slide Number Placeholder 23"/>
          <p:cNvSpPr>
            <a:spLocks noGrp="1"/>
          </p:cNvSpPr>
          <p:nvPr>
            <p:ph type="sldNum" sz="quarter" idx="12"/>
          </p:nvPr>
        </p:nvSpPr>
        <p:spPr>
          <a:xfrm>
            <a:off x="4754562" y="6430962"/>
            <a:ext cx="892772" cy="155576"/>
          </a:xfrm>
        </p:spPr>
        <p:txBody>
          <a:bodyPr/>
          <a:lstStyle/>
          <a:p>
            <a:r>
              <a:rPr lang="en-US" dirty="0" smtClean="0"/>
              <a:t>Page </a:t>
            </a:r>
            <a:fld id="{292FEF09-04D1-447B-9F98-7000E0D5D333}" type="slidenum">
              <a:rPr lang="en-US" smtClean="0"/>
              <a:pPr/>
              <a:t>32</a:t>
            </a:fld>
            <a:endParaRPr lang="en-US" dirty="0"/>
          </a:p>
        </p:txBody>
      </p:sp>
      <p:sp>
        <p:nvSpPr>
          <p:cNvPr id="11" name="Rectangle 3"/>
          <p:cNvSpPr txBox="1">
            <a:spLocks noChangeArrowheads="1"/>
          </p:cNvSpPr>
          <p:nvPr/>
        </p:nvSpPr>
        <p:spPr>
          <a:xfrm>
            <a:off x="300529" y="3029978"/>
            <a:ext cx="8548049" cy="5172502"/>
          </a:xfrm>
          <a:prstGeom prst="rect">
            <a:avLst/>
          </a:prstGeom>
        </p:spPr>
        <p:txBody>
          <a:bodyPr vert="horz" lIns="0" tIns="0" rIns="0" bIns="0" rtlCol="0">
            <a:noAutofit/>
          </a:bodyPr>
          <a:lstStyle/>
          <a:p>
            <a:pPr marL="173038" marR="0" lvl="0" indent="-173038" algn="l" defTabSz="914400" rtl="0" eaLnBrk="1" fontAlgn="auto" latinLnBrk="0" hangingPunct="1">
              <a:lnSpc>
                <a:spcPct val="90000"/>
              </a:lnSpc>
              <a:spcBef>
                <a:spcPts val="18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5" name="Picture 14" descr="server1.jpg"/>
          <p:cNvPicPr>
            <a:picLocks noChangeAspect="1"/>
          </p:cNvPicPr>
          <p:nvPr/>
        </p:nvPicPr>
        <p:blipFill>
          <a:blip r:embed="rId3" cstate="print"/>
          <a:stretch>
            <a:fillRect/>
          </a:stretch>
        </p:blipFill>
        <p:spPr>
          <a:xfrm>
            <a:off x="171450" y="4194810"/>
            <a:ext cx="1845979" cy="1596772"/>
          </a:xfrm>
          <a:prstGeom prst="rect">
            <a:avLst/>
          </a:prstGeom>
        </p:spPr>
      </p:pic>
      <p:pic>
        <p:nvPicPr>
          <p:cNvPr id="16" name="Picture 15" descr="server2.jpg"/>
          <p:cNvPicPr>
            <a:picLocks noChangeAspect="1"/>
          </p:cNvPicPr>
          <p:nvPr/>
        </p:nvPicPr>
        <p:blipFill>
          <a:blip r:embed="rId4" cstate="print"/>
          <a:stretch>
            <a:fillRect/>
          </a:stretch>
        </p:blipFill>
        <p:spPr>
          <a:xfrm>
            <a:off x="4194810" y="4178580"/>
            <a:ext cx="1609466" cy="1627860"/>
          </a:xfrm>
          <a:prstGeom prst="rect">
            <a:avLst/>
          </a:prstGeom>
        </p:spPr>
      </p:pic>
      <p:pic>
        <p:nvPicPr>
          <p:cNvPr id="17" name="Picture 16" descr="server3.jpg"/>
          <p:cNvPicPr>
            <a:picLocks noChangeAspect="1"/>
          </p:cNvPicPr>
          <p:nvPr/>
        </p:nvPicPr>
        <p:blipFill>
          <a:blip r:embed="rId5" cstate="print"/>
          <a:stretch>
            <a:fillRect/>
          </a:stretch>
        </p:blipFill>
        <p:spPr>
          <a:xfrm>
            <a:off x="2034539" y="4191434"/>
            <a:ext cx="2160271" cy="1600373"/>
          </a:xfrm>
          <a:prstGeom prst="rect">
            <a:avLst/>
          </a:prstGeom>
        </p:spPr>
      </p:pic>
      <p:pic>
        <p:nvPicPr>
          <p:cNvPr id="18" name="Picture 17" descr="server4.jpg"/>
          <p:cNvPicPr>
            <a:picLocks noChangeAspect="1"/>
          </p:cNvPicPr>
          <p:nvPr/>
        </p:nvPicPr>
        <p:blipFill>
          <a:blip r:embed="rId6" cstate="print"/>
          <a:srcRect l="6562"/>
          <a:stretch>
            <a:fillRect/>
          </a:stretch>
        </p:blipFill>
        <p:spPr>
          <a:xfrm>
            <a:off x="5817870" y="4184258"/>
            <a:ext cx="3140317" cy="161075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Q&amp;A?</a:t>
            </a:r>
            <a:endParaRPr lang="en-US" dirty="0"/>
          </a:p>
        </p:txBody>
      </p:sp>
      <p:sp>
        <p:nvSpPr>
          <p:cNvPr id="3" name="Subtitle 2"/>
          <p:cNvSpPr>
            <a:spLocks noGrp="1"/>
          </p:cNvSpPr>
          <p:nvPr>
            <p:ph type="subTitle" idx="1"/>
          </p:nvPr>
        </p:nvSpPr>
        <p:spPr>
          <a:xfrm>
            <a:off x="457199" y="2396360"/>
            <a:ext cx="6059489" cy="2185166"/>
          </a:xfrm>
        </p:spPr>
        <p:txBody>
          <a:bodyPr/>
          <a:lstStyle/>
          <a:p>
            <a:r>
              <a:rPr lang="en-US" dirty="0" smtClean="0"/>
              <a:t>Andy Bonner</a:t>
            </a:r>
          </a:p>
          <a:p>
            <a:r>
              <a:rPr lang="en-US" dirty="0" smtClean="0"/>
              <a:t>Gray </a:t>
            </a:r>
            <a:r>
              <a:rPr lang="en-US" dirty="0" smtClean="0"/>
              <a:t>Minton</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Countywide Studies</a:t>
            </a:r>
            <a:endParaRPr lang="en-US" dirty="0"/>
          </a:p>
        </p:txBody>
      </p:sp>
      <p:sp>
        <p:nvSpPr>
          <p:cNvPr id="13" name="Content Placeholder 12"/>
          <p:cNvSpPr>
            <a:spLocks noGrp="1"/>
          </p:cNvSpPr>
          <p:nvPr>
            <p:ph idx="1"/>
          </p:nvPr>
        </p:nvSpPr>
        <p:spPr/>
        <p:txBody>
          <a:bodyPr/>
          <a:lstStyle/>
          <a:p>
            <a:r>
              <a:rPr lang="en-US" dirty="0" smtClean="0"/>
              <a:t>Jurisdictionally-based</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395413" y="1819275"/>
            <a:ext cx="6351587" cy="4429125"/>
          </a:xfrm>
          <a:prstGeom prst="rect">
            <a:avLst/>
          </a:prstGeom>
          <a:noFill/>
          <a:ln w="9525">
            <a:noFill/>
            <a:miter lim="800000"/>
            <a:headEnd/>
            <a:tailEnd/>
          </a:ln>
        </p:spPr>
      </p:pic>
      <p:sp>
        <p:nvSpPr>
          <p:cNvPr id="6" name="TextBox 5"/>
          <p:cNvSpPr txBox="1"/>
          <p:nvPr/>
        </p:nvSpPr>
        <p:spPr>
          <a:xfrm>
            <a:off x="3810000" y="4001869"/>
            <a:ext cx="1646605" cy="646331"/>
          </a:xfrm>
          <a:prstGeom prst="rect">
            <a:avLst/>
          </a:prstGeom>
          <a:noFill/>
        </p:spPr>
        <p:txBody>
          <a:bodyPr wrap="none" rtlCol="0">
            <a:spAutoFit/>
          </a:bodyPr>
          <a:lstStyle/>
          <a:p>
            <a:pPr algn="ctr" fontAlgn="base">
              <a:spcBef>
                <a:spcPct val="0"/>
              </a:spcBef>
              <a:spcAft>
                <a:spcPct val="0"/>
              </a:spcAft>
            </a:pPr>
            <a:r>
              <a:rPr lang="en-US" b="1" dirty="0" smtClean="0">
                <a:solidFill>
                  <a:srgbClr val="005288"/>
                </a:solidFill>
                <a:effectLst>
                  <a:glow rad="228600">
                    <a:srgbClr val="FFFFFF">
                      <a:satMod val="175000"/>
                      <a:alpha val="40000"/>
                    </a:srgbClr>
                  </a:glow>
                </a:effectLst>
                <a:latin typeface="Arial" charset="0"/>
              </a:rPr>
              <a:t>New/Updated</a:t>
            </a:r>
          </a:p>
          <a:p>
            <a:pPr algn="ctr" fontAlgn="base">
              <a:spcBef>
                <a:spcPct val="0"/>
              </a:spcBef>
              <a:spcAft>
                <a:spcPct val="0"/>
              </a:spcAft>
            </a:pPr>
            <a:r>
              <a:rPr lang="en-US" b="1" dirty="0" smtClean="0">
                <a:solidFill>
                  <a:srgbClr val="005288"/>
                </a:solidFill>
                <a:effectLst>
                  <a:glow rad="228600">
                    <a:srgbClr val="FFFFFF">
                      <a:satMod val="175000"/>
                      <a:alpha val="40000"/>
                    </a:srgbClr>
                  </a:glow>
                </a:effectLst>
                <a:latin typeface="Arial" charset="0"/>
              </a:rPr>
              <a:t>Studies</a:t>
            </a:r>
            <a:endParaRPr lang="en-US" b="1" dirty="0">
              <a:solidFill>
                <a:srgbClr val="005288"/>
              </a:solidFill>
              <a:effectLst>
                <a:glow rad="228600">
                  <a:srgbClr val="FFFFFF">
                    <a:satMod val="175000"/>
                    <a:alpha val="40000"/>
                  </a:srgbClr>
                </a:glow>
              </a:effectLst>
              <a:latin typeface="Arial" charset="0"/>
            </a:endParaRPr>
          </a:p>
        </p:txBody>
      </p:sp>
      <p:grpSp>
        <p:nvGrpSpPr>
          <p:cNvPr id="3" name="Group 6"/>
          <p:cNvGrpSpPr/>
          <p:nvPr/>
        </p:nvGrpSpPr>
        <p:grpSpPr>
          <a:xfrm>
            <a:off x="2180684" y="2209800"/>
            <a:ext cx="5591716" cy="3798332"/>
            <a:chOff x="2180684" y="2209800"/>
            <a:chExt cx="5591716" cy="3798332"/>
          </a:xfrm>
        </p:grpSpPr>
        <p:sp>
          <p:nvSpPr>
            <p:cNvPr id="8" name="TextBox 7"/>
            <p:cNvSpPr txBox="1"/>
            <p:nvPr/>
          </p:nvSpPr>
          <p:spPr>
            <a:xfrm>
              <a:off x="2286000" y="3048000"/>
              <a:ext cx="1172116" cy="369332"/>
            </a:xfrm>
            <a:prstGeom prst="rect">
              <a:avLst/>
            </a:prstGeom>
            <a:noFill/>
          </p:spPr>
          <p:txBody>
            <a:bodyPr wrap="none" rtlCol="0">
              <a:spAutoFit/>
            </a:bodyPr>
            <a:lstStyle/>
            <a:p>
              <a:pPr fontAlgn="base">
                <a:spcBef>
                  <a:spcPct val="0"/>
                </a:spcBef>
                <a:spcAft>
                  <a:spcPct val="0"/>
                </a:spcAft>
              </a:pPr>
              <a:r>
                <a:rPr lang="en-US" b="1" dirty="0" smtClean="0">
                  <a:solidFill>
                    <a:srgbClr val="FFFFFF"/>
                  </a:solidFill>
                  <a:effectLst>
                    <a:glow rad="228600">
                      <a:srgbClr val="000000">
                        <a:satMod val="175000"/>
                        <a:alpha val="40000"/>
                      </a:srgbClr>
                    </a:glow>
                  </a:effectLst>
                  <a:latin typeface="Arial" charset="0"/>
                </a:rPr>
                <a:t>County 1</a:t>
              </a:r>
              <a:endParaRPr lang="en-US" b="1" dirty="0">
                <a:solidFill>
                  <a:srgbClr val="FFFFFF"/>
                </a:solidFill>
                <a:effectLst>
                  <a:glow rad="228600">
                    <a:srgbClr val="000000">
                      <a:satMod val="175000"/>
                      <a:alpha val="40000"/>
                    </a:srgbClr>
                  </a:glow>
                </a:effectLst>
                <a:latin typeface="Arial" charset="0"/>
              </a:endParaRPr>
            </a:p>
          </p:txBody>
        </p:sp>
        <p:sp>
          <p:nvSpPr>
            <p:cNvPr id="9" name="TextBox 8"/>
            <p:cNvSpPr txBox="1"/>
            <p:nvPr/>
          </p:nvSpPr>
          <p:spPr>
            <a:xfrm>
              <a:off x="5838284" y="2209800"/>
              <a:ext cx="1172116" cy="369332"/>
            </a:xfrm>
            <a:prstGeom prst="rect">
              <a:avLst/>
            </a:prstGeom>
            <a:noFill/>
          </p:spPr>
          <p:txBody>
            <a:bodyPr wrap="none" rtlCol="0">
              <a:spAutoFit/>
            </a:bodyPr>
            <a:lstStyle/>
            <a:p>
              <a:pPr fontAlgn="base">
                <a:spcBef>
                  <a:spcPct val="0"/>
                </a:spcBef>
                <a:spcAft>
                  <a:spcPct val="0"/>
                </a:spcAft>
              </a:pPr>
              <a:r>
                <a:rPr lang="en-US" b="1" dirty="0" smtClean="0">
                  <a:solidFill>
                    <a:srgbClr val="FFFFFF"/>
                  </a:solidFill>
                  <a:effectLst>
                    <a:glow rad="228600">
                      <a:srgbClr val="000000">
                        <a:satMod val="175000"/>
                        <a:alpha val="40000"/>
                      </a:srgbClr>
                    </a:glow>
                  </a:effectLst>
                  <a:latin typeface="Arial" charset="0"/>
                </a:rPr>
                <a:t>County 2</a:t>
              </a:r>
              <a:endParaRPr lang="en-US" b="1" dirty="0">
                <a:solidFill>
                  <a:srgbClr val="FFFFFF"/>
                </a:solidFill>
                <a:effectLst>
                  <a:glow rad="228600">
                    <a:srgbClr val="000000">
                      <a:satMod val="175000"/>
                      <a:alpha val="40000"/>
                    </a:srgbClr>
                  </a:glow>
                </a:effectLst>
                <a:latin typeface="Arial" charset="0"/>
              </a:endParaRPr>
            </a:p>
          </p:txBody>
        </p:sp>
        <p:sp>
          <p:nvSpPr>
            <p:cNvPr id="10" name="TextBox 9"/>
            <p:cNvSpPr txBox="1"/>
            <p:nvPr/>
          </p:nvSpPr>
          <p:spPr>
            <a:xfrm>
              <a:off x="2180684" y="4278868"/>
              <a:ext cx="1172116" cy="369332"/>
            </a:xfrm>
            <a:prstGeom prst="rect">
              <a:avLst/>
            </a:prstGeom>
            <a:noFill/>
          </p:spPr>
          <p:txBody>
            <a:bodyPr wrap="none" rtlCol="0">
              <a:spAutoFit/>
            </a:bodyPr>
            <a:lstStyle/>
            <a:p>
              <a:pPr fontAlgn="base">
                <a:spcBef>
                  <a:spcPct val="0"/>
                </a:spcBef>
                <a:spcAft>
                  <a:spcPct val="0"/>
                </a:spcAft>
              </a:pPr>
              <a:r>
                <a:rPr lang="en-US" b="1" dirty="0" smtClean="0">
                  <a:solidFill>
                    <a:srgbClr val="FFFFFF"/>
                  </a:solidFill>
                  <a:effectLst>
                    <a:glow rad="228600">
                      <a:srgbClr val="000000">
                        <a:satMod val="175000"/>
                        <a:alpha val="40000"/>
                      </a:srgbClr>
                    </a:glow>
                  </a:effectLst>
                  <a:latin typeface="Arial" charset="0"/>
                </a:rPr>
                <a:t>County 3</a:t>
              </a:r>
              <a:endParaRPr lang="en-US" b="1" dirty="0">
                <a:solidFill>
                  <a:srgbClr val="FFFFFF"/>
                </a:solidFill>
                <a:effectLst>
                  <a:glow rad="228600">
                    <a:srgbClr val="000000">
                      <a:satMod val="175000"/>
                      <a:alpha val="40000"/>
                    </a:srgbClr>
                  </a:glow>
                </a:effectLst>
                <a:latin typeface="Arial" charset="0"/>
              </a:endParaRPr>
            </a:p>
          </p:txBody>
        </p:sp>
        <p:sp>
          <p:nvSpPr>
            <p:cNvPr id="11" name="TextBox 10"/>
            <p:cNvSpPr txBox="1"/>
            <p:nvPr/>
          </p:nvSpPr>
          <p:spPr>
            <a:xfrm>
              <a:off x="5357542" y="5638800"/>
              <a:ext cx="1172116" cy="369332"/>
            </a:xfrm>
            <a:prstGeom prst="rect">
              <a:avLst/>
            </a:prstGeom>
            <a:noFill/>
          </p:spPr>
          <p:txBody>
            <a:bodyPr wrap="none" rtlCol="0">
              <a:spAutoFit/>
            </a:bodyPr>
            <a:lstStyle/>
            <a:p>
              <a:pPr fontAlgn="base">
                <a:spcBef>
                  <a:spcPct val="0"/>
                </a:spcBef>
                <a:spcAft>
                  <a:spcPct val="0"/>
                </a:spcAft>
              </a:pPr>
              <a:r>
                <a:rPr lang="en-US" b="1" dirty="0" smtClean="0">
                  <a:solidFill>
                    <a:srgbClr val="FFFFFF"/>
                  </a:solidFill>
                  <a:effectLst>
                    <a:glow rad="228600">
                      <a:srgbClr val="000000">
                        <a:satMod val="175000"/>
                        <a:alpha val="40000"/>
                      </a:srgbClr>
                    </a:glow>
                  </a:effectLst>
                  <a:latin typeface="Arial" charset="0"/>
                </a:rPr>
                <a:t>County 4</a:t>
              </a:r>
              <a:endParaRPr lang="en-US" b="1" dirty="0">
                <a:solidFill>
                  <a:srgbClr val="FFFFFF"/>
                </a:solidFill>
                <a:effectLst>
                  <a:glow rad="228600">
                    <a:srgbClr val="000000">
                      <a:satMod val="175000"/>
                      <a:alpha val="40000"/>
                    </a:srgbClr>
                  </a:glow>
                </a:effectLst>
                <a:latin typeface="Arial" charset="0"/>
              </a:endParaRPr>
            </a:p>
          </p:txBody>
        </p:sp>
        <p:sp>
          <p:nvSpPr>
            <p:cNvPr id="12" name="TextBox 11"/>
            <p:cNvSpPr txBox="1"/>
            <p:nvPr/>
          </p:nvSpPr>
          <p:spPr>
            <a:xfrm>
              <a:off x="6600284" y="4419600"/>
              <a:ext cx="1172116" cy="369332"/>
            </a:xfrm>
            <a:prstGeom prst="rect">
              <a:avLst/>
            </a:prstGeom>
            <a:noFill/>
          </p:spPr>
          <p:txBody>
            <a:bodyPr wrap="none" rtlCol="0">
              <a:spAutoFit/>
            </a:bodyPr>
            <a:lstStyle/>
            <a:p>
              <a:pPr fontAlgn="base">
                <a:spcBef>
                  <a:spcPct val="0"/>
                </a:spcBef>
                <a:spcAft>
                  <a:spcPct val="0"/>
                </a:spcAft>
              </a:pPr>
              <a:r>
                <a:rPr lang="en-US" b="1" dirty="0" smtClean="0">
                  <a:solidFill>
                    <a:srgbClr val="FFFFFF"/>
                  </a:solidFill>
                  <a:effectLst>
                    <a:glow rad="228600">
                      <a:srgbClr val="000000">
                        <a:satMod val="175000"/>
                        <a:alpha val="40000"/>
                      </a:srgbClr>
                    </a:glow>
                  </a:effectLst>
                  <a:latin typeface="Arial" charset="0"/>
                </a:rPr>
                <a:t>County 5</a:t>
              </a:r>
              <a:endParaRPr lang="en-US" b="1" dirty="0">
                <a:solidFill>
                  <a:srgbClr val="FFFFFF"/>
                </a:solidFill>
                <a:effectLst>
                  <a:glow rad="228600">
                    <a:srgbClr val="000000">
                      <a:satMod val="175000"/>
                      <a:alpha val="40000"/>
                    </a:srgbClr>
                  </a:glow>
                </a:effectLst>
                <a:latin typeface="Arial"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Watershed Studies</a:t>
            </a:r>
            <a:endParaRPr lang="en-US" dirty="0"/>
          </a:p>
        </p:txBody>
      </p:sp>
      <p:sp>
        <p:nvSpPr>
          <p:cNvPr id="13" name="Content Placeholder 12"/>
          <p:cNvSpPr>
            <a:spLocks noGrp="1"/>
          </p:cNvSpPr>
          <p:nvPr>
            <p:ph idx="1"/>
          </p:nvPr>
        </p:nvSpPr>
        <p:spPr/>
        <p:txBody>
          <a:bodyPr/>
          <a:lstStyle/>
          <a:p>
            <a:r>
              <a:rPr lang="en-US" dirty="0" smtClean="0"/>
              <a:t>Not limited by corporate limits anymore</a:t>
            </a:r>
            <a:endParaRPr lang="en-US" dirty="0"/>
          </a:p>
        </p:txBody>
      </p:sp>
      <p:pic>
        <p:nvPicPr>
          <p:cNvPr id="14" name="Picture 3"/>
          <p:cNvPicPr>
            <a:picLocks noChangeAspect="1" noChangeArrowheads="1"/>
          </p:cNvPicPr>
          <p:nvPr/>
        </p:nvPicPr>
        <p:blipFill>
          <a:blip r:embed="rId2" cstate="print"/>
          <a:srcRect/>
          <a:stretch>
            <a:fillRect/>
          </a:stretch>
        </p:blipFill>
        <p:spPr bwMode="auto">
          <a:xfrm>
            <a:off x="1395413" y="1819275"/>
            <a:ext cx="6351587" cy="4429125"/>
          </a:xfrm>
          <a:prstGeom prst="rect">
            <a:avLst/>
          </a:prstGeom>
          <a:noFill/>
          <a:ln w="9525">
            <a:noFill/>
            <a:miter lim="800000"/>
            <a:headEnd/>
            <a:tailEnd/>
          </a:ln>
        </p:spPr>
      </p:pic>
      <p:sp>
        <p:nvSpPr>
          <p:cNvPr id="15" name="TextBox 14"/>
          <p:cNvSpPr txBox="1"/>
          <p:nvPr/>
        </p:nvSpPr>
        <p:spPr>
          <a:xfrm>
            <a:off x="4800600" y="2590800"/>
            <a:ext cx="1646605" cy="646331"/>
          </a:xfrm>
          <a:prstGeom prst="rect">
            <a:avLst/>
          </a:prstGeom>
          <a:noFill/>
        </p:spPr>
        <p:txBody>
          <a:bodyPr wrap="none" rtlCol="0">
            <a:spAutoFit/>
          </a:bodyPr>
          <a:lstStyle/>
          <a:p>
            <a:pPr algn="ctr" fontAlgn="base">
              <a:spcBef>
                <a:spcPct val="0"/>
              </a:spcBef>
              <a:spcAft>
                <a:spcPct val="0"/>
              </a:spcAft>
            </a:pPr>
            <a:r>
              <a:rPr lang="en-US" b="1" dirty="0" smtClean="0">
                <a:solidFill>
                  <a:srgbClr val="005288"/>
                </a:solidFill>
                <a:effectLst>
                  <a:glow rad="228600">
                    <a:srgbClr val="FFFFFF">
                      <a:satMod val="175000"/>
                      <a:alpha val="40000"/>
                    </a:srgbClr>
                  </a:glow>
                </a:effectLst>
                <a:latin typeface="Arial" charset="0"/>
              </a:rPr>
              <a:t>New/Updated</a:t>
            </a:r>
          </a:p>
          <a:p>
            <a:pPr algn="ctr" fontAlgn="base">
              <a:spcBef>
                <a:spcPct val="0"/>
              </a:spcBef>
              <a:spcAft>
                <a:spcPct val="0"/>
              </a:spcAft>
            </a:pPr>
            <a:r>
              <a:rPr lang="en-US" b="1" dirty="0" smtClean="0">
                <a:solidFill>
                  <a:srgbClr val="005288"/>
                </a:solidFill>
                <a:effectLst>
                  <a:glow rad="228600">
                    <a:srgbClr val="FFFFFF">
                      <a:satMod val="175000"/>
                      <a:alpha val="40000"/>
                    </a:srgbClr>
                  </a:glow>
                </a:effectLst>
                <a:latin typeface="Arial" charset="0"/>
              </a:rPr>
              <a:t>Studies</a:t>
            </a:r>
            <a:endParaRPr lang="en-US" b="1" dirty="0">
              <a:solidFill>
                <a:srgbClr val="005288"/>
              </a:solidFill>
              <a:effectLst>
                <a:glow rad="228600">
                  <a:srgbClr val="FFFFFF">
                    <a:satMod val="175000"/>
                    <a:alpha val="40000"/>
                  </a:srgbClr>
                </a:glow>
              </a:effectLst>
              <a:latin typeface="Arial" charset="0"/>
            </a:endParaRPr>
          </a:p>
        </p:txBody>
      </p:sp>
      <p:grpSp>
        <p:nvGrpSpPr>
          <p:cNvPr id="3" name="Group 21"/>
          <p:cNvGrpSpPr/>
          <p:nvPr/>
        </p:nvGrpSpPr>
        <p:grpSpPr>
          <a:xfrm>
            <a:off x="2180684" y="2209800"/>
            <a:ext cx="5591716" cy="3798332"/>
            <a:chOff x="2180684" y="2209800"/>
            <a:chExt cx="5591716" cy="3798332"/>
          </a:xfrm>
        </p:grpSpPr>
        <p:sp>
          <p:nvSpPr>
            <p:cNvPr id="23" name="TextBox 22"/>
            <p:cNvSpPr txBox="1"/>
            <p:nvPr/>
          </p:nvSpPr>
          <p:spPr>
            <a:xfrm>
              <a:off x="2286000" y="3048000"/>
              <a:ext cx="1172116" cy="369332"/>
            </a:xfrm>
            <a:prstGeom prst="rect">
              <a:avLst/>
            </a:prstGeom>
            <a:noFill/>
          </p:spPr>
          <p:txBody>
            <a:bodyPr wrap="none" rtlCol="0">
              <a:spAutoFit/>
            </a:bodyPr>
            <a:lstStyle/>
            <a:p>
              <a:pPr fontAlgn="base">
                <a:spcBef>
                  <a:spcPct val="0"/>
                </a:spcBef>
                <a:spcAft>
                  <a:spcPct val="0"/>
                </a:spcAft>
              </a:pPr>
              <a:r>
                <a:rPr lang="en-US" b="1" dirty="0" smtClean="0">
                  <a:solidFill>
                    <a:srgbClr val="FFFFFF"/>
                  </a:solidFill>
                  <a:effectLst>
                    <a:glow rad="228600">
                      <a:srgbClr val="000000">
                        <a:satMod val="175000"/>
                        <a:alpha val="40000"/>
                      </a:srgbClr>
                    </a:glow>
                  </a:effectLst>
                  <a:latin typeface="Arial" charset="0"/>
                </a:rPr>
                <a:t>County 1</a:t>
              </a:r>
              <a:endParaRPr lang="en-US" b="1" dirty="0">
                <a:solidFill>
                  <a:srgbClr val="FFFFFF"/>
                </a:solidFill>
                <a:effectLst>
                  <a:glow rad="228600">
                    <a:srgbClr val="000000">
                      <a:satMod val="175000"/>
                      <a:alpha val="40000"/>
                    </a:srgbClr>
                  </a:glow>
                </a:effectLst>
                <a:latin typeface="Arial" charset="0"/>
              </a:endParaRPr>
            </a:p>
          </p:txBody>
        </p:sp>
        <p:sp>
          <p:nvSpPr>
            <p:cNvPr id="24" name="TextBox 23"/>
            <p:cNvSpPr txBox="1"/>
            <p:nvPr/>
          </p:nvSpPr>
          <p:spPr>
            <a:xfrm>
              <a:off x="5838284" y="2209800"/>
              <a:ext cx="1172116" cy="369332"/>
            </a:xfrm>
            <a:prstGeom prst="rect">
              <a:avLst/>
            </a:prstGeom>
            <a:noFill/>
          </p:spPr>
          <p:txBody>
            <a:bodyPr wrap="none" rtlCol="0">
              <a:spAutoFit/>
            </a:bodyPr>
            <a:lstStyle/>
            <a:p>
              <a:pPr fontAlgn="base">
                <a:spcBef>
                  <a:spcPct val="0"/>
                </a:spcBef>
                <a:spcAft>
                  <a:spcPct val="0"/>
                </a:spcAft>
              </a:pPr>
              <a:r>
                <a:rPr lang="en-US" b="1" dirty="0" smtClean="0">
                  <a:solidFill>
                    <a:srgbClr val="FFFFFF"/>
                  </a:solidFill>
                  <a:effectLst>
                    <a:glow rad="228600">
                      <a:srgbClr val="000000">
                        <a:satMod val="175000"/>
                        <a:alpha val="40000"/>
                      </a:srgbClr>
                    </a:glow>
                  </a:effectLst>
                  <a:latin typeface="Arial" charset="0"/>
                </a:rPr>
                <a:t>County 2</a:t>
              </a:r>
              <a:endParaRPr lang="en-US" b="1" dirty="0">
                <a:solidFill>
                  <a:srgbClr val="FFFFFF"/>
                </a:solidFill>
                <a:effectLst>
                  <a:glow rad="228600">
                    <a:srgbClr val="000000">
                      <a:satMod val="175000"/>
                      <a:alpha val="40000"/>
                    </a:srgbClr>
                  </a:glow>
                </a:effectLst>
                <a:latin typeface="Arial" charset="0"/>
              </a:endParaRPr>
            </a:p>
          </p:txBody>
        </p:sp>
        <p:sp>
          <p:nvSpPr>
            <p:cNvPr id="25" name="TextBox 24"/>
            <p:cNvSpPr txBox="1"/>
            <p:nvPr/>
          </p:nvSpPr>
          <p:spPr>
            <a:xfrm>
              <a:off x="2180684" y="4278868"/>
              <a:ext cx="1172116" cy="369332"/>
            </a:xfrm>
            <a:prstGeom prst="rect">
              <a:avLst/>
            </a:prstGeom>
            <a:noFill/>
          </p:spPr>
          <p:txBody>
            <a:bodyPr wrap="none" rtlCol="0">
              <a:spAutoFit/>
            </a:bodyPr>
            <a:lstStyle/>
            <a:p>
              <a:pPr fontAlgn="base">
                <a:spcBef>
                  <a:spcPct val="0"/>
                </a:spcBef>
                <a:spcAft>
                  <a:spcPct val="0"/>
                </a:spcAft>
              </a:pPr>
              <a:r>
                <a:rPr lang="en-US" b="1" dirty="0" smtClean="0">
                  <a:solidFill>
                    <a:srgbClr val="FFFFFF"/>
                  </a:solidFill>
                  <a:effectLst>
                    <a:glow rad="228600">
                      <a:srgbClr val="000000">
                        <a:satMod val="175000"/>
                        <a:alpha val="40000"/>
                      </a:srgbClr>
                    </a:glow>
                  </a:effectLst>
                  <a:latin typeface="Arial" charset="0"/>
                </a:rPr>
                <a:t>County 3</a:t>
              </a:r>
              <a:endParaRPr lang="en-US" b="1" dirty="0">
                <a:solidFill>
                  <a:srgbClr val="FFFFFF"/>
                </a:solidFill>
                <a:effectLst>
                  <a:glow rad="228600">
                    <a:srgbClr val="000000">
                      <a:satMod val="175000"/>
                      <a:alpha val="40000"/>
                    </a:srgbClr>
                  </a:glow>
                </a:effectLst>
                <a:latin typeface="Arial" charset="0"/>
              </a:endParaRPr>
            </a:p>
          </p:txBody>
        </p:sp>
        <p:sp>
          <p:nvSpPr>
            <p:cNvPr id="26" name="TextBox 25"/>
            <p:cNvSpPr txBox="1"/>
            <p:nvPr/>
          </p:nvSpPr>
          <p:spPr>
            <a:xfrm>
              <a:off x="5357542" y="5638800"/>
              <a:ext cx="1172116" cy="369332"/>
            </a:xfrm>
            <a:prstGeom prst="rect">
              <a:avLst/>
            </a:prstGeom>
            <a:noFill/>
          </p:spPr>
          <p:txBody>
            <a:bodyPr wrap="none" rtlCol="0">
              <a:spAutoFit/>
            </a:bodyPr>
            <a:lstStyle/>
            <a:p>
              <a:pPr fontAlgn="base">
                <a:spcBef>
                  <a:spcPct val="0"/>
                </a:spcBef>
                <a:spcAft>
                  <a:spcPct val="0"/>
                </a:spcAft>
              </a:pPr>
              <a:r>
                <a:rPr lang="en-US" b="1" dirty="0" smtClean="0">
                  <a:solidFill>
                    <a:srgbClr val="FFFFFF"/>
                  </a:solidFill>
                  <a:effectLst>
                    <a:glow rad="228600">
                      <a:srgbClr val="000000">
                        <a:satMod val="175000"/>
                        <a:alpha val="40000"/>
                      </a:srgbClr>
                    </a:glow>
                  </a:effectLst>
                  <a:latin typeface="Arial" charset="0"/>
                </a:rPr>
                <a:t>County 4</a:t>
              </a:r>
              <a:endParaRPr lang="en-US" b="1" dirty="0">
                <a:solidFill>
                  <a:srgbClr val="FFFFFF"/>
                </a:solidFill>
                <a:effectLst>
                  <a:glow rad="228600">
                    <a:srgbClr val="000000">
                      <a:satMod val="175000"/>
                      <a:alpha val="40000"/>
                    </a:srgbClr>
                  </a:glow>
                </a:effectLst>
                <a:latin typeface="Arial" charset="0"/>
              </a:endParaRPr>
            </a:p>
          </p:txBody>
        </p:sp>
        <p:sp>
          <p:nvSpPr>
            <p:cNvPr id="27" name="TextBox 26"/>
            <p:cNvSpPr txBox="1"/>
            <p:nvPr/>
          </p:nvSpPr>
          <p:spPr>
            <a:xfrm>
              <a:off x="6600284" y="4419600"/>
              <a:ext cx="1172116" cy="369332"/>
            </a:xfrm>
            <a:prstGeom prst="rect">
              <a:avLst/>
            </a:prstGeom>
            <a:noFill/>
          </p:spPr>
          <p:txBody>
            <a:bodyPr wrap="none" rtlCol="0">
              <a:spAutoFit/>
            </a:bodyPr>
            <a:lstStyle/>
            <a:p>
              <a:pPr fontAlgn="base">
                <a:spcBef>
                  <a:spcPct val="0"/>
                </a:spcBef>
                <a:spcAft>
                  <a:spcPct val="0"/>
                </a:spcAft>
              </a:pPr>
              <a:r>
                <a:rPr lang="en-US" b="1" dirty="0" smtClean="0">
                  <a:solidFill>
                    <a:srgbClr val="FFFFFF"/>
                  </a:solidFill>
                  <a:effectLst>
                    <a:glow rad="228600">
                      <a:srgbClr val="000000">
                        <a:satMod val="175000"/>
                        <a:alpha val="40000"/>
                      </a:srgbClr>
                    </a:glow>
                  </a:effectLst>
                  <a:latin typeface="Arial" charset="0"/>
                </a:rPr>
                <a:t>County 5</a:t>
              </a:r>
              <a:endParaRPr lang="en-US" b="1" dirty="0">
                <a:solidFill>
                  <a:srgbClr val="FFFFFF"/>
                </a:solidFill>
                <a:effectLst>
                  <a:glow rad="228600">
                    <a:srgbClr val="000000">
                      <a:satMod val="175000"/>
                      <a:alpha val="40000"/>
                    </a:srgbClr>
                  </a:glow>
                </a:effectLst>
                <a:latin typeface="Arial" charset="0"/>
              </a:endParaRPr>
            </a:p>
          </p:txBody>
        </p:sp>
      </p:gr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ctrTitle"/>
          </p:nvPr>
        </p:nvSpPr>
        <p:spPr/>
        <p:txBody>
          <a:bodyPr/>
          <a:lstStyle/>
          <a:p>
            <a:pPr eaLnBrk="1" hangingPunct="1"/>
            <a:r>
              <a:rPr lang="en-US" dirty="0" smtClean="0"/>
              <a:t>Flood Risk Products &amp; Datasets</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Box 6"/>
          <p:cNvSpPr txBox="1">
            <a:spLocks noChangeArrowheads="1"/>
          </p:cNvSpPr>
          <p:nvPr/>
        </p:nvSpPr>
        <p:spPr bwMode="auto">
          <a:xfrm>
            <a:off x="493713" y="5400675"/>
            <a:ext cx="3640137" cy="923925"/>
          </a:xfrm>
          <a:prstGeom prst="rect">
            <a:avLst/>
          </a:prstGeom>
          <a:noFill/>
          <a:ln w="9525">
            <a:noFill/>
            <a:miter lim="800000"/>
            <a:headEnd/>
            <a:tailEnd/>
          </a:ln>
        </p:spPr>
        <p:txBody>
          <a:bodyPr>
            <a:spAutoFit/>
          </a:bodyPr>
          <a:lstStyle/>
          <a:p>
            <a:pPr fontAlgn="base">
              <a:spcBef>
                <a:spcPct val="0"/>
              </a:spcBef>
              <a:spcAft>
                <a:spcPct val="0"/>
              </a:spcAft>
            </a:pPr>
            <a:r>
              <a:rPr lang="en-US" dirty="0">
                <a:solidFill>
                  <a:srgbClr val="000000"/>
                </a:solidFill>
                <a:latin typeface="Arial" charset="0"/>
              </a:rPr>
              <a:t>Traditional products are regulatory and subject to statutory due-process requirements</a:t>
            </a:r>
          </a:p>
        </p:txBody>
      </p:sp>
      <p:sp>
        <p:nvSpPr>
          <p:cNvPr id="77826" name="TextBox 7"/>
          <p:cNvSpPr txBox="1">
            <a:spLocks noChangeArrowheads="1"/>
          </p:cNvSpPr>
          <p:nvPr/>
        </p:nvSpPr>
        <p:spPr bwMode="auto">
          <a:xfrm>
            <a:off x="4924425" y="5443538"/>
            <a:ext cx="3914775" cy="923925"/>
          </a:xfrm>
          <a:prstGeom prst="rect">
            <a:avLst/>
          </a:prstGeom>
          <a:noFill/>
          <a:ln w="9525">
            <a:noFill/>
            <a:miter lim="800000"/>
            <a:headEnd/>
            <a:tailEnd/>
          </a:ln>
        </p:spPr>
        <p:txBody>
          <a:bodyPr>
            <a:spAutoFit/>
          </a:bodyPr>
          <a:lstStyle/>
          <a:p>
            <a:pPr fontAlgn="base">
              <a:spcBef>
                <a:spcPct val="0"/>
              </a:spcBef>
              <a:spcAft>
                <a:spcPct val="0"/>
              </a:spcAft>
            </a:pPr>
            <a:r>
              <a:rPr lang="en-US" dirty="0">
                <a:solidFill>
                  <a:srgbClr val="000000"/>
                </a:solidFill>
                <a:latin typeface="Arial" charset="0"/>
              </a:rPr>
              <a:t>Risk MAP products are non-regulatory and are not subject to statutory due-process requirements</a:t>
            </a:r>
          </a:p>
        </p:txBody>
      </p:sp>
      <p:sp>
        <p:nvSpPr>
          <p:cNvPr id="10" name="Title 1"/>
          <p:cNvSpPr txBox="1">
            <a:spLocks/>
          </p:cNvSpPr>
          <p:nvPr/>
        </p:nvSpPr>
        <p:spPr bwMode="auto">
          <a:xfrm>
            <a:off x="457200" y="46038"/>
            <a:ext cx="8229600" cy="1154112"/>
          </a:xfrm>
          <a:prstGeom prst="rect">
            <a:avLst/>
          </a:prstGeom>
          <a:noFill/>
          <a:ln w="9525">
            <a:noFill/>
            <a:miter lim="800000"/>
            <a:headEnd/>
            <a:tailEnd/>
          </a:ln>
        </p:spPr>
        <p:txBody>
          <a:bodyPr anchor="b"/>
          <a:lstStyle/>
          <a:p>
            <a:pPr eaLnBrk="0" fontAlgn="base" hangingPunct="0">
              <a:lnSpc>
                <a:spcPct val="80000"/>
              </a:lnSpc>
              <a:spcBef>
                <a:spcPct val="0"/>
              </a:spcBef>
              <a:spcAft>
                <a:spcPct val="0"/>
              </a:spcAft>
              <a:defRPr/>
            </a:pPr>
            <a:r>
              <a:rPr lang="en-US" sz="4000" kern="0" dirty="0">
                <a:solidFill>
                  <a:srgbClr val="FFFFFF"/>
                </a:solidFill>
                <a:latin typeface="Arial" pitchFamily="34" charset="0"/>
              </a:rPr>
              <a:t>Program Product Comparisons</a:t>
            </a:r>
          </a:p>
        </p:txBody>
      </p:sp>
      <p:grpSp>
        <p:nvGrpSpPr>
          <p:cNvPr id="2" name="Group 15"/>
          <p:cNvGrpSpPr>
            <a:grpSpLocks/>
          </p:cNvGrpSpPr>
          <p:nvPr/>
        </p:nvGrpSpPr>
        <p:grpSpPr bwMode="auto">
          <a:xfrm>
            <a:off x="304800" y="1828800"/>
            <a:ext cx="2057400" cy="2184400"/>
            <a:chOff x="2590800" y="3276600"/>
            <a:chExt cx="2057400" cy="2895600"/>
          </a:xfrm>
        </p:grpSpPr>
        <p:grpSp>
          <p:nvGrpSpPr>
            <p:cNvPr id="3" name="Group 9"/>
            <p:cNvGrpSpPr>
              <a:grpSpLocks/>
            </p:cNvGrpSpPr>
            <p:nvPr/>
          </p:nvGrpSpPr>
          <p:grpSpPr bwMode="auto">
            <a:xfrm>
              <a:off x="2590800" y="3276600"/>
              <a:ext cx="2057400" cy="2895600"/>
              <a:chOff x="2971800" y="3352800"/>
              <a:chExt cx="2057400" cy="2895600"/>
            </a:xfrm>
          </p:grpSpPr>
          <p:sp>
            <p:nvSpPr>
              <p:cNvPr id="15" name="Rectangle 14"/>
              <p:cNvSpPr/>
              <p:nvPr/>
            </p:nvSpPr>
            <p:spPr bwMode="auto">
              <a:xfrm>
                <a:off x="2971800" y="3352800"/>
                <a:ext cx="2057400" cy="2895600"/>
              </a:xfrm>
              <a:prstGeom prst="rect">
                <a:avLst/>
              </a:prstGeom>
              <a:solidFill>
                <a:srgbClr val="FFFFFF"/>
              </a:solidFill>
              <a:ln w="12700" cap="flat" cmpd="sng" algn="ctr">
                <a:solidFill>
                  <a:schemeClr val="tx1"/>
                </a:solidFill>
                <a:prstDash val="solid"/>
                <a:round/>
                <a:headEnd type="none" w="med" len="med"/>
                <a:tailEnd type="none" w="med" len="med"/>
              </a:ln>
              <a:effectLst>
                <a:outerShdw blurRad="50800" dist="38100" algn="l" rotWithShape="0">
                  <a:prstClr val="black">
                    <a:alpha val="40000"/>
                  </a:prstClr>
                </a:outerShdw>
              </a:effectLst>
            </p:spPr>
            <p:txBody>
              <a:bodyPr/>
              <a:lstStyle/>
              <a:p>
                <a:pPr algn="ctr" eaLnBrk="0" fontAlgn="base" hangingPunct="0">
                  <a:spcBef>
                    <a:spcPct val="50000"/>
                  </a:spcBef>
                  <a:spcAft>
                    <a:spcPct val="0"/>
                  </a:spcAft>
                  <a:defRPr/>
                </a:pPr>
                <a:endParaRPr lang="en-US" sz="2400" dirty="0">
                  <a:solidFill>
                    <a:srgbClr val="000000"/>
                  </a:solidFill>
                  <a:latin typeface="Times" pitchFamily="18" charset="0"/>
                </a:endParaRPr>
              </a:p>
            </p:txBody>
          </p:sp>
          <p:grpSp>
            <p:nvGrpSpPr>
              <p:cNvPr id="4" name="Group 7"/>
              <p:cNvGrpSpPr/>
              <p:nvPr/>
            </p:nvGrpSpPr>
            <p:grpSpPr>
              <a:xfrm>
                <a:off x="2971800" y="3363912"/>
                <a:ext cx="2057400" cy="2747533"/>
                <a:chOff x="4062413" y="2970212"/>
                <a:chExt cx="2057400" cy="2747533"/>
              </a:xfrm>
              <a:noFill/>
            </p:grpSpPr>
            <p:sp>
              <p:nvSpPr>
                <p:cNvPr id="17" name="TextBox 16"/>
                <p:cNvSpPr txBox="1"/>
                <p:nvPr/>
              </p:nvSpPr>
              <p:spPr>
                <a:xfrm>
                  <a:off x="4062413" y="2970212"/>
                  <a:ext cx="2057400" cy="856764"/>
                </a:xfrm>
                <a:prstGeom prst="rect">
                  <a:avLst/>
                </a:prstGeom>
                <a:grpFill/>
                <a:ln w="12700">
                  <a:noFill/>
                </a:ln>
                <a:effectLst/>
              </p:spPr>
              <p:txBody>
                <a:bodyPr>
                  <a:spAutoFit/>
                </a:bodyPr>
                <a:lstStyle/>
                <a:p>
                  <a:pPr fontAlgn="base">
                    <a:spcBef>
                      <a:spcPct val="0"/>
                    </a:spcBef>
                    <a:spcAft>
                      <a:spcPct val="0"/>
                    </a:spcAft>
                    <a:defRPr/>
                  </a:pPr>
                  <a:r>
                    <a:rPr lang="en-US" b="1" dirty="0" smtClean="0">
                      <a:solidFill>
                        <a:srgbClr val="000000"/>
                      </a:solidFill>
                      <a:latin typeface="Times"/>
                    </a:rPr>
                    <a:t>DFIRM </a:t>
                  </a:r>
                  <a:r>
                    <a:rPr lang="en-US" b="1" dirty="0">
                      <a:solidFill>
                        <a:srgbClr val="000000"/>
                      </a:solidFill>
                      <a:latin typeface="Times"/>
                    </a:rPr>
                    <a:t>Database</a:t>
                  </a:r>
                </a:p>
              </p:txBody>
            </p:sp>
            <p:pic>
              <p:nvPicPr>
                <p:cNvPr id="18" name="Picture 11" descr="dfirm_layers.bmp"/>
                <p:cNvPicPr>
                  <a:picLocks noChangeAspect="1" noChangeArrowheads="1"/>
                </p:cNvPicPr>
                <p:nvPr/>
              </p:nvPicPr>
              <p:blipFill>
                <a:blip r:embed="rId3" cstate="print"/>
                <a:srcRect/>
                <a:stretch>
                  <a:fillRect/>
                </a:stretch>
              </p:blipFill>
              <p:spPr bwMode="auto">
                <a:xfrm>
                  <a:off x="4214813" y="3416300"/>
                  <a:ext cx="1074737" cy="2301445"/>
                </a:xfrm>
                <a:prstGeom prst="rect">
                  <a:avLst/>
                </a:prstGeom>
                <a:grpFill/>
                <a:ln w="12700">
                  <a:noFill/>
                  <a:miter lim="800000"/>
                  <a:headEnd/>
                  <a:tailEnd/>
                </a:ln>
              </p:spPr>
            </p:pic>
          </p:grpSp>
        </p:grpSp>
        <p:grpSp>
          <p:nvGrpSpPr>
            <p:cNvPr id="5" name="Group 14"/>
            <p:cNvGrpSpPr/>
            <p:nvPr/>
          </p:nvGrpSpPr>
          <p:grpSpPr>
            <a:xfrm>
              <a:off x="3810000" y="4343400"/>
              <a:ext cx="609600" cy="914400"/>
              <a:chOff x="3886200" y="4419600"/>
              <a:chExt cx="609600" cy="914400"/>
            </a:xfrm>
            <a:gradFill flip="none" rotWithShape="1">
              <a:gsLst>
                <a:gs pos="0">
                  <a:schemeClr val="accent1"/>
                </a:gs>
                <a:gs pos="50000">
                  <a:schemeClr val="accent1">
                    <a:shade val="67500"/>
                    <a:satMod val="115000"/>
                  </a:schemeClr>
                </a:gs>
                <a:gs pos="100000">
                  <a:schemeClr val="accent1">
                    <a:shade val="100000"/>
                    <a:satMod val="115000"/>
                  </a:schemeClr>
                </a:gs>
              </a:gsLst>
              <a:lin ang="0" scaled="1"/>
              <a:tileRect/>
            </a:gradFill>
          </p:grpSpPr>
          <p:sp>
            <p:nvSpPr>
              <p:cNvPr id="12" name="Flowchart: Magnetic Disk 11"/>
              <p:cNvSpPr/>
              <p:nvPr/>
            </p:nvSpPr>
            <p:spPr bwMode="auto">
              <a:xfrm>
                <a:off x="3886200" y="4419600"/>
                <a:ext cx="609600" cy="914400"/>
              </a:xfrm>
              <a:prstGeom prst="flowChartMagneticDisk">
                <a:avLst/>
              </a:prstGeom>
              <a:grpFill/>
              <a:ln w="12700" cap="flat" cmpd="sng" algn="ctr">
                <a:solidFill>
                  <a:schemeClr val="tx1"/>
                </a:solidFill>
                <a:prstDash val="solid"/>
                <a:round/>
                <a:headEnd type="none" w="med" len="med"/>
                <a:tailEnd type="none" w="med" len="med"/>
              </a:ln>
              <a:effectLst>
                <a:outerShdw blurRad="50800" dist="38100" algn="l" rotWithShape="0">
                  <a:prstClr val="black">
                    <a:alpha val="40000"/>
                  </a:prstClr>
                </a:outerShdw>
              </a:effectLst>
            </p:spPr>
            <p:txBody>
              <a:bodyPr/>
              <a:lstStyle/>
              <a:p>
                <a:pPr algn="ctr" eaLnBrk="0" fontAlgn="base" hangingPunct="0">
                  <a:spcBef>
                    <a:spcPct val="50000"/>
                  </a:spcBef>
                  <a:spcAft>
                    <a:spcPct val="0"/>
                  </a:spcAft>
                  <a:defRPr/>
                </a:pPr>
                <a:endParaRPr lang="en-US" sz="2400" dirty="0">
                  <a:solidFill>
                    <a:srgbClr val="000000"/>
                  </a:solidFill>
                  <a:latin typeface="Times" pitchFamily="18" charset="0"/>
                </a:endParaRPr>
              </a:p>
            </p:txBody>
          </p:sp>
          <p:sp>
            <p:nvSpPr>
              <p:cNvPr id="13" name="Flowchart: Magnetic Disk 12"/>
              <p:cNvSpPr/>
              <p:nvPr/>
            </p:nvSpPr>
            <p:spPr bwMode="auto">
              <a:xfrm>
                <a:off x="3886200" y="4419600"/>
                <a:ext cx="609600" cy="685800"/>
              </a:xfrm>
              <a:prstGeom prst="flowChartMagneticDisk">
                <a:avLst/>
              </a:prstGeom>
              <a:grpFill/>
              <a:ln w="12700" cap="flat" cmpd="sng" algn="ctr">
                <a:solidFill>
                  <a:schemeClr val="tx1"/>
                </a:solidFill>
                <a:prstDash val="solid"/>
                <a:round/>
                <a:headEnd type="none" w="med" len="med"/>
                <a:tailEnd type="none" w="med" len="med"/>
              </a:ln>
              <a:effectLst/>
            </p:spPr>
            <p:txBody>
              <a:bodyPr/>
              <a:lstStyle/>
              <a:p>
                <a:pPr algn="ctr" eaLnBrk="0" fontAlgn="base" hangingPunct="0">
                  <a:spcBef>
                    <a:spcPct val="50000"/>
                  </a:spcBef>
                  <a:spcAft>
                    <a:spcPct val="0"/>
                  </a:spcAft>
                  <a:defRPr/>
                </a:pPr>
                <a:endParaRPr lang="en-US" sz="2400" dirty="0">
                  <a:solidFill>
                    <a:srgbClr val="000000"/>
                  </a:solidFill>
                  <a:latin typeface="Times" pitchFamily="18" charset="0"/>
                </a:endParaRPr>
              </a:p>
            </p:txBody>
          </p:sp>
          <p:sp>
            <p:nvSpPr>
              <p:cNvPr id="14" name="Flowchart: Magnetic Disk 13"/>
              <p:cNvSpPr/>
              <p:nvPr/>
            </p:nvSpPr>
            <p:spPr bwMode="auto">
              <a:xfrm>
                <a:off x="3886200" y="4419600"/>
                <a:ext cx="609600" cy="381000"/>
              </a:xfrm>
              <a:prstGeom prst="flowChartMagneticDisk">
                <a:avLst/>
              </a:prstGeom>
              <a:grpFill/>
              <a:ln w="12700" cap="flat" cmpd="sng" algn="ctr">
                <a:solidFill>
                  <a:schemeClr val="tx1"/>
                </a:solidFill>
                <a:prstDash val="solid"/>
                <a:round/>
                <a:headEnd type="none" w="med" len="med"/>
                <a:tailEnd type="none" w="med" len="med"/>
              </a:ln>
              <a:effectLst/>
            </p:spPr>
            <p:txBody>
              <a:bodyPr/>
              <a:lstStyle/>
              <a:p>
                <a:pPr algn="ctr" eaLnBrk="0" fontAlgn="base" hangingPunct="0">
                  <a:spcBef>
                    <a:spcPct val="50000"/>
                  </a:spcBef>
                  <a:spcAft>
                    <a:spcPct val="0"/>
                  </a:spcAft>
                  <a:defRPr/>
                </a:pPr>
                <a:endParaRPr lang="en-US" sz="2400" dirty="0">
                  <a:solidFill>
                    <a:srgbClr val="000000"/>
                  </a:solidFill>
                  <a:latin typeface="Times" pitchFamily="18" charset="0"/>
                </a:endParaRPr>
              </a:p>
            </p:txBody>
          </p:sp>
        </p:grpSp>
      </p:grpSp>
      <p:pic>
        <p:nvPicPr>
          <p:cNvPr id="19" name="Picture 18"/>
          <p:cNvPicPr>
            <a:picLocks noChangeAspect="1"/>
          </p:cNvPicPr>
          <p:nvPr/>
        </p:nvPicPr>
        <p:blipFill>
          <a:blip r:embed="rId4" cstate="print"/>
          <a:srcRect/>
          <a:stretch>
            <a:fillRect/>
          </a:stretch>
        </p:blipFill>
        <p:spPr bwMode="auto">
          <a:xfrm>
            <a:off x="1284288" y="2435225"/>
            <a:ext cx="1763712" cy="2085975"/>
          </a:xfrm>
          <a:prstGeom prst="rect">
            <a:avLst/>
          </a:prstGeom>
          <a:noFill/>
          <a:ln w="9525">
            <a:solidFill>
              <a:schemeClr val="tx1">
                <a:lumMod val="75000"/>
                <a:lumOff val="25000"/>
              </a:schemeClr>
            </a:solidFill>
            <a:miter lim="800000"/>
            <a:headEnd/>
            <a:tailEnd/>
          </a:ln>
          <a:effectLst>
            <a:outerShdw blurRad="50800" dist="38100" dir="2700000" algn="tl" rotWithShape="0">
              <a:prstClr val="black">
                <a:alpha val="40000"/>
              </a:prstClr>
            </a:outerShdw>
          </a:effectLst>
        </p:spPr>
      </p:pic>
      <p:pic>
        <p:nvPicPr>
          <p:cNvPr id="20" name="Picture 7" descr="Madison_County_DFIRM_panel32.jpg"/>
          <p:cNvPicPr>
            <a:picLocks noChangeAspect="1" noChangeArrowheads="1"/>
          </p:cNvPicPr>
          <p:nvPr/>
        </p:nvPicPr>
        <p:blipFill>
          <a:blip r:embed="rId5" cstate="print"/>
          <a:srcRect/>
          <a:stretch>
            <a:fillRect/>
          </a:stretch>
        </p:blipFill>
        <p:spPr bwMode="auto">
          <a:xfrm>
            <a:off x="1982788" y="3324225"/>
            <a:ext cx="2012950" cy="1665288"/>
          </a:xfrm>
          <a:prstGeom prst="rect">
            <a:avLst/>
          </a:prstGeom>
          <a:noFill/>
          <a:ln w="9525">
            <a:solidFill>
              <a:schemeClr val="tx1">
                <a:lumMod val="75000"/>
                <a:lumOff val="25000"/>
              </a:schemeClr>
            </a:solidFill>
            <a:miter lim="800000"/>
            <a:headEnd/>
            <a:tailEnd/>
          </a:ln>
          <a:effectLst>
            <a:outerShdw blurRad="50800" dist="38100" dir="2700000" algn="tl" rotWithShape="0">
              <a:prstClr val="black">
                <a:alpha val="40000"/>
              </a:prstClr>
            </a:outerShdw>
          </a:effectLst>
        </p:spPr>
      </p:pic>
      <p:sp>
        <p:nvSpPr>
          <p:cNvPr id="21" name="TextBox 20"/>
          <p:cNvSpPr txBox="1"/>
          <p:nvPr/>
        </p:nvSpPr>
        <p:spPr>
          <a:xfrm>
            <a:off x="320675" y="1390650"/>
            <a:ext cx="3360738" cy="338138"/>
          </a:xfrm>
          <a:prstGeom prst="rect">
            <a:avLst/>
          </a:prstGeom>
          <a:solidFill>
            <a:schemeClr val="bg1"/>
          </a:solidFill>
          <a:ln>
            <a:solidFill>
              <a:srgbClr val="00B0F0"/>
            </a:solidFill>
          </a:ln>
          <a:effectLst>
            <a:outerShdw blurRad="50800" dist="38100" dir="2700000" algn="tl" rotWithShape="0">
              <a:prstClr val="black">
                <a:alpha val="40000"/>
              </a:prstClr>
            </a:outerShdw>
          </a:effectLst>
        </p:spPr>
        <p:txBody>
          <a:bodyPr>
            <a:spAutoFit/>
          </a:bodyPr>
          <a:lstStyle/>
          <a:p>
            <a:pPr fontAlgn="base">
              <a:spcBef>
                <a:spcPct val="0"/>
              </a:spcBef>
              <a:spcAft>
                <a:spcPct val="0"/>
              </a:spcAft>
              <a:defRPr/>
            </a:pPr>
            <a:r>
              <a:rPr lang="en-US" sz="1600" dirty="0">
                <a:solidFill>
                  <a:srgbClr val="000000"/>
                </a:solidFill>
              </a:rPr>
              <a:t>Traditional Regulatory Products</a:t>
            </a:r>
          </a:p>
        </p:txBody>
      </p:sp>
      <p:pic>
        <p:nvPicPr>
          <p:cNvPr id="22" name="Picture 2"/>
          <p:cNvPicPr>
            <a:picLocks noChangeAspect="1" noChangeArrowheads="1"/>
          </p:cNvPicPr>
          <p:nvPr/>
        </p:nvPicPr>
        <p:blipFill>
          <a:blip r:embed="rId6" cstate="print"/>
          <a:srcRect/>
          <a:stretch>
            <a:fillRect/>
          </a:stretch>
        </p:blipFill>
        <p:spPr bwMode="auto">
          <a:xfrm>
            <a:off x="4498975" y="1836738"/>
            <a:ext cx="1925638" cy="2284412"/>
          </a:xfrm>
          <a:prstGeom prst="rect">
            <a:avLst/>
          </a:prstGeom>
          <a:noFill/>
          <a:ln w="9525">
            <a:noFill/>
            <a:miter lim="800000"/>
            <a:headEnd/>
            <a:tailEnd/>
          </a:ln>
        </p:spPr>
      </p:pic>
      <p:pic>
        <p:nvPicPr>
          <p:cNvPr id="23" name="Picture 6"/>
          <p:cNvPicPr>
            <a:picLocks noChangeAspect="1" noChangeArrowheads="1"/>
          </p:cNvPicPr>
          <p:nvPr/>
        </p:nvPicPr>
        <p:blipFill>
          <a:blip r:embed="rId7" cstate="print"/>
          <a:stretch>
            <a:fillRect/>
          </a:stretch>
        </p:blipFill>
        <p:spPr bwMode="auto">
          <a:xfrm>
            <a:off x="5865813" y="2435225"/>
            <a:ext cx="1590675" cy="2054225"/>
          </a:xfrm>
          <a:prstGeom prst="rect">
            <a:avLst/>
          </a:prstGeom>
          <a:noFill/>
          <a:ln w="127000" algn="ctr">
            <a:noFill/>
            <a:miter lim="800000"/>
            <a:headEnd/>
            <a:tailEnd/>
          </a:ln>
          <a:effectLst>
            <a:outerShdw blurRad="50800" dist="38100" dir="2700000" algn="tl" rotWithShape="0">
              <a:prstClr val="black">
                <a:alpha val="40000"/>
              </a:prstClr>
            </a:outerShdw>
          </a:effectLst>
        </p:spPr>
      </p:pic>
      <p:pic>
        <p:nvPicPr>
          <p:cNvPr id="24" name="Picture 15"/>
          <p:cNvPicPr>
            <a:picLocks noChangeAspect="1" noChangeArrowheads="1"/>
          </p:cNvPicPr>
          <p:nvPr/>
        </p:nvPicPr>
        <p:blipFill>
          <a:blip r:embed="rId8" cstate="print"/>
          <a:srcRect/>
          <a:stretch>
            <a:fillRect/>
          </a:stretch>
        </p:blipFill>
        <p:spPr bwMode="auto">
          <a:xfrm>
            <a:off x="7102475" y="3150937"/>
            <a:ext cx="1584325" cy="2076450"/>
          </a:xfrm>
          <a:prstGeom prst="rect">
            <a:avLst/>
          </a:prstGeom>
          <a:noFill/>
          <a:ln w="9525">
            <a:solidFill>
              <a:schemeClr val="tx1"/>
            </a:solidFill>
            <a:miter lim="800000"/>
            <a:headEnd/>
            <a:tailEnd/>
          </a:ln>
        </p:spPr>
      </p:pic>
      <p:sp>
        <p:nvSpPr>
          <p:cNvPr id="25" name="TextBox 24"/>
          <p:cNvSpPr txBox="1"/>
          <p:nvPr/>
        </p:nvSpPr>
        <p:spPr>
          <a:xfrm>
            <a:off x="4498975" y="1374775"/>
            <a:ext cx="2755900" cy="338138"/>
          </a:xfrm>
          <a:prstGeom prst="rect">
            <a:avLst/>
          </a:prstGeom>
          <a:solidFill>
            <a:schemeClr val="bg1"/>
          </a:solidFill>
          <a:ln>
            <a:solidFill>
              <a:srgbClr val="00B0F0"/>
            </a:solidFill>
          </a:ln>
          <a:effectLst>
            <a:outerShdw blurRad="50800" dist="38100" dir="2700000" algn="tl" rotWithShape="0">
              <a:prstClr val="black">
                <a:alpha val="40000"/>
              </a:prstClr>
            </a:outerShdw>
          </a:effectLst>
        </p:spPr>
        <p:txBody>
          <a:bodyPr>
            <a:spAutoFit/>
          </a:bodyPr>
          <a:lstStyle/>
          <a:p>
            <a:pPr fontAlgn="base">
              <a:spcBef>
                <a:spcPct val="0"/>
              </a:spcBef>
              <a:spcAft>
                <a:spcPct val="0"/>
              </a:spcAft>
              <a:defRPr/>
            </a:pPr>
            <a:r>
              <a:rPr lang="en-US" sz="1600" dirty="0">
                <a:solidFill>
                  <a:srgbClr val="000000"/>
                </a:solidFill>
              </a:rPr>
              <a:t>Non-Regulatory Products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2000"/>
                                        <p:tgtEl>
                                          <p:spTgt spid="19"/>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7826"/>
                                        </p:tgtEl>
                                        <p:attrNameLst>
                                          <p:attrName>style.visibility</p:attrName>
                                        </p:attrNameLst>
                                      </p:cBhvr>
                                      <p:to>
                                        <p:strVal val="visible"/>
                                      </p:to>
                                    </p:set>
                                    <p:animEffect transition="in" filter="fade">
                                      <p:cBhvr>
                                        <p:cTn id="23" dur="2000"/>
                                        <p:tgtEl>
                                          <p:spTgt spid="778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000"/>
                                        <p:tgtEl>
                                          <p:spTgt spid="25"/>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000"/>
                                        <p:tgtEl>
                                          <p:spTgt spid="22"/>
                                        </p:tgtEl>
                                      </p:cBhvr>
                                    </p:animEffect>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2000"/>
                                        <p:tgtEl>
                                          <p:spTgt spid="23"/>
                                        </p:tgtEl>
                                      </p:cBhvr>
                                    </p:animEffect>
                                  </p:childTnLst>
                                </p:cTn>
                              </p:par>
                            </p:childTnLst>
                          </p:cTn>
                        </p:par>
                        <p:par>
                          <p:cTn id="35" fill="hold">
                            <p:stCondLst>
                              <p:cond delay="6000"/>
                            </p:stCondLst>
                            <p:childTnLst>
                              <p:par>
                                <p:cTn id="36" presetID="10"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ctrTitle"/>
          </p:nvPr>
        </p:nvSpPr>
        <p:spPr/>
        <p:txBody>
          <a:bodyPr/>
          <a:lstStyle/>
          <a:p>
            <a:pPr eaLnBrk="1" hangingPunct="1"/>
            <a:r>
              <a:rPr lang="en-US" dirty="0" smtClean="0"/>
              <a:t>Flood Risk Datasets</a:t>
            </a:r>
          </a:p>
        </p:txBody>
      </p:sp>
      <p:sp>
        <p:nvSpPr>
          <p:cNvPr id="135170" name="Rectangle 3"/>
          <p:cNvSpPr>
            <a:spLocks noGrp="1" noChangeArrowheads="1"/>
          </p:cNvSpPr>
          <p:nvPr>
            <p:ph type="subTitle" idx="1"/>
          </p:nvPr>
        </p:nvSpPr>
        <p:spPr/>
        <p:txBody>
          <a:bodyPr/>
          <a:lstStyle/>
          <a:p>
            <a:pPr marL="347663" indent="-347663" eaLnBrk="1" hangingPunct="1">
              <a:buFont typeface="Arial" charset="0"/>
              <a:buChar char="•"/>
            </a:pPr>
            <a:r>
              <a:rPr lang="en-US" sz="2800" b="0" dirty="0" smtClean="0"/>
              <a:t>Changes Since Last FIRM</a:t>
            </a:r>
          </a:p>
          <a:p>
            <a:pPr marL="347663" indent="-347663" eaLnBrk="1" hangingPunct="1">
              <a:buFont typeface="Arial" charset="0"/>
              <a:buChar char="•"/>
            </a:pPr>
            <a:r>
              <a:rPr lang="en-US" sz="2800" u="sng" dirty="0" smtClean="0"/>
              <a:t>Flood Depth &amp; Analysis Grids</a:t>
            </a:r>
          </a:p>
          <a:p>
            <a:pPr marL="347663" indent="-347663" eaLnBrk="1" hangingPunct="1">
              <a:buFont typeface="Arial" charset="0"/>
              <a:buChar char="•"/>
            </a:pPr>
            <a:r>
              <a:rPr lang="en-US" sz="2800" b="0" dirty="0" smtClean="0"/>
              <a:t>Flood Risk Assessment Data</a:t>
            </a:r>
          </a:p>
          <a:p>
            <a:pPr marL="347663" indent="-347663" eaLnBrk="1" hangingPunct="1">
              <a:buFont typeface="Arial" charset="0"/>
              <a:buChar char="•"/>
            </a:pPr>
            <a:r>
              <a:rPr lang="en-US" sz="2800" b="0" dirty="0" smtClean="0"/>
              <a:t>Areas of Mitigation Interest (Enhanced)</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p:txBody>
          <a:bodyPr/>
          <a:lstStyle/>
          <a:p>
            <a:pPr eaLnBrk="1" hangingPunct="1"/>
            <a:r>
              <a:rPr lang="en-US" dirty="0" smtClean="0"/>
              <a:t>Flood Depth &amp; Analysis Grids</a:t>
            </a:r>
          </a:p>
        </p:txBody>
      </p:sp>
      <p:sp>
        <p:nvSpPr>
          <p:cNvPr id="193538" name="Rectangle 3"/>
          <p:cNvSpPr>
            <a:spLocks noGrp="1" noChangeArrowheads="1"/>
          </p:cNvSpPr>
          <p:nvPr>
            <p:ph type="body" idx="1"/>
          </p:nvPr>
        </p:nvSpPr>
        <p:spPr>
          <a:xfrm>
            <a:off x="584200" y="1371600"/>
            <a:ext cx="8229600" cy="4910138"/>
          </a:xfrm>
        </p:spPr>
        <p:txBody>
          <a:bodyPr/>
          <a:lstStyle/>
          <a:p>
            <a:pPr eaLnBrk="1" hangingPunct="1"/>
            <a:r>
              <a:rPr lang="en-US" sz="2000" dirty="0" smtClean="0"/>
              <a:t>Summary Table of Grids (</a:t>
            </a:r>
            <a:r>
              <a:rPr lang="en-US" b="0" dirty="0" smtClean="0">
                <a:solidFill>
                  <a:srgbClr val="00B050"/>
                </a:solidFill>
                <a:sym typeface="Wingdings" pitchFamily="2" charset="2"/>
              </a:rPr>
              <a:t></a:t>
            </a:r>
            <a:r>
              <a:rPr lang="en-US" sz="2000" dirty="0" smtClean="0"/>
              <a:t>) vs. Enhanced Grids (</a:t>
            </a:r>
            <a:r>
              <a:rPr lang="en-US" b="0" dirty="0" smtClean="0">
                <a:solidFill>
                  <a:srgbClr val="FF0000"/>
                </a:solidFill>
                <a:sym typeface="Wingdings" pitchFamily="2" charset="2"/>
              </a:rPr>
              <a:t></a:t>
            </a:r>
            <a:r>
              <a:rPr lang="en-US" sz="2000" dirty="0" smtClean="0"/>
              <a:t>)</a:t>
            </a:r>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buNone/>
            </a:pPr>
            <a:endParaRPr lang="en-US" sz="2400" dirty="0" smtClean="0"/>
          </a:p>
          <a:p>
            <a:pPr eaLnBrk="1" hangingPunct="1">
              <a:spcBef>
                <a:spcPts val="1200"/>
              </a:spcBef>
              <a:buNone/>
            </a:pPr>
            <a:r>
              <a:rPr lang="en-US" sz="2800" baseline="30000" dirty="0" smtClean="0"/>
              <a:t>*</a:t>
            </a:r>
            <a:r>
              <a:rPr lang="en-US" sz="1600" b="0" dirty="0" smtClean="0"/>
              <a:t> Note that the </a:t>
            </a:r>
            <a:r>
              <a:rPr lang="en-US" sz="1600" b="0" u="sng" dirty="0" smtClean="0"/>
              <a:t>delivery</a:t>
            </a:r>
            <a:r>
              <a:rPr lang="en-US" sz="1600" b="0" dirty="0" smtClean="0"/>
              <a:t> of water surface elevation grids is an enhancement</a:t>
            </a:r>
          </a:p>
        </p:txBody>
      </p:sp>
      <p:graphicFrame>
        <p:nvGraphicFramePr>
          <p:cNvPr id="4" name="Table 3"/>
          <p:cNvGraphicFramePr>
            <a:graphicFrameLocks noGrp="1"/>
          </p:cNvGraphicFramePr>
          <p:nvPr/>
        </p:nvGraphicFramePr>
        <p:xfrm>
          <a:off x="584200" y="1752600"/>
          <a:ext cx="7976937" cy="4175760"/>
        </p:xfrm>
        <a:graphic>
          <a:graphicData uri="http://schemas.openxmlformats.org/drawingml/2006/table">
            <a:tbl>
              <a:tblPr firstRow="1" bandRow="1">
                <a:tableStyleId>{5C22544A-7EE6-4342-B048-85BDC9FD1C3A}</a:tableStyleId>
              </a:tblPr>
              <a:tblGrid>
                <a:gridCol w="5105401"/>
                <a:gridCol w="990600"/>
                <a:gridCol w="990600"/>
                <a:gridCol w="890336"/>
              </a:tblGrid>
              <a:tr h="271112">
                <a:tc>
                  <a:txBody>
                    <a:bodyPr/>
                    <a:lstStyle/>
                    <a:p>
                      <a:r>
                        <a:rPr lang="en-US" sz="1600" dirty="0" smtClean="0"/>
                        <a:t>Grid(s)</a:t>
                      </a:r>
                      <a:endParaRPr lang="en-US" sz="1600" dirty="0"/>
                    </a:p>
                  </a:txBody>
                  <a:tcP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solidFill>
                      <a:srgbClr val="0078AE"/>
                    </a:solidFill>
                  </a:tcPr>
                </a:tc>
                <a:tc>
                  <a:txBody>
                    <a:bodyPr/>
                    <a:lstStyle/>
                    <a:p>
                      <a:pPr algn="ctr"/>
                      <a:r>
                        <a:rPr lang="en-US" sz="1600" dirty="0" smtClean="0"/>
                        <a:t>Riverine</a:t>
                      </a:r>
                      <a:endParaRPr lang="en-US" sz="1600" dirty="0"/>
                    </a:p>
                  </a:txBody>
                  <a:tcPr>
                    <a:lnT w="12700" cap="flat" cmpd="sng" algn="ctr">
                      <a:solidFill>
                        <a:schemeClr val="accent1">
                          <a:lumMod val="75000"/>
                        </a:schemeClr>
                      </a:solidFill>
                      <a:prstDash val="solid"/>
                      <a:round/>
                      <a:headEnd type="none" w="med" len="med"/>
                      <a:tailEnd type="none" w="med" len="med"/>
                    </a:lnT>
                    <a:solidFill>
                      <a:srgbClr val="0078AE"/>
                    </a:solidFill>
                  </a:tcPr>
                </a:tc>
                <a:tc>
                  <a:txBody>
                    <a:bodyPr/>
                    <a:lstStyle/>
                    <a:p>
                      <a:pPr algn="ctr"/>
                      <a:r>
                        <a:rPr lang="en-US" sz="1600" dirty="0" smtClean="0"/>
                        <a:t>Coastal</a:t>
                      </a:r>
                      <a:endParaRPr lang="en-US" sz="1600" dirty="0"/>
                    </a:p>
                  </a:txBody>
                  <a:tcPr>
                    <a:lnT w="12700" cap="flat" cmpd="sng" algn="ctr">
                      <a:solidFill>
                        <a:schemeClr val="accent1">
                          <a:lumMod val="75000"/>
                        </a:schemeClr>
                      </a:solidFill>
                      <a:prstDash val="solid"/>
                      <a:round/>
                      <a:headEnd type="none" w="med" len="med"/>
                      <a:tailEnd type="none" w="med" len="med"/>
                    </a:lnT>
                    <a:solidFill>
                      <a:srgbClr val="0078AE"/>
                    </a:solidFill>
                  </a:tcPr>
                </a:tc>
                <a:tc>
                  <a:txBody>
                    <a:bodyPr/>
                    <a:lstStyle/>
                    <a:p>
                      <a:pPr algn="ctr"/>
                      <a:r>
                        <a:rPr lang="en-US" sz="1600" dirty="0" smtClean="0"/>
                        <a:t>Levee</a:t>
                      </a:r>
                      <a:endParaRPr lang="en-US" sz="1600" dirty="0"/>
                    </a:p>
                  </a:txBody>
                  <a:tcP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solidFill>
                      <a:srgbClr val="0078AE"/>
                    </a:solidFill>
                  </a:tcPr>
                </a:tc>
              </a:tr>
              <a:tr h="271112">
                <a:tc>
                  <a:txBody>
                    <a:bodyPr/>
                    <a:lstStyle/>
                    <a:p>
                      <a:r>
                        <a:rPr lang="en-US" sz="1600" b="1" u="sng" dirty="0" smtClean="0"/>
                        <a:t>Depth: 10%</a:t>
                      </a:r>
                      <a:r>
                        <a:rPr lang="en-US" sz="1600" b="1" u="sng" baseline="0" dirty="0" smtClean="0"/>
                        <a:t>, 4%, 2%, 0.2% Annual Chance</a:t>
                      </a:r>
                      <a:endParaRPr lang="en-US" sz="1600" b="1" u="sng"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rgbClr val="0078AE"/>
                      </a:solidFill>
                      <a:prstDash val="solid"/>
                      <a:round/>
                      <a:headEnd type="none" w="med" len="med"/>
                      <a:tailEnd type="none" w="med" len="med"/>
                    </a:lnR>
                    <a:lnB w="12700" cap="flat" cmpd="sng" algn="ctr">
                      <a:solidFill>
                        <a:srgbClr val="0078AE"/>
                      </a:solidFill>
                      <a:prstDash val="solid"/>
                      <a:round/>
                      <a:headEnd type="none" w="med" len="med"/>
                      <a:tailEnd type="none" w="med" len="med"/>
                    </a:lnB>
                    <a:solidFill>
                      <a:srgbClr val="DDDEDF"/>
                    </a:solidFill>
                  </a:tcPr>
                </a:tc>
                <a:tc>
                  <a:txBody>
                    <a:bodyPr/>
                    <a:lstStyle/>
                    <a:p>
                      <a:pPr algn="ctr"/>
                      <a:r>
                        <a:rPr lang="en-US" sz="1600" b="0" dirty="0" smtClean="0">
                          <a:solidFill>
                            <a:srgbClr val="00B050"/>
                          </a:solidFill>
                          <a:sym typeface="Wingdings"/>
                        </a:rPr>
                        <a:t></a:t>
                      </a:r>
                      <a:endParaRPr lang="en-US" sz="1600" b="0" dirty="0">
                        <a:latin typeface="Wingdings 2" pitchFamily="18" charset="2"/>
                      </a:endParaRPr>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B w="12700" cap="flat" cmpd="sng" algn="ctr">
                      <a:solidFill>
                        <a:srgbClr val="0078AE"/>
                      </a:solidFill>
                      <a:prstDash val="solid"/>
                      <a:round/>
                      <a:headEnd type="none" w="med" len="med"/>
                      <a:tailEnd type="none" w="med" len="med"/>
                    </a:lnB>
                    <a:noFill/>
                  </a:tcPr>
                </a:tc>
                <a:tc>
                  <a:txBody>
                    <a:bodyPr/>
                    <a:lstStyle/>
                    <a:p>
                      <a:pPr algn="ctr"/>
                      <a:r>
                        <a:rPr lang="en-US" sz="1600" b="0" dirty="0" smtClean="0">
                          <a:solidFill>
                            <a:srgbClr val="FF0000"/>
                          </a:solidFill>
                          <a:sym typeface="Wingdings"/>
                        </a:rPr>
                        <a:t></a:t>
                      </a:r>
                      <a:endParaRPr lang="en-US" sz="1600" b="0" dirty="0"/>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B w="12700" cap="flat" cmpd="sng" algn="ctr">
                      <a:solidFill>
                        <a:srgbClr val="0078AE"/>
                      </a:solidFill>
                      <a:prstDash val="solid"/>
                      <a:round/>
                      <a:headEnd type="none" w="med" len="med"/>
                      <a:tailEnd type="none" w="med" len="med"/>
                    </a:lnB>
                    <a:noFill/>
                  </a:tcPr>
                </a:tc>
                <a:tc>
                  <a:txBody>
                    <a:bodyPr/>
                    <a:lstStyle/>
                    <a:p>
                      <a:pPr algn="ctr"/>
                      <a:r>
                        <a:rPr lang="en-US" sz="1600" b="0" dirty="0" smtClean="0">
                          <a:solidFill>
                            <a:srgbClr val="FF0000"/>
                          </a:solidFill>
                          <a:sym typeface="Wingdings"/>
                        </a:rPr>
                        <a:t></a:t>
                      </a:r>
                      <a:endParaRPr lang="en-US" sz="1600" b="0" dirty="0"/>
                    </a:p>
                  </a:txBody>
                  <a:tcPr anchor="ctr">
                    <a:lnL w="12700" cap="flat" cmpd="sng" algn="ctr">
                      <a:solidFill>
                        <a:srgbClr val="0078AE"/>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B w="12700" cap="flat" cmpd="sng" algn="ctr">
                      <a:solidFill>
                        <a:srgbClr val="0078AE"/>
                      </a:solidFill>
                      <a:prstDash val="solid"/>
                      <a:round/>
                      <a:headEnd type="none" w="med" len="med"/>
                      <a:tailEnd type="none" w="med" len="med"/>
                    </a:lnB>
                    <a:noFill/>
                  </a:tcPr>
                </a:tc>
              </a:tr>
              <a:tr h="27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u="sng" dirty="0" smtClean="0"/>
                        <a:t>Depth: 1% (100-yr)</a:t>
                      </a:r>
                      <a:r>
                        <a:rPr lang="en-US" sz="1600" b="1" u="sng" baseline="0" dirty="0" smtClean="0"/>
                        <a:t> Annual Chance</a:t>
                      </a:r>
                      <a:endParaRPr lang="en-US" sz="1600" b="1" u="sng" dirty="0" smtClean="0"/>
                    </a:p>
                  </a:txBody>
                  <a:tcPr anchor="ctr">
                    <a:lnL w="12700" cap="flat" cmpd="sng" algn="ctr">
                      <a:solidFill>
                        <a:schemeClr val="accent1">
                          <a:lumMod val="75000"/>
                        </a:schemeClr>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solidFill>
                      <a:srgbClr val="DDDEDF"/>
                    </a:solidFill>
                  </a:tcPr>
                </a:tc>
                <a:tc>
                  <a:txBody>
                    <a:bodyPr/>
                    <a:lstStyle/>
                    <a:p>
                      <a:pPr algn="ctr"/>
                      <a:r>
                        <a:rPr lang="en-US" sz="1600" b="0" dirty="0" smtClean="0">
                          <a:solidFill>
                            <a:srgbClr val="00B050"/>
                          </a:solidFill>
                          <a:sym typeface="Wingdings"/>
                        </a:rPr>
                        <a:t></a:t>
                      </a:r>
                      <a:endParaRPr lang="en-US" sz="1600" b="0" dirty="0"/>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00B050"/>
                          </a:solidFill>
                          <a:sym typeface="Wingdings"/>
                        </a:rPr>
                        <a:t></a:t>
                      </a:r>
                      <a:endParaRPr lang="en-US" sz="1600" b="0" dirty="0" smtClean="0"/>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c>
                  <a:txBody>
                    <a:bodyPr/>
                    <a:lstStyle/>
                    <a:p>
                      <a:pPr algn="ctr"/>
                      <a:r>
                        <a:rPr lang="en-US" sz="1600" b="0" dirty="0" smtClean="0">
                          <a:solidFill>
                            <a:srgbClr val="00B050"/>
                          </a:solidFill>
                          <a:sym typeface="Wingdings"/>
                        </a:rPr>
                        <a:t></a:t>
                      </a:r>
                      <a:endParaRPr lang="en-US" sz="1600" b="0" dirty="0"/>
                    </a:p>
                  </a:txBody>
                  <a:tcPr anchor="ctr">
                    <a:lnL w="12700" cap="flat" cmpd="sng" algn="ctr">
                      <a:solidFill>
                        <a:srgbClr val="0078AE"/>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r>
              <a:tr h="27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Depth: Additional Flood Frequencies (e.g. 50%</a:t>
                      </a:r>
                      <a:r>
                        <a:rPr lang="en-US" sz="1600" baseline="0" dirty="0" smtClean="0"/>
                        <a:t>, 20%,  0.5%, 1%+, etc.)</a:t>
                      </a:r>
                      <a:endParaRPr lang="en-US" sz="1600" dirty="0" smtClean="0"/>
                    </a:p>
                  </a:txBody>
                  <a:tcPr anchor="ctr">
                    <a:lnL w="12700" cap="flat" cmpd="sng" algn="ctr">
                      <a:solidFill>
                        <a:schemeClr val="accent1">
                          <a:lumMod val="75000"/>
                        </a:schemeClr>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solidFill>
                      <a:srgbClr val="DDDEDF"/>
                    </a:solidFill>
                  </a:tcPr>
                </a:tc>
                <a:tc>
                  <a:txBody>
                    <a:bodyPr/>
                    <a:lstStyle/>
                    <a:p>
                      <a:pPr algn="ctr"/>
                      <a:r>
                        <a:rPr lang="en-US" sz="1600" b="0" dirty="0" smtClean="0">
                          <a:solidFill>
                            <a:srgbClr val="FF0000"/>
                          </a:solidFill>
                          <a:sym typeface="Wingdings"/>
                        </a:rPr>
                        <a:t></a:t>
                      </a:r>
                      <a:endParaRPr lang="en-US" sz="1600" b="1" dirty="0"/>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c>
                  <a:txBody>
                    <a:bodyPr/>
                    <a:lstStyle/>
                    <a:p>
                      <a:pPr algn="ctr"/>
                      <a:r>
                        <a:rPr lang="en-US" sz="1600" b="0" dirty="0" smtClean="0">
                          <a:solidFill>
                            <a:srgbClr val="FF0000"/>
                          </a:solidFill>
                          <a:sym typeface="Wingdings"/>
                        </a:rPr>
                        <a:t></a:t>
                      </a:r>
                      <a:endParaRPr lang="en-US" sz="1600" b="1" dirty="0"/>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c>
                  <a:txBody>
                    <a:bodyPr/>
                    <a:lstStyle/>
                    <a:p>
                      <a:pPr algn="ctr"/>
                      <a:r>
                        <a:rPr lang="en-US" sz="1600" b="0" dirty="0" smtClean="0">
                          <a:solidFill>
                            <a:srgbClr val="FF0000"/>
                          </a:solidFill>
                          <a:sym typeface="Wingdings"/>
                        </a:rPr>
                        <a:t></a:t>
                      </a:r>
                      <a:endParaRPr lang="en-US" sz="1600" b="1" dirty="0"/>
                    </a:p>
                  </a:txBody>
                  <a:tcPr anchor="ctr">
                    <a:lnL w="12700" cap="flat" cmpd="sng" algn="ctr">
                      <a:solidFill>
                        <a:srgbClr val="0078AE"/>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r>
              <a:tr h="27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u="sng" dirty="0" smtClean="0"/>
                        <a:t>Percent Annual Chance of Flooding</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solidFill>
                      <a:srgbClr val="DDDEDF"/>
                    </a:solidFill>
                  </a:tcPr>
                </a:tc>
                <a:tc>
                  <a:txBody>
                    <a:bodyPr/>
                    <a:lstStyle/>
                    <a:p>
                      <a:pPr algn="ctr"/>
                      <a:r>
                        <a:rPr lang="en-US" sz="1600" b="0" dirty="0" smtClean="0">
                          <a:solidFill>
                            <a:srgbClr val="00B050"/>
                          </a:solidFill>
                          <a:sym typeface="Wingdings"/>
                        </a:rPr>
                        <a:t></a:t>
                      </a:r>
                      <a:endParaRPr lang="en-US" sz="1600" b="0" dirty="0">
                        <a:latin typeface="Wingdings 2" pitchFamily="18" charset="2"/>
                      </a:endParaRPr>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c>
                  <a:txBody>
                    <a:bodyPr/>
                    <a:lstStyle/>
                    <a:p>
                      <a:pPr algn="ctr"/>
                      <a:r>
                        <a:rPr lang="en-US" sz="1600" b="0" dirty="0" smtClean="0">
                          <a:solidFill>
                            <a:srgbClr val="FF0000"/>
                          </a:solidFill>
                          <a:sym typeface="Wingdings"/>
                        </a:rPr>
                        <a:t></a:t>
                      </a:r>
                      <a:endParaRPr lang="en-US" sz="1600" b="0" dirty="0"/>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c>
                  <a:txBody>
                    <a:bodyPr/>
                    <a:lstStyle/>
                    <a:p>
                      <a:pPr algn="ctr"/>
                      <a:r>
                        <a:rPr lang="en-US" sz="1600" b="0" dirty="0" smtClean="0">
                          <a:solidFill>
                            <a:srgbClr val="FF0000"/>
                          </a:solidFill>
                          <a:sym typeface="Wingdings"/>
                        </a:rPr>
                        <a:t></a:t>
                      </a:r>
                      <a:endParaRPr lang="en-US" sz="1600" b="0" dirty="0"/>
                    </a:p>
                  </a:txBody>
                  <a:tcPr anchor="ctr">
                    <a:lnL w="12700" cap="flat" cmpd="sng" algn="ctr">
                      <a:solidFill>
                        <a:srgbClr val="0078AE"/>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r>
              <a:tr h="27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u="sng" dirty="0" smtClean="0"/>
                        <a:t>Percent Chance of Flooding over a 30-yr Period</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solidFill>
                      <a:srgbClr val="DDDEDF"/>
                    </a:solidFill>
                  </a:tcPr>
                </a:tc>
                <a:tc>
                  <a:txBody>
                    <a:bodyPr/>
                    <a:lstStyle/>
                    <a:p>
                      <a:pPr algn="ctr"/>
                      <a:r>
                        <a:rPr lang="en-US" sz="1600" b="0" dirty="0" smtClean="0">
                          <a:solidFill>
                            <a:srgbClr val="00B050"/>
                          </a:solidFill>
                          <a:sym typeface="Wingdings"/>
                        </a:rPr>
                        <a:t></a:t>
                      </a:r>
                      <a:endParaRPr lang="en-US" sz="1600" b="0" dirty="0"/>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c>
                  <a:txBody>
                    <a:bodyPr/>
                    <a:lstStyle/>
                    <a:p>
                      <a:pPr algn="ctr"/>
                      <a:r>
                        <a:rPr lang="en-US" sz="1600" b="0" dirty="0" smtClean="0">
                          <a:solidFill>
                            <a:srgbClr val="FF0000"/>
                          </a:solidFill>
                          <a:sym typeface="Wingdings"/>
                        </a:rPr>
                        <a:t></a:t>
                      </a:r>
                      <a:endParaRPr lang="en-US" sz="1600" b="0" dirty="0"/>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c>
                  <a:txBody>
                    <a:bodyPr/>
                    <a:lstStyle/>
                    <a:p>
                      <a:pPr algn="ctr"/>
                      <a:r>
                        <a:rPr lang="en-US" sz="1600" b="0" dirty="0" smtClean="0">
                          <a:solidFill>
                            <a:srgbClr val="FF0000"/>
                          </a:solidFill>
                          <a:sym typeface="Wingdings"/>
                        </a:rPr>
                        <a:t></a:t>
                      </a:r>
                      <a:endParaRPr lang="en-US" sz="1600" b="0" dirty="0"/>
                    </a:p>
                  </a:txBody>
                  <a:tcPr anchor="ctr">
                    <a:lnL w="12700" cap="flat" cmpd="sng" algn="ctr">
                      <a:solidFill>
                        <a:srgbClr val="0078AE"/>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r>
              <a:tr h="271112">
                <a:tc>
                  <a:txBody>
                    <a:bodyPr/>
                    <a:lstStyle/>
                    <a:p>
                      <a:r>
                        <a:rPr lang="en-US" sz="1600" dirty="0" smtClean="0"/>
                        <a:t>Water Surface Elevation*:</a:t>
                      </a:r>
                      <a:r>
                        <a:rPr lang="en-US" sz="1600" baseline="0" dirty="0" smtClean="0"/>
                        <a:t> 50%, 20%, </a:t>
                      </a:r>
                      <a:r>
                        <a:rPr lang="en-US" sz="1600" dirty="0" smtClean="0"/>
                        <a:t>10%,</a:t>
                      </a:r>
                      <a:r>
                        <a:rPr lang="en-US" sz="1600" baseline="0" dirty="0" smtClean="0"/>
                        <a:t> 4%, 2%, 1%, 1%+, 0.5%, 0.2%  </a:t>
                      </a:r>
                      <a:endParaRPr lang="en-US" sz="1600" b="0" u="none"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solidFill>
                      <a:srgbClr val="DDDEDF"/>
                    </a:solidFill>
                  </a:tcPr>
                </a:tc>
                <a:tc>
                  <a:txBody>
                    <a:bodyPr/>
                    <a:lstStyle/>
                    <a:p>
                      <a:pPr algn="ctr"/>
                      <a:r>
                        <a:rPr lang="en-US" sz="1600" b="0" dirty="0" smtClean="0">
                          <a:solidFill>
                            <a:srgbClr val="FF0000"/>
                          </a:solidFill>
                          <a:sym typeface="Wingdings"/>
                        </a:rPr>
                        <a:t></a:t>
                      </a:r>
                      <a:endParaRPr lang="en-US" sz="1600" b="1" dirty="0"/>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c>
                  <a:txBody>
                    <a:bodyPr/>
                    <a:lstStyle/>
                    <a:p>
                      <a:pPr algn="ctr"/>
                      <a:r>
                        <a:rPr lang="en-US" sz="1600" b="0" dirty="0" smtClean="0">
                          <a:solidFill>
                            <a:srgbClr val="FF0000"/>
                          </a:solidFill>
                          <a:sym typeface="Wingdings"/>
                        </a:rPr>
                        <a:t></a:t>
                      </a:r>
                      <a:endParaRPr lang="en-US" sz="1600" b="1" dirty="0"/>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c>
                  <a:txBody>
                    <a:bodyPr/>
                    <a:lstStyle/>
                    <a:p>
                      <a:pPr algn="ctr"/>
                      <a:r>
                        <a:rPr lang="en-US" sz="1600" b="0" dirty="0" smtClean="0">
                          <a:solidFill>
                            <a:srgbClr val="FF0000"/>
                          </a:solidFill>
                          <a:sym typeface="Wingdings"/>
                        </a:rPr>
                        <a:t></a:t>
                      </a:r>
                      <a:endParaRPr lang="en-US" sz="1600" b="1" dirty="0"/>
                    </a:p>
                  </a:txBody>
                  <a:tcPr anchor="ctr">
                    <a:lnL w="12700" cap="flat" cmpd="sng" algn="ctr">
                      <a:solidFill>
                        <a:srgbClr val="0078AE"/>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r>
              <a:tr h="27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dirty="0" smtClean="0"/>
                        <a:t>Velocity</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solidFill>
                      <a:srgbClr val="DDDEDF"/>
                    </a:solidFill>
                  </a:tcPr>
                </a:tc>
                <a:tc>
                  <a:txBody>
                    <a:bodyPr/>
                    <a:lstStyle/>
                    <a:p>
                      <a:pPr algn="ctr"/>
                      <a:r>
                        <a:rPr lang="en-US" sz="1600" b="0" dirty="0" smtClean="0">
                          <a:solidFill>
                            <a:srgbClr val="FF0000"/>
                          </a:solidFill>
                          <a:sym typeface="Wingdings"/>
                        </a:rPr>
                        <a:t></a:t>
                      </a:r>
                      <a:endParaRPr lang="en-US" sz="1600" b="0" dirty="0"/>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c>
                  <a:txBody>
                    <a:bodyPr/>
                    <a:lstStyle/>
                    <a:p>
                      <a:pPr algn="ctr"/>
                      <a:r>
                        <a:rPr lang="en-US" sz="1600" b="0" dirty="0" smtClean="0">
                          <a:solidFill>
                            <a:srgbClr val="FF0000"/>
                          </a:solidFill>
                          <a:sym typeface="Wingdings"/>
                        </a:rPr>
                        <a:t></a:t>
                      </a:r>
                      <a:endParaRPr lang="en-US" sz="1600" b="0" dirty="0"/>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c>
                  <a:txBody>
                    <a:bodyPr/>
                    <a:lstStyle/>
                    <a:p>
                      <a:pPr algn="ctr"/>
                      <a:r>
                        <a:rPr lang="en-US" sz="1600" b="0" dirty="0" smtClean="0">
                          <a:solidFill>
                            <a:srgbClr val="FF0000"/>
                          </a:solidFill>
                          <a:sym typeface="Wingdings"/>
                        </a:rPr>
                        <a:t></a:t>
                      </a:r>
                      <a:endParaRPr lang="en-US" sz="1600" b="0" dirty="0"/>
                    </a:p>
                  </a:txBody>
                  <a:tcPr anchor="ctr">
                    <a:lnL w="12700" cap="flat" cmpd="sng" algn="ctr">
                      <a:solidFill>
                        <a:srgbClr val="0078AE"/>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r>
              <a:tr h="27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baseline="0" dirty="0" smtClean="0"/>
                        <a:t>Water Surface Elevation Change</a:t>
                      </a:r>
                      <a:endParaRPr lang="en-US" sz="1600" b="0" u="none" dirty="0" smtClean="0"/>
                    </a:p>
                  </a:txBody>
                  <a:tcPr anchor="ctr">
                    <a:lnL w="12700" cap="flat" cmpd="sng" algn="ctr">
                      <a:solidFill>
                        <a:schemeClr val="accent1">
                          <a:lumMod val="75000"/>
                        </a:schemeClr>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solidFill>
                      <a:srgbClr val="DDDEDF"/>
                    </a:solidFill>
                  </a:tcPr>
                </a:tc>
                <a:tc>
                  <a:txBody>
                    <a:bodyPr/>
                    <a:lstStyle/>
                    <a:p>
                      <a:pPr algn="ctr"/>
                      <a:r>
                        <a:rPr lang="en-US" sz="1600" b="0" dirty="0" smtClean="0">
                          <a:solidFill>
                            <a:srgbClr val="FF0000"/>
                          </a:solidFill>
                          <a:sym typeface="Wingdings"/>
                        </a:rPr>
                        <a:t></a:t>
                      </a:r>
                      <a:endParaRPr lang="en-US" sz="1600" b="0" dirty="0"/>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c>
                  <a:txBody>
                    <a:bodyPr/>
                    <a:lstStyle/>
                    <a:p>
                      <a:pPr algn="ctr"/>
                      <a:r>
                        <a:rPr lang="en-US" sz="1600" b="0" dirty="0" smtClean="0">
                          <a:solidFill>
                            <a:srgbClr val="FF0000"/>
                          </a:solidFill>
                          <a:sym typeface="Wingdings"/>
                        </a:rPr>
                        <a:t></a:t>
                      </a:r>
                      <a:endParaRPr lang="en-US" sz="1600" b="0" dirty="0"/>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c>
                  <a:txBody>
                    <a:bodyPr/>
                    <a:lstStyle/>
                    <a:p>
                      <a:pPr algn="ctr"/>
                      <a:r>
                        <a:rPr lang="en-US" sz="1600" b="0" dirty="0" smtClean="0">
                          <a:solidFill>
                            <a:srgbClr val="FF0000"/>
                          </a:solidFill>
                          <a:sym typeface="Wingdings"/>
                        </a:rPr>
                        <a:t></a:t>
                      </a:r>
                      <a:endParaRPr lang="en-US" sz="1600" b="0" dirty="0"/>
                    </a:p>
                  </a:txBody>
                  <a:tcPr anchor="ctr">
                    <a:lnL w="12700" cap="flat" cmpd="sng" algn="ctr">
                      <a:solidFill>
                        <a:srgbClr val="0078AE"/>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r>
              <a:tr h="27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Depth: Annualized</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solidFill>
                      <a:srgbClr val="DDDEDF"/>
                    </a:solidFill>
                  </a:tcPr>
                </a:tc>
                <a:tc>
                  <a:txBody>
                    <a:bodyPr/>
                    <a:lstStyle/>
                    <a:p>
                      <a:pPr algn="ctr"/>
                      <a:r>
                        <a:rPr lang="en-US" sz="1600" b="0" dirty="0" smtClean="0">
                          <a:solidFill>
                            <a:srgbClr val="FF0000"/>
                          </a:solidFill>
                          <a:sym typeface="Wingdings"/>
                        </a:rPr>
                        <a:t></a:t>
                      </a:r>
                      <a:endParaRPr lang="en-US" sz="1600" b="1" dirty="0"/>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c>
                  <a:txBody>
                    <a:bodyPr/>
                    <a:lstStyle/>
                    <a:p>
                      <a:pPr algn="ctr"/>
                      <a:r>
                        <a:rPr lang="en-US" sz="1600" b="0" dirty="0" smtClean="0">
                          <a:solidFill>
                            <a:srgbClr val="FF0000"/>
                          </a:solidFill>
                          <a:sym typeface="Wingdings"/>
                        </a:rPr>
                        <a:t></a:t>
                      </a:r>
                      <a:endParaRPr lang="en-US" sz="1600" b="1" dirty="0"/>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c>
                  <a:txBody>
                    <a:bodyPr/>
                    <a:lstStyle/>
                    <a:p>
                      <a:pPr algn="ctr"/>
                      <a:r>
                        <a:rPr lang="en-US" sz="1600" b="0" dirty="0" smtClean="0">
                          <a:solidFill>
                            <a:srgbClr val="FF0000"/>
                          </a:solidFill>
                          <a:sym typeface="Wingdings"/>
                        </a:rPr>
                        <a:t></a:t>
                      </a:r>
                      <a:endParaRPr lang="en-US" sz="1600" b="1" dirty="0"/>
                    </a:p>
                  </a:txBody>
                  <a:tcPr anchor="ctr">
                    <a:lnL w="12700" cap="flat" cmpd="sng" algn="ctr">
                      <a:solidFill>
                        <a:srgbClr val="0078AE"/>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r>
              <a:tr h="27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Top &amp; Toe of Levee</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solidFill>
                      <a:srgbClr val="DDDEDF"/>
                    </a:solidFill>
                  </a:tcPr>
                </a:tc>
                <a:tc>
                  <a:txBody>
                    <a:bodyPr/>
                    <a:lstStyle/>
                    <a:p>
                      <a:pPr algn="ctr"/>
                      <a:r>
                        <a:rPr lang="en-US" sz="1600" b="0" dirty="0" smtClean="0"/>
                        <a:t>N/A</a:t>
                      </a:r>
                      <a:endParaRPr lang="en-US" sz="1600" b="0" dirty="0"/>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c>
                  <a:txBody>
                    <a:bodyPr/>
                    <a:lstStyle/>
                    <a:p>
                      <a:pPr algn="ctr"/>
                      <a:r>
                        <a:rPr lang="en-US" sz="1600" b="0" dirty="0" smtClean="0"/>
                        <a:t>N/A</a:t>
                      </a:r>
                      <a:endParaRPr lang="en-US" sz="1600" b="0" dirty="0"/>
                    </a:p>
                  </a:txBody>
                  <a:tcPr anchor="ctr">
                    <a:lnL w="12700" cap="flat" cmpd="sng" algn="ctr">
                      <a:solidFill>
                        <a:srgbClr val="0078AE"/>
                      </a:solidFill>
                      <a:prstDash val="solid"/>
                      <a:round/>
                      <a:headEnd type="none" w="med" len="med"/>
                      <a:tailEnd type="none" w="med" len="med"/>
                    </a:lnL>
                    <a:lnR w="12700" cap="flat" cmpd="sng" algn="ctr">
                      <a:solidFill>
                        <a:srgbClr val="0078AE"/>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FF0000"/>
                          </a:solidFill>
                          <a:sym typeface="Wingdings"/>
                        </a:rPr>
                        <a:t></a:t>
                      </a:r>
                      <a:endParaRPr lang="en-US" sz="1600" b="1" dirty="0" smtClean="0"/>
                    </a:p>
                  </a:txBody>
                  <a:tcPr anchor="ctr">
                    <a:lnL w="12700" cap="flat" cmpd="sng" algn="ctr">
                      <a:solidFill>
                        <a:srgbClr val="0078AE"/>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78AE"/>
                      </a:solidFill>
                      <a:prstDash val="solid"/>
                      <a:round/>
                      <a:headEnd type="none" w="med" len="med"/>
                      <a:tailEnd type="none" w="med" len="med"/>
                    </a:lnT>
                    <a:lnB w="12700" cap="flat" cmpd="sng" algn="ctr">
                      <a:solidFill>
                        <a:srgbClr val="0078AE"/>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AECOM">
      <a:dk1>
        <a:srgbClr val="000000"/>
      </a:dk1>
      <a:lt1>
        <a:sysClr val="window" lastClr="FFFFFF"/>
      </a:lt1>
      <a:dk2>
        <a:srgbClr val="000000"/>
      </a:dk2>
      <a:lt2>
        <a:srgbClr val="FFFFFF"/>
      </a:lt2>
      <a:accent1>
        <a:srgbClr val="63C1DF"/>
      </a:accent1>
      <a:accent2>
        <a:srgbClr val="7DDC1E"/>
      </a:accent2>
      <a:accent3>
        <a:srgbClr val="FC9F1A"/>
      </a:accent3>
      <a:accent4>
        <a:srgbClr val="9C0880"/>
      </a:accent4>
      <a:accent5>
        <a:srgbClr val="988F86"/>
      </a:accent5>
      <a:accent6>
        <a:srgbClr val="000000"/>
      </a:accent6>
      <a:hlink>
        <a:srgbClr val="63C1DF"/>
      </a:hlink>
      <a:folHlink>
        <a:srgbClr val="988F8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BLUE_White Bkgd">
  <a:themeElements>
    <a:clrScheme name="AECOM">
      <a:dk1>
        <a:srgbClr val="000000"/>
      </a:dk1>
      <a:lt1>
        <a:sysClr val="window" lastClr="FFFFFF"/>
      </a:lt1>
      <a:dk2>
        <a:srgbClr val="000000"/>
      </a:dk2>
      <a:lt2>
        <a:srgbClr val="FFFFFF"/>
      </a:lt2>
      <a:accent1>
        <a:srgbClr val="63C1DF"/>
      </a:accent1>
      <a:accent2>
        <a:srgbClr val="7DDC1E"/>
      </a:accent2>
      <a:accent3>
        <a:srgbClr val="FC9F1A"/>
      </a:accent3>
      <a:accent4>
        <a:srgbClr val="9C0880"/>
      </a:accent4>
      <a:accent5>
        <a:srgbClr val="988F86"/>
      </a:accent5>
      <a:accent6>
        <a:srgbClr val="000000"/>
      </a:accent6>
      <a:hlink>
        <a:srgbClr val="63C1DF"/>
      </a:hlink>
      <a:folHlink>
        <a:srgbClr val="988F8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GREEN_White Bkgd">
  <a:themeElements>
    <a:clrScheme name="AECOM">
      <a:dk1>
        <a:srgbClr val="000000"/>
      </a:dk1>
      <a:lt1>
        <a:sysClr val="window" lastClr="FFFFFF"/>
      </a:lt1>
      <a:dk2>
        <a:srgbClr val="000000"/>
      </a:dk2>
      <a:lt2>
        <a:srgbClr val="FFFFFF"/>
      </a:lt2>
      <a:accent1>
        <a:srgbClr val="63C1DF"/>
      </a:accent1>
      <a:accent2>
        <a:srgbClr val="7DDC1E"/>
      </a:accent2>
      <a:accent3>
        <a:srgbClr val="FC9F1A"/>
      </a:accent3>
      <a:accent4>
        <a:srgbClr val="9C0880"/>
      </a:accent4>
      <a:accent5>
        <a:srgbClr val="988F86"/>
      </a:accent5>
      <a:accent6>
        <a:srgbClr val="000000"/>
      </a:accent6>
      <a:hlink>
        <a:srgbClr val="63C1DF"/>
      </a:hlink>
      <a:folHlink>
        <a:srgbClr val="988F8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smtClean="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ORANGE_White Bkgd">
  <a:themeElements>
    <a:clrScheme name="AECOM">
      <a:dk1>
        <a:srgbClr val="000000"/>
      </a:dk1>
      <a:lt1>
        <a:sysClr val="window" lastClr="FFFFFF"/>
      </a:lt1>
      <a:dk2>
        <a:srgbClr val="000000"/>
      </a:dk2>
      <a:lt2>
        <a:srgbClr val="FFFFFF"/>
      </a:lt2>
      <a:accent1>
        <a:srgbClr val="63C1DF"/>
      </a:accent1>
      <a:accent2>
        <a:srgbClr val="7DDC1E"/>
      </a:accent2>
      <a:accent3>
        <a:srgbClr val="FC9F1A"/>
      </a:accent3>
      <a:accent4>
        <a:srgbClr val="9C0880"/>
      </a:accent4>
      <a:accent5>
        <a:srgbClr val="988F86"/>
      </a:accent5>
      <a:accent6>
        <a:srgbClr val="000000"/>
      </a:accent6>
      <a:hlink>
        <a:srgbClr val="63C1DF"/>
      </a:hlink>
      <a:folHlink>
        <a:srgbClr val="988F8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smtClean="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MAGENTA_White Bkgd">
  <a:themeElements>
    <a:clrScheme name="AECOM">
      <a:dk1>
        <a:srgbClr val="000000"/>
      </a:dk1>
      <a:lt1>
        <a:sysClr val="window" lastClr="FFFFFF"/>
      </a:lt1>
      <a:dk2>
        <a:srgbClr val="000000"/>
      </a:dk2>
      <a:lt2>
        <a:srgbClr val="FFFFFF"/>
      </a:lt2>
      <a:accent1>
        <a:srgbClr val="63C1DF"/>
      </a:accent1>
      <a:accent2>
        <a:srgbClr val="7DDC1E"/>
      </a:accent2>
      <a:accent3>
        <a:srgbClr val="FC9F1A"/>
      </a:accent3>
      <a:accent4>
        <a:srgbClr val="9C0880"/>
      </a:accent4>
      <a:accent5>
        <a:srgbClr val="988F86"/>
      </a:accent5>
      <a:accent6>
        <a:srgbClr val="000000"/>
      </a:accent6>
      <a:hlink>
        <a:srgbClr val="63C1DF"/>
      </a:hlink>
      <a:folHlink>
        <a:srgbClr val="988F8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smtClean="0">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Joanna MT Std SemiBol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1129</TotalTime>
  <Words>1709</Words>
  <Application>Microsoft Office PowerPoint</Application>
  <PresentationFormat>On-screen Show (4:3)</PresentationFormat>
  <Paragraphs>295</Paragraphs>
  <Slides>33</Slides>
  <Notes>18</Notes>
  <HiddenSlides>0</HiddenSlides>
  <MMClips>0</MMClips>
  <ScaleCrop>false</ScaleCrop>
  <HeadingPairs>
    <vt:vector size="4" baseType="variant">
      <vt:variant>
        <vt:lpstr>Theme</vt:lpstr>
      </vt:variant>
      <vt:variant>
        <vt:i4>6</vt:i4>
      </vt:variant>
      <vt:variant>
        <vt:lpstr>Slide Titles</vt:lpstr>
      </vt:variant>
      <vt:variant>
        <vt:i4>33</vt:i4>
      </vt:variant>
    </vt:vector>
  </HeadingPairs>
  <TitlesOfParts>
    <vt:vector size="39" baseType="lpstr">
      <vt:lpstr>blank</vt:lpstr>
      <vt:lpstr>BLUE_White Bkgd</vt:lpstr>
      <vt:lpstr>GREEN_White Bkgd</vt:lpstr>
      <vt:lpstr>ORANGE_White Bkgd</vt:lpstr>
      <vt:lpstr>MAGENTA_White Bkgd</vt:lpstr>
      <vt:lpstr>1_Default Design</vt:lpstr>
      <vt:lpstr>Overview of FEMA’s Risk MAP Program &amp; Taming the Terrain Beast</vt:lpstr>
      <vt:lpstr>Agenda </vt:lpstr>
      <vt:lpstr>FEMA’s Risk MAP Program</vt:lpstr>
      <vt:lpstr>Countywide Studies</vt:lpstr>
      <vt:lpstr>Watershed Studies</vt:lpstr>
      <vt:lpstr>Flood Risk Products &amp; Datasets</vt:lpstr>
      <vt:lpstr>Slide 7</vt:lpstr>
      <vt:lpstr>Flood Risk Datasets</vt:lpstr>
      <vt:lpstr>Flood Depth &amp; Analysis Grids</vt:lpstr>
      <vt:lpstr>Flood Depth Grids</vt:lpstr>
      <vt:lpstr>Flood Depth Grid Development</vt:lpstr>
      <vt:lpstr>Flood Depth Grid Development</vt:lpstr>
      <vt:lpstr>Flood Depth Grid Development</vt:lpstr>
      <vt:lpstr>Flood Depth Grid Development</vt:lpstr>
      <vt:lpstr>Flood Depth &amp; Analysis Grids</vt:lpstr>
      <vt:lpstr>Percent Chance of Flooding Grids</vt:lpstr>
      <vt:lpstr>Slide 17</vt:lpstr>
      <vt:lpstr>Slide 18</vt:lpstr>
      <vt:lpstr>Slide 19</vt:lpstr>
      <vt:lpstr>Slide 20</vt:lpstr>
      <vt:lpstr>Slide 21</vt:lpstr>
      <vt:lpstr>Slide 22</vt:lpstr>
      <vt:lpstr>Slide 23</vt:lpstr>
      <vt:lpstr>Elevation Data Acquisition</vt:lpstr>
      <vt:lpstr>Risk MAP Elevation Data Strategy</vt:lpstr>
      <vt:lpstr>Taming the Terrain Beast</vt:lpstr>
      <vt:lpstr>Internal lessons learned:</vt:lpstr>
      <vt:lpstr>The Virtual Office: The cloud before the cloud was cool?</vt:lpstr>
      <vt:lpstr>Custom Tool Development</vt:lpstr>
      <vt:lpstr>WISE currently stores complete TIN and DEMs from LIDAR for the entire state of North Carolina in one seamless project  (50,000 square miles, billions of points)</vt:lpstr>
      <vt:lpstr>Ideas to take away for Arc Hydro River:</vt:lpstr>
      <vt:lpstr>Ideas to take away for Arc Hydro River:</vt:lpstr>
      <vt:lpstr>Q&amp;A?</vt:lpstr>
    </vt:vector>
  </TitlesOfParts>
  <Company>HSMM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Blue–Green Gradation</dc:title>
  <dc:creator>Gray Minton</dc:creator>
  <cp:lastModifiedBy>Andy Bonner</cp:lastModifiedBy>
  <cp:revision>54</cp:revision>
  <dcterms:created xsi:type="dcterms:W3CDTF">2010-04-02T17:40:17Z</dcterms:created>
  <dcterms:modified xsi:type="dcterms:W3CDTF">2010-12-02T13:51:54Z</dcterms:modified>
</cp:coreProperties>
</file>