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480F8-12E2-4EBC-AB61-8A5FEC52D65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82D22F-C754-48F8-9CE9-AB935E7054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Resources of the Atlanta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Jason Allard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Atlanta has water shortages due to location in upper watersheds.</a:t>
            </a:r>
          </a:p>
          <a:p>
            <a:r>
              <a:rPr lang="en-US" dirty="0" smtClean="0"/>
              <a:t>Future growth could be seriously inhibited by Court rulings or prolonged drought periods.</a:t>
            </a:r>
          </a:p>
          <a:p>
            <a:r>
              <a:rPr lang="en-US" dirty="0" smtClean="0"/>
              <a:t>No easy solutions.</a:t>
            </a:r>
          </a:p>
          <a:p>
            <a:r>
              <a:rPr lang="en-US" dirty="0" smtClean="0"/>
              <a:t>More reservoir storage, better conservation.</a:t>
            </a:r>
          </a:p>
          <a:p>
            <a:r>
              <a:rPr lang="en-US" dirty="0" smtClean="0"/>
              <a:t>There are numerous other regions in the U.S. that will have to address water shortages in the near future.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Shortage in Atlanta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Atlanta experience water shortages?</a:t>
            </a:r>
          </a:p>
          <a:p>
            <a:r>
              <a:rPr lang="en-US" dirty="0" smtClean="0"/>
              <a:t>How has Atlanta’s growth contributed to the shortages?</a:t>
            </a:r>
          </a:p>
          <a:p>
            <a:r>
              <a:rPr lang="en-US" dirty="0" smtClean="0"/>
              <a:t>Will the local water resources be able to keep up with Atlanta’s future growth?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791524" cy="24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5636" t="14597" r="2518" b="7102"/>
          <a:stretch>
            <a:fillRect/>
          </a:stretch>
        </p:blipFill>
        <p:spPr bwMode="auto">
          <a:xfrm>
            <a:off x="381000" y="1905000"/>
            <a:ext cx="4254722" cy="28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Atlanta Sprawl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999" t="13665" r="1743" b="6832"/>
          <a:stretch>
            <a:fillRect/>
          </a:stretch>
        </p:blipFill>
        <p:spPr bwMode="auto">
          <a:xfrm>
            <a:off x="457200" y="1905000"/>
            <a:ext cx="4419600" cy="31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935480"/>
            <a:ext cx="3657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Blue cells represent conversion to urban land between 1992 and 2001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15.1% increase in urban land, from 1028 to 1183 sq. mi.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441" t="13672" r="2934" b="7401"/>
          <a:stretch>
            <a:fillRect/>
          </a:stretch>
        </p:blipFill>
        <p:spPr bwMode="auto">
          <a:xfrm>
            <a:off x="457200" y="1981200"/>
            <a:ext cx="637335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tlanta_metro_percent_allocation_by_watershed.jpg"/>
          <p:cNvPicPr/>
          <p:nvPr/>
        </p:nvPicPr>
        <p:blipFill>
          <a:blip r:embed="rId3" cstate="print"/>
          <a:srcRect l="11082" t="14820" r="39519" b="66168"/>
          <a:stretch>
            <a:fillRect/>
          </a:stretch>
        </p:blipFill>
        <p:spPr>
          <a:xfrm>
            <a:off x="6096000" y="3352800"/>
            <a:ext cx="2711303" cy="135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Regional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999" t="13975" r="3251" b="8075"/>
          <a:stretch>
            <a:fillRect/>
          </a:stretch>
        </p:blipFill>
        <p:spPr bwMode="auto">
          <a:xfrm>
            <a:off x="3581400" y="2133600"/>
            <a:ext cx="5155196" cy="414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133600"/>
            <a:ext cx="3505200" cy="4160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Eastern U.S. water law says equal rights among users, i.e. states. </a:t>
            </a:r>
            <a:endParaRPr lang="en-US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Endangered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in Apalachicola Bay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 Lanier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3794943" cy="27599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962400" cy="2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4" cstate="print"/>
          <a:srcRect l="58839" t="20523" r="15471" b="41113"/>
          <a:stretch>
            <a:fillRect/>
          </a:stretch>
        </p:blipFill>
        <p:spPr bwMode="auto">
          <a:xfrm>
            <a:off x="6324600" y="1295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– 1% of future supply due to bedrock.</a:t>
            </a:r>
          </a:p>
          <a:p>
            <a:r>
              <a:rPr lang="en-US" dirty="0" smtClean="0"/>
              <a:t>More Reservoirs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6407" t="13975" r="3100" b="6832"/>
          <a:stretch>
            <a:fillRect/>
          </a:stretch>
        </p:blipFill>
        <p:spPr bwMode="auto">
          <a:xfrm>
            <a:off x="3200400" y="2514600"/>
            <a:ext cx="5447920" cy="38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Conservation/Reuse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otal water usage.jpg"/>
          <p:cNvPicPr/>
          <p:nvPr/>
        </p:nvPicPr>
        <p:blipFill>
          <a:blip r:embed="rId2" cstate="print"/>
          <a:srcRect l="11276" t="15868" r="14222" b="47155"/>
          <a:stretch>
            <a:fillRect/>
          </a:stretch>
        </p:blipFill>
        <p:spPr>
          <a:xfrm>
            <a:off x="609600" y="2743200"/>
            <a:ext cx="4085118" cy="2626242"/>
          </a:xfrm>
          <a:prstGeom prst="rect">
            <a:avLst/>
          </a:prstGeom>
        </p:spPr>
      </p:pic>
      <p:pic>
        <p:nvPicPr>
          <p:cNvPr id="5" name="Picture 4" descr="Atlanta_water_usage_per_capita.jpg"/>
          <p:cNvPicPr/>
          <p:nvPr/>
        </p:nvPicPr>
        <p:blipFill>
          <a:blip r:embed="rId3" cstate="print"/>
          <a:srcRect l="11082" t="50000" r="13173" b="12425"/>
          <a:stretch>
            <a:fillRect/>
          </a:stretch>
        </p:blipFill>
        <p:spPr>
          <a:xfrm>
            <a:off x="4800600" y="2743200"/>
            <a:ext cx="4159546" cy="266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176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Water Resources of the Atlanta Region</vt:lpstr>
      <vt:lpstr>Water Shortage in Atlanta Region</vt:lpstr>
      <vt:lpstr>Population Growth</vt:lpstr>
      <vt:lpstr>Atlanta Sprawl</vt:lpstr>
      <vt:lpstr>Water Supply</vt:lpstr>
      <vt:lpstr>Regional Issues</vt:lpstr>
      <vt:lpstr>Lake Lanier</vt:lpstr>
      <vt:lpstr>Solutions</vt:lpstr>
      <vt:lpstr>Solutions</vt:lpstr>
      <vt:lpstr>Conclusion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of the Atlanta Region</dc:title>
  <dc:creator>Jason Allard</dc:creator>
  <cp:lastModifiedBy>David Maidment</cp:lastModifiedBy>
  <cp:revision>6</cp:revision>
  <dcterms:created xsi:type="dcterms:W3CDTF">2010-11-15T22:18:11Z</dcterms:created>
  <dcterms:modified xsi:type="dcterms:W3CDTF">2010-11-16T13:20:39Z</dcterms:modified>
</cp:coreProperties>
</file>