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68" r:id="rId5"/>
    <p:sldId id="263" r:id="rId6"/>
    <p:sldId id="266" r:id="rId7"/>
    <p:sldId id="269" r:id="rId8"/>
    <p:sldId id="259" r:id="rId9"/>
    <p:sldId id="271" r:id="rId10"/>
    <p:sldId id="274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6633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590" autoAdjust="0"/>
  </p:normalViewPr>
  <p:slideViewPr>
    <p:cSldViewPr>
      <p:cViewPr>
        <p:scale>
          <a:sx n="53" d="100"/>
          <a:sy n="53" d="100"/>
        </p:scale>
        <p:origin x="-1578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4F819-5217-4237-A727-E0BBCE8E68F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72F04A6-8DA8-422E-BFDF-AAE6E680179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Streams: Batch Dissolve: DONE</a:t>
          </a:r>
          <a:endParaRPr lang="en-US" dirty="0"/>
        </a:p>
      </dgm:t>
    </dgm:pt>
    <dgm:pt modelId="{188D4CAC-569A-4FAF-9EC6-272E2A01F437}" type="parTrans" cxnId="{04F700F1-4698-46E6-B5ED-CED3074E0EBA}">
      <dgm:prSet/>
      <dgm:spPr/>
      <dgm:t>
        <a:bodyPr/>
        <a:lstStyle/>
        <a:p>
          <a:endParaRPr lang="en-US"/>
        </a:p>
      </dgm:t>
    </dgm:pt>
    <dgm:pt modelId="{106593E3-E826-4A7B-9D37-1CD222538952}" type="sibTrans" cxnId="{04F700F1-4698-46E6-B5ED-CED3074E0EBA}">
      <dgm:prSet/>
      <dgm:spPr/>
      <dgm:t>
        <a:bodyPr/>
        <a:lstStyle/>
        <a:p>
          <a:endParaRPr lang="en-US"/>
        </a:p>
      </dgm:t>
    </dgm:pt>
    <dgm:pt modelId="{E617107F-CC46-4F51-9FC4-2735FC319C2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Profile Curvature of 2m Elevation</a:t>
          </a:r>
          <a:endParaRPr lang="en-US" dirty="0"/>
        </a:p>
      </dgm:t>
    </dgm:pt>
    <dgm:pt modelId="{1A801698-E1B9-44C3-8A58-8ED89C2589B0}" type="parTrans" cxnId="{0B83AC36-8A04-4FC5-837C-475C244F0CBE}">
      <dgm:prSet/>
      <dgm:spPr/>
      <dgm:t>
        <a:bodyPr/>
        <a:lstStyle/>
        <a:p>
          <a:endParaRPr lang="en-US"/>
        </a:p>
      </dgm:t>
    </dgm:pt>
    <dgm:pt modelId="{EF483B4A-8603-4E84-A3A1-3DBA0A8AA6ED}" type="sibTrans" cxnId="{0B83AC36-8A04-4FC5-837C-475C244F0CBE}">
      <dgm:prSet/>
      <dgm:spPr/>
      <dgm:t>
        <a:bodyPr/>
        <a:lstStyle/>
        <a:p>
          <a:endParaRPr lang="en-US"/>
        </a:p>
      </dgm:t>
    </dgm:pt>
    <dgm:pt modelId="{58769267-FAE4-4C20-B54C-1EC5431347B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3D: Convert Streams to Plot Curvature</a:t>
          </a:r>
          <a:endParaRPr lang="en-US" dirty="0"/>
        </a:p>
      </dgm:t>
    </dgm:pt>
    <dgm:pt modelId="{2C5E3C25-345D-44F7-B42A-0370A7BA2558}" type="parTrans" cxnId="{CBDB435A-A7E5-4D9A-B554-8298EC4268CE}">
      <dgm:prSet/>
      <dgm:spPr/>
      <dgm:t>
        <a:bodyPr/>
        <a:lstStyle/>
        <a:p>
          <a:endParaRPr lang="en-US"/>
        </a:p>
      </dgm:t>
    </dgm:pt>
    <dgm:pt modelId="{34077554-9CCC-4183-8AE4-35ADF03185DB}" type="sibTrans" cxnId="{CBDB435A-A7E5-4D9A-B554-8298EC4268CE}">
      <dgm:prSet/>
      <dgm:spPr/>
      <dgm:t>
        <a:bodyPr/>
        <a:lstStyle/>
        <a:p>
          <a:endParaRPr lang="en-US"/>
        </a:p>
      </dgm:t>
    </dgm:pt>
    <dgm:pt modelId="{C4E9F5BC-4047-4163-8ABD-3FF3359BEFB1}" type="pres">
      <dgm:prSet presAssocID="{CE74F819-5217-4237-A727-E0BBCE8E68FE}" presName="linearFlow" presStyleCnt="0">
        <dgm:presLayoutVars>
          <dgm:resizeHandles val="exact"/>
        </dgm:presLayoutVars>
      </dgm:prSet>
      <dgm:spPr/>
    </dgm:pt>
    <dgm:pt modelId="{94ABF938-C482-4563-95DB-E60724667103}" type="pres">
      <dgm:prSet presAssocID="{972F04A6-8DA8-422E-BFDF-AAE6E68017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B6AA3-4DED-446D-8F32-F1078CA793F6}" type="pres">
      <dgm:prSet presAssocID="{106593E3-E826-4A7B-9D37-1CD22253895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C133E27-FE00-4000-9CDF-0F01E3085241}" type="pres">
      <dgm:prSet presAssocID="{106593E3-E826-4A7B-9D37-1CD22253895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3376023-B8CC-4105-9177-D013EFC4557C}" type="pres">
      <dgm:prSet presAssocID="{E617107F-CC46-4F51-9FC4-2735FC319C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070A-9915-4AD6-81AC-51338DAA3290}" type="pres">
      <dgm:prSet presAssocID="{EF483B4A-8603-4E84-A3A1-3DBA0A8AA6E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42706CF-1C96-4730-AB0C-1198ECDA629C}" type="pres">
      <dgm:prSet presAssocID="{EF483B4A-8603-4E84-A3A1-3DBA0A8AA6E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9BE39C0-851C-4FDF-9B46-5CA6AF50460D}" type="pres">
      <dgm:prSet presAssocID="{58769267-FAE4-4C20-B54C-1EC5431347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F0909-8BCC-412D-B832-FE9B97AB4843}" type="presOf" srcId="{CE74F819-5217-4237-A727-E0BBCE8E68FE}" destId="{C4E9F5BC-4047-4163-8ABD-3FF3359BEFB1}" srcOrd="0" destOrd="0" presId="urn:microsoft.com/office/officeart/2005/8/layout/process2"/>
    <dgm:cxn modelId="{E3275571-88EE-4C7A-A579-945F319027F1}" type="presOf" srcId="{EF483B4A-8603-4E84-A3A1-3DBA0A8AA6ED}" destId="{F42706CF-1C96-4730-AB0C-1198ECDA629C}" srcOrd="1" destOrd="0" presId="urn:microsoft.com/office/officeart/2005/8/layout/process2"/>
    <dgm:cxn modelId="{A1D7F76D-120C-4749-888D-A70BB0FCAFE2}" type="presOf" srcId="{58769267-FAE4-4C20-B54C-1EC5431347B2}" destId="{29BE39C0-851C-4FDF-9B46-5CA6AF50460D}" srcOrd="0" destOrd="0" presId="urn:microsoft.com/office/officeart/2005/8/layout/process2"/>
    <dgm:cxn modelId="{0C780AFE-8C81-419C-BA23-6149FF848F22}" type="presOf" srcId="{972F04A6-8DA8-422E-BFDF-AAE6E680179C}" destId="{94ABF938-C482-4563-95DB-E60724667103}" srcOrd="0" destOrd="0" presId="urn:microsoft.com/office/officeart/2005/8/layout/process2"/>
    <dgm:cxn modelId="{0B83AC36-8A04-4FC5-837C-475C244F0CBE}" srcId="{CE74F819-5217-4237-A727-E0BBCE8E68FE}" destId="{E617107F-CC46-4F51-9FC4-2735FC319C2D}" srcOrd="1" destOrd="0" parTransId="{1A801698-E1B9-44C3-8A58-8ED89C2589B0}" sibTransId="{EF483B4A-8603-4E84-A3A1-3DBA0A8AA6ED}"/>
    <dgm:cxn modelId="{BBA2672B-34F7-43FE-AE1E-A2106130BED7}" type="presOf" srcId="{106593E3-E826-4A7B-9D37-1CD222538952}" destId="{9FDB6AA3-4DED-446D-8F32-F1078CA793F6}" srcOrd="0" destOrd="0" presId="urn:microsoft.com/office/officeart/2005/8/layout/process2"/>
    <dgm:cxn modelId="{A67C0A0E-C6E2-4D0D-9176-4C20AF01529D}" type="presOf" srcId="{106593E3-E826-4A7B-9D37-1CD222538952}" destId="{AC133E27-FE00-4000-9CDF-0F01E3085241}" srcOrd="1" destOrd="0" presId="urn:microsoft.com/office/officeart/2005/8/layout/process2"/>
    <dgm:cxn modelId="{CBDB435A-A7E5-4D9A-B554-8298EC4268CE}" srcId="{CE74F819-5217-4237-A727-E0BBCE8E68FE}" destId="{58769267-FAE4-4C20-B54C-1EC5431347B2}" srcOrd="2" destOrd="0" parTransId="{2C5E3C25-345D-44F7-B42A-0370A7BA2558}" sibTransId="{34077554-9CCC-4183-8AE4-35ADF03185DB}"/>
    <dgm:cxn modelId="{6D07560D-C242-4C10-ADB0-84DA5020B59B}" type="presOf" srcId="{EF483B4A-8603-4E84-A3A1-3DBA0A8AA6ED}" destId="{217E070A-9915-4AD6-81AC-51338DAA3290}" srcOrd="0" destOrd="0" presId="urn:microsoft.com/office/officeart/2005/8/layout/process2"/>
    <dgm:cxn modelId="{19004E85-A644-463C-AEFC-79A732AE4ADD}" type="presOf" srcId="{E617107F-CC46-4F51-9FC4-2735FC319C2D}" destId="{E3376023-B8CC-4105-9177-D013EFC4557C}" srcOrd="0" destOrd="0" presId="urn:microsoft.com/office/officeart/2005/8/layout/process2"/>
    <dgm:cxn modelId="{04F700F1-4698-46E6-B5ED-CED3074E0EBA}" srcId="{CE74F819-5217-4237-A727-E0BBCE8E68FE}" destId="{972F04A6-8DA8-422E-BFDF-AAE6E680179C}" srcOrd="0" destOrd="0" parTransId="{188D4CAC-569A-4FAF-9EC6-272E2A01F437}" sibTransId="{106593E3-E826-4A7B-9D37-1CD222538952}"/>
    <dgm:cxn modelId="{30DF3E0E-7236-41F3-8125-5760BBFEA1DD}" type="presParOf" srcId="{C4E9F5BC-4047-4163-8ABD-3FF3359BEFB1}" destId="{94ABF938-C482-4563-95DB-E60724667103}" srcOrd="0" destOrd="0" presId="urn:microsoft.com/office/officeart/2005/8/layout/process2"/>
    <dgm:cxn modelId="{4A9136FA-D484-47F7-A822-BEAD8EACAF34}" type="presParOf" srcId="{C4E9F5BC-4047-4163-8ABD-3FF3359BEFB1}" destId="{9FDB6AA3-4DED-446D-8F32-F1078CA793F6}" srcOrd="1" destOrd="0" presId="urn:microsoft.com/office/officeart/2005/8/layout/process2"/>
    <dgm:cxn modelId="{81A23B6A-9C9B-4FA2-A312-57BFECBA71BB}" type="presParOf" srcId="{9FDB6AA3-4DED-446D-8F32-F1078CA793F6}" destId="{AC133E27-FE00-4000-9CDF-0F01E3085241}" srcOrd="0" destOrd="0" presId="urn:microsoft.com/office/officeart/2005/8/layout/process2"/>
    <dgm:cxn modelId="{D0792E3D-C05D-42D5-A6D3-5AABBD1A6718}" type="presParOf" srcId="{C4E9F5BC-4047-4163-8ABD-3FF3359BEFB1}" destId="{E3376023-B8CC-4105-9177-D013EFC4557C}" srcOrd="2" destOrd="0" presId="urn:microsoft.com/office/officeart/2005/8/layout/process2"/>
    <dgm:cxn modelId="{64511080-4E64-446B-82DF-1BC1642699E6}" type="presParOf" srcId="{C4E9F5BC-4047-4163-8ABD-3FF3359BEFB1}" destId="{217E070A-9915-4AD6-81AC-51338DAA3290}" srcOrd="3" destOrd="0" presId="urn:microsoft.com/office/officeart/2005/8/layout/process2"/>
    <dgm:cxn modelId="{94C5B401-D47A-4E63-B258-DE6FB05012AA}" type="presParOf" srcId="{217E070A-9915-4AD6-81AC-51338DAA3290}" destId="{F42706CF-1C96-4730-AB0C-1198ECDA629C}" srcOrd="0" destOrd="0" presId="urn:microsoft.com/office/officeart/2005/8/layout/process2"/>
    <dgm:cxn modelId="{B6AA6BE1-719E-42F9-A0CC-C50096DC69D3}" type="presParOf" srcId="{C4E9F5BC-4047-4163-8ABD-3FF3359BEFB1}" destId="{29BE39C0-851C-4FDF-9B46-5CA6AF50460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9DE53-2634-4AB0-94E5-887A6F592275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7C767-4F0C-4AC1-B3CE-210051B3C029}">
      <dgm:prSet phldrT="[Text]"/>
      <dgm:spPr/>
      <dgm:t>
        <a:bodyPr/>
        <a:lstStyle/>
        <a:p>
          <a:r>
            <a:rPr lang="en-US" dirty="0" smtClean="0"/>
            <a:t>Between</a:t>
          </a:r>
          <a:endParaRPr lang="en-US" dirty="0"/>
        </a:p>
      </dgm:t>
    </dgm:pt>
    <dgm:pt modelId="{873E6012-E11E-4557-9B53-0ACBFC440AFC}" type="parTrans" cxnId="{BF42E40F-1902-4FE8-B18A-5FC878FA53FD}">
      <dgm:prSet/>
      <dgm:spPr/>
      <dgm:t>
        <a:bodyPr/>
        <a:lstStyle/>
        <a:p>
          <a:endParaRPr lang="en-US"/>
        </a:p>
      </dgm:t>
    </dgm:pt>
    <dgm:pt modelId="{F2F9A4F3-6467-487C-9F2A-3D6A2E582284}" type="sibTrans" cxnId="{BF42E40F-1902-4FE8-B18A-5FC878FA53FD}">
      <dgm:prSet/>
      <dgm:spPr/>
      <dgm:t>
        <a:bodyPr/>
        <a:lstStyle/>
        <a:p>
          <a:endParaRPr lang="en-US"/>
        </a:p>
      </dgm:t>
    </dgm:pt>
    <dgm:pt modelId="{A59CE8E5-D150-4F0D-86B0-C61551C0C80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 </a:t>
          </a:r>
        </a:p>
        <a:p>
          <a:r>
            <a:rPr lang="en-US" dirty="0" smtClean="0">
              <a:solidFill>
                <a:srgbClr val="FF0000"/>
              </a:solidFill>
            </a:rPr>
            <a:t>vs. B</a:t>
          </a:r>
          <a:endParaRPr lang="en-US" dirty="0">
            <a:solidFill>
              <a:srgbClr val="FF0000"/>
            </a:solidFill>
          </a:endParaRPr>
        </a:p>
      </dgm:t>
    </dgm:pt>
    <dgm:pt modelId="{17B434EE-DEF5-49CD-AEA8-D3866B8D37F0}" type="parTrans" cxnId="{B26A5E41-0F16-4014-94AA-68B171302EF9}">
      <dgm:prSet/>
      <dgm:spPr/>
      <dgm:t>
        <a:bodyPr/>
        <a:lstStyle/>
        <a:p>
          <a:endParaRPr lang="en-US"/>
        </a:p>
      </dgm:t>
    </dgm:pt>
    <dgm:pt modelId="{67589B11-B636-450C-A2BB-BEBF9ECD315F}" type="sibTrans" cxnId="{B26A5E41-0F16-4014-94AA-68B171302EF9}">
      <dgm:prSet/>
      <dgm:spPr/>
      <dgm:t>
        <a:bodyPr/>
        <a:lstStyle/>
        <a:p>
          <a:endParaRPr lang="en-US"/>
        </a:p>
      </dgm:t>
    </dgm:pt>
    <dgm:pt modelId="{09D6EB8B-1F4D-4BB0-8373-FA9C2D6FADCF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Same</a:t>
          </a:r>
          <a:endParaRPr lang="en-US" dirty="0">
            <a:solidFill>
              <a:srgbClr val="008000"/>
            </a:solidFill>
          </a:endParaRPr>
        </a:p>
      </dgm:t>
    </dgm:pt>
    <dgm:pt modelId="{F35B9486-16EF-441B-9CFF-9CDDD26C5225}" type="parTrans" cxnId="{165592CF-705F-4C25-B04B-3C6DE42026CB}">
      <dgm:prSet/>
      <dgm:spPr/>
      <dgm:t>
        <a:bodyPr/>
        <a:lstStyle/>
        <a:p>
          <a:endParaRPr lang="en-US"/>
        </a:p>
      </dgm:t>
    </dgm:pt>
    <dgm:pt modelId="{A0FB5B51-88FF-446B-8497-45F3CA121C77}" type="sibTrans" cxnId="{165592CF-705F-4C25-B04B-3C6DE42026CB}">
      <dgm:prSet/>
      <dgm:spPr/>
      <dgm:t>
        <a:bodyPr/>
        <a:lstStyle/>
        <a:p>
          <a:endParaRPr lang="en-US"/>
        </a:p>
      </dgm:t>
    </dgm:pt>
    <dgm:pt modelId="{445BF815-D66F-4238-813B-5F63C9D15C59}">
      <dgm:prSet phldrT="[Text]"/>
      <dgm:spPr/>
      <dgm:t>
        <a:bodyPr/>
        <a:lstStyle/>
        <a:p>
          <a:r>
            <a:rPr lang="en-US" dirty="0" smtClean="0"/>
            <a:t>Within 1</a:t>
          </a:r>
          <a:endParaRPr lang="en-US" dirty="0"/>
        </a:p>
      </dgm:t>
    </dgm:pt>
    <dgm:pt modelId="{29049BA1-89C7-4A62-89F9-35191488BF1C}" type="parTrans" cxnId="{2E83CDC9-73BC-4F5F-A3FD-4BEDFC975F28}">
      <dgm:prSet/>
      <dgm:spPr/>
      <dgm:t>
        <a:bodyPr/>
        <a:lstStyle/>
        <a:p>
          <a:endParaRPr lang="en-US"/>
        </a:p>
      </dgm:t>
    </dgm:pt>
    <dgm:pt modelId="{958F7BBA-6E77-4BBB-8DA2-72B6B2D8413C}" type="sibTrans" cxnId="{2E83CDC9-73BC-4F5F-A3FD-4BEDFC975F28}">
      <dgm:prSet/>
      <dgm:spPr/>
      <dgm:t>
        <a:bodyPr/>
        <a:lstStyle/>
        <a:p>
          <a:endParaRPr lang="en-US"/>
        </a:p>
      </dgm:t>
    </dgm:pt>
    <dgm:pt modelId="{40DD440A-7F5C-401A-8561-9B25557FFEAD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A vs. B</a:t>
          </a:r>
          <a:endParaRPr lang="en-US" sz="2800" dirty="0">
            <a:solidFill>
              <a:srgbClr val="FF0000"/>
            </a:solidFill>
          </a:endParaRPr>
        </a:p>
      </dgm:t>
    </dgm:pt>
    <dgm:pt modelId="{FC32EC74-627D-462A-95E1-2F15CAAC5A04}" type="parTrans" cxnId="{862E4AD3-EA8C-4A20-9F4E-C9572B67CF1D}">
      <dgm:prSet/>
      <dgm:spPr/>
      <dgm:t>
        <a:bodyPr/>
        <a:lstStyle/>
        <a:p>
          <a:endParaRPr lang="en-US"/>
        </a:p>
      </dgm:t>
    </dgm:pt>
    <dgm:pt modelId="{75A7A4B7-012C-4045-AD8D-71E074A5CBBD}" type="sibTrans" cxnId="{862E4AD3-EA8C-4A20-9F4E-C9572B67CF1D}">
      <dgm:prSet/>
      <dgm:spPr/>
      <dgm:t>
        <a:bodyPr/>
        <a:lstStyle/>
        <a:p>
          <a:endParaRPr lang="en-US"/>
        </a:p>
      </dgm:t>
    </dgm:pt>
    <dgm:pt modelId="{AC5A1DF1-34EF-42C3-9181-C0D6CBF3954D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8000"/>
              </a:solidFill>
            </a:rPr>
            <a:t>Same</a:t>
          </a:r>
          <a:endParaRPr lang="en-US" sz="2800" dirty="0">
            <a:solidFill>
              <a:srgbClr val="008000"/>
            </a:solidFill>
          </a:endParaRPr>
        </a:p>
      </dgm:t>
    </dgm:pt>
    <dgm:pt modelId="{5437D7A1-6A81-489A-B1AD-E3CD9BC8762D}" type="parTrans" cxnId="{28EC7FA0-DA01-41B4-8DB3-2DE491BB1D05}">
      <dgm:prSet/>
      <dgm:spPr/>
      <dgm:t>
        <a:bodyPr/>
        <a:lstStyle/>
        <a:p>
          <a:endParaRPr lang="en-US"/>
        </a:p>
      </dgm:t>
    </dgm:pt>
    <dgm:pt modelId="{0F70D27B-62FA-4EC0-9902-92A56A93D2D4}" type="sibTrans" cxnId="{28EC7FA0-DA01-41B4-8DB3-2DE491BB1D05}">
      <dgm:prSet/>
      <dgm:spPr/>
      <dgm:t>
        <a:bodyPr/>
        <a:lstStyle/>
        <a:p>
          <a:endParaRPr lang="en-US"/>
        </a:p>
      </dgm:t>
    </dgm:pt>
    <dgm:pt modelId="{99F8F852-EC7E-4CED-88F7-6417EA4C5BB2}" type="pres">
      <dgm:prSet presAssocID="{88D9DE53-2634-4AB0-94E5-887A6F59227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8AD1F-F5E5-4577-94F4-236C9B6CBE5C}" type="pres">
      <dgm:prSet presAssocID="{88D9DE53-2634-4AB0-94E5-887A6F592275}" presName="outerBox" presStyleCnt="0"/>
      <dgm:spPr/>
    </dgm:pt>
    <dgm:pt modelId="{5AF38270-EC30-4920-B21F-646E5AB7AF6A}" type="pres">
      <dgm:prSet presAssocID="{88D9DE53-2634-4AB0-94E5-887A6F592275}" presName="outerBoxParent" presStyleLbl="node1" presStyleIdx="0" presStyleCnt="2" custLinFactNeighborX="-17692" custLinFactNeighborY="16250"/>
      <dgm:spPr/>
      <dgm:t>
        <a:bodyPr/>
        <a:lstStyle/>
        <a:p>
          <a:endParaRPr lang="en-US"/>
        </a:p>
      </dgm:t>
    </dgm:pt>
    <dgm:pt modelId="{62B94A9B-1B7E-4057-983A-8813A9483317}" type="pres">
      <dgm:prSet presAssocID="{88D9DE53-2634-4AB0-94E5-887A6F592275}" presName="outerBoxChildren" presStyleCnt="0"/>
      <dgm:spPr/>
    </dgm:pt>
    <dgm:pt modelId="{CD05D5C3-4056-42C8-8404-75F474C2CA6B}" type="pres">
      <dgm:prSet presAssocID="{A59CE8E5-D150-4F0D-86B0-C61551C0C80B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B32E8-A5BD-4A1D-B11F-15B2376D2CB9}" type="pres">
      <dgm:prSet presAssocID="{67589B11-B636-450C-A2BB-BEBF9ECD315F}" presName="outerSibTrans" presStyleCnt="0"/>
      <dgm:spPr/>
    </dgm:pt>
    <dgm:pt modelId="{D3B63B00-B6ED-4F4F-B326-A9C70629603B}" type="pres">
      <dgm:prSet presAssocID="{09D6EB8B-1F4D-4BB0-8373-FA9C2D6FADCF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596DC-6E1B-4E11-874D-640B630379CC}" type="pres">
      <dgm:prSet presAssocID="{88D9DE53-2634-4AB0-94E5-887A6F592275}" presName="middleBox" presStyleCnt="0"/>
      <dgm:spPr/>
    </dgm:pt>
    <dgm:pt modelId="{835C3298-81D2-40C8-A1D8-B30D2619DCA6}" type="pres">
      <dgm:prSet presAssocID="{88D9DE53-2634-4AB0-94E5-887A6F592275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657AC9A1-F961-418B-BCEF-DAC6931F796B}" type="pres">
      <dgm:prSet presAssocID="{88D9DE53-2634-4AB0-94E5-887A6F592275}" presName="middleBoxChildren" presStyleCnt="0"/>
      <dgm:spPr/>
    </dgm:pt>
    <dgm:pt modelId="{68476688-4D4D-46FC-A26A-DCFBB5BC885C}" type="pres">
      <dgm:prSet presAssocID="{40DD440A-7F5C-401A-8561-9B25557FFEAD}" presName="m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F9AF-F4A4-4241-B851-84C6BC54FAC6}" type="pres">
      <dgm:prSet presAssocID="{75A7A4B7-012C-4045-AD8D-71E074A5CBBD}" presName="middleSibTrans" presStyleCnt="0"/>
      <dgm:spPr/>
    </dgm:pt>
    <dgm:pt modelId="{50F703E1-0EBD-4AEA-9E4B-DD4F937662AC}" type="pres">
      <dgm:prSet presAssocID="{AC5A1DF1-34EF-42C3-9181-C0D6CBF3954D}" presName="m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ED12F3-B19C-40E6-96C6-F7768BF76E62}" type="presOf" srcId="{A59CE8E5-D150-4F0D-86B0-C61551C0C80B}" destId="{CD05D5C3-4056-42C8-8404-75F474C2CA6B}" srcOrd="0" destOrd="0" presId="urn:microsoft.com/office/officeart/2005/8/layout/target2"/>
    <dgm:cxn modelId="{3F6D057F-75FF-4912-8046-EAE12FCB4180}" type="presOf" srcId="{88D9DE53-2634-4AB0-94E5-887A6F592275}" destId="{99F8F852-EC7E-4CED-88F7-6417EA4C5BB2}" srcOrd="0" destOrd="0" presId="urn:microsoft.com/office/officeart/2005/8/layout/target2"/>
    <dgm:cxn modelId="{3E8866FA-E502-40A1-8084-9C687355D850}" type="presOf" srcId="{AC5A1DF1-34EF-42C3-9181-C0D6CBF3954D}" destId="{50F703E1-0EBD-4AEA-9E4B-DD4F937662AC}" srcOrd="0" destOrd="0" presId="urn:microsoft.com/office/officeart/2005/8/layout/target2"/>
    <dgm:cxn modelId="{55F199CC-72CC-4068-A22C-A07870461AF5}" type="presOf" srcId="{09D6EB8B-1F4D-4BB0-8373-FA9C2D6FADCF}" destId="{D3B63B00-B6ED-4F4F-B326-A9C70629603B}" srcOrd="0" destOrd="0" presId="urn:microsoft.com/office/officeart/2005/8/layout/target2"/>
    <dgm:cxn modelId="{3F4DF5B5-96B0-4322-958B-7997F2D8398F}" type="presOf" srcId="{7957C767-4F0C-4AC1-B3CE-210051B3C029}" destId="{5AF38270-EC30-4920-B21F-646E5AB7AF6A}" srcOrd="0" destOrd="0" presId="urn:microsoft.com/office/officeart/2005/8/layout/target2"/>
    <dgm:cxn modelId="{BAF183C6-E251-45A1-9762-C5EE54E6F7CF}" type="presOf" srcId="{40DD440A-7F5C-401A-8561-9B25557FFEAD}" destId="{68476688-4D4D-46FC-A26A-DCFBB5BC885C}" srcOrd="0" destOrd="0" presId="urn:microsoft.com/office/officeart/2005/8/layout/target2"/>
    <dgm:cxn modelId="{28EC7FA0-DA01-41B4-8DB3-2DE491BB1D05}" srcId="{445BF815-D66F-4238-813B-5F63C9D15C59}" destId="{AC5A1DF1-34EF-42C3-9181-C0D6CBF3954D}" srcOrd="1" destOrd="0" parTransId="{5437D7A1-6A81-489A-B1AD-E3CD9BC8762D}" sibTransId="{0F70D27B-62FA-4EC0-9902-92A56A93D2D4}"/>
    <dgm:cxn modelId="{BF42E40F-1902-4FE8-B18A-5FC878FA53FD}" srcId="{88D9DE53-2634-4AB0-94E5-887A6F592275}" destId="{7957C767-4F0C-4AC1-B3CE-210051B3C029}" srcOrd="0" destOrd="0" parTransId="{873E6012-E11E-4557-9B53-0ACBFC440AFC}" sibTransId="{F2F9A4F3-6467-487C-9F2A-3D6A2E582284}"/>
    <dgm:cxn modelId="{2E83CDC9-73BC-4F5F-A3FD-4BEDFC975F28}" srcId="{88D9DE53-2634-4AB0-94E5-887A6F592275}" destId="{445BF815-D66F-4238-813B-5F63C9D15C59}" srcOrd="1" destOrd="0" parTransId="{29049BA1-89C7-4A62-89F9-35191488BF1C}" sibTransId="{958F7BBA-6E77-4BBB-8DA2-72B6B2D8413C}"/>
    <dgm:cxn modelId="{E15D2CAD-75D7-4666-B727-F47493F2D374}" type="presOf" srcId="{445BF815-D66F-4238-813B-5F63C9D15C59}" destId="{835C3298-81D2-40C8-A1D8-B30D2619DCA6}" srcOrd="0" destOrd="0" presId="urn:microsoft.com/office/officeart/2005/8/layout/target2"/>
    <dgm:cxn modelId="{862E4AD3-EA8C-4A20-9F4E-C9572B67CF1D}" srcId="{445BF815-D66F-4238-813B-5F63C9D15C59}" destId="{40DD440A-7F5C-401A-8561-9B25557FFEAD}" srcOrd="0" destOrd="0" parTransId="{FC32EC74-627D-462A-95E1-2F15CAAC5A04}" sibTransId="{75A7A4B7-012C-4045-AD8D-71E074A5CBBD}"/>
    <dgm:cxn modelId="{165592CF-705F-4C25-B04B-3C6DE42026CB}" srcId="{7957C767-4F0C-4AC1-B3CE-210051B3C029}" destId="{09D6EB8B-1F4D-4BB0-8373-FA9C2D6FADCF}" srcOrd="1" destOrd="0" parTransId="{F35B9486-16EF-441B-9CFF-9CDDD26C5225}" sibTransId="{A0FB5B51-88FF-446B-8497-45F3CA121C77}"/>
    <dgm:cxn modelId="{B26A5E41-0F16-4014-94AA-68B171302EF9}" srcId="{7957C767-4F0C-4AC1-B3CE-210051B3C029}" destId="{A59CE8E5-D150-4F0D-86B0-C61551C0C80B}" srcOrd="0" destOrd="0" parTransId="{17B434EE-DEF5-49CD-AEA8-D3866B8D37F0}" sibTransId="{67589B11-B636-450C-A2BB-BEBF9ECD315F}"/>
    <dgm:cxn modelId="{EAEA8674-67C4-4B3D-9471-7A350E9506F1}" type="presParOf" srcId="{99F8F852-EC7E-4CED-88F7-6417EA4C5BB2}" destId="{21F8AD1F-F5E5-4577-94F4-236C9B6CBE5C}" srcOrd="0" destOrd="0" presId="urn:microsoft.com/office/officeart/2005/8/layout/target2"/>
    <dgm:cxn modelId="{4409408D-23C6-4191-8264-7E82AEFB4630}" type="presParOf" srcId="{21F8AD1F-F5E5-4577-94F4-236C9B6CBE5C}" destId="{5AF38270-EC30-4920-B21F-646E5AB7AF6A}" srcOrd="0" destOrd="0" presId="urn:microsoft.com/office/officeart/2005/8/layout/target2"/>
    <dgm:cxn modelId="{276F20AC-8186-40A0-9C45-9987F1531344}" type="presParOf" srcId="{21F8AD1F-F5E5-4577-94F4-236C9B6CBE5C}" destId="{62B94A9B-1B7E-4057-983A-8813A9483317}" srcOrd="1" destOrd="0" presId="urn:microsoft.com/office/officeart/2005/8/layout/target2"/>
    <dgm:cxn modelId="{743B0D13-89EC-4CB2-96E1-0D48907A76C5}" type="presParOf" srcId="{62B94A9B-1B7E-4057-983A-8813A9483317}" destId="{CD05D5C3-4056-42C8-8404-75F474C2CA6B}" srcOrd="0" destOrd="0" presId="urn:microsoft.com/office/officeart/2005/8/layout/target2"/>
    <dgm:cxn modelId="{B126BCAE-038E-41B0-B8CF-EA49B028201D}" type="presParOf" srcId="{62B94A9B-1B7E-4057-983A-8813A9483317}" destId="{A97B32E8-A5BD-4A1D-B11F-15B2376D2CB9}" srcOrd="1" destOrd="0" presId="urn:microsoft.com/office/officeart/2005/8/layout/target2"/>
    <dgm:cxn modelId="{D5490647-4DC3-43CD-AA0E-2518B9E3A197}" type="presParOf" srcId="{62B94A9B-1B7E-4057-983A-8813A9483317}" destId="{D3B63B00-B6ED-4F4F-B326-A9C70629603B}" srcOrd="2" destOrd="0" presId="urn:microsoft.com/office/officeart/2005/8/layout/target2"/>
    <dgm:cxn modelId="{EAD02EEB-CD7B-48A8-BF6C-895A4CCF22D4}" type="presParOf" srcId="{99F8F852-EC7E-4CED-88F7-6417EA4C5BB2}" destId="{CEB596DC-6E1B-4E11-874D-640B630379CC}" srcOrd="1" destOrd="0" presId="urn:microsoft.com/office/officeart/2005/8/layout/target2"/>
    <dgm:cxn modelId="{CC7E2F7F-B341-43D7-91B1-5C877ACB26C9}" type="presParOf" srcId="{CEB596DC-6E1B-4E11-874D-640B630379CC}" destId="{835C3298-81D2-40C8-A1D8-B30D2619DCA6}" srcOrd="0" destOrd="0" presId="urn:microsoft.com/office/officeart/2005/8/layout/target2"/>
    <dgm:cxn modelId="{9B86C4B0-4603-4541-94A9-F83811C130CD}" type="presParOf" srcId="{CEB596DC-6E1B-4E11-874D-640B630379CC}" destId="{657AC9A1-F961-418B-BCEF-DAC6931F796B}" srcOrd="1" destOrd="0" presId="urn:microsoft.com/office/officeart/2005/8/layout/target2"/>
    <dgm:cxn modelId="{69EAF488-8B62-4390-A85D-C5C7E272412F}" type="presParOf" srcId="{657AC9A1-F961-418B-BCEF-DAC6931F796B}" destId="{68476688-4D4D-46FC-A26A-DCFBB5BC885C}" srcOrd="0" destOrd="0" presId="urn:microsoft.com/office/officeart/2005/8/layout/target2"/>
    <dgm:cxn modelId="{E6F3FB4F-C709-40CE-9277-6D1261F1F948}" type="presParOf" srcId="{657AC9A1-F961-418B-BCEF-DAC6931F796B}" destId="{318BF9AF-F4A4-4241-B851-84C6BC54FAC6}" srcOrd="1" destOrd="0" presId="urn:microsoft.com/office/officeart/2005/8/layout/target2"/>
    <dgm:cxn modelId="{D686BE5C-CCF7-4A41-BB23-1F63F540913E}" type="presParOf" srcId="{657AC9A1-F961-418B-BCEF-DAC6931F796B}" destId="{50F703E1-0EBD-4AEA-9E4B-DD4F937662A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BF938-C482-4563-95DB-E60724667103}">
      <dsp:nvSpPr>
        <dsp:cNvPr id="0" name=""/>
        <dsp:cNvSpPr/>
      </dsp:nvSpPr>
      <dsp:spPr>
        <a:xfrm>
          <a:off x="2133600" y="0"/>
          <a:ext cx="1828800" cy="10160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Streams: Batch Dissolve: DONE</a:t>
          </a:r>
          <a:endParaRPr lang="en-US" sz="1900" kern="1200" dirty="0"/>
        </a:p>
      </dsp:txBody>
      <dsp:txXfrm>
        <a:off x="2163358" y="29758"/>
        <a:ext cx="1769284" cy="956484"/>
      </dsp:txXfrm>
    </dsp:sp>
    <dsp:sp modelId="{9FDB6AA3-4DED-446D-8F32-F1078CA793F6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910840" y="1079499"/>
        <a:ext cx="274320" cy="266699"/>
      </dsp:txXfrm>
    </dsp:sp>
    <dsp:sp modelId="{E3376023-B8CC-4105-9177-D013EFC4557C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Profile Curvature of 2m Elevation</a:t>
          </a:r>
          <a:endParaRPr lang="en-US" sz="1900" kern="1200" dirty="0"/>
        </a:p>
      </dsp:txBody>
      <dsp:txXfrm>
        <a:off x="2163358" y="1553757"/>
        <a:ext cx="1769284" cy="956484"/>
      </dsp:txXfrm>
    </dsp:sp>
    <dsp:sp modelId="{217E070A-9915-4AD6-81AC-51338DAA3290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910840" y="2603499"/>
        <a:ext cx="274320" cy="266700"/>
      </dsp:txXfrm>
    </dsp:sp>
    <dsp:sp modelId="{29BE39C0-851C-4FDF-9B46-5CA6AF50460D}">
      <dsp:nvSpPr>
        <dsp:cNvPr id="0" name=""/>
        <dsp:cNvSpPr/>
      </dsp:nvSpPr>
      <dsp:spPr>
        <a:xfrm>
          <a:off x="2133600" y="3047999"/>
          <a:ext cx="1828800" cy="10160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3D: Convert Streams to Plot Curvature</a:t>
          </a:r>
          <a:endParaRPr lang="en-US" sz="1900" kern="1200" dirty="0"/>
        </a:p>
      </dsp:txBody>
      <dsp:txXfrm>
        <a:off x="2163358" y="3077757"/>
        <a:ext cx="1769284" cy="95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38270-EC30-4920-B21F-646E5AB7AF6A}">
      <dsp:nvSpPr>
        <dsp:cNvPr id="0" name=""/>
        <dsp:cNvSpPr/>
      </dsp:nvSpPr>
      <dsp:spPr>
        <a:xfrm>
          <a:off x="0" y="0"/>
          <a:ext cx="3917207" cy="4027714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3125954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Between</a:t>
          </a:r>
          <a:endParaRPr lang="en-US" sz="3900" kern="1200" dirty="0"/>
        </a:p>
      </dsp:txBody>
      <dsp:txXfrm>
        <a:off x="97521" y="97521"/>
        <a:ext cx="3722165" cy="3832672"/>
      </dsp:txXfrm>
    </dsp:sp>
    <dsp:sp modelId="{CD05D5C3-4056-42C8-8404-75F474C2CA6B}">
      <dsp:nvSpPr>
        <dsp:cNvPr id="0" name=""/>
        <dsp:cNvSpPr/>
      </dsp:nvSpPr>
      <dsp:spPr>
        <a:xfrm>
          <a:off x="97930" y="1006928"/>
          <a:ext cx="587581" cy="13945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vs. B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116000" y="1024998"/>
        <a:ext cx="551441" cy="1358416"/>
      </dsp:txXfrm>
    </dsp:sp>
    <dsp:sp modelId="{D3B63B00-B6ED-4F4F-B326-A9C70629603B}">
      <dsp:nvSpPr>
        <dsp:cNvPr id="0" name=""/>
        <dsp:cNvSpPr/>
      </dsp:nvSpPr>
      <dsp:spPr>
        <a:xfrm>
          <a:off x="97930" y="2430548"/>
          <a:ext cx="587581" cy="13945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8000"/>
              </a:solidFill>
            </a:rPr>
            <a:t>Same</a:t>
          </a:r>
          <a:endParaRPr lang="en-US" sz="1500" kern="1200" dirty="0">
            <a:solidFill>
              <a:srgbClr val="008000"/>
            </a:solidFill>
          </a:endParaRPr>
        </a:p>
      </dsp:txBody>
      <dsp:txXfrm>
        <a:off x="116000" y="2448618"/>
        <a:ext cx="551441" cy="1358416"/>
      </dsp:txXfrm>
    </dsp:sp>
    <dsp:sp modelId="{835C3298-81D2-40C8-A1D8-B30D2619DCA6}">
      <dsp:nvSpPr>
        <dsp:cNvPr id="0" name=""/>
        <dsp:cNvSpPr/>
      </dsp:nvSpPr>
      <dsp:spPr>
        <a:xfrm>
          <a:off x="783441" y="1006928"/>
          <a:ext cx="3035835" cy="2819399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790319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Within 1</a:t>
          </a:r>
          <a:endParaRPr lang="en-US" sz="3900" kern="1200" dirty="0"/>
        </a:p>
      </dsp:txBody>
      <dsp:txXfrm>
        <a:off x="870147" y="1093634"/>
        <a:ext cx="2862423" cy="2645987"/>
      </dsp:txXfrm>
    </dsp:sp>
    <dsp:sp modelId="{68476688-4D4D-46FC-A26A-DCFBB5BC885C}">
      <dsp:nvSpPr>
        <dsp:cNvPr id="0" name=""/>
        <dsp:cNvSpPr/>
      </dsp:nvSpPr>
      <dsp:spPr>
        <a:xfrm>
          <a:off x="859337" y="2275658"/>
          <a:ext cx="1426531" cy="126872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A vs. B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898355" y="2314676"/>
        <a:ext cx="1348495" cy="1190693"/>
      </dsp:txXfrm>
    </dsp:sp>
    <dsp:sp modelId="{50F703E1-0EBD-4AEA-9E4B-DD4F937662AC}">
      <dsp:nvSpPr>
        <dsp:cNvPr id="0" name=""/>
        <dsp:cNvSpPr/>
      </dsp:nvSpPr>
      <dsp:spPr>
        <a:xfrm>
          <a:off x="2314932" y="2275658"/>
          <a:ext cx="1426531" cy="126872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8000"/>
              </a:solidFill>
            </a:rPr>
            <a:t>Same</a:t>
          </a:r>
          <a:endParaRPr lang="en-US" sz="2800" kern="1200" dirty="0">
            <a:solidFill>
              <a:srgbClr val="008000"/>
            </a:solidFill>
          </a:endParaRPr>
        </a:p>
      </dsp:txBody>
      <dsp:txXfrm>
        <a:off x="2353950" y="2314676"/>
        <a:ext cx="1348495" cy="119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C794-F094-425A-8B9B-7123532C8FB1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9765-13DA-4746-B580-5272C190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with</a:t>
            </a:r>
            <a:r>
              <a:rPr lang="en-US" baseline="0" dirty="0" smtClean="0"/>
              <a:t> geologic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9765-13DA-4746-B580-5272C19066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with</a:t>
            </a:r>
            <a:r>
              <a:rPr lang="en-US" baseline="0" dirty="0" smtClean="0"/>
              <a:t> geologic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9765-13DA-4746-B580-5272C19066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6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5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B9FB-A071-4673-B089-192EFB41760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5D9AD-6702-4C73-A53F-E15DF681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6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facebook.com/photo.php?pid=55613443&amp;id=2342275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pn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51117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lithology control stream profiles?</a:t>
            </a:r>
            <a:br>
              <a:rPr lang="en-US" dirty="0" smtClean="0"/>
            </a:br>
            <a:r>
              <a:rPr lang="en-US" dirty="0" smtClean="0"/>
              <a:t>Case Study in Reynolds Creek, Idaho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0" y="4953000"/>
            <a:ext cx="6240930" cy="1752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Lindsay </a:t>
            </a:r>
            <a:r>
              <a:rPr lang="en-US" sz="2800" b="1" dirty="0" err="1" smtClean="0">
                <a:solidFill>
                  <a:schemeClr val="tx1"/>
                </a:solidFill>
              </a:rPr>
              <a:t>Olinde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Jackson School of Geosciences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UT- Austin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76225"/>
            <a:ext cx="8689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739336" y="5181600"/>
            <a:ext cx="236436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29895" y="4953000"/>
            <a:ext cx="279421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04231" y="4953000"/>
            <a:ext cx="0" cy="58497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1" y="304800"/>
            <a:ext cx="9144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Does lithology strongly control profile curvature here?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75" y="0"/>
            <a:ext cx="5299364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3636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Finish profile curvature plots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What’s Next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5170443"/>
              </p:ext>
            </p:extLst>
          </p:nvPr>
        </p:nvGraphicFramePr>
        <p:xfrm>
          <a:off x="3629" y="2794000"/>
          <a:ext cx="3917207" cy="402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837497" y="1389342"/>
            <a:ext cx="7392103" cy="5366350"/>
            <a:chOff x="238125" y="285750"/>
            <a:chExt cx="8666163" cy="62912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285750"/>
              <a:ext cx="8666163" cy="6291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295400" y="4191000"/>
              <a:ext cx="277187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01394" y="3505200"/>
              <a:ext cx="327580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19600" y="3505200"/>
              <a:ext cx="0" cy="6858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34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32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2412"/>
            <a:ext cx="4586941" cy="68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84093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Approach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Preliminary Results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93" y="18393"/>
            <a:ext cx="4586941" cy="68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21289461">
            <a:off x="-234118" y="3391509"/>
            <a:ext cx="9378118" cy="4042334"/>
            <a:chOff x="0" y="1691715"/>
            <a:chExt cx="9378118" cy="4042334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1691715"/>
              <a:ext cx="9378118" cy="4042334"/>
              <a:chOff x="0" y="1691715"/>
              <a:chExt cx="9378118" cy="4042334"/>
            </a:xfrm>
          </p:grpSpPr>
          <p:pic>
            <p:nvPicPr>
              <p:cNvPr id="9" name="Picture 3" descr="C:\ReynoldsCrk\Photos\2010_06_22\IMG_072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691715"/>
                <a:ext cx="5745480" cy="33985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ReynoldsCrk\Photos\2010_06_22\IMG_072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150393">
                <a:off x="2794438" y="2335529"/>
                <a:ext cx="6583680" cy="3398520"/>
              </a:xfrm>
              <a:prstGeom prst="rect">
                <a:avLst/>
              </a:prstGeom>
              <a:noFill/>
            </p:spPr>
          </p:pic>
        </p:grpSp>
        <p:sp>
          <p:nvSpPr>
            <p:cNvPr id="8" name="Oval 7"/>
            <p:cNvSpPr/>
            <p:nvPr/>
          </p:nvSpPr>
          <p:spPr>
            <a:xfrm>
              <a:off x="1724025" y="2390774"/>
              <a:ext cx="247650" cy="276225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8" name="Picture 8" descr="http://sphotos.ak.fbcdn.net/hphotos-ak-snc4/hs010.snc4/33870_10100121078829085_23422754_55613443_5111106_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-266701"/>
            <a:ext cx="5334000" cy="4000501"/>
          </a:xfrm>
          <a:prstGeom prst="rect">
            <a:avLst/>
          </a:prstGeom>
          <a:noFill/>
        </p:spPr>
      </p:pic>
      <p:pic>
        <p:nvPicPr>
          <p:cNvPr id="5123" name="Picture 3" descr="C:\ReynoldsCrk\RCEW09242010\Photos\Waterproof\IMG_0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756085" y="716490"/>
            <a:ext cx="3172691" cy="1668988"/>
          </a:xfrm>
          <a:prstGeom prst="rect">
            <a:avLst/>
          </a:prstGeom>
          <a:noFill/>
        </p:spPr>
      </p:pic>
      <p:pic>
        <p:nvPicPr>
          <p:cNvPr id="5126" name="Picture 6" descr="C:\ReynoldsCrk\RCEW09242010\Photos\Waterproof\IMG_06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8990" y="546825"/>
            <a:ext cx="2898775" cy="260205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0519" y="2133600"/>
            <a:ext cx="2461624" cy="232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Reynolds Creek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An experiment in channel evolution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447" y="38100"/>
            <a:ext cx="90932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22" y="0"/>
            <a:ext cx="876515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9421" y="210671"/>
            <a:ext cx="87651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Topography 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Mechanics</a:t>
            </a:r>
          </a:p>
          <a:p>
            <a:pPr algn="ctr"/>
            <a:endParaRPr lang="en-US" sz="40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CURVATURE + LITHOLOGY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00600" y="914400"/>
            <a:ext cx="0" cy="6858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2000" y="2971800"/>
            <a:ext cx="990600" cy="0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What is curvature?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5450174"/>
            <a:ext cx="8229600" cy="874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Slope of the slope. How </a:t>
            </a:r>
            <a:r>
              <a:rPr lang="en-US" b="1" i="1" dirty="0" smtClean="0">
                <a:solidFill>
                  <a:srgbClr val="FFC000"/>
                </a:solidFill>
              </a:rPr>
              <a:t>quickly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slope changes.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381000" y="1900535"/>
            <a:ext cx="8077200" cy="2362200"/>
          </a:xfrm>
          <a:prstGeom prst="curvedConnector3">
            <a:avLst>
              <a:gd name="adj1" fmla="val 59704"/>
            </a:avLst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LindsayJo\AppData\Local\Microsoft\Windows\Temporary Internet Files\Content.IE5\5AT3ZRYY\MC9001496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3313" flipH="1">
            <a:off x="486760" y="1583682"/>
            <a:ext cx="1028588" cy="5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81000" y="1365322"/>
            <a:ext cx="685800" cy="7619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661705">
            <a:off x="1879324" y="2235515"/>
            <a:ext cx="275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Convex: + Curvature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6949" y="2738735"/>
            <a:ext cx="23068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6908" y="1441520"/>
            <a:ext cx="2384240" cy="176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63963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Curvature images: http://www.stratco.com.au/products/roofing_walling/types/CGI_Pre_curving/CGI_Pre_curving.asp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1905850" y="1475745"/>
            <a:ext cx="244199" cy="31108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33600" y="1665655"/>
            <a:ext cx="244199" cy="31108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99080" y="1592419"/>
            <a:ext cx="244199" cy="31108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43200" y="1744995"/>
            <a:ext cx="244199" cy="31108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34068" y="1842321"/>
            <a:ext cx="244199" cy="31108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32928" y="2887682"/>
            <a:ext cx="5535743" cy="3970318"/>
            <a:chOff x="3632928" y="2887682"/>
            <a:chExt cx="5535743" cy="3970318"/>
          </a:xfrm>
        </p:grpSpPr>
        <p:sp>
          <p:nvSpPr>
            <p:cNvPr id="24" name="TextBox 23"/>
            <p:cNvSpPr txBox="1"/>
            <p:nvPr/>
          </p:nvSpPr>
          <p:spPr>
            <a:xfrm rot="933097">
              <a:off x="5580181" y="3378839"/>
              <a:ext cx="290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Concave: -̶  Curvature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32928" y="2887682"/>
              <a:ext cx="5535743" cy="39703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2"/>
                  </a:solidFill>
                </a:rPr>
                <a:t>SLOPE </a:t>
              </a:r>
            </a:p>
            <a:p>
              <a:pPr algn="ctr"/>
              <a:endParaRPr lang="en-US" sz="36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3600" b="1" dirty="0" smtClean="0">
                  <a:solidFill>
                    <a:schemeClr val="tx2"/>
                  </a:solidFill>
                </a:rPr>
                <a:t>SEDIMENT TRANSPORT</a:t>
              </a:r>
            </a:p>
            <a:p>
              <a:pPr algn="ctr"/>
              <a:endParaRPr lang="en-US" sz="36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3600" b="1" dirty="0" smtClean="0">
                  <a:solidFill>
                    <a:schemeClr val="tx2"/>
                  </a:solidFill>
                </a:rPr>
                <a:t>rate</a:t>
              </a:r>
              <a:r>
                <a:rPr lang="en-US" sz="3600" dirty="0" smtClean="0">
                  <a:solidFill>
                    <a:schemeClr val="tx2"/>
                  </a:solidFill>
                </a:rPr>
                <a:t> of sediment </a:t>
              </a:r>
              <a:r>
                <a:rPr lang="en-US" sz="3600" dirty="0">
                  <a:solidFill>
                    <a:schemeClr val="tx2"/>
                  </a:solidFill>
                </a:rPr>
                <a:t>breakdown </a:t>
              </a:r>
              <a:endParaRPr lang="en-US" sz="3600" dirty="0" smtClean="0">
                <a:solidFill>
                  <a:schemeClr val="tx2"/>
                </a:solidFill>
              </a:endParaRPr>
            </a:p>
            <a:p>
              <a:pPr algn="ctr"/>
              <a:endParaRPr lang="en-US" sz="36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tx2"/>
                  </a:solidFill>
                </a:rPr>
                <a:t>c</a:t>
              </a:r>
              <a:r>
                <a:rPr lang="en-US" sz="3600" dirty="0" smtClean="0">
                  <a:solidFill>
                    <a:schemeClr val="tx2"/>
                  </a:solidFill>
                </a:rPr>
                <a:t>ontrols 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profile curvature</a:t>
              </a:r>
              <a:endParaRPr lang="en-US" sz="3600" b="1" dirty="0">
                <a:solidFill>
                  <a:schemeClr val="tx2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9407" y="4648200"/>
              <a:ext cx="244199" cy="31108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54606" y="4741524"/>
              <a:ext cx="244199" cy="217756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6846906" y="5122048"/>
              <a:ext cx="122100" cy="15554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511806" y="4975928"/>
              <a:ext cx="122100" cy="217756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400799" y="3445239"/>
              <a:ext cx="0" cy="6096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400799" y="5657571"/>
              <a:ext cx="0" cy="6096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/>
          <p:cNvSpPr txBox="1">
            <a:spLocks/>
          </p:cNvSpPr>
          <p:nvPr/>
        </p:nvSpPr>
        <p:spPr>
          <a:xfrm>
            <a:off x="3886200" y="274638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C000"/>
                </a:solidFill>
              </a:rPr>
              <a:t>Why do we care?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LiDAR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Geologic Map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Datasets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64457" y="3170237"/>
            <a:ext cx="2895600" cy="353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Stream Network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 flipH="1" flipV="1">
            <a:off x="5372100" y="4686300"/>
            <a:ext cx="1676400" cy="990600"/>
          </a:xfrm>
          <a:prstGeom prst="curved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4876800" y="685800"/>
            <a:ext cx="990600" cy="381000"/>
          </a:xfrm>
          <a:prstGeom prst="curvedConnector3">
            <a:avLst>
              <a:gd name="adj1" fmla="val 5293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 flipH="1" flipV="1">
            <a:off x="7696200" y="838200"/>
            <a:ext cx="914400" cy="609600"/>
          </a:xfrm>
          <a:prstGeom prst="curved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64457" y="3170237"/>
            <a:ext cx="2895600" cy="353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Stream Network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+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Streams of Interest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Datasets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LiDAR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Geologic Map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5205763"/>
            <a:ext cx="3270662" cy="165223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23163" y="76200"/>
            <a:ext cx="3841667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3D Profile Processing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27055903"/>
              </p:ext>
            </p:extLst>
          </p:nvPr>
        </p:nvGraphicFramePr>
        <p:xfrm>
          <a:off x="4343400" y="1117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5299364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750581">
            <a:off x="844696" y="1833910"/>
            <a:ext cx="891400" cy="35814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LindsayJo\AppData\Local\Microsoft\Windows\Temporary Internet Files\Content.IE5\CSOUHWUK\MC900433883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769" y="4273138"/>
            <a:ext cx="756062" cy="7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6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Preliminary Results!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8666163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8666163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3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8666163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2574516" y="3252276"/>
            <a:ext cx="325435" cy="2660085"/>
          </a:xfrm>
          <a:prstGeom prst="leftBrac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6267111" y="2934946"/>
            <a:ext cx="325436" cy="3294745"/>
          </a:xfrm>
          <a:prstGeom prst="leftBrac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2886" y="4956006"/>
            <a:ext cx="12286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Basalt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046" y="4963264"/>
            <a:ext cx="12195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Granite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190" y="533400"/>
            <a:ext cx="2595665" cy="235704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295400" y="4191000"/>
            <a:ext cx="277187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1394" y="3505200"/>
            <a:ext cx="327580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19400" y="2590800"/>
            <a:ext cx="113903" cy="6858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1711921"/>
            <a:ext cx="1581348" cy="70613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685800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+ curvature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6863" y="533400"/>
            <a:ext cx="19328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6629400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Curvature images: http://www.stratco.com.au/products/roofing_walling/types/CGI_Pre_curving/CGI_Pre_curving.asp</a:t>
            </a:r>
            <a:endParaRPr lang="en-US" sz="1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419600" y="3505200"/>
            <a:ext cx="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166</Words>
  <Application>Microsoft Office PowerPoint</Application>
  <PresentationFormat>On-screen Show (4:3)</PresentationFormat>
  <Paragraphs>63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Does lithology control stream profiles? Case Study in Reynolds Creek, Idaho</vt:lpstr>
      <vt:lpstr>Outline</vt:lpstr>
      <vt:lpstr>PowerPoint Presentation</vt:lpstr>
      <vt:lpstr>PowerPoint Presentation</vt:lpstr>
      <vt:lpstr>What is curvature? </vt:lpstr>
      <vt:lpstr>Datasets</vt:lpstr>
      <vt:lpstr>3D Profile Processing</vt:lpstr>
      <vt:lpstr>Preliminary Results!</vt:lpstr>
      <vt:lpstr>PowerPoint Presentation</vt:lpstr>
      <vt:lpstr>PowerPoint Presentation</vt:lpstr>
      <vt:lpstr>What’s Next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LindsayJo</dc:creator>
  <cp:lastModifiedBy>maidment</cp:lastModifiedBy>
  <cp:revision>116</cp:revision>
  <dcterms:created xsi:type="dcterms:W3CDTF">2010-11-16T02:19:18Z</dcterms:created>
  <dcterms:modified xsi:type="dcterms:W3CDTF">2010-11-16T17:53:38Z</dcterms:modified>
</cp:coreProperties>
</file>