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0" r:id="rId6"/>
    <p:sldId id="262" r:id="rId7"/>
    <p:sldId id="269" r:id="rId8"/>
    <p:sldId id="268" r:id="rId9"/>
    <p:sldId id="271" r:id="rId10"/>
    <p:sldId id="272" r:id="rId11"/>
    <p:sldId id="273" r:id="rId12"/>
    <p:sldId id="274" r:id="rId13"/>
    <p:sldId id="275" r:id="rId14"/>
    <p:sldId id="261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FC26F-448B-424F-B399-276CAF33CF79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2FB05-801F-470A-849C-8930AF2E20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_R%C3%A9uni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emperate_zon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Asian_Tiger_Mosquito#cite_note-24" TargetMode="External"/><Relationship Id="rId4" Type="http://schemas.openxmlformats.org/officeDocument/2006/relationships/hyperlink" Target="http://en.wikipedia.org/wiki/Asian_Tiger_Mosquito#cite_note-23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nonendemic</a:t>
            </a:r>
            <a:r>
              <a:rPr lang="en-US" dirty="0" smtClean="0"/>
              <a:t> </a:t>
            </a:r>
            <a:r>
              <a:rPr lang="en-US" dirty="0" err="1" smtClean="0"/>
              <a:t>arboviruses</a:t>
            </a:r>
            <a:r>
              <a:rPr lang="en-US" dirty="0" smtClean="0"/>
              <a:t> such as dengue, yellow fever, and </a:t>
            </a:r>
            <a:r>
              <a:rPr lang="en-US" dirty="0" err="1" smtClean="0"/>
              <a:t>chikungunya</a:t>
            </a:r>
            <a:r>
              <a:rPr lang="en-US" dirty="0" smtClean="0"/>
              <a:t>. With globalization and modern travel patterns, it may be only a matter of time before an infected traveler imports one of these exotic diseases. </a:t>
            </a:r>
            <a:r>
              <a:rPr lang="en-US" dirty="0" err="1" smtClean="0"/>
              <a:t>Chikungunya</a:t>
            </a:r>
            <a:r>
              <a:rPr lang="en-US" dirty="0" smtClean="0"/>
              <a:t> epidemic on the French Island </a:t>
            </a:r>
            <a:r>
              <a:rPr lang="en-US" dirty="0" smtClean="0">
                <a:hlinkClick r:id="rId3" tooltip="La Réunion"/>
              </a:rPr>
              <a:t>La </a:t>
            </a:r>
            <a:r>
              <a:rPr lang="en-US" dirty="0" err="1" smtClean="0">
                <a:hlinkClick r:id="rId3" tooltip="La Réunion"/>
              </a:rPr>
              <a:t>Réunion</a:t>
            </a:r>
            <a:r>
              <a:rPr lang="en-US" dirty="0" smtClean="0"/>
              <a:t> in 2005-2006. By September 2006, there were an estimated 266,000 people infected with the virus, and 248 fatalities on the island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FB05-801F-470A-849C-8930AF2E20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native to tropical and subtropical regions, they are successfully adapting themselves to cooler regions. In the warm and humid tropical regions, they are active the entire year long; however, in temperate regions they hibernate over winter. Eggs from strains in the </a:t>
            </a:r>
            <a:r>
              <a:rPr lang="en-US" dirty="0" smtClean="0">
                <a:hlinkClick r:id="rId3" tooltip="Temperate zone"/>
              </a:rPr>
              <a:t>temperate zones</a:t>
            </a:r>
            <a:r>
              <a:rPr lang="en-US" dirty="0" smtClean="0"/>
              <a:t> are more tolerant to the cold than ones from warmer regions.</a:t>
            </a:r>
            <a:r>
              <a:rPr lang="en-US" baseline="30000" dirty="0" smtClean="0">
                <a:hlinkClick r:id="rId4"/>
              </a:rPr>
              <a:t>[24]</a:t>
            </a:r>
            <a:r>
              <a:rPr lang="en-US" baseline="30000" dirty="0" smtClean="0">
                <a:hlinkClick r:id="rId5"/>
              </a:rPr>
              <a:t>[25]</a:t>
            </a:r>
            <a:r>
              <a:rPr lang="en-US" dirty="0" smtClean="0"/>
              <a:t> They can even tolerate snow and temperatures under freezing. In addition, adult tiger mosquitoes can survive throughout winter in suitable microhabitats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FB05-801F-470A-849C-8930AF2E20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SRTM shuttle</a:t>
            </a:r>
            <a:r>
              <a:rPr lang="en-US" baseline="0" dirty="0" smtClean="0"/>
              <a:t> radar topography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FB05-801F-470A-849C-8930AF2E20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Within ETJ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2FB05-801F-470A-849C-8930AF2E20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71F3-9753-468A-AB05-F5884E80AAE3}" type="datetimeFigureOut">
              <a:rPr lang="en-US" smtClean="0"/>
              <a:pPr/>
              <a:t>11/30/2010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B825-0715-4F60-AACB-6FEA09686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5055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b="1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ras Bold ITC" pitchFamily="34" charset="0"/>
              </a:rPr>
              <a:t>The Dreaded Asian Tiger </a:t>
            </a:r>
            <a:r>
              <a:rPr lang="en-US" b="1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ras Bold ITC" pitchFamily="34" charset="0"/>
              </a:rPr>
              <a:t>Mosquito </a:t>
            </a:r>
            <a:br>
              <a:rPr lang="en-US" b="1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ras Bold ITC" pitchFamily="34" charset="0"/>
              </a:rPr>
            </a:br>
            <a:r>
              <a:rPr lang="en-US" sz="2000" b="1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ras Bold ITC" pitchFamily="34" charset="0"/>
              </a:rPr>
              <a:t>aka </a:t>
            </a:r>
            <a:r>
              <a:rPr lang="en-US" b="1" i="1" dirty="0" err="1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ras Bold ITC" pitchFamily="34" charset="0"/>
              </a:rPr>
              <a:t>Aedes</a:t>
            </a:r>
            <a:r>
              <a:rPr lang="en-US" b="1" i="1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ras Bold ITC" pitchFamily="34" charset="0"/>
              </a:rPr>
              <a:t> </a:t>
            </a:r>
            <a:r>
              <a:rPr lang="en-US" b="1" i="1" dirty="0" err="1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Eras Bold ITC" pitchFamily="34" charset="0"/>
              </a:rPr>
              <a:t>Ambopictus</a:t>
            </a:r>
            <a:endParaRPr lang="en-US" b="1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latin typeface="Eras Bold IT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3048000"/>
            <a:ext cx="418289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3581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Danny Fox-Baker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GIS for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 Water Resources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 Can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326" y="-1295400"/>
            <a:ext cx="7419110" cy="9601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Gross Tree Canopy Cover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meta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-533401"/>
            <a:ext cx="6795654" cy="879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City Cemeteries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z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-1107141"/>
            <a:ext cx="7162800" cy="9269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Hazard Analysis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Further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dirty="0" smtClean="0"/>
              <a:t>      </a:t>
            </a:r>
            <a:r>
              <a:rPr lang="en-US" sz="2800" dirty="0" err="1" smtClean="0"/>
              <a:t>Spatio</a:t>
            </a:r>
            <a:r>
              <a:rPr lang="en-US" sz="2800" dirty="0" smtClean="0"/>
              <a:t>-temporal Data</a:t>
            </a:r>
          </a:p>
          <a:p>
            <a:pPr lvl="1">
              <a:buNone/>
            </a:pPr>
            <a:r>
              <a:rPr lang="en-US" dirty="0" smtClean="0"/>
              <a:t> 	Precipitation</a:t>
            </a:r>
          </a:p>
          <a:p>
            <a:pPr lvl="1">
              <a:buNone/>
            </a:pPr>
            <a:r>
              <a:rPr lang="en-US" dirty="0" smtClean="0"/>
              <a:t> 	Temperature</a:t>
            </a:r>
          </a:p>
          <a:p>
            <a:pPr lvl="1">
              <a:buNone/>
            </a:pPr>
            <a:r>
              <a:rPr lang="en-US" dirty="0" smtClean="0"/>
              <a:t> 	Stream level change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smtClean="0"/>
              <a:t>    Flow Accumulation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Impervious Surfaces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 Pits/Depressions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Soil Type (moisture)  Lansat5?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Slope Analysis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Future Trends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267200" cy="4068763"/>
          </a:xfrm>
        </p:spPr>
        <p:txBody>
          <a:bodyPr/>
          <a:lstStyle/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 Globalization</a:t>
            </a:r>
          </a:p>
          <a:p>
            <a:r>
              <a:rPr lang="en-US" dirty="0" smtClean="0"/>
              <a:t> </a:t>
            </a:r>
            <a:r>
              <a:rPr lang="en-US" dirty="0" smtClean="0"/>
              <a:t>Density – (</a:t>
            </a:r>
            <a:r>
              <a:rPr lang="en-US" dirty="0" err="1" smtClean="0"/>
              <a:t>Good&amp;Bad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 Storm Water BMPs</a:t>
            </a:r>
          </a:p>
          <a:p>
            <a:r>
              <a:rPr lang="en-US" dirty="0" smtClean="0"/>
              <a:t> Insecticide Resistance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505200" cy="25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6019800" cy="388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15430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Problem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     Disease</a:t>
            </a:r>
          </a:p>
          <a:p>
            <a:pPr lvl="1">
              <a:buNone/>
            </a:pPr>
            <a:r>
              <a:rPr lang="en-US" dirty="0" smtClean="0"/>
              <a:t>   West Nile virus, St. Louis encephalitis, Dengue fever, Yellow fever, </a:t>
            </a:r>
            <a:r>
              <a:rPr lang="en-US" dirty="0" err="1" smtClean="0"/>
              <a:t>LaCross</a:t>
            </a:r>
            <a:r>
              <a:rPr lang="en-US" dirty="0" smtClean="0"/>
              <a:t> Virus, </a:t>
            </a:r>
            <a:r>
              <a:rPr lang="en-US" dirty="0" err="1" smtClean="0"/>
              <a:t>Chikungunya</a:t>
            </a:r>
            <a:r>
              <a:rPr lang="en-US" dirty="0" smtClean="0"/>
              <a:t> fever and dog heartworm</a:t>
            </a:r>
          </a:p>
          <a:p>
            <a:pPr lvl="1">
              <a:buNone/>
            </a:pPr>
            <a:r>
              <a:rPr lang="en-US" b="1" dirty="0" smtClean="0"/>
              <a:t>Social </a:t>
            </a:r>
            <a:r>
              <a:rPr lang="en-US" b="1" dirty="0" err="1" smtClean="0"/>
              <a:t>Nuissance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 Daytime Biter </a:t>
            </a:r>
          </a:p>
          <a:p>
            <a:pPr lvl="1">
              <a:buNone/>
            </a:pPr>
            <a:r>
              <a:rPr lang="en-US" dirty="0" smtClean="0"/>
              <a:t> Disrupts Outdoor Recreation/Tourism</a:t>
            </a:r>
          </a:p>
          <a:p>
            <a:pPr lvl="1">
              <a:buNone/>
            </a:pPr>
            <a:r>
              <a:rPr lang="en-US" b="1" dirty="0" smtClean="0"/>
              <a:t>Ecological Threat</a:t>
            </a:r>
            <a:r>
              <a:rPr lang="en-US" dirty="0" smtClean="0"/>
              <a:t>: Recent Invasive Species Outcompetes Natives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Problem is Spreading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38400"/>
            <a:ext cx="5181600" cy="23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5486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Arrive in </a:t>
            </a:r>
            <a:r>
              <a:rPr lang="en-US" dirty="0" err="1" smtClean="0"/>
              <a:t>S.Europe</a:t>
            </a:r>
            <a:r>
              <a:rPr lang="en-US" dirty="0" smtClean="0"/>
              <a:t> in late 1980s….U.S. 1987- mid 1990s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1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Lifecycle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09600"/>
            <a:ext cx="325384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Breeding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Sources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4460706"/>
            <a:ext cx="3200401" cy="216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648200"/>
            <a:ext cx="3276600" cy="199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28600" y="533400"/>
            <a:ext cx="2609850" cy="2133600"/>
            <a:chOff x="228600" y="533400"/>
            <a:chExt cx="2609850" cy="2133600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914400"/>
              <a:ext cx="260985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838200" y="533400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Tree Holes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743200"/>
            <a:ext cx="2828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236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Remote Sensing and GIS as </a:t>
            </a:r>
            <a:r>
              <a:rPr lang="en-US" dirty="0" err="1" smtClean="0">
                <a:solidFill>
                  <a:srgbClr val="FF0000"/>
                </a:solidFill>
              </a:rPr>
              <a:t>aTool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62" y="1295400"/>
            <a:ext cx="91000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675" y="6172200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Travis County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289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ravis Emp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286000"/>
            <a:ext cx="6705600" cy="41507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-419100" y="3771900"/>
            <a:ext cx="4876800" cy="38100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innerShdw blurRad="457200" dist="50800" dir="8100000">
              <a:srgbClr val="FF0000">
                <a:alpha val="50000"/>
              </a:srgb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828800" y="1524000"/>
            <a:ext cx="7086600" cy="762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828800" y="1524000"/>
            <a:ext cx="762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vis streams arr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-1008529"/>
            <a:ext cx="7010400" cy="907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Rivers and Creeks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d 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-1107141"/>
            <a:ext cx="7010400" cy="9072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Vulnerable Land Use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293</Words>
  <Application>Microsoft Office PowerPoint</Application>
  <PresentationFormat>On-screen Show (4:3)</PresentationFormat>
  <Paragraphs>54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Dreaded Asian Tiger Mosquito  aka Aedes Ambopictus</vt:lpstr>
      <vt:lpstr>Problem</vt:lpstr>
      <vt:lpstr>Problem is Spreading</vt:lpstr>
      <vt:lpstr>Lifecycle</vt:lpstr>
      <vt:lpstr>Breeding  Sources</vt:lpstr>
      <vt:lpstr>Remote Sensing and GIS as aTool</vt:lpstr>
      <vt:lpstr>Travis County</vt:lpstr>
      <vt:lpstr>Rivers and Creeks</vt:lpstr>
      <vt:lpstr>Vulnerable Land Use</vt:lpstr>
      <vt:lpstr>Gross Tree Canopy Cover</vt:lpstr>
      <vt:lpstr>City Cemeteries</vt:lpstr>
      <vt:lpstr>Hazard Analysis</vt:lpstr>
      <vt:lpstr>Further Work</vt:lpstr>
      <vt:lpstr>Future Trends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Dreaded Asian Tiger Mosquito</dc:title>
  <dc:creator>Professor Roboto</dc:creator>
  <cp:lastModifiedBy>Professor Roboto</cp:lastModifiedBy>
  <cp:revision>18</cp:revision>
  <dcterms:created xsi:type="dcterms:W3CDTF">2010-11-22T06:17:33Z</dcterms:created>
  <dcterms:modified xsi:type="dcterms:W3CDTF">2010-11-30T17:14:50Z</dcterms:modified>
</cp:coreProperties>
</file>