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2" r:id="rId2"/>
    <p:sldId id="315" r:id="rId3"/>
    <p:sldId id="300" r:id="rId4"/>
    <p:sldId id="316" r:id="rId5"/>
    <p:sldId id="317" r:id="rId6"/>
    <p:sldId id="304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8" r:id="rId16"/>
    <p:sldId id="334" r:id="rId17"/>
    <p:sldId id="330" r:id="rId18"/>
    <p:sldId id="329" r:id="rId19"/>
    <p:sldId id="335" r:id="rId20"/>
    <p:sldId id="331" r:id="rId21"/>
    <p:sldId id="266" r:id="rId22"/>
    <p:sldId id="301" r:id="rId23"/>
  </p:sldIdLst>
  <p:sldSz cx="9144000" cy="6858000" type="screen4x3"/>
  <p:notesSz cx="6858000" cy="92900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iandra GD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iandra GD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iandra GD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iandra GD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iandra GD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aiandra GD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aiandra GD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aiandra GD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aiandra G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8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48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64"/>
    </p:cViewPr>
  </p:sorterViewPr>
  <p:notesViewPr>
    <p:cSldViewPr snapToGrid="0" snapToObjects="1">
      <p:cViewPr varScale="1">
        <p:scale>
          <a:sx n="89" d="100"/>
          <a:sy n="89" d="100"/>
        </p:scale>
        <p:origin x="-2442" y="-114"/>
      </p:cViewPr>
      <p:guideLst>
        <p:guide orient="horz" pos="2926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E456\Lecture\Project\CE456%20Project%20Material\Transducer%20Hydrographs\Four%20Basins%20Monitoring%20Wells%20for%202011.01.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en-US" sz="1000">
                <a:latin typeface="Arial" pitchFamily="34" charset="0"/>
                <a:cs typeface="Arial" pitchFamily="34" charset="0"/>
              </a:rPr>
              <a:t>Water Levels at MW2 in Upper Claremont Heights Basin
May 3, 2004 Through December 31, 2010
G.S. Elev. ~1,527.2</a:t>
            </a:r>
          </a:p>
        </c:rich>
      </c:tx>
      <c:layout>
        <c:manualLayout>
          <c:xMode val="edge"/>
          <c:yMode val="edge"/>
          <c:x val="7.9238826173347585E-2"/>
          <c:y val="4.7195245989426057E-3"/>
        </c:manualLayout>
      </c:layout>
      <c:overlay val="1"/>
    </c:title>
    <c:plotArea>
      <c:layout>
        <c:manualLayout>
          <c:layoutTarget val="inner"/>
          <c:xMode val="edge"/>
          <c:yMode val="edge"/>
          <c:x val="0.10654827968923419"/>
          <c:y val="0.18985270049100114"/>
          <c:w val="0.8479467258601554"/>
          <c:h val="0.59861548556430477"/>
        </c:manualLayout>
      </c:layout>
      <c:lineChart>
        <c:grouping val="standard"/>
        <c:ser>
          <c:idx val="0"/>
          <c:order val="0"/>
          <c:tx>
            <c:strRef>
              <c:f>'GW Elev'!$C$3</c:f>
              <c:strCache>
                <c:ptCount val="1"/>
                <c:pt idx="0">
                  <c:v>   GW Elev</c:v>
                </c:pt>
              </c:strCache>
            </c:strRef>
          </c:tx>
          <c:marker>
            <c:symbol val="none"/>
          </c:marker>
          <c:cat>
            <c:numRef>
              <c:f>'GW Elev'!$B$225:$B$3289</c:f>
              <c:numCache>
                <c:formatCode>[$-409]d\-mmm\-yy;@</c:formatCode>
                <c:ptCount val="3065"/>
                <c:pt idx="0">
                  <c:v>37500</c:v>
                </c:pt>
                <c:pt idx="1">
                  <c:v>37501</c:v>
                </c:pt>
                <c:pt idx="2">
                  <c:v>37502</c:v>
                </c:pt>
                <c:pt idx="3">
                  <c:v>37503</c:v>
                </c:pt>
                <c:pt idx="4">
                  <c:v>37504</c:v>
                </c:pt>
                <c:pt idx="5">
                  <c:v>37505</c:v>
                </c:pt>
                <c:pt idx="6">
                  <c:v>37506</c:v>
                </c:pt>
                <c:pt idx="7">
                  <c:v>37507</c:v>
                </c:pt>
                <c:pt idx="8">
                  <c:v>37508</c:v>
                </c:pt>
                <c:pt idx="9">
                  <c:v>37509</c:v>
                </c:pt>
                <c:pt idx="10">
                  <c:v>37510</c:v>
                </c:pt>
                <c:pt idx="11">
                  <c:v>37511</c:v>
                </c:pt>
                <c:pt idx="12">
                  <c:v>37512</c:v>
                </c:pt>
                <c:pt idx="13">
                  <c:v>37513</c:v>
                </c:pt>
                <c:pt idx="14">
                  <c:v>37514</c:v>
                </c:pt>
                <c:pt idx="15">
                  <c:v>37515</c:v>
                </c:pt>
                <c:pt idx="16">
                  <c:v>37516</c:v>
                </c:pt>
                <c:pt idx="17">
                  <c:v>37517</c:v>
                </c:pt>
                <c:pt idx="18">
                  <c:v>37518</c:v>
                </c:pt>
                <c:pt idx="19">
                  <c:v>37519</c:v>
                </c:pt>
                <c:pt idx="20">
                  <c:v>37520</c:v>
                </c:pt>
                <c:pt idx="21">
                  <c:v>37521</c:v>
                </c:pt>
                <c:pt idx="22">
                  <c:v>37522</c:v>
                </c:pt>
                <c:pt idx="23">
                  <c:v>37523</c:v>
                </c:pt>
                <c:pt idx="24">
                  <c:v>37524</c:v>
                </c:pt>
                <c:pt idx="25">
                  <c:v>37525</c:v>
                </c:pt>
                <c:pt idx="26">
                  <c:v>37526</c:v>
                </c:pt>
                <c:pt idx="27">
                  <c:v>37527</c:v>
                </c:pt>
                <c:pt idx="28">
                  <c:v>37528</c:v>
                </c:pt>
                <c:pt idx="29">
                  <c:v>37529</c:v>
                </c:pt>
                <c:pt idx="30">
                  <c:v>37530</c:v>
                </c:pt>
                <c:pt idx="31">
                  <c:v>37531</c:v>
                </c:pt>
                <c:pt idx="32">
                  <c:v>37532</c:v>
                </c:pt>
                <c:pt idx="33">
                  <c:v>37533</c:v>
                </c:pt>
                <c:pt idx="34">
                  <c:v>37534</c:v>
                </c:pt>
                <c:pt idx="35">
                  <c:v>37535</c:v>
                </c:pt>
                <c:pt idx="36">
                  <c:v>37536</c:v>
                </c:pt>
                <c:pt idx="37">
                  <c:v>37537</c:v>
                </c:pt>
                <c:pt idx="38">
                  <c:v>37538</c:v>
                </c:pt>
                <c:pt idx="39">
                  <c:v>37539</c:v>
                </c:pt>
                <c:pt idx="40">
                  <c:v>37540</c:v>
                </c:pt>
                <c:pt idx="41">
                  <c:v>37541</c:v>
                </c:pt>
                <c:pt idx="42">
                  <c:v>37542</c:v>
                </c:pt>
                <c:pt idx="43">
                  <c:v>37543</c:v>
                </c:pt>
                <c:pt idx="44">
                  <c:v>37544</c:v>
                </c:pt>
                <c:pt idx="45">
                  <c:v>37545</c:v>
                </c:pt>
                <c:pt idx="46">
                  <c:v>37546</c:v>
                </c:pt>
                <c:pt idx="47">
                  <c:v>37547</c:v>
                </c:pt>
                <c:pt idx="48">
                  <c:v>37548</c:v>
                </c:pt>
                <c:pt idx="49">
                  <c:v>37549</c:v>
                </c:pt>
                <c:pt idx="50">
                  <c:v>37550</c:v>
                </c:pt>
                <c:pt idx="51">
                  <c:v>37551</c:v>
                </c:pt>
                <c:pt idx="52">
                  <c:v>37552</c:v>
                </c:pt>
                <c:pt idx="53">
                  <c:v>37553</c:v>
                </c:pt>
                <c:pt idx="54">
                  <c:v>37554</c:v>
                </c:pt>
                <c:pt idx="55">
                  <c:v>37555</c:v>
                </c:pt>
                <c:pt idx="56">
                  <c:v>37556</c:v>
                </c:pt>
                <c:pt idx="57">
                  <c:v>37557</c:v>
                </c:pt>
                <c:pt idx="58">
                  <c:v>37558</c:v>
                </c:pt>
                <c:pt idx="59">
                  <c:v>37559</c:v>
                </c:pt>
                <c:pt idx="60">
                  <c:v>37560</c:v>
                </c:pt>
                <c:pt idx="61">
                  <c:v>37561</c:v>
                </c:pt>
                <c:pt idx="62">
                  <c:v>37562</c:v>
                </c:pt>
                <c:pt idx="63">
                  <c:v>37563</c:v>
                </c:pt>
                <c:pt idx="64">
                  <c:v>37564</c:v>
                </c:pt>
                <c:pt idx="65">
                  <c:v>37565</c:v>
                </c:pt>
                <c:pt idx="66">
                  <c:v>37566</c:v>
                </c:pt>
                <c:pt idx="67">
                  <c:v>37567</c:v>
                </c:pt>
                <c:pt idx="68">
                  <c:v>37568</c:v>
                </c:pt>
                <c:pt idx="69">
                  <c:v>37569</c:v>
                </c:pt>
                <c:pt idx="70">
                  <c:v>37570</c:v>
                </c:pt>
                <c:pt idx="71">
                  <c:v>37571</c:v>
                </c:pt>
                <c:pt idx="72">
                  <c:v>37572</c:v>
                </c:pt>
                <c:pt idx="73">
                  <c:v>37573</c:v>
                </c:pt>
                <c:pt idx="74">
                  <c:v>37574</c:v>
                </c:pt>
                <c:pt idx="75">
                  <c:v>37575</c:v>
                </c:pt>
                <c:pt idx="76">
                  <c:v>37576</c:v>
                </c:pt>
                <c:pt idx="77">
                  <c:v>37577</c:v>
                </c:pt>
                <c:pt idx="78">
                  <c:v>37578</c:v>
                </c:pt>
                <c:pt idx="79">
                  <c:v>37579</c:v>
                </c:pt>
                <c:pt idx="80">
                  <c:v>37580</c:v>
                </c:pt>
                <c:pt idx="81">
                  <c:v>37581</c:v>
                </c:pt>
                <c:pt idx="82">
                  <c:v>37582</c:v>
                </c:pt>
                <c:pt idx="83">
                  <c:v>37583</c:v>
                </c:pt>
                <c:pt idx="84">
                  <c:v>37584</c:v>
                </c:pt>
                <c:pt idx="85">
                  <c:v>37585</c:v>
                </c:pt>
                <c:pt idx="86">
                  <c:v>37586</c:v>
                </c:pt>
                <c:pt idx="87">
                  <c:v>37587</c:v>
                </c:pt>
                <c:pt idx="88">
                  <c:v>37588</c:v>
                </c:pt>
                <c:pt idx="89">
                  <c:v>37589</c:v>
                </c:pt>
                <c:pt idx="90">
                  <c:v>37590</c:v>
                </c:pt>
                <c:pt idx="91">
                  <c:v>37591</c:v>
                </c:pt>
                <c:pt idx="92">
                  <c:v>37592</c:v>
                </c:pt>
                <c:pt idx="93">
                  <c:v>37593</c:v>
                </c:pt>
                <c:pt idx="94">
                  <c:v>37594</c:v>
                </c:pt>
                <c:pt idx="95">
                  <c:v>37595</c:v>
                </c:pt>
                <c:pt idx="96">
                  <c:v>37596</c:v>
                </c:pt>
                <c:pt idx="97">
                  <c:v>37597</c:v>
                </c:pt>
                <c:pt idx="98">
                  <c:v>37598</c:v>
                </c:pt>
                <c:pt idx="99">
                  <c:v>37599</c:v>
                </c:pt>
                <c:pt idx="100">
                  <c:v>37600</c:v>
                </c:pt>
                <c:pt idx="101">
                  <c:v>37601</c:v>
                </c:pt>
                <c:pt idx="102">
                  <c:v>37602</c:v>
                </c:pt>
                <c:pt idx="103">
                  <c:v>37603</c:v>
                </c:pt>
                <c:pt idx="104">
                  <c:v>37604</c:v>
                </c:pt>
                <c:pt idx="105">
                  <c:v>37605</c:v>
                </c:pt>
                <c:pt idx="106">
                  <c:v>37606</c:v>
                </c:pt>
                <c:pt idx="107">
                  <c:v>37607</c:v>
                </c:pt>
                <c:pt idx="108">
                  <c:v>37608</c:v>
                </c:pt>
                <c:pt idx="109">
                  <c:v>37609</c:v>
                </c:pt>
                <c:pt idx="110">
                  <c:v>37610</c:v>
                </c:pt>
                <c:pt idx="111">
                  <c:v>37611</c:v>
                </c:pt>
                <c:pt idx="112">
                  <c:v>37612</c:v>
                </c:pt>
                <c:pt idx="113">
                  <c:v>37613</c:v>
                </c:pt>
                <c:pt idx="114">
                  <c:v>37614</c:v>
                </c:pt>
                <c:pt idx="115">
                  <c:v>37615</c:v>
                </c:pt>
                <c:pt idx="116">
                  <c:v>37616</c:v>
                </c:pt>
                <c:pt idx="117">
                  <c:v>37617</c:v>
                </c:pt>
                <c:pt idx="118">
                  <c:v>37618</c:v>
                </c:pt>
                <c:pt idx="119">
                  <c:v>37619</c:v>
                </c:pt>
                <c:pt idx="120">
                  <c:v>37620</c:v>
                </c:pt>
                <c:pt idx="121">
                  <c:v>37621</c:v>
                </c:pt>
                <c:pt idx="122">
                  <c:v>37622</c:v>
                </c:pt>
                <c:pt idx="123">
                  <c:v>37623</c:v>
                </c:pt>
                <c:pt idx="124">
                  <c:v>37624</c:v>
                </c:pt>
                <c:pt idx="125">
                  <c:v>37625</c:v>
                </c:pt>
                <c:pt idx="126">
                  <c:v>37626</c:v>
                </c:pt>
                <c:pt idx="127">
                  <c:v>37627</c:v>
                </c:pt>
                <c:pt idx="128">
                  <c:v>37628</c:v>
                </c:pt>
                <c:pt idx="129">
                  <c:v>37629</c:v>
                </c:pt>
                <c:pt idx="130">
                  <c:v>37630</c:v>
                </c:pt>
                <c:pt idx="131">
                  <c:v>37631</c:v>
                </c:pt>
                <c:pt idx="132">
                  <c:v>37632</c:v>
                </c:pt>
                <c:pt idx="133">
                  <c:v>37633</c:v>
                </c:pt>
                <c:pt idx="134">
                  <c:v>37634</c:v>
                </c:pt>
                <c:pt idx="135">
                  <c:v>37635</c:v>
                </c:pt>
                <c:pt idx="136">
                  <c:v>37636</c:v>
                </c:pt>
                <c:pt idx="137">
                  <c:v>37637</c:v>
                </c:pt>
                <c:pt idx="138">
                  <c:v>37638</c:v>
                </c:pt>
                <c:pt idx="139">
                  <c:v>37639</c:v>
                </c:pt>
                <c:pt idx="140">
                  <c:v>37640</c:v>
                </c:pt>
                <c:pt idx="141">
                  <c:v>37641</c:v>
                </c:pt>
                <c:pt idx="142">
                  <c:v>37642</c:v>
                </c:pt>
                <c:pt idx="143">
                  <c:v>37643</c:v>
                </c:pt>
                <c:pt idx="144">
                  <c:v>37644</c:v>
                </c:pt>
                <c:pt idx="145">
                  <c:v>37645</c:v>
                </c:pt>
                <c:pt idx="146">
                  <c:v>37646</c:v>
                </c:pt>
                <c:pt idx="147">
                  <c:v>37647</c:v>
                </c:pt>
                <c:pt idx="148">
                  <c:v>37648</c:v>
                </c:pt>
                <c:pt idx="149">
                  <c:v>37649</c:v>
                </c:pt>
                <c:pt idx="150">
                  <c:v>37650</c:v>
                </c:pt>
                <c:pt idx="151">
                  <c:v>37651</c:v>
                </c:pt>
                <c:pt idx="152">
                  <c:v>37652</c:v>
                </c:pt>
                <c:pt idx="153">
                  <c:v>37653</c:v>
                </c:pt>
                <c:pt idx="154">
                  <c:v>37654</c:v>
                </c:pt>
                <c:pt idx="155">
                  <c:v>37655</c:v>
                </c:pt>
                <c:pt idx="156">
                  <c:v>37656</c:v>
                </c:pt>
                <c:pt idx="157">
                  <c:v>37657</c:v>
                </c:pt>
                <c:pt idx="158">
                  <c:v>37658</c:v>
                </c:pt>
                <c:pt idx="159">
                  <c:v>37659</c:v>
                </c:pt>
                <c:pt idx="160">
                  <c:v>37660</c:v>
                </c:pt>
                <c:pt idx="161">
                  <c:v>37661</c:v>
                </c:pt>
                <c:pt idx="162">
                  <c:v>37662</c:v>
                </c:pt>
                <c:pt idx="163">
                  <c:v>37663</c:v>
                </c:pt>
                <c:pt idx="164">
                  <c:v>37664</c:v>
                </c:pt>
                <c:pt idx="165">
                  <c:v>37665</c:v>
                </c:pt>
                <c:pt idx="166">
                  <c:v>37666</c:v>
                </c:pt>
                <c:pt idx="167">
                  <c:v>37667</c:v>
                </c:pt>
                <c:pt idx="168">
                  <c:v>37668</c:v>
                </c:pt>
                <c:pt idx="169">
                  <c:v>37669</c:v>
                </c:pt>
                <c:pt idx="170">
                  <c:v>37670</c:v>
                </c:pt>
                <c:pt idx="171">
                  <c:v>37671</c:v>
                </c:pt>
                <c:pt idx="172">
                  <c:v>37672</c:v>
                </c:pt>
                <c:pt idx="173">
                  <c:v>37673</c:v>
                </c:pt>
                <c:pt idx="174">
                  <c:v>37674</c:v>
                </c:pt>
                <c:pt idx="175">
                  <c:v>37675</c:v>
                </c:pt>
                <c:pt idx="176">
                  <c:v>37676</c:v>
                </c:pt>
                <c:pt idx="177">
                  <c:v>37677</c:v>
                </c:pt>
                <c:pt idx="178">
                  <c:v>37678</c:v>
                </c:pt>
                <c:pt idx="179">
                  <c:v>37679</c:v>
                </c:pt>
                <c:pt idx="180">
                  <c:v>37680</c:v>
                </c:pt>
                <c:pt idx="181">
                  <c:v>37681</c:v>
                </c:pt>
                <c:pt idx="182">
                  <c:v>37682</c:v>
                </c:pt>
                <c:pt idx="183">
                  <c:v>37683</c:v>
                </c:pt>
                <c:pt idx="184">
                  <c:v>37684</c:v>
                </c:pt>
                <c:pt idx="185">
                  <c:v>37685</c:v>
                </c:pt>
                <c:pt idx="186">
                  <c:v>37686</c:v>
                </c:pt>
                <c:pt idx="187">
                  <c:v>37687</c:v>
                </c:pt>
                <c:pt idx="188">
                  <c:v>37688</c:v>
                </c:pt>
                <c:pt idx="189">
                  <c:v>37689</c:v>
                </c:pt>
                <c:pt idx="190">
                  <c:v>37690</c:v>
                </c:pt>
                <c:pt idx="191">
                  <c:v>37691</c:v>
                </c:pt>
                <c:pt idx="192">
                  <c:v>37692</c:v>
                </c:pt>
                <c:pt idx="193">
                  <c:v>37693</c:v>
                </c:pt>
                <c:pt idx="194">
                  <c:v>37694</c:v>
                </c:pt>
                <c:pt idx="195">
                  <c:v>37695</c:v>
                </c:pt>
                <c:pt idx="196">
                  <c:v>37696</c:v>
                </c:pt>
                <c:pt idx="197">
                  <c:v>37697</c:v>
                </c:pt>
                <c:pt idx="198">
                  <c:v>37698</c:v>
                </c:pt>
                <c:pt idx="199">
                  <c:v>37699</c:v>
                </c:pt>
                <c:pt idx="200">
                  <c:v>37700</c:v>
                </c:pt>
                <c:pt idx="201">
                  <c:v>37701</c:v>
                </c:pt>
                <c:pt idx="202">
                  <c:v>37702</c:v>
                </c:pt>
                <c:pt idx="203">
                  <c:v>37703</c:v>
                </c:pt>
                <c:pt idx="204">
                  <c:v>37704</c:v>
                </c:pt>
                <c:pt idx="205">
                  <c:v>37705</c:v>
                </c:pt>
                <c:pt idx="206">
                  <c:v>37706</c:v>
                </c:pt>
                <c:pt idx="207">
                  <c:v>37707</c:v>
                </c:pt>
                <c:pt idx="208">
                  <c:v>37708</c:v>
                </c:pt>
                <c:pt idx="209">
                  <c:v>37709</c:v>
                </c:pt>
                <c:pt idx="210">
                  <c:v>37710</c:v>
                </c:pt>
                <c:pt idx="211">
                  <c:v>37711</c:v>
                </c:pt>
                <c:pt idx="212">
                  <c:v>37712</c:v>
                </c:pt>
                <c:pt idx="213">
                  <c:v>37713</c:v>
                </c:pt>
                <c:pt idx="214">
                  <c:v>37714</c:v>
                </c:pt>
                <c:pt idx="215">
                  <c:v>37715</c:v>
                </c:pt>
                <c:pt idx="216">
                  <c:v>37716</c:v>
                </c:pt>
                <c:pt idx="217">
                  <c:v>37717</c:v>
                </c:pt>
                <c:pt idx="218">
                  <c:v>37718</c:v>
                </c:pt>
                <c:pt idx="219">
                  <c:v>37719</c:v>
                </c:pt>
                <c:pt idx="220">
                  <c:v>37720</c:v>
                </c:pt>
                <c:pt idx="221">
                  <c:v>37721</c:v>
                </c:pt>
                <c:pt idx="222">
                  <c:v>37722</c:v>
                </c:pt>
                <c:pt idx="223">
                  <c:v>37723</c:v>
                </c:pt>
                <c:pt idx="224">
                  <c:v>37724</c:v>
                </c:pt>
                <c:pt idx="225">
                  <c:v>37725</c:v>
                </c:pt>
                <c:pt idx="226">
                  <c:v>37726</c:v>
                </c:pt>
                <c:pt idx="227">
                  <c:v>37727</c:v>
                </c:pt>
                <c:pt idx="228">
                  <c:v>37728</c:v>
                </c:pt>
                <c:pt idx="229">
                  <c:v>37729</c:v>
                </c:pt>
                <c:pt idx="230">
                  <c:v>37730</c:v>
                </c:pt>
                <c:pt idx="231">
                  <c:v>37731</c:v>
                </c:pt>
                <c:pt idx="232">
                  <c:v>37732</c:v>
                </c:pt>
                <c:pt idx="233">
                  <c:v>37733</c:v>
                </c:pt>
                <c:pt idx="234">
                  <c:v>37734</c:v>
                </c:pt>
                <c:pt idx="235">
                  <c:v>37735</c:v>
                </c:pt>
                <c:pt idx="236">
                  <c:v>37736</c:v>
                </c:pt>
                <c:pt idx="237">
                  <c:v>37737</c:v>
                </c:pt>
                <c:pt idx="238">
                  <c:v>37738</c:v>
                </c:pt>
                <c:pt idx="239">
                  <c:v>37739</c:v>
                </c:pt>
                <c:pt idx="240">
                  <c:v>37740</c:v>
                </c:pt>
                <c:pt idx="241">
                  <c:v>37741</c:v>
                </c:pt>
                <c:pt idx="242">
                  <c:v>37742</c:v>
                </c:pt>
                <c:pt idx="243">
                  <c:v>37743</c:v>
                </c:pt>
                <c:pt idx="244">
                  <c:v>37744</c:v>
                </c:pt>
                <c:pt idx="245">
                  <c:v>37745</c:v>
                </c:pt>
                <c:pt idx="246">
                  <c:v>37746</c:v>
                </c:pt>
                <c:pt idx="247">
                  <c:v>37747</c:v>
                </c:pt>
                <c:pt idx="248">
                  <c:v>37748</c:v>
                </c:pt>
                <c:pt idx="249">
                  <c:v>37749</c:v>
                </c:pt>
                <c:pt idx="250">
                  <c:v>37750</c:v>
                </c:pt>
                <c:pt idx="251">
                  <c:v>37751</c:v>
                </c:pt>
                <c:pt idx="252">
                  <c:v>37752</c:v>
                </c:pt>
                <c:pt idx="253">
                  <c:v>37753</c:v>
                </c:pt>
                <c:pt idx="254">
                  <c:v>37754</c:v>
                </c:pt>
                <c:pt idx="255">
                  <c:v>37755</c:v>
                </c:pt>
                <c:pt idx="256">
                  <c:v>37756</c:v>
                </c:pt>
                <c:pt idx="257">
                  <c:v>37757</c:v>
                </c:pt>
                <c:pt idx="258">
                  <c:v>37758</c:v>
                </c:pt>
                <c:pt idx="259">
                  <c:v>37759</c:v>
                </c:pt>
                <c:pt idx="260">
                  <c:v>37760</c:v>
                </c:pt>
                <c:pt idx="261">
                  <c:v>37761</c:v>
                </c:pt>
                <c:pt idx="262">
                  <c:v>37762</c:v>
                </c:pt>
                <c:pt idx="263">
                  <c:v>37763</c:v>
                </c:pt>
                <c:pt idx="264">
                  <c:v>37764</c:v>
                </c:pt>
                <c:pt idx="265">
                  <c:v>37765</c:v>
                </c:pt>
                <c:pt idx="266">
                  <c:v>37766</c:v>
                </c:pt>
                <c:pt idx="267">
                  <c:v>37767</c:v>
                </c:pt>
                <c:pt idx="268">
                  <c:v>37768</c:v>
                </c:pt>
                <c:pt idx="269">
                  <c:v>37769</c:v>
                </c:pt>
                <c:pt idx="270">
                  <c:v>37770</c:v>
                </c:pt>
                <c:pt idx="271">
                  <c:v>37771</c:v>
                </c:pt>
                <c:pt idx="272">
                  <c:v>37772</c:v>
                </c:pt>
                <c:pt idx="273">
                  <c:v>37773</c:v>
                </c:pt>
                <c:pt idx="274">
                  <c:v>37774</c:v>
                </c:pt>
                <c:pt idx="275">
                  <c:v>37775</c:v>
                </c:pt>
                <c:pt idx="276">
                  <c:v>37776</c:v>
                </c:pt>
                <c:pt idx="277">
                  <c:v>37777</c:v>
                </c:pt>
                <c:pt idx="278">
                  <c:v>37778</c:v>
                </c:pt>
                <c:pt idx="279">
                  <c:v>37779</c:v>
                </c:pt>
                <c:pt idx="280">
                  <c:v>37780</c:v>
                </c:pt>
                <c:pt idx="281">
                  <c:v>37781</c:v>
                </c:pt>
                <c:pt idx="282">
                  <c:v>37782</c:v>
                </c:pt>
                <c:pt idx="283">
                  <c:v>37783</c:v>
                </c:pt>
                <c:pt idx="284">
                  <c:v>37784</c:v>
                </c:pt>
                <c:pt idx="285">
                  <c:v>37785</c:v>
                </c:pt>
                <c:pt idx="286">
                  <c:v>37786</c:v>
                </c:pt>
                <c:pt idx="287">
                  <c:v>37787</c:v>
                </c:pt>
                <c:pt idx="288">
                  <c:v>37788</c:v>
                </c:pt>
                <c:pt idx="289">
                  <c:v>37789</c:v>
                </c:pt>
                <c:pt idx="290">
                  <c:v>37790</c:v>
                </c:pt>
                <c:pt idx="291">
                  <c:v>37791</c:v>
                </c:pt>
                <c:pt idx="292">
                  <c:v>37792</c:v>
                </c:pt>
                <c:pt idx="293">
                  <c:v>37793</c:v>
                </c:pt>
                <c:pt idx="294">
                  <c:v>37794</c:v>
                </c:pt>
                <c:pt idx="295">
                  <c:v>37795</c:v>
                </c:pt>
                <c:pt idx="296">
                  <c:v>37796</c:v>
                </c:pt>
                <c:pt idx="297">
                  <c:v>37797</c:v>
                </c:pt>
                <c:pt idx="298">
                  <c:v>37798</c:v>
                </c:pt>
                <c:pt idx="299">
                  <c:v>37799</c:v>
                </c:pt>
                <c:pt idx="300">
                  <c:v>37800</c:v>
                </c:pt>
                <c:pt idx="301">
                  <c:v>37801</c:v>
                </c:pt>
                <c:pt idx="302">
                  <c:v>37802</c:v>
                </c:pt>
                <c:pt idx="303">
                  <c:v>37803</c:v>
                </c:pt>
                <c:pt idx="304">
                  <c:v>37804</c:v>
                </c:pt>
                <c:pt idx="305">
                  <c:v>37805</c:v>
                </c:pt>
                <c:pt idx="306">
                  <c:v>37806</c:v>
                </c:pt>
                <c:pt idx="307">
                  <c:v>37807</c:v>
                </c:pt>
                <c:pt idx="308">
                  <c:v>37808</c:v>
                </c:pt>
                <c:pt idx="309">
                  <c:v>37809</c:v>
                </c:pt>
                <c:pt idx="310">
                  <c:v>37810</c:v>
                </c:pt>
                <c:pt idx="311">
                  <c:v>37811</c:v>
                </c:pt>
                <c:pt idx="312">
                  <c:v>37812</c:v>
                </c:pt>
                <c:pt idx="313">
                  <c:v>37813</c:v>
                </c:pt>
                <c:pt idx="314">
                  <c:v>37814</c:v>
                </c:pt>
                <c:pt idx="315">
                  <c:v>37815</c:v>
                </c:pt>
                <c:pt idx="316">
                  <c:v>37816</c:v>
                </c:pt>
                <c:pt idx="317">
                  <c:v>37817</c:v>
                </c:pt>
                <c:pt idx="318">
                  <c:v>37818</c:v>
                </c:pt>
                <c:pt idx="319">
                  <c:v>37819</c:v>
                </c:pt>
                <c:pt idx="320">
                  <c:v>37820</c:v>
                </c:pt>
                <c:pt idx="321">
                  <c:v>37821</c:v>
                </c:pt>
                <c:pt idx="322">
                  <c:v>37822</c:v>
                </c:pt>
                <c:pt idx="323">
                  <c:v>37823</c:v>
                </c:pt>
                <c:pt idx="324">
                  <c:v>37824</c:v>
                </c:pt>
                <c:pt idx="325">
                  <c:v>37825</c:v>
                </c:pt>
                <c:pt idx="326">
                  <c:v>37826</c:v>
                </c:pt>
                <c:pt idx="327">
                  <c:v>37827</c:v>
                </c:pt>
                <c:pt idx="328">
                  <c:v>37828</c:v>
                </c:pt>
                <c:pt idx="329">
                  <c:v>37829</c:v>
                </c:pt>
                <c:pt idx="330">
                  <c:v>37830</c:v>
                </c:pt>
                <c:pt idx="331">
                  <c:v>37831</c:v>
                </c:pt>
                <c:pt idx="332">
                  <c:v>37832</c:v>
                </c:pt>
                <c:pt idx="333">
                  <c:v>37833</c:v>
                </c:pt>
                <c:pt idx="334">
                  <c:v>37834</c:v>
                </c:pt>
                <c:pt idx="335">
                  <c:v>37835</c:v>
                </c:pt>
                <c:pt idx="336">
                  <c:v>37836</c:v>
                </c:pt>
                <c:pt idx="337">
                  <c:v>37837</c:v>
                </c:pt>
                <c:pt idx="338">
                  <c:v>37838</c:v>
                </c:pt>
                <c:pt idx="339">
                  <c:v>37839</c:v>
                </c:pt>
                <c:pt idx="340">
                  <c:v>37840</c:v>
                </c:pt>
                <c:pt idx="341">
                  <c:v>37841</c:v>
                </c:pt>
                <c:pt idx="342">
                  <c:v>37842</c:v>
                </c:pt>
                <c:pt idx="343">
                  <c:v>37843</c:v>
                </c:pt>
                <c:pt idx="344">
                  <c:v>37844</c:v>
                </c:pt>
                <c:pt idx="345">
                  <c:v>37845</c:v>
                </c:pt>
                <c:pt idx="346">
                  <c:v>37846</c:v>
                </c:pt>
                <c:pt idx="347">
                  <c:v>37847</c:v>
                </c:pt>
                <c:pt idx="348">
                  <c:v>37848</c:v>
                </c:pt>
                <c:pt idx="349">
                  <c:v>37849</c:v>
                </c:pt>
                <c:pt idx="350">
                  <c:v>37850</c:v>
                </c:pt>
                <c:pt idx="351">
                  <c:v>37851</c:v>
                </c:pt>
                <c:pt idx="352">
                  <c:v>37852</c:v>
                </c:pt>
                <c:pt idx="353">
                  <c:v>37853</c:v>
                </c:pt>
                <c:pt idx="354">
                  <c:v>37854</c:v>
                </c:pt>
                <c:pt idx="355">
                  <c:v>37855</c:v>
                </c:pt>
                <c:pt idx="356">
                  <c:v>37856</c:v>
                </c:pt>
                <c:pt idx="357">
                  <c:v>37857</c:v>
                </c:pt>
                <c:pt idx="358">
                  <c:v>37858</c:v>
                </c:pt>
                <c:pt idx="359">
                  <c:v>37859</c:v>
                </c:pt>
                <c:pt idx="360">
                  <c:v>37860</c:v>
                </c:pt>
                <c:pt idx="361">
                  <c:v>37861</c:v>
                </c:pt>
                <c:pt idx="362">
                  <c:v>37862</c:v>
                </c:pt>
                <c:pt idx="363">
                  <c:v>37863</c:v>
                </c:pt>
                <c:pt idx="364">
                  <c:v>37864</c:v>
                </c:pt>
                <c:pt idx="365">
                  <c:v>37865</c:v>
                </c:pt>
                <c:pt idx="366">
                  <c:v>37866</c:v>
                </c:pt>
                <c:pt idx="367">
                  <c:v>37867</c:v>
                </c:pt>
                <c:pt idx="368">
                  <c:v>37868</c:v>
                </c:pt>
                <c:pt idx="369">
                  <c:v>37869</c:v>
                </c:pt>
                <c:pt idx="370">
                  <c:v>37870</c:v>
                </c:pt>
                <c:pt idx="371">
                  <c:v>37871</c:v>
                </c:pt>
                <c:pt idx="372">
                  <c:v>37872</c:v>
                </c:pt>
                <c:pt idx="373">
                  <c:v>37873</c:v>
                </c:pt>
                <c:pt idx="374">
                  <c:v>37874</c:v>
                </c:pt>
                <c:pt idx="375">
                  <c:v>37875</c:v>
                </c:pt>
                <c:pt idx="376">
                  <c:v>37876</c:v>
                </c:pt>
                <c:pt idx="377">
                  <c:v>37877</c:v>
                </c:pt>
                <c:pt idx="378">
                  <c:v>37878</c:v>
                </c:pt>
                <c:pt idx="379">
                  <c:v>37879</c:v>
                </c:pt>
                <c:pt idx="380">
                  <c:v>37880</c:v>
                </c:pt>
                <c:pt idx="381">
                  <c:v>37881</c:v>
                </c:pt>
                <c:pt idx="382">
                  <c:v>37882</c:v>
                </c:pt>
                <c:pt idx="383">
                  <c:v>37883</c:v>
                </c:pt>
                <c:pt idx="384">
                  <c:v>37884</c:v>
                </c:pt>
                <c:pt idx="385">
                  <c:v>37885</c:v>
                </c:pt>
                <c:pt idx="386">
                  <c:v>37886</c:v>
                </c:pt>
                <c:pt idx="387">
                  <c:v>37887</c:v>
                </c:pt>
                <c:pt idx="388">
                  <c:v>37888</c:v>
                </c:pt>
                <c:pt idx="389">
                  <c:v>37889</c:v>
                </c:pt>
                <c:pt idx="390">
                  <c:v>37890</c:v>
                </c:pt>
                <c:pt idx="391">
                  <c:v>37891</c:v>
                </c:pt>
                <c:pt idx="392">
                  <c:v>37892</c:v>
                </c:pt>
                <c:pt idx="393">
                  <c:v>37893</c:v>
                </c:pt>
                <c:pt idx="394">
                  <c:v>37894</c:v>
                </c:pt>
                <c:pt idx="395">
                  <c:v>37895</c:v>
                </c:pt>
                <c:pt idx="396">
                  <c:v>37896</c:v>
                </c:pt>
                <c:pt idx="397">
                  <c:v>37897</c:v>
                </c:pt>
                <c:pt idx="398">
                  <c:v>37898</c:v>
                </c:pt>
                <c:pt idx="399">
                  <c:v>37899</c:v>
                </c:pt>
                <c:pt idx="400">
                  <c:v>37900</c:v>
                </c:pt>
                <c:pt idx="401">
                  <c:v>37901</c:v>
                </c:pt>
                <c:pt idx="402">
                  <c:v>37902</c:v>
                </c:pt>
                <c:pt idx="403">
                  <c:v>37903</c:v>
                </c:pt>
                <c:pt idx="404">
                  <c:v>37904</c:v>
                </c:pt>
                <c:pt idx="405">
                  <c:v>37905</c:v>
                </c:pt>
                <c:pt idx="406">
                  <c:v>37906</c:v>
                </c:pt>
                <c:pt idx="407">
                  <c:v>37907</c:v>
                </c:pt>
                <c:pt idx="408">
                  <c:v>37908</c:v>
                </c:pt>
                <c:pt idx="409">
                  <c:v>37909</c:v>
                </c:pt>
                <c:pt idx="410">
                  <c:v>37910</c:v>
                </c:pt>
                <c:pt idx="411">
                  <c:v>37911</c:v>
                </c:pt>
                <c:pt idx="412">
                  <c:v>37912</c:v>
                </c:pt>
                <c:pt idx="413">
                  <c:v>37913</c:v>
                </c:pt>
                <c:pt idx="414">
                  <c:v>37914</c:v>
                </c:pt>
                <c:pt idx="415">
                  <c:v>37915</c:v>
                </c:pt>
                <c:pt idx="416">
                  <c:v>37916</c:v>
                </c:pt>
                <c:pt idx="417">
                  <c:v>37917</c:v>
                </c:pt>
                <c:pt idx="418">
                  <c:v>37918</c:v>
                </c:pt>
                <c:pt idx="419">
                  <c:v>37919</c:v>
                </c:pt>
                <c:pt idx="420">
                  <c:v>37920</c:v>
                </c:pt>
                <c:pt idx="421">
                  <c:v>37921</c:v>
                </c:pt>
                <c:pt idx="422">
                  <c:v>37922</c:v>
                </c:pt>
                <c:pt idx="423">
                  <c:v>37923</c:v>
                </c:pt>
                <c:pt idx="424">
                  <c:v>37924</c:v>
                </c:pt>
                <c:pt idx="425">
                  <c:v>37925</c:v>
                </c:pt>
                <c:pt idx="426">
                  <c:v>37926</c:v>
                </c:pt>
                <c:pt idx="427">
                  <c:v>37927</c:v>
                </c:pt>
                <c:pt idx="428">
                  <c:v>37928</c:v>
                </c:pt>
                <c:pt idx="429">
                  <c:v>37929</c:v>
                </c:pt>
                <c:pt idx="430">
                  <c:v>37930</c:v>
                </c:pt>
                <c:pt idx="431">
                  <c:v>37931</c:v>
                </c:pt>
                <c:pt idx="432">
                  <c:v>37932</c:v>
                </c:pt>
                <c:pt idx="433">
                  <c:v>37933</c:v>
                </c:pt>
                <c:pt idx="434">
                  <c:v>37934</c:v>
                </c:pt>
                <c:pt idx="435">
                  <c:v>37935</c:v>
                </c:pt>
                <c:pt idx="436">
                  <c:v>37936</c:v>
                </c:pt>
                <c:pt idx="437">
                  <c:v>37937</c:v>
                </c:pt>
                <c:pt idx="438">
                  <c:v>37938</c:v>
                </c:pt>
                <c:pt idx="439">
                  <c:v>37939</c:v>
                </c:pt>
                <c:pt idx="440">
                  <c:v>37940</c:v>
                </c:pt>
                <c:pt idx="441">
                  <c:v>37941</c:v>
                </c:pt>
                <c:pt idx="442">
                  <c:v>37942</c:v>
                </c:pt>
                <c:pt idx="443">
                  <c:v>37943</c:v>
                </c:pt>
                <c:pt idx="444">
                  <c:v>37944</c:v>
                </c:pt>
                <c:pt idx="445">
                  <c:v>37945</c:v>
                </c:pt>
                <c:pt idx="446">
                  <c:v>37946</c:v>
                </c:pt>
                <c:pt idx="447">
                  <c:v>37947</c:v>
                </c:pt>
                <c:pt idx="448">
                  <c:v>37948</c:v>
                </c:pt>
                <c:pt idx="449">
                  <c:v>37949</c:v>
                </c:pt>
                <c:pt idx="450">
                  <c:v>37950</c:v>
                </c:pt>
                <c:pt idx="451">
                  <c:v>37951</c:v>
                </c:pt>
                <c:pt idx="452">
                  <c:v>37952</c:v>
                </c:pt>
                <c:pt idx="453">
                  <c:v>37953</c:v>
                </c:pt>
                <c:pt idx="454">
                  <c:v>37954</c:v>
                </c:pt>
                <c:pt idx="455">
                  <c:v>37955</c:v>
                </c:pt>
                <c:pt idx="456">
                  <c:v>37956</c:v>
                </c:pt>
                <c:pt idx="457">
                  <c:v>37957</c:v>
                </c:pt>
                <c:pt idx="458">
                  <c:v>37958</c:v>
                </c:pt>
                <c:pt idx="459">
                  <c:v>37959</c:v>
                </c:pt>
                <c:pt idx="460">
                  <c:v>37960</c:v>
                </c:pt>
                <c:pt idx="461">
                  <c:v>37961</c:v>
                </c:pt>
                <c:pt idx="462">
                  <c:v>37962</c:v>
                </c:pt>
                <c:pt idx="463">
                  <c:v>37963</c:v>
                </c:pt>
                <c:pt idx="464">
                  <c:v>37964</c:v>
                </c:pt>
                <c:pt idx="465">
                  <c:v>37965</c:v>
                </c:pt>
                <c:pt idx="466">
                  <c:v>37966</c:v>
                </c:pt>
                <c:pt idx="467">
                  <c:v>37967</c:v>
                </c:pt>
                <c:pt idx="468">
                  <c:v>37968</c:v>
                </c:pt>
                <c:pt idx="469">
                  <c:v>37969</c:v>
                </c:pt>
                <c:pt idx="470">
                  <c:v>37970</c:v>
                </c:pt>
                <c:pt idx="471">
                  <c:v>37971</c:v>
                </c:pt>
                <c:pt idx="472">
                  <c:v>37972</c:v>
                </c:pt>
                <c:pt idx="473">
                  <c:v>37973</c:v>
                </c:pt>
                <c:pt idx="474">
                  <c:v>37974</c:v>
                </c:pt>
                <c:pt idx="475">
                  <c:v>37975</c:v>
                </c:pt>
                <c:pt idx="476">
                  <c:v>37976</c:v>
                </c:pt>
                <c:pt idx="477">
                  <c:v>37977</c:v>
                </c:pt>
                <c:pt idx="478">
                  <c:v>37978</c:v>
                </c:pt>
                <c:pt idx="479">
                  <c:v>37979</c:v>
                </c:pt>
                <c:pt idx="480">
                  <c:v>37980</c:v>
                </c:pt>
                <c:pt idx="481">
                  <c:v>37981</c:v>
                </c:pt>
                <c:pt idx="482">
                  <c:v>37982</c:v>
                </c:pt>
                <c:pt idx="483">
                  <c:v>37983</c:v>
                </c:pt>
                <c:pt idx="484">
                  <c:v>37984</c:v>
                </c:pt>
                <c:pt idx="485">
                  <c:v>37985</c:v>
                </c:pt>
                <c:pt idx="486">
                  <c:v>37986</c:v>
                </c:pt>
                <c:pt idx="487">
                  <c:v>37987</c:v>
                </c:pt>
                <c:pt idx="488">
                  <c:v>37988</c:v>
                </c:pt>
                <c:pt idx="489">
                  <c:v>37989</c:v>
                </c:pt>
                <c:pt idx="490">
                  <c:v>37990</c:v>
                </c:pt>
                <c:pt idx="491">
                  <c:v>37991</c:v>
                </c:pt>
                <c:pt idx="492">
                  <c:v>37992</c:v>
                </c:pt>
                <c:pt idx="493">
                  <c:v>37993</c:v>
                </c:pt>
                <c:pt idx="494">
                  <c:v>37994</c:v>
                </c:pt>
                <c:pt idx="495">
                  <c:v>37995</c:v>
                </c:pt>
                <c:pt idx="496">
                  <c:v>37996</c:v>
                </c:pt>
                <c:pt idx="497">
                  <c:v>37997</c:v>
                </c:pt>
                <c:pt idx="498">
                  <c:v>37998</c:v>
                </c:pt>
                <c:pt idx="499">
                  <c:v>37999</c:v>
                </c:pt>
                <c:pt idx="500">
                  <c:v>38000</c:v>
                </c:pt>
                <c:pt idx="501">
                  <c:v>38001</c:v>
                </c:pt>
                <c:pt idx="502">
                  <c:v>38002</c:v>
                </c:pt>
                <c:pt idx="503">
                  <c:v>38003</c:v>
                </c:pt>
                <c:pt idx="504">
                  <c:v>38004</c:v>
                </c:pt>
                <c:pt idx="505">
                  <c:v>38005</c:v>
                </c:pt>
                <c:pt idx="506">
                  <c:v>38006</c:v>
                </c:pt>
                <c:pt idx="507">
                  <c:v>38007</c:v>
                </c:pt>
                <c:pt idx="508">
                  <c:v>38008</c:v>
                </c:pt>
                <c:pt idx="509">
                  <c:v>38009</c:v>
                </c:pt>
                <c:pt idx="510">
                  <c:v>38010</c:v>
                </c:pt>
                <c:pt idx="511">
                  <c:v>38011</c:v>
                </c:pt>
                <c:pt idx="512">
                  <c:v>38012</c:v>
                </c:pt>
                <c:pt idx="513">
                  <c:v>38013</c:v>
                </c:pt>
                <c:pt idx="514">
                  <c:v>38014</c:v>
                </c:pt>
                <c:pt idx="515">
                  <c:v>38015</c:v>
                </c:pt>
                <c:pt idx="516">
                  <c:v>38016</c:v>
                </c:pt>
                <c:pt idx="517">
                  <c:v>38017</c:v>
                </c:pt>
                <c:pt idx="518">
                  <c:v>38018</c:v>
                </c:pt>
                <c:pt idx="519">
                  <c:v>38019</c:v>
                </c:pt>
                <c:pt idx="520">
                  <c:v>38020</c:v>
                </c:pt>
                <c:pt idx="521">
                  <c:v>38021</c:v>
                </c:pt>
                <c:pt idx="522">
                  <c:v>38022</c:v>
                </c:pt>
                <c:pt idx="523">
                  <c:v>38023</c:v>
                </c:pt>
                <c:pt idx="524">
                  <c:v>38024</c:v>
                </c:pt>
                <c:pt idx="525">
                  <c:v>38025</c:v>
                </c:pt>
                <c:pt idx="526">
                  <c:v>38026</c:v>
                </c:pt>
                <c:pt idx="527">
                  <c:v>38027</c:v>
                </c:pt>
                <c:pt idx="528">
                  <c:v>38028</c:v>
                </c:pt>
                <c:pt idx="529">
                  <c:v>38029</c:v>
                </c:pt>
                <c:pt idx="530">
                  <c:v>38030</c:v>
                </c:pt>
                <c:pt idx="531">
                  <c:v>38031</c:v>
                </c:pt>
                <c:pt idx="532">
                  <c:v>38032</c:v>
                </c:pt>
                <c:pt idx="533">
                  <c:v>38033</c:v>
                </c:pt>
                <c:pt idx="534">
                  <c:v>38034</c:v>
                </c:pt>
                <c:pt idx="535">
                  <c:v>38035</c:v>
                </c:pt>
                <c:pt idx="536">
                  <c:v>38036</c:v>
                </c:pt>
                <c:pt idx="537">
                  <c:v>38037</c:v>
                </c:pt>
                <c:pt idx="538">
                  <c:v>38038</c:v>
                </c:pt>
                <c:pt idx="539">
                  <c:v>38039</c:v>
                </c:pt>
                <c:pt idx="540">
                  <c:v>38040</c:v>
                </c:pt>
                <c:pt idx="541">
                  <c:v>38041</c:v>
                </c:pt>
                <c:pt idx="542">
                  <c:v>38042</c:v>
                </c:pt>
                <c:pt idx="543">
                  <c:v>38043</c:v>
                </c:pt>
                <c:pt idx="544">
                  <c:v>38044</c:v>
                </c:pt>
                <c:pt idx="545">
                  <c:v>38045</c:v>
                </c:pt>
                <c:pt idx="546">
                  <c:v>38046</c:v>
                </c:pt>
                <c:pt idx="547">
                  <c:v>38047</c:v>
                </c:pt>
                <c:pt idx="548">
                  <c:v>38048</c:v>
                </c:pt>
                <c:pt idx="549">
                  <c:v>38049</c:v>
                </c:pt>
                <c:pt idx="550">
                  <c:v>38050</c:v>
                </c:pt>
                <c:pt idx="551">
                  <c:v>38051</c:v>
                </c:pt>
                <c:pt idx="552">
                  <c:v>38052</c:v>
                </c:pt>
                <c:pt idx="553">
                  <c:v>38053</c:v>
                </c:pt>
                <c:pt idx="554">
                  <c:v>38054</c:v>
                </c:pt>
                <c:pt idx="555">
                  <c:v>38055</c:v>
                </c:pt>
                <c:pt idx="556">
                  <c:v>38056</c:v>
                </c:pt>
                <c:pt idx="557">
                  <c:v>38057</c:v>
                </c:pt>
                <c:pt idx="558">
                  <c:v>38058</c:v>
                </c:pt>
                <c:pt idx="559">
                  <c:v>38059</c:v>
                </c:pt>
                <c:pt idx="560">
                  <c:v>38060</c:v>
                </c:pt>
                <c:pt idx="561">
                  <c:v>38061</c:v>
                </c:pt>
                <c:pt idx="562">
                  <c:v>38062</c:v>
                </c:pt>
                <c:pt idx="563">
                  <c:v>38063</c:v>
                </c:pt>
                <c:pt idx="564">
                  <c:v>38064</c:v>
                </c:pt>
                <c:pt idx="565">
                  <c:v>38065</c:v>
                </c:pt>
                <c:pt idx="566">
                  <c:v>38066</c:v>
                </c:pt>
                <c:pt idx="567">
                  <c:v>38067</c:v>
                </c:pt>
                <c:pt idx="568">
                  <c:v>38068</c:v>
                </c:pt>
                <c:pt idx="569">
                  <c:v>38069</c:v>
                </c:pt>
                <c:pt idx="570">
                  <c:v>38070</c:v>
                </c:pt>
                <c:pt idx="571">
                  <c:v>38071</c:v>
                </c:pt>
                <c:pt idx="572">
                  <c:v>38072</c:v>
                </c:pt>
                <c:pt idx="573">
                  <c:v>38073</c:v>
                </c:pt>
                <c:pt idx="574">
                  <c:v>38074</c:v>
                </c:pt>
                <c:pt idx="575">
                  <c:v>38075</c:v>
                </c:pt>
                <c:pt idx="576">
                  <c:v>38076</c:v>
                </c:pt>
                <c:pt idx="577">
                  <c:v>38077</c:v>
                </c:pt>
                <c:pt idx="578">
                  <c:v>38078</c:v>
                </c:pt>
                <c:pt idx="579">
                  <c:v>38079</c:v>
                </c:pt>
                <c:pt idx="580">
                  <c:v>38080</c:v>
                </c:pt>
                <c:pt idx="581">
                  <c:v>38081</c:v>
                </c:pt>
                <c:pt idx="582">
                  <c:v>38082</c:v>
                </c:pt>
                <c:pt idx="583">
                  <c:v>38083</c:v>
                </c:pt>
                <c:pt idx="584">
                  <c:v>38084</c:v>
                </c:pt>
                <c:pt idx="585">
                  <c:v>38085</c:v>
                </c:pt>
                <c:pt idx="586">
                  <c:v>38086</c:v>
                </c:pt>
                <c:pt idx="587">
                  <c:v>38087</c:v>
                </c:pt>
                <c:pt idx="588">
                  <c:v>38088</c:v>
                </c:pt>
                <c:pt idx="589">
                  <c:v>38089</c:v>
                </c:pt>
                <c:pt idx="590">
                  <c:v>38090</c:v>
                </c:pt>
                <c:pt idx="591">
                  <c:v>38091</c:v>
                </c:pt>
                <c:pt idx="592">
                  <c:v>38092</c:v>
                </c:pt>
                <c:pt idx="593">
                  <c:v>38093</c:v>
                </c:pt>
                <c:pt idx="594">
                  <c:v>38094</c:v>
                </c:pt>
                <c:pt idx="595">
                  <c:v>38095</c:v>
                </c:pt>
                <c:pt idx="596">
                  <c:v>38096</c:v>
                </c:pt>
                <c:pt idx="597">
                  <c:v>38097</c:v>
                </c:pt>
                <c:pt idx="598">
                  <c:v>38098</c:v>
                </c:pt>
                <c:pt idx="599">
                  <c:v>38099</c:v>
                </c:pt>
                <c:pt idx="600">
                  <c:v>38100</c:v>
                </c:pt>
                <c:pt idx="601">
                  <c:v>38101</c:v>
                </c:pt>
                <c:pt idx="602">
                  <c:v>38102</c:v>
                </c:pt>
                <c:pt idx="603">
                  <c:v>38103</c:v>
                </c:pt>
                <c:pt idx="604">
                  <c:v>38104</c:v>
                </c:pt>
                <c:pt idx="605">
                  <c:v>38105</c:v>
                </c:pt>
                <c:pt idx="606">
                  <c:v>38106</c:v>
                </c:pt>
                <c:pt idx="607">
                  <c:v>38107</c:v>
                </c:pt>
                <c:pt idx="608">
                  <c:v>38108</c:v>
                </c:pt>
                <c:pt idx="609">
                  <c:v>38109</c:v>
                </c:pt>
                <c:pt idx="610">
                  <c:v>38110</c:v>
                </c:pt>
                <c:pt idx="611">
                  <c:v>38111</c:v>
                </c:pt>
                <c:pt idx="612">
                  <c:v>38112</c:v>
                </c:pt>
                <c:pt idx="613">
                  <c:v>38113</c:v>
                </c:pt>
                <c:pt idx="614">
                  <c:v>38114</c:v>
                </c:pt>
                <c:pt idx="615">
                  <c:v>38115</c:v>
                </c:pt>
                <c:pt idx="616">
                  <c:v>38116</c:v>
                </c:pt>
                <c:pt idx="617">
                  <c:v>38117</c:v>
                </c:pt>
                <c:pt idx="618">
                  <c:v>38118</c:v>
                </c:pt>
                <c:pt idx="619">
                  <c:v>38119</c:v>
                </c:pt>
                <c:pt idx="620">
                  <c:v>38120</c:v>
                </c:pt>
                <c:pt idx="621">
                  <c:v>38121</c:v>
                </c:pt>
                <c:pt idx="622">
                  <c:v>38122</c:v>
                </c:pt>
                <c:pt idx="623">
                  <c:v>38123</c:v>
                </c:pt>
                <c:pt idx="624">
                  <c:v>38124</c:v>
                </c:pt>
                <c:pt idx="625">
                  <c:v>38125</c:v>
                </c:pt>
                <c:pt idx="626">
                  <c:v>38126</c:v>
                </c:pt>
                <c:pt idx="627">
                  <c:v>38127</c:v>
                </c:pt>
                <c:pt idx="628">
                  <c:v>38128</c:v>
                </c:pt>
                <c:pt idx="629">
                  <c:v>38129</c:v>
                </c:pt>
                <c:pt idx="630">
                  <c:v>38130</c:v>
                </c:pt>
                <c:pt idx="631">
                  <c:v>38131</c:v>
                </c:pt>
                <c:pt idx="632">
                  <c:v>38132</c:v>
                </c:pt>
                <c:pt idx="633">
                  <c:v>38133</c:v>
                </c:pt>
                <c:pt idx="634">
                  <c:v>38134</c:v>
                </c:pt>
                <c:pt idx="635">
                  <c:v>38135</c:v>
                </c:pt>
                <c:pt idx="636">
                  <c:v>38136</c:v>
                </c:pt>
                <c:pt idx="637">
                  <c:v>38137</c:v>
                </c:pt>
                <c:pt idx="638">
                  <c:v>38138</c:v>
                </c:pt>
                <c:pt idx="639">
                  <c:v>38139</c:v>
                </c:pt>
                <c:pt idx="640">
                  <c:v>38140</c:v>
                </c:pt>
                <c:pt idx="641">
                  <c:v>38141</c:v>
                </c:pt>
                <c:pt idx="642">
                  <c:v>38142</c:v>
                </c:pt>
                <c:pt idx="643">
                  <c:v>38143</c:v>
                </c:pt>
                <c:pt idx="644">
                  <c:v>38144</c:v>
                </c:pt>
                <c:pt idx="645">
                  <c:v>38145</c:v>
                </c:pt>
                <c:pt idx="646">
                  <c:v>38146</c:v>
                </c:pt>
                <c:pt idx="647">
                  <c:v>38147</c:v>
                </c:pt>
                <c:pt idx="648">
                  <c:v>38148</c:v>
                </c:pt>
                <c:pt idx="649">
                  <c:v>38149</c:v>
                </c:pt>
                <c:pt idx="650">
                  <c:v>38150</c:v>
                </c:pt>
                <c:pt idx="651">
                  <c:v>38151</c:v>
                </c:pt>
                <c:pt idx="652">
                  <c:v>38152</c:v>
                </c:pt>
                <c:pt idx="653">
                  <c:v>38153</c:v>
                </c:pt>
                <c:pt idx="654">
                  <c:v>38154</c:v>
                </c:pt>
                <c:pt idx="655">
                  <c:v>38155</c:v>
                </c:pt>
                <c:pt idx="656">
                  <c:v>38156</c:v>
                </c:pt>
                <c:pt idx="657">
                  <c:v>38157</c:v>
                </c:pt>
                <c:pt idx="658">
                  <c:v>38158</c:v>
                </c:pt>
                <c:pt idx="659">
                  <c:v>38159</c:v>
                </c:pt>
                <c:pt idx="660">
                  <c:v>38160</c:v>
                </c:pt>
                <c:pt idx="661">
                  <c:v>38161</c:v>
                </c:pt>
                <c:pt idx="662">
                  <c:v>38162</c:v>
                </c:pt>
                <c:pt idx="663">
                  <c:v>38163</c:v>
                </c:pt>
                <c:pt idx="664">
                  <c:v>38164</c:v>
                </c:pt>
                <c:pt idx="665">
                  <c:v>38165</c:v>
                </c:pt>
                <c:pt idx="666">
                  <c:v>38166</c:v>
                </c:pt>
                <c:pt idx="667">
                  <c:v>38167</c:v>
                </c:pt>
                <c:pt idx="668">
                  <c:v>38168</c:v>
                </c:pt>
                <c:pt idx="669">
                  <c:v>38169</c:v>
                </c:pt>
                <c:pt idx="670">
                  <c:v>38170</c:v>
                </c:pt>
                <c:pt idx="671">
                  <c:v>38171</c:v>
                </c:pt>
                <c:pt idx="672">
                  <c:v>38172</c:v>
                </c:pt>
                <c:pt idx="673">
                  <c:v>38173</c:v>
                </c:pt>
                <c:pt idx="674">
                  <c:v>38174</c:v>
                </c:pt>
                <c:pt idx="675">
                  <c:v>38175</c:v>
                </c:pt>
                <c:pt idx="676">
                  <c:v>38176</c:v>
                </c:pt>
                <c:pt idx="677">
                  <c:v>38177</c:v>
                </c:pt>
                <c:pt idx="678">
                  <c:v>38178</c:v>
                </c:pt>
                <c:pt idx="679">
                  <c:v>38179</c:v>
                </c:pt>
                <c:pt idx="680">
                  <c:v>38180</c:v>
                </c:pt>
                <c:pt idx="681">
                  <c:v>38181</c:v>
                </c:pt>
                <c:pt idx="682">
                  <c:v>38182</c:v>
                </c:pt>
                <c:pt idx="683">
                  <c:v>38183</c:v>
                </c:pt>
                <c:pt idx="684">
                  <c:v>38184</c:v>
                </c:pt>
                <c:pt idx="685">
                  <c:v>38185</c:v>
                </c:pt>
                <c:pt idx="686">
                  <c:v>38186</c:v>
                </c:pt>
                <c:pt idx="687">
                  <c:v>38187</c:v>
                </c:pt>
                <c:pt idx="688">
                  <c:v>38188</c:v>
                </c:pt>
                <c:pt idx="689">
                  <c:v>38189</c:v>
                </c:pt>
                <c:pt idx="690">
                  <c:v>38190</c:v>
                </c:pt>
                <c:pt idx="691">
                  <c:v>38191</c:v>
                </c:pt>
                <c:pt idx="692">
                  <c:v>38192</c:v>
                </c:pt>
                <c:pt idx="693">
                  <c:v>38193</c:v>
                </c:pt>
                <c:pt idx="694">
                  <c:v>38194</c:v>
                </c:pt>
                <c:pt idx="695">
                  <c:v>38195</c:v>
                </c:pt>
                <c:pt idx="696">
                  <c:v>38196</c:v>
                </c:pt>
                <c:pt idx="697">
                  <c:v>38197</c:v>
                </c:pt>
                <c:pt idx="698">
                  <c:v>38198</c:v>
                </c:pt>
                <c:pt idx="699">
                  <c:v>38199</c:v>
                </c:pt>
                <c:pt idx="700">
                  <c:v>38200</c:v>
                </c:pt>
                <c:pt idx="701">
                  <c:v>38201</c:v>
                </c:pt>
                <c:pt idx="702">
                  <c:v>38202</c:v>
                </c:pt>
                <c:pt idx="703">
                  <c:v>38203</c:v>
                </c:pt>
                <c:pt idx="704">
                  <c:v>38204</c:v>
                </c:pt>
                <c:pt idx="705">
                  <c:v>38205</c:v>
                </c:pt>
                <c:pt idx="706">
                  <c:v>38206</c:v>
                </c:pt>
                <c:pt idx="707">
                  <c:v>38207</c:v>
                </c:pt>
                <c:pt idx="708">
                  <c:v>38208</c:v>
                </c:pt>
                <c:pt idx="709">
                  <c:v>38209</c:v>
                </c:pt>
                <c:pt idx="710">
                  <c:v>38210</c:v>
                </c:pt>
                <c:pt idx="711">
                  <c:v>38211</c:v>
                </c:pt>
                <c:pt idx="712">
                  <c:v>38212</c:v>
                </c:pt>
                <c:pt idx="713">
                  <c:v>38213</c:v>
                </c:pt>
                <c:pt idx="714">
                  <c:v>38214</c:v>
                </c:pt>
                <c:pt idx="715">
                  <c:v>38215</c:v>
                </c:pt>
                <c:pt idx="716">
                  <c:v>38216</c:v>
                </c:pt>
                <c:pt idx="717">
                  <c:v>38217</c:v>
                </c:pt>
                <c:pt idx="718">
                  <c:v>38218</c:v>
                </c:pt>
                <c:pt idx="719">
                  <c:v>38219</c:v>
                </c:pt>
                <c:pt idx="720">
                  <c:v>38220</c:v>
                </c:pt>
                <c:pt idx="721">
                  <c:v>38221</c:v>
                </c:pt>
                <c:pt idx="722">
                  <c:v>38222</c:v>
                </c:pt>
                <c:pt idx="723">
                  <c:v>38223</c:v>
                </c:pt>
                <c:pt idx="724">
                  <c:v>38224</c:v>
                </c:pt>
                <c:pt idx="725">
                  <c:v>38225</c:v>
                </c:pt>
                <c:pt idx="726">
                  <c:v>38226</c:v>
                </c:pt>
                <c:pt idx="727">
                  <c:v>38227</c:v>
                </c:pt>
                <c:pt idx="728">
                  <c:v>38228</c:v>
                </c:pt>
                <c:pt idx="729">
                  <c:v>38229</c:v>
                </c:pt>
                <c:pt idx="730">
                  <c:v>38230</c:v>
                </c:pt>
                <c:pt idx="731">
                  <c:v>38231</c:v>
                </c:pt>
                <c:pt idx="732">
                  <c:v>38232</c:v>
                </c:pt>
                <c:pt idx="733">
                  <c:v>38233</c:v>
                </c:pt>
                <c:pt idx="734">
                  <c:v>38234</c:v>
                </c:pt>
                <c:pt idx="735">
                  <c:v>38235</c:v>
                </c:pt>
                <c:pt idx="736">
                  <c:v>38236</c:v>
                </c:pt>
                <c:pt idx="737">
                  <c:v>38237</c:v>
                </c:pt>
                <c:pt idx="738">
                  <c:v>38238</c:v>
                </c:pt>
                <c:pt idx="739">
                  <c:v>38239</c:v>
                </c:pt>
                <c:pt idx="740">
                  <c:v>38240</c:v>
                </c:pt>
                <c:pt idx="741">
                  <c:v>38241</c:v>
                </c:pt>
                <c:pt idx="742">
                  <c:v>38242</c:v>
                </c:pt>
                <c:pt idx="743">
                  <c:v>38243</c:v>
                </c:pt>
                <c:pt idx="744">
                  <c:v>38244</c:v>
                </c:pt>
                <c:pt idx="745">
                  <c:v>38245</c:v>
                </c:pt>
                <c:pt idx="746">
                  <c:v>38246</c:v>
                </c:pt>
                <c:pt idx="747">
                  <c:v>38247</c:v>
                </c:pt>
                <c:pt idx="748">
                  <c:v>38248</c:v>
                </c:pt>
                <c:pt idx="749">
                  <c:v>38249</c:v>
                </c:pt>
                <c:pt idx="750">
                  <c:v>38250</c:v>
                </c:pt>
                <c:pt idx="751">
                  <c:v>38251</c:v>
                </c:pt>
                <c:pt idx="752">
                  <c:v>38252</c:v>
                </c:pt>
                <c:pt idx="753">
                  <c:v>38253</c:v>
                </c:pt>
                <c:pt idx="754">
                  <c:v>38254</c:v>
                </c:pt>
                <c:pt idx="755">
                  <c:v>38255</c:v>
                </c:pt>
                <c:pt idx="756">
                  <c:v>38256</c:v>
                </c:pt>
                <c:pt idx="757">
                  <c:v>38257</c:v>
                </c:pt>
                <c:pt idx="758">
                  <c:v>38258</c:v>
                </c:pt>
                <c:pt idx="759">
                  <c:v>38259</c:v>
                </c:pt>
                <c:pt idx="760">
                  <c:v>38260</c:v>
                </c:pt>
                <c:pt idx="761">
                  <c:v>38261</c:v>
                </c:pt>
                <c:pt idx="762">
                  <c:v>38262</c:v>
                </c:pt>
                <c:pt idx="763">
                  <c:v>38263</c:v>
                </c:pt>
                <c:pt idx="764">
                  <c:v>38264</c:v>
                </c:pt>
                <c:pt idx="765">
                  <c:v>38265</c:v>
                </c:pt>
                <c:pt idx="766">
                  <c:v>38266</c:v>
                </c:pt>
                <c:pt idx="767">
                  <c:v>38267</c:v>
                </c:pt>
                <c:pt idx="768">
                  <c:v>38268</c:v>
                </c:pt>
                <c:pt idx="769">
                  <c:v>38269</c:v>
                </c:pt>
                <c:pt idx="770">
                  <c:v>38270</c:v>
                </c:pt>
                <c:pt idx="771">
                  <c:v>38271</c:v>
                </c:pt>
                <c:pt idx="772">
                  <c:v>38272</c:v>
                </c:pt>
                <c:pt idx="773">
                  <c:v>38273</c:v>
                </c:pt>
                <c:pt idx="774">
                  <c:v>38274</c:v>
                </c:pt>
                <c:pt idx="775">
                  <c:v>38275</c:v>
                </c:pt>
                <c:pt idx="776">
                  <c:v>38276</c:v>
                </c:pt>
                <c:pt idx="777">
                  <c:v>38277</c:v>
                </c:pt>
                <c:pt idx="778">
                  <c:v>38278</c:v>
                </c:pt>
                <c:pt idx="779">
                  <c:v>38279</c:v>
                </c:pt>
                <c:pt idx="780">
                  <c:v>38280</c:v>
                </c:pt>
                <c:pt idx="781">
                  <c:v>38281</c:v>
                </c:pt>
                <c:pt idx="782">
                  <c:v>38282</c:v>
                </c:pt>
                <c:pt idx="783">
                  <c:v>38283</c:v>
                </c:pt>
                <c:pt idx="784">
                  <c:v>38284</c:v>
                </c:pt>
                <c:pt idx="785">
                  <c:v>38285</c:v>
                </c:pt>
                <c:pt idx="786">
                  <c:v>38286</c:v>
                </c:pt>
                <c:pt idx="787">
                  <c:v>38287</c:v>
                </c:pt>
                <c:pt idx="788">
                  <c:v>38288</c:v>
                </c:pt>
                <c:pt idx="789">
                  <c:v>38289</c:v>
                </c:pt>
                <c:pt idx="790">
                  <c:v>38290</c:v>
                </c:pt>
                <c:pt idx="791">
                  <c:v>38291</c:v>
                </c:pt>
                <c:pt idx="792">
                  <c:v>38292</c:v>
                </c:pt>
                <c:pt idx="793">
                  <c:v>38293</c:v>
                </c:pt>
                <c:pt idx="794">
                  <c:v>38294</c:v>
                </c:pt>
                <c:pt idx="795">
                  <c:v>38295</c:v>
                </c:pt>
                <c:pt idx="796">
                  <c:v>38296</c:v>
                </c:pt>
                <c:pt idx="797">
                  <c:v>38297</c:v>
                </c:pt>
                <c:pt idx="798">
                  <c:v>38298</c:v>
                </c:pt>
                <c:pt idx="799">
                  <c:v>38299</c:v>
                </c:pt>
                <c:pt idx="800">
                  <c:v>38300</c:v>
                </c:pt>
                <c:pt idx="801">
                  <c:v>38301</c:v>
                </c:pt>
                <c:pt idx="802">
                  <c:v>38302</c:v>
                </c:pt>
                <c:pt idx="803">
                  <c:v>38303</c:v>
                </c:pt>
                <c:pt idx="804">
                  <c:v>38304</c:v>
                </c:pt>
                <c:pt idx="805">
                  <c:v>38305</c:v>
                </c:pt>
                <c:pt idx="806">
                  <c:v>38306</c:v>
                </c:pt>
                <c:pt idx="807">
                  <c:v>38307</c:v>
                </c:pt>
                <c:pt idx="808">
                  <c:v>38308</c:v>
                </c:pt>
                <c:pt idx="809">
                  <c:v>38309</c:v>
                </c:pt>
                <c:pt idx="810">
                  <c:v>38310</c:v>
                </c:pt>
                <c:pt idx="811">
                  <c:v>38311</c:v>
                </c:pt>
                <c:pt idx="812">
                  <c:v>38312</c:v>
                </c:pt>
                <c:pt idx="813">
                  <c:v>38313</c:v>
                </c:pt>
                <c:pt idx="814">
                  <c:v>38314</c:v>
                </c:pt>
                <c:pt idx="815">
                  <c:v>38315</c:v>
                </c:pt>
                <c:pt idx="816">
                  <c:v>38316</c:v>
                </c:pt>
                <c:pt idx="817">
                  <c:v>38317</c:v>
                </c:pt>
                <c:pt idx="818">
                  <c:v>38318</c:v>
                </c:pt>
                <c:pt idx="819">
                  <c:v>38319</c:v>
                </c:pt>
                <c:pt idx="820">
                  <c:v>38320</c:v>
                </c:pt>
                <c:pt idx="821">
                  <c:v>38321</c:v>
                </c:pt>
                <c:pt idx="822">
                  <c:v>38322</c:v>
                </c:pt>
                <c:pt idx="823">
                  <c:v>38323</c:v>
                </c:pt>
                <c:pt idx="824">
                  <c:v>38324</c:v>
                </c:pt>
                <c:pt idx="825">
                  <c:v>38325</c:v>
                </c:pt>
                <c:pt idx="826">
                  <c:v>38326</c:v>
                </c:pt>
                <c:pt idx="827">
                  <c:v>38327</c:v>
                </c:pt>
                <c:pt idx="828">
                  <c:v>38328</c:v>
                </c:pt>
                <c:pt idx="829">
                  <c:v>38329</c:v>
                </c:pt>
                <c:pt idx="830">
                  <c:v>38330</c:v>
                </c:pt>
                <c:pt idx="831">
                  <c:v>38331</c:v>
                </c:pt>
                <c:pt idx="832">
                  <c:v>38332</c:v>
                </c:pt>
                <c:pt idx="833">
                  <c:v>38333</c:v>
                </c:pt>
                <c:pt idx="834">
                  <c:v>38334</c:v>
                </c:pt>
                <c:pt idx="835">
                  <c:v>38335</c:v>
                </c:pt>
                <c:pt idx="836">
                  <c:v>38336</c:v>
                </c:pt>
                <c:pt idx="837">
                  <c:v>38337</c:v>
                </c:pt>
                <c:pt idx="838">
                  <c:v>38338</c:v>
                </c:pt>
                <c:pt idx="839">
                  <c:v>38339</c:v>
                </c:pt>
                <c:pt idx="840">
                  <c:v>38340</c:v>
                </c:pt>
                <c:pt idx="841">
                  <c:v>38341</c:v>
                </c:pt>
                <c:pt idx="842">
                  <c:v>38342</c:v>
                </c:pt>
                <c:pt idx="843">
                  <c:v>38343</c:v>
                </c:pt>
                <c:pt idx="844">
                  <c:v>38344</c:v>
                </c:pt>
                <c:pt idx="845">
                  <c:v>38345</c:v>
                </c:pt>
                <c:pt idx="846">
                  <c:v>38346</c:v>
                </c:pt>
                <c:pt idx="847">
                  <c:v>38347</c:v>
                </c:pt>
                <c:pt idx="848">
                  <c:v>38348</c:v>
                </c:pt>
                <c:pt idx="849">
                  <c:v>38349</c:v>
                </c:pt>
                <c:pt idx="850">
                  <c:v>38350</c:v>
                </c:pt>
                <c:pt idx="851">
                  <c:v>38351</c:v>
                </c:pt>
                <c:pt idx="852">
                  <c:v>38352</c:v>
                </c:pt>
                <c:pt idx="853">
                  <c:v>38353</c:v>
                </c:pt>
                <c:pt idx="854">
                  <c:v>38354</c:v>
                </c:pt>
                <c:pt idx="855">
                  <c:v>38355</c:v>
                </c:pt>
                <c:pt idx="856">
                  <c:v>38356</c:v>
                </c:pt>
                <c:pt idx="857">
                  <c:v>38357</c:v>
                </c:pt>
                <c:pt idx="858">
                  <c:v>38358</c:v>
                </c:pt>
                <c:pt idx="859">
                  <c:v>38359</c:v>
                </c:pt>
                <c:pt idx="860">
                  <c:v>38360</c:v>
                </c:pt>
                <c:pt idx="861">
                  <c:v>38361</c:v>
                </c:pt>
                <c:pt idx="862">
                  <c:v>38362</c:v>
                </c:pt>
                <c:pt idx="863">
                  <c:v>38363</c:v>
                </c:pt>
                <c:pt idx="864">
                  <c:v>38364</c:v>
                </c:pt>
                <c:pt idx="865">
                  <c:v>38365</c:v>
                </c:pt>
                <c:pt idx="866">
                  <c:v>38366</c:v>
                </c:pt>
                <c:pt idx="867">
                  <c:v>38367</c:v>
                </c:pt>
                <c:pt idx="868">
                  <c:v>38368</c:v>
                </c:pt>
                <c:pt idx="869">
                  <c:v>38369</c:v>
                </c:pt>
                <c:pt idx="870">
                  <c:v>38370</c:v>
                </c:pt>
                <c:pt idx="871">
                  <c:v>38371</c:v>
                </c:pt>
                <c:pt idx="872">
                  <c:v>38372</c:v>
                </c:pt>
                <c:pt idx="873">
                  <c:v>38373</c:v>
                </c:pt>
                <c:pt idx="874">
                  <c:v>38374</c:v>
                </c:pt>
                <c:pt idx="875">
                  <c:v>38375</c:v>
                </c:pt>
                <c:pt idx="876">
                  <c:v>38376</c:v>
                </c:pt>
                <c:pt idx="877">
                  <c:v>38377</c:v>
                </c:pt>
                <c:pt idx="878">
                  <c:v>38378</c:v>
                </c:pt>
                <c:pt idx="879">
                  <c:v>38379</c:v>
                </c:pt>
                <c:pt idx="880">
                  <c:v>38380</c:v>
                </c:pt>
                <c:pt idx="881">
                  <c:v>38381</c:v>
                </c:pt>
                <c:pt idx="882">
                  <c:v>38382</c:v>
                </c:pt>
                <c:pt idx="883">
                  <c:v>38383</c:v>
                </c:pt>
                <c:pt idx="884">
                  <c:v>38384</c:v>
                </c:pt>
                <c:pt idx="885">
                  <c:v>38385</c:v>
                </c:pt>
                <c:pt idx="886">
                  <c:v>38386</c:v>
                </c:pt>
                <c:pt idx="887">
                  <c:v>38387</c:v>
                </c:pt>
                <c:pt idx="888">
                  <c:v>38388</c:v>
                </c:pt>
                <c:pt idx="889">
                  <c:v>38389</c:v>
                </c:pt>
                <c:pt idx="890">
                  <c:v>38390</c:v>
                </c:pt>
                <c:pt idx="891">
                  <c:v>38391</c:v>
                </c:pt>
                <c:pt idx="892">
                  <c:v>38392</c:v>
                </c:pt>
                <c:pt idx="893">
                  <c:v>38393</c:v>
                </c:pt>
                <c:pt idx="894">
                  <c:v>38394</c:v>
                </c:pt>
                <c:pt idx="895">
                  <c:v>38395</c:v>
                </c:pt>
                <c:pt idx="896">
                  <c:v>38396</c:v>
                </c:pt>
                <c:pt idx="897">
                  <c:v>38397</c:v>
                </c:pt>
                <c:pt idx="898">
                  <c:v>38398</c:v>
                </c:pt>
                <c:pt idx="899">
                  <c:v>38399</c:v>
                </c:pt>
                <c:pt idx="900">
                  <c:v>38400</c:v>
                </c:pt>
                <c:pt idx="901">
                  <c:v>38401</c:v>
                </c:pt>
                <c:pt idx="902">
                  <c:v>38402</c:v>
                </c:pt>
                <c:pt idx="903">
                  <c:v>38403</c:v>
                </c:pt>
                <c:pt idx="904">
                  <c:v>38404</c:v>
                </c:pt>
                <c:pt idx="905">
                  <c:v>38405</c:v>
                </c:pt>
                <c:pt idx="906">
                  <c:v>38406</c:v>
                </c:pt>
                <c:pt idx="907">
                  <c:v>38407</c:v>
                </c:pt>
                <c:pt idx="908">
                  <c:v>38408</c:v>
                </c:pt>
                <c:pt idx="909">
                  <c:v>38409</c:v>
                </c:pt>
                <c:pt idx="910">
                  <c:v>38410</c:v>
                </c:pt>
                <c:pt idx="911">
                  <c:v>38411</c:v>
                </c:pt>
                <c:pt idx="912">
                  <c:v>38412</c:v>
                </c:pt>
                <c:pt idx="913">
                  <c:v>38413</c:v>
                </c:pt>
                <c:pt idx="914">
                  <c:v>38414</c:v>
                </c:pt>
                <c:pt idx="915">
                  <c:v>38415</c:v>
                </c:pt>
                <c:pt idx="916">
                  <c:v>38416</c:v>
                </c:pt>
                <c:pt idx="917">
                  <c:v>38417</c:v>
                </c:pt>
                <c:pt idx="918">
                  <c:v>38418</c:v>
                </c:pt>
                <c:pt idx="919">
                  <c:v>38419</c:v>
                </c:pt>
                <c:pt idx="920">
                  <c:v>38420</c:v>
                </c:pt>
                <c:pt idx="921">
                  <c:v>38421</c:v>
                </c:pt>
                <c:pt idx="922">
                  <c:v>38422</c:v>
                </c:pt>
                <c:pt idx="923">
                  <c:v>38423</c:v>
                </c:pt>
                <c:pt idx="924">
                  <c:v>38424</c:v>
                </c:pt>
                <c:pt idx="925">
                  <c:v>38425</c:v>
                </c:pt>
                <c:pt idx="926">
                  <c:v>38426</c:v>
                </c:pt>
                <c:pt idx="927">
                  <c:v>38427</c:v>
                </c:pt>
                <c:pt idx="928">
                  <c:v>38428</c:v>
                </c:pt>
                <c:pt idx="929">
                  <c:v>38429</c:v>
                </c:pt>
                <c:pt idx="930">
                  <c:v>38430</c:v>
                </c:pt>
                <c:pt idx="931">
                  <c:v>38431</c:v>
                </c:pt>
                <c:pt idx="932">
                  <c:v>38432</c:v>
                </c:pt>
                <c:pt idx="933">
                  <c:v>38433</c:v>
                </c:pt>
                <c:pt idx="934">
                  <c:v>38434</c:v>
                </c:pt>
                <c:pt idx="935">
                  <c:v>38435</c:v>
                </c:pt>
                <c:pt idx="936">
                  <c:v>38436</c:v>
                </c:pt>
                <c:pt idx="937">
                  <c:v>38437</c:v>
                </c:pt>
                <c:pt idx="938">
                  <c:v>38438</c:v>
                </c:pt>
                <c:pt idx="939">
                  <c:v>38439</c:v>
                </c:pt>
                <c:pt idx="940">
                  <c:v>38440</c:v>
                </c:pt>
                <c:pt idx="941">
                  <c:v>38441</c:v>
                </c:pt>
                <c:pt idx="942">
                  <c:v>38442</c:v>
                </c:pt>
                <c:pt idx="943">
                  <c:v>38443</c:v>
                </c:pt>
                <c:pt idx="944">
                  <c:v>38444</c:v>
                </c:pt>
                <c:pt idx="945">
                  <c:v>38445</c:v>
                </c:pt>
                <c:pt idx="946">
                  <c:v>38446</c:v>
                </c:pt>
                <c:pt idx="947">
                  <c:v>38447</c:v>
                </c:pt>
                <c:pt idx="948">
                  <c:v>38448</c:v>
                </c:pt>
                <c:pt idx="949">
                  <c:v>38449</c:v>
                </c:pt>
                <c:pt idx="950">
                  <c:v>38450</c:v>
                </c:pt>
                <c:pt idx="951">
                  <c:v>38451</c:v>
                </c:pt>
                <c:pt idx="952">
                  <c:v>38452</c:v>
                </c:pt>
                <c:pt idx="953">
                  <c:v>38453</c:v>
                </c:pt>
                <c:pt idx="954">
                  <c:v>38454</c:v>
                </c:pt>
                <c:pt idx="955">
                  <c:v>38455</c:v>
                </c:pt>
                <c:pt idx="956">
                  <c:v>38456</c:v>
                </c:pt>
                <c:pt idx="957">
                  <c:v>38457</c:v>
                </c:pt>
                <c:pt idx="958">
                  <c:v>38458</c:v>
                </c:pt>
                <c:pt idx="959">
                  <c:v>38459</c:v>
                </c:pt>
                <c:pt idx="960">
                  <c:v>38460</c:v>
                </c:pt>
                <c:pt idx="961">
                  <c:v>38461</c:v>
                </c:pt>
                <c:pt idx="962">
                  <c:v>38462</c:v>
                </c:pt>
                <c:pt idx="963">
                  <c:v>38463</c:v>
                </c:pt>
                <c:pt idx="964">
                  <c:v>38464</c:v>
                </c:pt>
                <c:pt idx="965">
                  <c:v>38465</c:v>
                </c:pt>
                <c:pt idx="966">
                  <c:v>38466</c:v>
                </c:pt>
                <c:pt idx="967">
                  <c:v>38467</c:v>
                </c:pt>
                <c:pt idx="968">
                  <c:v>38468</c:v>
                </c:pt>
                <c:pt idx="969">
                  <c:v>38469</c:v>
                </c:pt>
                <c:pt idx="970">
                  <c:v>38470</c:v>
                </c:pt>
                <c:pt idx="971">
                  <c:v>38471</c:v>
                </c:pt>
                <c:pt idx="972">
                  <c:v>38472</c:v>
                </c:pt>
                <c:pt idx="973">
                  <c:v>38473</c:v>
                </c:pt>
                <c:pt idx="974">
                  <c:v>38474</c:v>
                </c:pt>
                <c:pt idx="975">
                  <c:v>38475</c:v>
                </c:pt>
                <c:pt idx="976">
                  <c:v>38476</c:v>
                </c:pt>
                <c:pt idx="977">
                  <c:v>38477</c:v>
                </c:pt>
                <c:pt idx="978">
                  <c:v>38478</c:v>
                </c:pt>
                <c:pt idx="979">
                  <c:v>38479</c:v>
                </c:pt>
                <c:pt idx="980">
                  <c:v>38480</c:v>
                </c:pt>
                <c:pt idx="981">
                  <c:v>38481</c:v>
                </c:pt>
                <c:pt idx="982">
                  <c:v>38482</c:v>
                </c:pt>
                <c:pt idx="983">
                  <c:v>38483</c:v>
                </c:pt>
                <c:pt idx="984">
                  <c:v>38484</c:v>
                </c:pt>
                <c:pt idx="985">
                  <c:v>38485</c:v>
                </c:pt>
                <c:pt idx="986">
                  <c:v>38486</c:v>
                </c:pt>
                <c:pt idx="987">
                  <c:v>38487</c:v>
                </c:pt>
                <c:pt idx="988">
                  <c:v>38488</c:v>
                </c:pt>
                <c:pt idx="989">
                  <c:v>38489</c:v>
                </c:pt>
                <c:pt idx="990">
                  <c:v>38490</c:v>
                </c:pt>
                <c:pt idx="991">
                  <c:v>38491</c:v>
                </c:pt>
                <c:pt idx="992">
                  <c:v>38492</c:v>
                </c:pt>
                <c:pt idx="993">
                  <c:v>38493</c:v>
                </c:pt>
                <c:pt idx="994">
                  <c:v>38494</c:v>
                </c:pt>
                <c:pt idx="995">
                  <c:v>38495</c:v>
                </c:pt>
                <c:pt idx="996">
                  <c:v>38496</c:v>
                </c:pt>
                <c:pt idx="997">
                  <c:v>38497</c:v>
                </c:pt>
                <c:pt idx="998">
                  <c:v>38498</c:v>
                </c:pt>
                <c:pt idx="999">
                  <c:v>38499</c:v>
                </c:pt>
                <c:pt idx="1000">
                  <c:v>38500</c:v>
                </c:pt>
                <c:pt idx="1001">
                  <c:v>38501</c:v>
                </c:pt>
                <c:pt idx="1002">
                  <c:v>38502</c:v>
                </c:pt>
                <c:pt idx="1003">
                  <c:v>38503</c:v>
                </c:pt>
                <c:pt idx="1004">
                  <c:v>38504</c:v>
                </c:pt>
                <c:pt idx="1005">
                  <c:v>38505</c:v>
                </c:pt>
                <c:pt idx="1006">
                  <c:v>38506</c:v>
                </c:pt>
                <c:pt idx="1007">
                  <c:v>38507</c:v>
                </c:pt>
                <c:pt idx="1008">
                  <c:v>38508</c:v>
                </c:pt>
                <c:pt idx="1009">
                  <c:v>38509</c:v>
                </c:pt>
                <c:pt idx="1010">
                  <c:v>38510</c:v>
                </c:pt>
                <c:pt idx="1011">
                  <c:v>38511</c:v>
                </c:pt>
                <c:pt idx="1012">
                  <c:v>38512</c:v>
                </c:pt>
                <c:pt idx="1013">
                  <c:v>38513</c:v>
                </c:pt>
                <c:pt idx="1014">
                  <c:v>38514</c:v>
                </c:pt>
                <c:pt idx="1015">
                  <c:v>38515</c:v>
                </c:pt>
                <c:pt idx="1016">
                  <c:v>38516</c:v>
                </c:pt>
                <c:pt idx="1017">
                  <c:v>38517</c:v>
                </c:pt>
                <c:pt idx="1018">
                  <c:v>38518</c:v>
                </c:pt>
                <c:pt idx="1019">
                  <c:v>38519</c:v>
                </c:pt>
                <c:pt idx="1020">
                  <c:v>38520</c:v>
                </c:pt>
                <c:pt idx="1021">
                  <c:v>38521</c:v>
                </c:pt>
                <c:pt idx="1022">
                  <c:v>38522</c:v>
                </c:pt>
                <c:pt idx="1023">
                  <c:v>38523</c:v>
                </c:pt>
                <c:pt idx="1024">
                  <c:v>38524</c:v>
                </c:pt>
                <c:pt idx="1025">
                  <c:v>38525</c:v>
                </c:pt>
                <c:pt idx="1026">
                  <c:v>38526</c:v>
                </c:pt>
                <c:pt idx="1027">
                  <c:v>38527</c:v>
                </c:pt>
                <c:pt idx="1028">
                  <c:v>38528</c:v>
                </c:pt>
                <c:pt idx="1029">
                  <c:v>38529</c:v>
                </c:pt>
                <c:pt idx="1030">
                  <c:v>38530</c:v>
                </c:pt>
                <c:pt idx="1031">
                  <c:v>38531</c:v>
                </c:pt>
                <c:pt idx="1032">
                  <c:v>38532</c:v>
                </c:pt>
                <c:pt idx="1033">
                  <c:v>38533</c:v>
                </c:pt>
                <c:pt idx="1034">
                  <c:v>38534</c:v>
                </c:pt>
                <c:pt idx="1035">
                  <c:v>38535</c:v>
                </c:pt>
                <c:pt idx="1036">
                  <c:v>38536</c:v>
                </c:pt>
                <c:pt idx="1037">
                  <c:v>38537</c:v>
                </c:pt>
                <c:pt idx="1038">
                  <c:v>38538</c:v>
                </c:pt>
                <c:pt idx="1039">
                  <c:v>38539</c:v>
                </c:pt>
                <c:pt idx="1040">
                  <c:v>38540</c:v>
                </c:pt>
                <c:pt idx="1041">
                  <c:v>38541</c:v>
                </c:pt>
                <c:pt idx="1042">
                  <c:v>38542</c:v>
                </c:pt>
                <c:pt idx="1043">
                  <c:v>38543</c:v>
                </c:pt>
                <c:pt idx="1044">
                  <c:v>38544</c:v>
                </c:pt>
                <c:pt idx="1045">
                  <c:v>38545</c:v>
                </c:pt>
                <c:pt idx="1046">
                  <c:v>38546</c:v>
                </c:pt>
                <c:pt idx="1047">
                  <c:v>38547</c:v>
                </c:pt>
                <c:pt idx="1048">
                  <c:v>38548</c:v>
                </c:pt>
                <c:pt idx="1049">
                  <c:v>38549</c:v>
                </c:pt>
                <c:pt idx="1050">
                  <c:v>38550</c:v>
                </c:pt>
                <c:pt idx="1051">
                  <c:v>38551</c:v>
                </c:pt>
                <c:pt idx="1052">
                  <c:v>38552</c:v>
                </c:pt>
                <c:pt idx="1053">
                  <c:v>38553</c:v>
                </c:pt>
                <c:pt idx="1054">
                  <c:v>38554</c:v>
                </c:pt>
                <c:pt idx="1055">
                  <c:v>38555</c:v>
                </c:pt>
                <c:pt idx="1056">
                  <c:v>38556</c:v>
                </c:pt>
                <c:pt idx="1057">
                  <c:v>38557</c:v>
                </c:pt>
                <c:pt idx="1058">
                  <c:v>38558</c:v>
                </c:pt>
                <c:pt idx="1059">
                  <c:v>38559</c:v>
                </c:pt>
                <c:pt idx="1060">
                  <c:v>38560</c:v>
                </c:pt>
                <c:pt idx="1061">
                  <c:v>38561</c:v>
                </c:pt>
                <c:pt idx="1062">
                  <c:v>38562</c:v>
                </c:pt>
                <c:pt idx="1063">
                  <c:v>38563</c:v>
                </c:pt>
                <c:pt idx="1064">
                  <c:v>38564</c:v>
                </c:pt>
                <c:pt idx="1065">
                  <c:v>38565</c:v>
                </c:pt>
                <c:pt idx="1066">
                  <c:v>38566</c:v>
                </c:pt>
                <c:pt idx="1067">
                  <c:v>38567</c:v>
                </c:pt>
                <c:pt idx="1068">
                  <c:v>38568</c:v>
                </c:pt>
                <c:pt idx="1069">
                  <c:v>38569</c:v>
                </c:pt>
                <c:pt idx="1070">
                  <c:v>38570</c:v>
                </c:pt>
                <c:pt idx="1071">
                  <c:v>38571</c:v>
                </c:pt>
                <c:pt idx="1072">
                  <c:v>38572</c:v>
                </c:pt>
                <c:pt idx="1073">
                  <c:v>38573</c:v>
                </c:pt>
                <c:pt idx="1074">
                  <c:v>38574</c:v>
                </c:pt>
                <c:pt idx="1075">
                  <c:v>38575</c:v>
                </c:pt>
                <c:pt idx="1076">
                  <c:v>38576</c:v>
                </c:pt>
                <c:pt idx="1077">
                  <c:v>38577</c:v>
                </c:pt>
                <c:pt idx="1078">
                  <c:v>38578</c:v>
                </c:pt>
                <c:pt idx="1079">
                  <c:v>38579</c:v>
                </c:pt>
                <c:pt idx="1080">
                  <c:v>38580</c:v>
                </c:pt>
                <c:pt idx="1081">
                  <c:v>38581</c:v>
                </c:pt>
                <c:pt idx="1082">
                  <c:v>38582</c:v>
                </c:pt>
                <c:pt idx="1083">
                  <c:v>38583</c:v>
                </c:pt>
                <c:pt idx="1084">
                  <c:v>38584</c:v>
                </c:pt>
                <c:pt idx="1085">
                  <c:v>38585</c:v>
                </c:pt>
                <c:pt idx="1086">
                  <c:v>38586</c:v>
                </c:pt>
                <c:pt idx="1087">
                  <c:v>38587</c:v>
                </c:pt>
                <c:pt idx="1088">
                  <c:v>38588</c:v>
                </c:pt>
                <c:pt idx="1089">
                  <c:v>38589</c:v>
                </c:pt>
                <c:pt idx="1090">
                  <c:v>38590</c:v>
                </c:pt>
                <c:pt idx="1091">
                  <c:v>38591</c:v>
                </c:pt>
                <c:pt idx="1092">
                  <c:v>38592</c:v>
                </c:pt>
                <c:pt idx="1093">
                  <c:v>38593</c:v>
                </c:pt>
                <c:pt idx="1094">
                  <c:v>38594</c:v>
                </c:pt>
                <c:pt idx="1095">
                  <c:v>38595</c:v>
                </c:pt>
                <c:pt idx="1096">
                  <c:v>38596</c:v>
                </c:pt>
                <c:pt idx="1097">
                  <c:v>38597</c:v>
                </c:pt>
                <c:pt idx="1098">
                  <c:v>38598</c:v>
                </c:pt>
                <c:pt idx="1099">
                  <c:v>38599</c:v>
                </c:pt>
                <c:pt idx="1100">
                  <c:v>38600</c:v>
                </c:pt>
                <c:pt idx="1101">
                  <c:v>38601</c:v>
                </c:pt>
                <c:pt idx="1102">
                  <c:v>38602</c:v>
                </c:pt>
                <c:pt idx="1103">
                  <c:v>38603</c:v>
                </c:pt>
                <c:pt idx="1104">
                  <c:v>38604</c:v>
                </c:pt>
                <c:pt idx="1105">
                  <c:v>38605</c:v>
                </c:pt>
                <c:pt idx="1106">
                  <c:v>38606</c:v>
                </c:pt>
                <c:pt idx="1107">
                  <c:v>38607</c:v>
                </c:pt>
                <c:pt idx="1108">
                  <c:v>38608</c:v>
                </c:pt>
                <c:pt idx="1109">
                  <c:v>38609</c:v>
                </c:pt>
                <c:pt idx="1110">
                  <c:v>38610</c:v>
                </c:pt>
                <c:pt idx="1111">
                  <c:v>38611</c:v>
                </c:pt>
                <c:pt idx="1112">
                  <c:v>38612</c:v>
                </c:pt>
                <c:pt idx="1113">
                  <c:v>38613</c:v>
                </c:pt>
                <c:pt idx="1114">
                  <c:v>38614</c:v>
                </c:pt>
                <c:pt idx="1115">
                  <c:v>38615</c:v>
                </c:pt>
                <c:pt idx="1116">
                  <c:v>38616</c:v>
                </c:pt>
                <c:pt idx="1117">
                  <c:v>38617</c:v>
                </c:pt>
                <c:pt idx="1118">
                  <c:v>38618</c:v>
                </c:pt>
                <c:pt idx="1119">
                  <c:v>38619</c:v>
                </c:pt>
                <c:pt idx="1120">
                  <c:v>38620</c:v>
                </c:pt>
                <c:pt idx="1121">
                  <c:v>38621</c:v>
                </c:pt>
                <c:pt idx="1122">
                  <c:v>38622</c:v>
                </c:pt>
                <c:pt idx="1123">
                  <c:v>38623</c:v>
                </c:pt>
                <c:pt idx="1124">
                  <c:v>38624</c:v>
                </c:pt>
                <c:pt idx="1125">
                  <c:v>38625</c:v>
                </c:pt>
                <c:pt idx="1126">
                  <c:v>38626</c:v>
                </c:pt>
                <c:pt idx="1127">
                  <c:v>38627</c:v>
                </c:pt>
                <c:pt idx="1128">
                  <c:v>38628</c:v>
                </c:pt>
                <c:pt idx="1129">
                  <c:v>38629</c:v>
                </c:pt>
                <c:pt idx="1130">
                  <c:v>38630</c:v>
                </c:pt>
                <c:pt idx="1131">
                  <c:v>38631</c:v>
                </c:pt>
                <c:pt idx="1132">
                  <c:v>38632</c:v>
                </c:pt>
                <c:pt idx="1133">
                  <c:v>38633</c:v>
                </c:pt>
                <c:pt idx="1134">
                  <c:v>38634</c:v>
                </c:pt>
                <c:pt idx="1135">
                  <c:v>38635</c:v>
                </c:pt>
                <c:pt idx="1136">
                  <c:v>38636</c:v>
                </c:pt>
                <c:pt idx="1137">
                  <c:v>38637</c:v>
                </c:pt>
                <c:pt idx="1138">
                  <c:v>38638</c:v>
                </c:pt>
                <c:pt idx="1139">
                  <c:v>38639</c:v>
                </c:pt>
                <c:pt idx="1140">
                  <c:v>38640</c:v>
                </c:pt>
                <c:pt idx="1141">
                  <c:v>38641</c:v>
                </c:pt>
                <c:pt idx="1142">
                  <c:v>38642</c:v>
                </c:pt>
                <c:pt idx="1143">
                  <c:v>38643</c:v>
                </c:pt>
                <c:pt idx="1144">
                  <c:v>38644</c:v>
                </c:pt>
                <c:pt idx="1145">
                  <c:v>38645</c:v>
                </c:pt>
                <c:pt idx="1146">
                  <c:v>38646</c:v>
                </c:pt>
                <c:pt idx="1147">
                  <c:v>38647</c:v>
                </c:pt>
                <c:pt idx="1148">
                  <c:v>38648</c:v>
                </c:pt>
                <c:pt idx="1149">
                  <c:v>38649</c:v>
                </c:pt>
                <c:pt idx="1150">
                  <c:v>38650</c:v>
                </c:pt>
                <c:pt idx="1151">
                  <c:v>38651</c:v>
                </c:pt>
                <c:pt idx="1152">
                  <c:v>38652</c:v>
                </c:pt>
                <c:pt idx="1153">
                  <c:v>38653</c:v>
                </c:pt>
                <c:pt idx="1154">
                  <c:v>38654</c:v>
                </c:pt>
                <c:pt idx="1155">
                  <c:v>38655</c:v>
                </c:pt>
                <c:pt idx="1156">
                  <c:v>38656</c:v>
                </c:pt>
                <c:pt idx="1157">
                  <c:v>38657</c:v>
                </c:pt>
                <c:pt idx="1158">
                  <c:v>38658</c:v>
                </c:pt>
                <c:pt idx="1159">
                  <c:v>38659</c:v>
                </c:pt>
                <c:pt idx="1160">
                  <c:v>38660</c:v>
                </c:pt>
                <c:pt idx="1161">
                  <c:v>38661</c:v>
                </c:pt>
                <c:pt idx="1162">
                  <c:v>38662</c:v>
                </c:pt>
                <c:pt idx="1163">
                  <c:v>38663</c:v>
                </c:pt>
                <c:pt idx="1164">
                  <c:v>38664</c:v>
                </c:pt>
                <c:pt idx="1165">
                  <c:v>38665</c:v>
                </c:pt>
                <c:pt idx="1166">
                  <c:v>38666</c:v>
                </c:pt>
                <c:pt idx="1167">
                  <c:v>38667</c:v>
                </c:pt>
                <c:pt idx="1168">
                  <c:v>38668</c:v>
                </c:pt>
                <c:pt idx="1169">
                  <c:v>38669</c:v>
                </c:pt>
                <c:pt idx="1170">
                  <c:v>38670</c:v>
                </c:pt>
                <c:pt idx="1171">
                  <c:v>38671</c:v>
                </c:pt>
                <c:pt idx="1172">
                  <c:v>38672</c:v>
                </c:pt>
                <c:pt idx="1173">
                  <c:v>38673</c:v>
                </c:pt>
                <c:pt idx="1174">
                  <c:v>38674</c:v>
                </c:pt>
                <c:pt idx="1175">
                  <c:v>38675</c:v>
                </c:pt>
                <c:pt idx="1176">
                  <c:v>38676</c:v>
                </c:pt>
                <c:pt idx="1177">
                  <c:v>38677</c:v>
                </c:pt>
                <c:pt idx="1178">
                  <c:v>38678</c:v>
                </c:pt>
                <c:pt idx="1179">
                  <c:v>38679</c:v>
                </c:pt>
                <c:pt idx="1180">
                  <c:v>38680</c:v>
                </c:pt>
                <c:pt idx="1181">
                  <c:v>38681</c:v>
                </c:pt>
                <c:pt idx="1182">
                  <c:v>38682</c:v>
                </c:pt>
                <c:pt idx="1183">
                  <c:v>38683</c:v>
                </c:pt>
                <c:pt idx="1184">
                  <c:v>38684</c:v>
                </c:pt>
                <c:pt idx="1185">
                  <c:v>38685</c:v>
                </c:pt>
                <c:pt idx="1186">
                  <c:v>38686</c:v>
                </c:pt>
                <c:pt idx="1187">
                  <c:v>38687</c:v>
                </c:pt>
                <c:pt idx="1188">
                  <c:v>38688</c:v>
                </c:pt>
                <c:pt idx="1189">
                  <c:v>38689</c:v>
                </c:pt>
                <c:pt idx="1190">
                  <c:v>38690</c:v>
                </c:pt>
                <c:pt idx="1191">
                  <c:v>38691</c:v>
                </c:pt>
                <c:pt idx="1192">
                  <c:v>38692</c:v>
                </c:pt>
                <c:pt idx="1193">
                  <c:v>38693</c:v>
                </c:pt>
                <c:pt idx="1194">
                  <c:v>38694</c:v>
                </c:pt>
                <c:pt idx="1195">
                  <c:v>38695</c:v>
                </c:pt>
                <c:pt idx="1196">
                  <c:v>38696</c:v>
                </c:pt>
                <c:pt idx="1197">
                  <c:v>38697</c:v>
                </c:pt>
                <c:pt idx="1198">
                  <c:v>38698</c:v>
                </c:pt>
                <c:pt idx="1199">
                  <c:v>38699</c:v>
                </c:pt>
                <c:pt idx="1200">
                  <c:v>38700</c:v>
                </c:pt>
                <c:pt idx="1201">
                  <c:v>38701</c:v>
                </c:pt>
                <c:pt idx="1202">
                  <c:v>38702</c:v>
                </c:pt>
                <c:pt idx="1203">
                  <c:v>38703</c:v>
                </c:pt>
                <c:pt idx="1204">
                  <c:v>38704</c:v>
                </c:pt>
                <c:pt idx="1205">
                  <c:v>38705</c:v>
                </c:pt>
                <c:pt idx="1206">
                  <c:v>38706</c:v>
                </c:pt>
                <c:pt idx="1207">
                  <c:v>38707</c:v>
                </c:pt>
                <c:pt idx="1208">
                  <c:v>38708</c:v>
                </c:pt>
                <c:pt idx="1209">
                  <c:v>38709</c:v>
                </c:pt>
                <c:pt idx="1210">
                  <c:v>38710</c:v>
                </c:pt>
                <c:pt idx="1211">
                  <c:v>38711</c:v>
                </c:pt>
                <c:pt idx="1212">
                  <c:v>38712</c:v>
                </c:pt>
                <c:pt idx="1213">
                  <c:v>38713</c:v>
                </c:pt>
                <c:pt idx="1214">
                  <c:v>38714</c:v>
                </c:pt>
                <c:pt idx="1215">
                  <c:v>38715</c:v>
                </c:pt>
                <c:pt idx="1216">
                  <c:v>38716</c:v>
                </c:pt>
                <c:pt idx="1217">
                  <c:v>38717</c:v>
                </c:pt>
                <c:pt idx="1218" formatCode="m/d/yyyy">
                  <c:v>38718</c:v>
                </c:pt>
                <c:pt idx="1219" formatCode="m/d/yyyy">
                  <c:v>38719</c:v>
                </c:pt>
                <c:pt idx="1220" formatCode="m/d/yyyy">
                  <c:v>38720</c:v>
                </c:pt>
                <c:pt idx="1221" formatCode="m/d/yyyy">
                  <c:v>38721</c:v>
                </c:pt>
                <c:pt idx="1222" formatCode="m/d/yyyy">
                  <c:v>38722</c:v>
                </c:pt>
                <c:pt idx="1223" formatCode="m/d/yyyy">
                  <c:v>38723</c:v>
                </c:pt>
                <c:pt idx="1224" formatCode="m/d/yyyy">
                  <c:v>38724</c:v>
                </c:pt>
                <c:pt idx="1225" formatCode="m/d/yyyy">
                  <c:v>38725</c:v>
                </c:pt>
                <c:pt idx="1226" formatCode="m/d/yyyy">
                  <c:v>38726</c:v>
                </c:pt>
                <c:pt idx="1227" formatCode="m/d/yyyy">
                  <c:v>38727</c:v>
                </c:pt>
                <c:pt idx="1228" formatCode="m/d/yyyy">
                  <c:v>38728</c:v>
                </c:pt>
                <c:pt idx="1229" formatCode="m/d/yyyy">
                  <c:v>38729</c:v>
                </c:pt>
                <c:pt idx="1230" formatCode="m/d/yyyy">
                  <c:v>38730</c:v>
                </c:pt>
                <c:pt idx="1231" formatCode="m/d/yyyy">
                  <c:v>38731</c:v>
                </c:pt>
                <c:pt idx="1232" formatCode="m/d/yyyy">
                  <c:v>38732</c:v>
                </c:pt>
                <c:pt idx="1233" formatCode="m/d/yyyy">
                  <c:v>38733</c:v>
                </c:pt>
                <c:pt idx="1234" formatCode="m/d/yyyy">
                  <c:v>38734</c:v>
                </c:pt>
                <c:pt idx="1235" formatCode="m/d/yyyy">
                  <c:v>38735</c:v>
                </c:pt>
                <c:pt idx="1236" formatCode="m/d/yyyy">
                  <c:v>38736</c:v>
                </c:pt>
                <c:pt idx="1237" formatCode="m/d/yyyy">
                  <c:v>38737</c:v>
                </c:pt>
                <c:pt idx="1238" formatCode="m/d/yyyy">
                  <c:v>38738</c:v>
                </c:pt>
                <c:pt idx="1239" formatCode="m/d/yyyy">
                  <c:v>38739</c:v>
                </c:pt>
                <c:pt idx="1240" formatCode="m/d/yyyy">
                  <c:v>38740</c:v>
                </c:pt>
                <c:pt idx="1241" formatCode="m/d/yyyy">
                  <c:v>38741</c:v>
                </c:pt>
                <c:pt idx="1242" formatCode="m/d/yyyy">
                  <c:v>38742</c:v>
                </c:pt>
                <c:pt idx="1243" formatCode="m/d/yyyy">
                  <c:v>38743</c:v>
                </c:pt>
                <c:pt idx="1244" formatCode="m/d/yyyy">
                  <c:v>38744</c:v>
                </c:pt>
                <c:pt idx="1245" formatCode="m/d/yyyy">
                  <c:v>38745</c:v>
                </c:pt>
                <c:pt idx="1246" formatCode="m/d/yyyy">
                  <c:v>38746</c:v>
                </c:pt>
                <c:pt idx="1247" formatCode="m/d/yyyy">
                  <c:v>38747</c:v>
                </c:pt>
                <c:pt idx="1248" formatCode="m/d/yyyy">
                  <c:v>38748</c:v>
                </c:pt>
                <c:pt idx="1249" formatCode="m/d/yyyy">
                  <c:v>38749</c:v>
                </c:pt>
                <c:pt idx="1250" formatCode="m/d/yyyy">
                  <c:v>38750</c:v>
                </c:pt>
                <c:pt idx="1251" formatCode="m/d/yyyy">
                  <c:v>38751</c:v>
                </c:pt>
                <c:pt idx="1252" formatCode="m/d/yyyy">
                  <c:v>38752</c:v>
                </c:pt>
                <c:pt idx="1253" formatCode="m/d/yyyy">
                  <c:v>38753</c:v>
                </c:pt>
                <c:pt idx="1254" formatCode="m/d/yyyy">
                  <c:v>38754</c:v>
                </c:pt>
                <c:pt idx="1255" formatCode="m/d/yyyy">
                  <c:v>38755</c:v>
                </c:pt>
                <c:pt idx="1256" formatCode="m/d/yyyy">
                  <c:v>38756</c:v>
                </c:pt>
                <c:pt idx="1257" formatCode="m/d/yyyy">
                  <c:v>38757</c:v>
                </c:pt>
                <c:pt idx="1258" formatCode="m/d/yyyy">
                  <c:v>38758</c:v>
                </c:pt>
                <c:pt idx="1259" formatCode="m/d/yyyy">
                  <c:v>38759</c:v>
                </c:pt>
                <c:pt idx="1260" formatCode="m/d/yyyy">
                  <c:v>38760</c:v>
                </c:pt>
                <c:pt idx="1261" formatCode="m/d/yyyy">
                  <c:v>38761</c:v>
                </c:pt>
                <c:pt idx="1262" formatCode="m/d/yyyy">
                  <c:v>38762</c:v>
                </c:pt>
                <c:pt idx="1263" formatCode="m/d/yyyy">
                  <c:v>38763</c:v>
                </c:pt>
                <c:pt idx="1264" formatCode="m/d/yyyy">
                  <c:v>38764</c:v>
                </c:pt>
                <c:pt idx="1265" formatCode="m/d/yyyy">
                  <c:v>38765</c:v>
                </c:pt>
                <c:pt idx="1266" formatCode="m/d/yyyy">
                  <c:v>38766</c:v>
                </c:pt>
                <c:pt idx="1267" formatCode="m/d/yyyy">
                  <c:v>38767</c:v>
                </c:pt>
                <c:pt idx="1268" formatCode="m/d/yyyy">
                  <c:v>38768</c:v>
                </c:pt>
                <c:pt idx="1269" formatCode="m/d/yyyy">
                  <c:v>38769</c:v>
                </c:pt>
                <c:pt idx="1270" formatCode="m/d/yyyy">
                  <c:v>38770</c:v>
                </c:pt>
                <c:pt idx="1271" formatCode="m/d/yyyy">
                  <c:v>38771</c:v>
                </c:pt>
                <c:pt idx="1272" formatCode="m/d/yyyy">
                  <c:v>38772</c:v>
                </c:pt>
                <c:pt idx="1273" formatCode="m/d/yyyy">
                  <c:v>38773</c:v>
                </c:pt>
                <c:pt idx="1274" formatCode="m/d/yyyy">
                  <c:v>38774</c:v>
                </c:pt>
                <c:pt idx="1275" formatCode="m/d/yyyy">
                  <c:v>38775</c:v>
                </c:pt>
                <c:pt idx="1276" formatCode="m/d/yyyy">
                  <c:v>38776</c:v>
                </c:pt>
                <c:pt idx="1277" formatCode="m/d/yyyy">
                  <c:v>38777</c:v>
                </c:pt>
                <c:pt idx="1278" formatCode="m/d/yyyy">
                  <c:v>38778</c:v>
                </c:pt>
                <c:pt idx="1279" formatCode="m/d/yyyy">
                  <c:v>38779</c:v>
                </c:pt>
                <c:pt idx="1280" formatCode="m/d/yyyy">
                  <c:v>38780</c:v>
                </c:pt>
                <c:pt idx="1281" formatCode="m/d/yyyy">
                  <c:v>38781</c:v>
                </c:pt>
                <c:pt idx="1282" formatCode="m/d/yyyy">
                  <c:v>38782</c:v>
                </c:pt>
                <c:pt idx="1283" formatCode="m/d/yyyy">
                  <c:v>38783</c:v>
                </c:pt>
                <c:pt idx="1284" formatCode="m/d/yyyy">
                  <c:v>38784</c:v>
                </c:pt>
                <c:pt idx="1285" formatCode="m/d/yyyy">
                  <c:v>38785</c:v>
                </c:pt>
                <c:pt idx="1286" formatCode="m/d/yyyy">
                  <c:v>38786</c:v>
                </c:pt>
                <c:pt idx="1287" formatCode="m/d/yyyy">
                  <c:v>38787</c:v>
                </c:pt>
                <c:pt idx="1288" formatCode="m/d/yyyy">
                  <c:v>38788</c:v>
                </c:pt>
                <c:pt idx="1289" formatCode="m/d/yyyy">
                  <c:v>38789</c:v>
                </c:pt>
                <c:pt idx="1290" formatCode="m/d/yyyy">
                  <c:v>38790</c:v>
                </c:pt>
                <c:pt idx="1291" formatCode="m/d/yyyy">
                  <c:v>38791</c:v>
                </c:pt>
                <c:pt idx="1292" formatCode="m/d/yyyy">
                  <c:v>38792</c:v>
                </c:pt>
                <c:pt idx="1293" formatCode="m/d/yyyy">
                  <c:v>38793</c:v>
                </c:pt>
                <c:pt idx="1294" formatCode="m/d/yyyy">
                  <c:v>38794</c:v>
                </c:pt>
                <c:pt idx="1295" formatCode="m/d/yyyy">
                  <c:v>38795</c:v>
                </c:pt>
                <c:pt idx="1296" formatCode="m/d/yyyy">
                  <c:v>38796</c:v>
                </c:pt>
                <c:pt idx="1297" formatCode="m/d/yyyy">
                  <c:v>38797</c:v>
                </c:pt>
                <c:pt idx="1298" formatCode="m/d/yyyy">
                  <c:v>38798</c:v>
                </c:pt>
                <c:pt idx="1299" formatCode="m/d/yyyy">
                  <c:v>38799</c:v>
                </c:pt>
                <c:pt idx="1300" formatCode="m/d/yyyy">
                  <c:v>38800</c:v>
                </c:pt>
                <c:pt idx="1301" formatCode="m/d/yyyy">
                  <c:v>38801</c:v>
                </c:pt>
                <c:pt idx="1302" formatCode="m/d/yyyy">
                  <c:v>38802</c:v>
                </c:pt>
                <c:pt idx="1303" formatCode="m/d/yyyy">
                  <c:v>38803</c:v>
                </c:pt>
                <c:pt idx="1304" formatCode="m/d/yyyy">
                  <c:v>38804</c:v>
                </c:pt>
                <c:pt idx="1305" formatCode="m/d/yyyy">
                  <c:v>38805</c:v>
                </c:pt>
                <c:pt idx="1306" formatCode="m/d/yyyy">
                  <c:v>38806</c:v>
                </c:pt>
                <c:pt idx="1307" formatCode="m/d/yyyy">
                  <c:v>38807</c:v>
                </c:pt>
                <c:pt idx="1308" formatCode="m/d/yyyy">
                  <c:v>38808</c:v>
                </c:pt>
                <c:pt idx="1309" formatCode="m/d/yyyy">
                  <c:v>38809</c:v>
                </c:pt>
                <c:pt idx="1310" formatCode="m/d/yyyy">
                  <c:v>38810</c:v>
                </c:pt>
                <c:pt idx="1311" formatCode="m/d/yyyy">
                  <c:v>38811</c:v>
                </c:pt>
                <c:pt idx="1312" formatCode="m/d/yyyy">
                  <c:v>38812</c:v>
                </c:pt>
                <c:pt idx="1313" formatCode="m/d/yyyy">
                  <c:v>38813</c:v>
                </c:pt>
                <c:pt idx="1314" formatCode="m/d/yyyy">
                  <c:v>38814</c:v>
                </c:pt>
                <c:pt idx="1315" formatCode="m/d/yyyy">
                  <c:v>38815</c:v>
                </c:pt>
                <c:pt idx="1316" formatCode="m/d/yyyy">
                  <c:v>38816</c:v>
                </c:pt>
                <c:pt idx="1317" formatCode="m/d/yyyy">
                  <c:v>38817</c:v>
                </c:pt>
                <c:pt idx="1318" formatCode="m/d/yyyy">
                  <c:v>38818</c:v>
                </c:pt>
                <c:pt idx="1319" formatCode="m/d/yyyy">
                  <c:v>38819</c:v>
                </c:pt>
                <c:pt idx="1320" formatCode="m/d/yyyy">
                  <c:v>38820</c:v>
                </c:pt>
                <c:pt idx="1321" formatCode="m/d/yyyy">
                  <c:v>38821</c:v>
                </c:pt>
                <c:pt idx="1322" formatCode="m/d/yyyy">
                  <c:v>38822</c:v>
                </c:pt>
                <c:pt idx="1323" formatCode="m/d/yyyy">
                  <c:v>38823</c:v>
                </c:pt>
                <c:pt idx="1324" formatCode="m/d/yyyy">
                  <c:v>38824</c:v>
                </c:pt>
                <c:pt idx="1325" formatCode="m/d/yyyy">
                  <c:v>38825</c:v>
                </c:pt>
                <c:pt idx="1326" formatCode="m/d/yyyy">
                  <c:v>38826</c:v>
                </c:pt>
                <c:pt idx="1327" formatCode="m/d/yyyy">
                  <c:v>38827</c:v>
                </c:pt>
                <c:pt idx="1328" formatCode="m/d/yyyy">
                  <c:v>38828</c:v>
                </c:pt>
                <c:pt idx="1329" formatCode="m/d/yyyy">
                  <c:v>38829</c:v>
                </c:pt>
                <c:pt idx="1330" formatCode="m/d/yyyy">
                  <c:v>38830</c:v>
                </c:pt>
                <c:pt idx="1331" formatCode="m/d/yyyy">
                  <c:v>38831</c:v>
                </c:pt>
                <c:pt idx="1332" formatCode="m/d/yyyy">
                  <c:v>38832</c:v>
                </c:pt>
                <c:pt idx="1333" formatCode="m/d/yyyy">
                  <c:v>38833</c:v>
                </c:pt>
                <c:pt idx="1334" formatCode="m/d/yyyy">
                  <c:v>38834</c:v>
                </c:pt>
                <c:pt idx="1335" formatCode="m/d/yyyy">
                  <c:v>38835</c:v>
                </c:pt>
                <c:pt idx="1336" formatCode="m/d/yyyy">
                  <c:v>38836</c:v>
                </c:pt>
                <c:pt idx="1337" formatCode="m/d/yyyy">
                  <c:v>38837</c:v>
                </c:pt>
                <c:pt idx="1338" formatCode="m/d/yyyy">
                  <c:v>38838</c:v>
                </c:pt>
                <c:pt idx="1339" formatCode="m/d/yyyy">
                  <c:v>38839</c:v>
                </c:pt>
                <c:pt idx="1340" formatCode="m/d/yyyy">
                  <c:v>38840</c:v>
                </c:pt>
                <c:pt idx="1341" formatCode="m/d/yyyy">
                  <c:v>38841</c:v>
                </c:pt>
                <c:pt idx="1342" formatCode="m/d/yyyy">
                  <c:v>38842</c:v>
                </c:pt>
                <c:pt idx="1343" formatCode="m/d/yyyy">
                  <c:v>38843</c:v>
                </c:pt>
                <c:pt idx="1344" formatCode="m/d/yyyy">
                  <c:v>38844</c:v>
                </c:pt>
                <c:pt idx="1345" formatCode="m/d/yyyy">
                  <c:v>38845</c:v>
                </c:pt>
                <c:pt idx="1346" formatCode="m/d/yyyy">
                  <c:v>38846</c:v>
                </c:pt>
                <c:pt idx="1347" formatCode="m/d/yyyy">
                  <c:v>38847</c:v>
                </c:pt>
                <c:pt idx="1348" formatCode="m/d/yyyy">
                  <c:v>38848</c:v>
                </c:pt>
                <c:pt idx="1349" formatCode="m/d/yyyy">
                  <c:v>38849</c:v>
                </c:pt>
                <c:pt idx="1350" formatCode="m/d/yyyy">
                  <c:v>38850</c:v>
                </c:pt>
                <c:pt idx="1351" formatCode="m/d/yyyy">
                  <c:v>38851</c:v>
                </c:pt>
                <c:pt idx="1352" formatCode="m/d/yyyy">
                  <c:v>38852</c:v>
                </c:pt>
                <c:pt idx="1353" formatCode="m/d/yyyy">
                  <c:v>38853</c:v>
                </c:pt>
                <c:pt idx="1354" formatCode="m/d/yyyy">
                  <c:v>38854</c:v>
                </c:pt>
                <c:pt idx="1355" formatCode="m/d/yyyy">
                  <c:v>38855</c:v>
                </c:pt>
                <c:pt idx="1356" formatCode="m/d/yyyy">
                  <c:v>38856</c:v>
                </c:pt>
                <c:pt idx="1357" formatCode="m/d/yyyy">
                  <c:v>38857</c:v>
                </c:pt>
                <c:pt idx="1358" formatCode="m/d/yyyy">
                  <c:v>38858</c:v>
                </c:pt>
                <c:pt idx="1359" formatCode="m/d/yyyy">
                  <c:v>38859</c:v>
                </c:pt>
                <c:pt idx="1360" formatCode="m/d/yyyy">
                  <c:v>38860</c:v>
                </c:pt>
                <c:pt idx="1361" formatCode="m/d/yyyy">
                  <c:v>38861</c:v>
                </c:pt>
                <c:pt idx="1362" formatCode="m/d/yyyy">
                  <c:v>38862</c:v>
                </c:pt>
                <c:pt idx="1363" formatCode="m/d/yyyy">
                  <c:v>38863</c:v>
                </c:pt>
                <c:pt idx="1364" formatCode="m/d/yyyy">
                  <c:v>38864</c:v>
                </c:pt>
                <c:pt idx="1365" formatCode="m/d/yyyy">
                  <c:v>38865</c:v>
                </c:pt>
                <c:pt idx="1366" formatCode="m/d/yyyy">
                  <c:v>38866</c:v>
                </c:pt>
                <c:pt idx="1367" formatCode="m/d/yyyy">
                  <c:v>38867</c:v>
                </c:pt>
                <c:pt idx="1368" formatCode="m/d/yyyy">
                  <c:v>38868</c:v>
                </c:pt>
                <c:pt idx="1369" formatCode="m/d/yyyy">
                  <c:v>38869</c:v>
                </c:pt>
                <c:pt idx="1370" formatCode="m/d/yyyy">
                  <c:v>38870</c:v>
                </c:pt>
                <c:pt idx="1371" formatCode="m/d/yyyy">
                  <c:v>38871</c:v>
                </c:pt>
                <c:pt idx="1372" formatCode="m/d/yyyy">
                  <c:v>38872</c:v>
                </c:pt>
                <c:pt idx="1373" formatCode="m/d/yyyy">
                  <c:v>38873</c:v>
                </c:pt>
                <c:pt idx="1374" formatCode="m/d/yyyy">
                  <c:v>38874</c:v>
                </c:pt>
                <c:pt idx="1375" formatCode="m/d/yyyy">
                  <c:v>38875</c:v>
                </c:pt>
                <c:pt idx="1376" formatCode="m/d/yyyy">
                  <c:v>38876</c:v>
                </c:pt>
                <c:pt idx="1377" formatCode="m/d/yyyy">
                  <c:v>38877</c:v>
                </c:pt>
                <c:pt idx="1378" formatCode="m/d/yyyy">
                  <c:v>38878</c:v>
                </c:pt>
                <c:pt idx="1379" formatCode="m/d/yyyy">
                  <c:v>38879</c:v>
                </c:pt>
                <c:pt idx="1380" formatCode="m/d/yyyy">
                  <c:v>38880</c:v>
                </c:pt>
                <c:pt idx="1381" formatCode="m/d/yyyy">
                  <c:v>38881</c:v>
                </c:pt>
                <c:pt idx="1382" formatCode="m/d/yyyy">
                  <c:v>38882</c:v>
                </c:pt>
                <c:pt idx="1383" formatCode="m/d/yyyy">
                  <c:v>38883</c:v>
                </c:pt>
                <c:pt idx="1384" formatCode="m/d/yyyy">
                  <c:v>38884</c:v>
                </c:pt>
                <c:pt idx="1385" formatCode="m/d/yyyy">
                  <c:v>38885</c:v>
                </c:pt>
                <c:pt idx="1386" formatCode="m/d/yyyy">
                  <c:v>38886</c:v>
                </c:pt>
                <c:pt idx="1387" formatCode="m/d/yyyy">
                  <c:v>38887</c:v>
                </c:pt>
                <c:pt idx="1388" formatCode="m/d/yyyy">
                  <c:v>38888</c:v>
                </c:pt>
                <c:pt idx="1389" formatCode="m/d/yyyy">
                  <c:v>38889</c:v>
                </c:pt>
                <c:pt idx="1390" formatCode="m/d/yyyy">
                  <c:v>38890</c:v>
                </c:pt>
                <c:pt idx="1391" formatCode="m/d/yyyy">
                  <c:v>38891</c:v>
                </c:pt>
                <c:pt idx="1392" formatCode="m/d/yyyy">
                  <c:v>38892</c:v>
                </c:pt>
                <c:pt idx="1393" formatCode="m/d/yyyy">
                  <c:v>38893</c:v>
                </c:pt>
                <c:pt idx="1394" formatCode="m/d/yyyy">
                  <c:v>38894</c:v>
                </c:pt>
                <c:pt idx="1395" formatCode="m/d/yyyy">
                  <c:v>38895</c:v>
                </c:pt>
                <c:pt idx="1396" formatCode="m/d/yyyy">
                  <c:v>38896</c:v>
                </c:pt>
                <c:pt idx="1397" formatCode="m/d/yyyy">
                  <c:v>38897</c:v>
                </c:pt>
                <c:pt idx="1398" formatCode="m/d/yyyy">
                  <c:v>38898</c:v>
                </c:pt>
                <c:pt idx="1399" formatCode="m/d/yyyy">
                  <c:v>38899</c:v>
                </c:pt>
                <c:pt idx="1400" formatCode="m/d/yyyy">
                  <c:v>38900</c:v>
                </c:pt>
                <c:pt idx="1401" formatCode="m/d/yyyy">
                  <c:v>38901</c:v>
                </c:pt>
                <c:pt idx="1402" formatCode="m/d/yyyy">
                  <c:v>38902</c:v>
                </c:pt>
                <c:pt idx="1403" formatCode="m/d/yyyy">
                  <c:v>38903</c:v>
                </c:pt>
                <c:pt idx="1404" formatCode="m/d/yyyy">
                  <c:v>38904</c:v>
                </c:pt>
                <c:pt idx="1405" formatCode="m/d/yyyy">
                  <c:v>38905</c:v>
                </c:pt>
                <c:pt idx="1406" formatCode="m/d/yyyy">
                  <c:v>38906</c:v>
                </c:pt>
                <c:pt idx="1407" formatCode="m/d/yyyy">
                  <c:v>38907</c:v>
                </c:pt>
                <c:pt idx="1408" formatCode="m/d/yyyy">
                  <c:v>38908</c:v>
                </c:pt>
                <c:pt idx="1409" formatCode="m/d/yyyy">
                  <c:v>38909</c:v>
                </c:pt>
                <c:pt idx="1410" formatCode="m/d/yyyy">
                  <c:v>38910</c:v>
                </c:pt>
                <c:pt idx="1411" formatCode="m/d/yyyy">
                  <c:v>38911</c:v>
                </c:pt>
                <c:pt idx="1412" formatCode="m/d/yyyy">
                  <c:v>38912</c:v>
                </c:pt>
                <c:pt idx="1413" formatCode="m/d/yyyy">
                  <c:v>38913</c:v>
                </c:pt>
                <c:pt idx="1414" formatCode="m/d/yyyy">
                  <c:v>38914</c:v>
                </c:pt>
                <c:pt idx="1415" formatCode="m/d/yyyy">
                  <c:v>38915</c:v>
                </c:pt>
                <c:pt idx="1416" formatCode="m/d/yyyy">
                  <c:v>38916</c:v>
                </c:pt>
                <c:pt idx="1417" formatCode="m/d/yyyy">
                  <c:v>38917</c:v>
                </c:pt>
                <c:pt idx="1418" formatCode="m/d/yyyy">
                  <c:v>38918</c:v>
                </c:pt>
                <c:pt idx="1419" formatCode="m/d/yyyy">
                  <c:v>38919</c:v>
                </c:pt>
                <c:pt idx="1420" formatCode="m/d/yyyy">
                  <c:v>38920</c:v>
                </c:pt>
                <c:pt idx="1421" formatCode="m/d/yyyy">
                  <c:v>38921</c:v>
                </c:pt>
                <c:pt idx="1422" formatCode="m/d/yyyy">
                  <c:v>38922</c:v>
                </c:pt>
                <c:pt idx="1423" formatCode="m/d/yyyy">
                  <c:v>38923</c:v>
                </c:pt>
                <c:pt idx="1424" formatCode="m/d/yyyy">
                  <c:v>38924</c:v>
                </c:pt>
                <c:pt idx="1425" formatCode="m/d/yyyy">
                  <c:v>38925</c:v>
                </c:pt>
                <c:pt idx="1426" formatCode="m/d/yyyy">
                  <c:v>38926</c:v>
                </c:pt>
                <c:pt idx="1427" formatCode="m/d/yyyy">
                  <c:v>38927</c:v>
                </c:pt>
                <c:pt idx="1428" formatCode="m/d/yyyy">
                  <c:v>38928</c:v>
                </c:pt>
                <c:pt idx="1429" formatCode="m/d/yyyy">
                  <c:v>38929</c:v>
                </c:pt>
                <c:pt idx="1430" formatCode="m/d/yyyy">
                  <c:v>38930</c:v>
                </c:pt>
                <c:pt idx="1431" formatCode="m/d/yyyy">
                  <c:v>38931</c:v>
                </c:pt>
                <c:pt idx="1432" formatCode="m/d/yyyy">
                  <c:v>38932</c:v>
                </c:pt>
                <c:pt idx="1433" formatCode="m/d/yyyy">
                  <c:v>38933</c:v>
                </c:pt>
                <c:pt idx="1434" formatCode="m/d/yyyy">
                  <c:v>38934</c:v>
                </c:pt>
                <c:pt idx="1435" formatCode="m/d/yyyy">
                  <c:v>38935</c:v>
                </c:pt>
                <c:pt idx="1436" formatCode="m/d/yyyy">
                  <c:v>38936</c:v>
                </c:pt>
                <c:pt idx="1437" formatCode="m/d/yyyy">
                  <c:v>38937</c:v>
                </c:pt>
                <c:pt idx="1438" formatCode="m/d/yyyy">
                  <c:v>38938</c:v>
                </c:pt>
                <c:pt idx="1439" formatCode="m/d/yyyy">
                  <c:v>38939</c:v>
                </c:pt>
                <c:pt idx="1440" formatCode="m/d/yyyy">
                  <c:v>38940</c:v>
                </c:pt>
                <c:pt idx="1441" formatCode="m/d/yyyy">
                  <c:v>38941</c:v>
                </c:pt>
                <c:pt idx="1442" formatCode="m/d/yyyy">
                  <c:v>38942</c:v>
                </c:pt>
                <c:pt idx="1443" formatCode="m/d/yyyy">
                  <c:v>38943</c:v>
                </c:pt>
                <c:pt idx="1444" formatCode="m/d/yyyy">
                  <c:v>38944</c:v>
                </c:pt>
                <c:pt idx="1445" formatCode="m/d/yyyy">
                  <c:v>38945</c:v>
                </c:pt>
                <c:pt idx="1446" formatCode="m/d/yyyy">
                  <c:v>38946</c:v>
                </c:pt>
                <c:pt idx="1447" formatCode="m/d/yyyy">
                  <c:v>38947</c:v>
                </c:pt>
                <c:pt idx="1448" formatCode="m/d/yyyy">
                  <c:v>38948</c:v>
                </c:pt>
                <c:pt idx="1449" formatCode="m/d/yyyy">
                  <c:v>38949</c:v>
                </c:pt>
                <c:pt idx="1450" formatCode="m/d/yyyy">
                  <c:v>38950</c:v>
                </c:pt>
                <c:pt idx="1451" formatCode="m/d/yyyy">
                  <c:v>38951</c:v>
                </c:pt>
                <c:pt idx="1452" formatCode="m/d/yyyy">
                  <c:v>38952</c:v>
                </c:pt>
                <c:pt idx="1453" formatCode="m/d/yyyy">
                  <c:v>38953</c:v>
                </c:pt>
                <c:pt idx="1454" formatCode="m/d/yyyy">
                  <c:v>38954</c:v>
                </c:pt>
                <c:pt idx="1455" formatCode="m/d/yyyy">
                  <c:v>38955</c:v>
                </c:pt>
                <c:pt idx="1456" formatCode="m/d/yyyy">
                  <c:v>38956</c:v>
                </c:pt>
                <c:pt idx="1457" formatCode="m/d/yyyy">
                  <c:v>38957</c:v>
                </c:pt>
                <c:pt idx="1458" formatCode="m/d/yyyy">
                  <c:v>38958</c:v>
                </c:pt>
                <c:pt idx="1459" formatCode="m/d/yyyy">
                  <c:v>38959</c:v>
                </c:pt>
                <c:pt idx="1460" formatCode="m/d/yyyy">
                  <c:v>38960</c:v>
                </c:pt>
                <c:pt idx="1461" formatCode="m/d/yyyy">
                  <c:v>38961</c:v>
                </c:pt>
                <c:pt idx="1462" formatCode="m/d/yyyy">
                  <c:v>38962</c:v>
                </c:pt>
                <c:pt idx="1463" formatCode="m/d/yyyy">
                  <c:v>38963</c:v>
                </c:pt>
                <c:pt idx="1464" formatCode="m/d/yyyy">
                  <c:v>38964</c:v>
                </c:pt>
                <c:pt idx="1465" formatCode="m/d/yyyy">
                  <c:v>38965</c:v>
                </c:pt>
                <c:pt idx="1466" formatCode="m/d/yyyy">
                  <c:v>38966</c:v>
                </c:pt>
                <c:pt idx="1467" formatCode="m/d/yyyy">
                  <c:v>38967</c:v>
                </c:pt>
                <c:pt idx="1468" formatCode="m/d/yyyy">
                  <c:v>38968</c:v>
                </c:pt>
                <c:pt idx="1469" formatCode="m/d/yyyy">
                  <c:v>38969</c:v>
                </c:pt>
                <c:pt idx="1470" formatCode="m/d/yyyy">
                  <c:v>38970</c:v>
                </c:pt>
                <c:pt idx="1471" formatCode="m/d/yyyy">
                  <c:v>38971</c:v>
                </c:pt>
                <c:pt idx="1472" formatCode="m/d/yyyy">
                  <c:v>38972</c:v>
                </c:pt>
                <c:pt idx="1473" formatCode="m/d/yyyy">
                  <c:v>38973</c:v>
                </c:pt>
                <c:pt idx="1474" formatCode="m/d/yyyy">
                  <c:v>38974</c:v>
                </c:pt>
                <c:pt idx="1475" formatCode="m/d/yyyy">
                  <c:v>38975</c:v>
                </c:pt>
                <c:pt idx="1476" formatCode="m/d/yyyy">
                  <c:v>38976</c:v>
                </c:pt>
                <c:pt idx="1477" formatCode="m/d/yyyy">
                  <c:v>38977</c:v>
                </c:pt>
                <c:pt idx="1478" formatCode="m/d/yyyy">
                  <c:v>38978</c:v>
                </c:pt>
                <c:pt idx="1479" formatCode="m/d/yyyy">
                  <c:v>38979</c:v>
                </c:pt>
                <c:pt idx="1480" formatCode="m/d/yyyy">
                  <c:v>38980</c:v>
                </c:pt>
                <c:pt idx="1481" formatCode="m/d/yyyy">
                  <c:v>38981</c:v>
                </c:pt>
                <c:pt idx="1482" formatCode="m/d/yyyy">
                  <c:v>38982</c:v>
                </c:pt>
                <c:pt idx="1483" formatCode="m/d/yyyy">
                  <c:v>38983</c:v>
                </c:pt>
                <c:pt idx="1484" formatCode="m/d/yyyy">
                  <c:v>38984</c:v>
                </c:pt>
                <c:pt idx="1485" formatCode="m/d/yyyy">
                  <c:v>38985</c:v>
                </c:pt>
                <c:pt idx="1486" formatCode="m/d/yyyy">
                  <c:v>38986</c:v>
                </c:pt>
                <c:pt idx="1487" formatCode="m/d/yyyy">
                  <c:v>38987</c:v>
                </c:pt>
                <c:pt idx="1488" formatCode="m/d/yyyy">
                  <c:v>38988</c:v>
                </c:pt>
                <c:pt idx="1489" formatCode="m/d/yyyy">
                  <c:v>38989</c:v>
                </c:pt>
                <c:pt idx="1490" formatCode="m/d/yyyy">
                  <c:v>38990</c:v>
                </c:pt>
                <c:pt idx="1491" formatCode="m/d/yyyy">
                  <c:v>38991</c:v>
                </c:pt>
                <c:pt idx="1492" formatCode="m/d/yyyy">
                  <c:v>38992</c:v>
                </c:pt>
                <c:pt idx="1493" formatCode="m/d/yyyy">
                  <c:v>38993</c:v>
                </c:pt>
                <c:pt idx="1494" formatCode="m/d/yyyy">
                  <c:v>38994</c:v>
                </c:pt>
                <c:pt idx="1495" formatCode="m/d/yyyy">
                  <c:v>38995</c:v>
                </c:pt>
                <c:pt idx="1496" formatCode="m/d/yyyy">
                  <c:v>38996</c:v>
                </c:pt>
                <c:pt idx="1497" formatCode="m/d/yyyy">
                  <c:v>38997</c:v>
                </c:pt>
                <c:pt idx="1498" formatCode="m/d/yyyy">
                  <c:v>38998</c:v>
                </c:pt>
                <c:pt idx="1499" formatCode="m/d/yyyy">
                  <c:v>38999</c:v>
                </c:pt>
                <c:pt idx="1500" formatCode="m/d/yyyy">
                  <c:v>39000</c:v>
                </c:pt>
                <c:pt idx="1501" formatCode="m/d/yyyy">
                  <c:v>39001</c:v>
                </c:pt>
                <c:pt idx="1502" formatCode="m/d/yyyy">
                  <c:v>39002</c:v>
                </c:pt>
                <c:pt idx="1503" formatCode="m/d/yyyy">
                  <c:v>39003</c:v>
                </c:pt>
                <c:pt idx="1504" formatCode="m/d/yyyy">
                  <c:v>39004</c:v>
                </c:pt>
                <c:pt idx="1505" formatCode="m/d/yyyy">
                  <c:v>39005</c:v>
                </c:pt>
                <c:pt idx="1506" formatCode="m/d/yyyy">
                  <c:v>39006</c:v>
                </c:pt>
                <c:pt idx="1507" formatCode="m/d/yyyy">
                  <c:v>39007</c:v>
                </c:pt>
                <c:pt idx="1508" formatCode="m/d/yyyy">
                  <c:v>39008</c:v>
                </c:pt>
                <c:pt idx="1509" formatCode="m/d/yyyy">
                  <c:v>39009</c:v>
                </c:pt>
                <c:pt idx="1510" formatCode="m/d/yyyy">
                  <c:v>39010</c:v>
                </c:pt>
                <c:pt idx="1511" formatCode="m/d/yyyy">
                  <c:v>39011</c:v>
                </c:pt>
                <c:pt idx="1512" formatCode="m/d/yyyy">
                  <c:v>39012</c:v>
                </c:pt>
                <c:pt idx="1513" formatCode="m/d/yyyy">
                  <c:v>39013</c:v>
                </c:pt>
                <c:pt idx="1514" formatCode="m/d/yyyy">
                  <c:v>39014</c:v>
                </c:pt>
                <c:pt idx="1515" formatCode="m/d/yyyy">
                  <c:v>39015</c:v>
                </c:pt>
                <c:pt idx="1516" formatCode="m/d/yyyy">
                  <c:v>39016</c:v>
                </c:pt>
                <c:pt idx="1517" formatCode="m/d/yyyy">
                  <c:v>39017</c:v>
                </c:pt>
                <c:pt idx="1518" formatCode="m/d/yyyy">
                  <c:v>39018</c:v>
                </c:pt>
                <c:pt idx="1519" formatCode="m/d/yyyy">
                  <c:v>39019</c:v>
                </c:pt>
                <c:pt idx="1520" formatCode="m/d/yyyy">
                  <c:v>39020</c:v>
                </c:pt>
                <c:pt idx="1521" formatCode="m/d/yyyy">
                  <c:v>39021</c:v>
                </c:pt>
                <c:pt idx="1522" formatCode="m/d/yyyy">
                  <c:v>39022</c:v>
                </c:pt>
                <c:pt idx="1523" formatCode="m/d/yyyy">
                  <c:v>39023</c:v>
                </c:pt>
                <c:pt idx="1524" formatCode="m/d/yyyy">
                  <c:v>39024</c:v>
                </c:pt>
                <c:pt idx="1525" formatCode="m/d/yyyy">
                  <c:v>39025</c:v>
                </c:pt>
                <c:pt idx="1526" formatCode="m/d/yyyy">
                  <c:v>39026</c:v>
                </c:pt>
                <c:pt idx="1527" formatCode="m/d/yyyy">
                  <c:v>39027</c:v>
                </c:pt>
                <c:pt idx="1528" formatCode="m/d/yyyy">
                  <c:v>39028</c:v>
                </c:pt>
                <c:pt idx="1529" formatCode="m/d/yyyy">
                  <c:v>39029</c:v>
                </c:pt>
                <c:pt idx="1530" formatCode="m/d/yyyy">
                  <c:v>39030</c:v>
                </c:pt>
                <c:pt idx="1531" formatCode="m/d/yyyy">
                  <c:v>39031</c:v>
                </c:pt>
                <c:pt idx="1532" formatCode="m/d/yyyy">
                  <c:v>39032</c:v>
                </c:pt>
                <c:pt idx="1533" formatCode="m/d/yyyy">
                  <c:v>39033</c:v>
                </c:pt>
                <c:pt idx="1534" formatCode="m/d/yyyy">
                  <c:v>39034</c:v>
                </c:pt>
                <c:pt idx="1535" formatCode="m/d/yyyy">
                  <c:v>39035</c:v>
                </c:pt>
                <c:pt idx="1536" formatCode="m/d/yyyy">
                  <c:v>39036</c:v>
                </c:pt>
                <c:pt idx="1537" formatCode="m/d/yyyy">
                  <c:v>39037</c:v>
                </c:pt>
                <c:pt idx="1538" formatCode="m/d/yyyy">
                  <c:v>39038</c:v>
                </c:pt>
                <c:pt idx="1539" formatCode="m/d/yyyy">
                  <c:v>39039</c:v>
                </c:pt>
                <c:pt idx="1540" formatCode="m/d/yyyy">
                  <c:v>39040</c:v>
                </c:pt>
                <c:pt idx="1541" formatCode="m/d/yyyy">
                  <c:v>39041</c:v>
                </c:pt>
                <c:pt idx="1542" formatCode="m/d/yyyy">
                  <c:v>39042</c:v>
                </c:pt>
                <c:pt idx="1543" formatCode="m/d/yyyy">
                  <c:v>39043</c:v>
                </c:pt>
                <c:pt idx="1544" formatCode="m/d/yyyy">
                  <c:v>39044</c:v>
                </c:pt>
                <c:pt idx="1545" formatCode="m/d/yyyy">
                  <c:v>39045</c:v>
                </c:pt>
                <c:pt idx="1546" formatCode="m/d/yyyy">
                  <c:v>39046</c:v>
                </c:pt>
                <c:pt idx="1547" formatCode="m/d/yyyy">
                  <c:v>39047</c:v>
                </c:pt>
                <c:pt idx="1548" formatCode="m/d/yyyy">
                  <c:v>39048</c:v>
                </c:pt>
                <c:pt idx="1549" formatCode="m/d/yyyy">
                  <c:v>39049</c:v>
                </c:pt>
                <c:pt idx="1550" formatCode="m/d/yyyy">
                  <c:v>39050</c:v>
                </c:pt>
                <c:pt idx="1551" formatCode="m/d/yyyy">
                  <c:v>39051</c:v>
                </c:pt>
                <c:pt idx="1552" formatCode="m/d/yyyy">
                  <c:v>39052</c:v>
                </c:pt>
                <c:pt idx="1553" formatCode="m/d/yyyy">
                  <c:v>39053</c:v>
                </c:pt>
                <c:pt idx="1554" formatCode="m/d/yyyy">
                  <c:v>39054</c:v>
                </c:pt>
                <c:pt idx="1555" formatCode="m/d/yyyy">
                  <c:v>39055</c:v>
                </c:pt>
                <c:pt idx="1556" formatCode="m/d/yyyy">
                  <c:v>39056</c:v>
                </c:pt>
                <c:pt idx="1557" formatCode="m/d/yyyy">
                  <c:v>39057</c:v>
                </c:pt>
                <c:pt idx="1558" formatCode="m/d/yyyy">
                  <c:v>39058</c:v>
                </c:pt>
                <c:pt idx="1559" formatCode="m/d/yyyy">
                  <c:v>39059</c:v>
                </c:pt>
                <c:pt idx="1560" formatCode="m/d/yyyy">
                  <c:v>39060</c:v>
                </c:pt>
                <c:pt idx="1561" formatCode="m/d/yyyy">
                  <c:v>39061</c:v>
                </c:pt>
                <c:pt idx="1562" formatCode="m/d/yyyy">
                  <c:v>39062</c:v>
                </c:pt>
                <c:pt idx="1563" formatCode="m/d/yyyy">
                  <c:v>39063</c:v>
                </c:pt>
                <c:pt idx="1564" formatCode="m/d/yyyy">
                  <c:v>39064</c:v>
                </c:pt>
                <c:pt idx="1565" formatCode="m/d/yyyy">
                  <c:v>39065</c:v>
                </c:pt>
                <c:pt idx="1566" formatCode="m/d/yyyy">
                  <c:v>39066</c:v>
                </c:pt>
                <c:pt idx="1567" formatCode="m/d/yyyy">
                  <c:v>39067</c:v>
                </c:pt>
                <c:pt idx="1568" formatCode="m/d/yyyy">
                  <c:v>39068</c:v>
                </c:pt>
                <c:pt idx="1569" formatCode="m/d/yyyy">
                  <c:v>39069</c:v>
                </c:pt>
                <c:pt idx="1570" formatCode="m/d/yyyy">
                  <c:v>39070</c:v>
                </c:pt>
                <c:pt idx="1571" formatCode="m/d/yyyy">
                  <c:v>39071</c:v>
                </c:pt>
                <c:pt idx="1572" formatCode="m/d/yyyy">
                  <c:v>39072</c:v>
                </c:pt>
                <c:pt idx="1573" formatCode="m/d/yyyy">
                  <c:v>39073</c:v>
                </c:pt>
                <c:pt idx="1574" formatCode="m/d/yyyy">
                  <c:v>39074</c:v>
                </c:pt>
                <c:pt idx="1575" formatCode="m/d/yyyy">
                  <c:v>39075</c:v>
                </c:pt>
                <c:pt idx="1576" formatCode="m/d/yyyy">
                  <c:v>39076</c:v>
                </c:pt>
                <c:pt idx="1577" formatCode="m/d/yyyy">
                  <c:v>39077</c:v>
                </c:pt>
                <c:pt idx="1578" formatCode="m/d/yyyy">
                  <c:v>39078</c:v>
                </c:pt>
                <c:pt idx="1579" formatCode="m/d/yyyy">
                  <c:v>39079</c:v>
                </c:pt>
                <c:pt idx="1580" formatCode="m/d/yyyy">
                  <c:v>39080</c:v>
                </c:pt>
                <c:pt idx="1581" formatCode="m/d/yyyy">
                  <c:v>39081</c:v>
                </c:pt>
                <c:pt idx="1582" formatCode="m/d/yyyy">
                  <c:v>39082</c:v>
                </c:pt>
                <c:pt idx="1583" formatCode="m/d/yyyy">
                  <c:v>39083</c:v>
                </c:pt>
                <c:pt idx="1584" formatCode="m/d/yyyy">
                  <c:v>39084</c:v>
                </c:pt>
                <c:pt idx="1585" formatCode="m/d/yyyy">
                  <c:v>39085</c:v>
                </c:pt>
                <c:pt idx="1586" formatCode="m/d/yyyy">
                  <c:v>39086</c:v>
                </c:pt>
                <c:pt idx="1587" formatCode="m/d/yyyy">
                  <c:v>39087</c:v>
                </c:pt>
                <c:pt idx="1588" formatCode="m/d/yyyy">
                  <c:v>39088</c:v>
                </c:pt>
                <c:pt idx="1589" formatCode="m/d/yyyy">
                  <c:v>39089</c:v>
                </c:pt>
                <c:pt idx="1590" formatCode="m/d/yyyy">
                  <c:v>39090</c:v>
                </c:pt>
                <c:pt idx="1591" formatCode="m/d/yyyy">
                  <c:v>39091</c:v>
                </c:pt>
                <c:pt idx="1592" formatCode="m/d/yyyy">
                  <c:v>39092</c:v>
                </c:pt>
                <c:pt idx="1593" formatCode="m/d/yyyy">
                  <c:v>39093</c:v>
                </c:pt>
                <c:pt idx="1594" formatCode="m/d/yyyy">
                  <c:v>39094</c:v>
                </c:pt>
                <c:pt idx="1595" formatCode="m/d/yyyy">
                  <c:v>39095</c:v>
                </c:pt>
                <c:pt idx="1596" formatCode="m/d/yyyy">
                  <c:v>39096</c:v>
                </c:pt>
                <c:pt idx="1597" formatCode="m/d/yyyy">
                  <c:v>39097</c:v>
                </c:pt>
                <c:pt idx="1598" formatCode="m/d/yyyy">
                  <c:v>39098</c:v>
                </c:pt>
                <c:pt idx="1599" formatCode="m/d/yyyy">
                  <c:v>39099</c:v>
                </c:pt>
                <c:pt idx="1600" formatCode="m/d/yyyy">
                  <c:v>39100</c:v>
                </c:pt>
                <c:pt idx="1601" formatCode="m/d/yyyy">
                  <c:v>39101</c:v>
                </c:pt>
                <c:pt idx="1602" formatCode="m/d/yyyy">
                  <c:v>39102</c:v>
                </c:pt>
                <c:pt idx="1603" formatCode="m/d/yyyy">
                  <c:v>39103</c:v>
                </c:pt>
                <c:pt idx="1604" formatCode="m/d/yyyy">
                  <c:v>39104</c:v>
                </c:pt>
                <c:pt idx="1605" formatCode="m/d/yyyy">
                  <c:v>39105</c:v>
                </c:pt>
                <c:pt idx="1606" formatCode="m/d/yyyy">
                  <c:v>39106</c:v>
                </c:pt>
                <c:pt idx="1607" formatCode="m/d/yyyy">
                  <c:v>39107</c:v>
                </c:pt>
                <c:pt idx="1608" formatCode="m/d/yyyy">
                  <c:v>39108</c:v>
                </c:pt>
                <c:pt idx="1609" formatCode="m/d/yyyy">
                  <c:v>39109</c:v>
                </c:pt>
                <c:pt idx="1610" formatCode="m/d/yyyy">
                  <c:v>39110</c:v>
                </c:pt>
                <c:pt idx="1611" formatCode="m/d/yyyy">
                  <c:v>39111</c:v>
                </c:pt>
                <c:pt idx="1612" formatCode="m/d/yyyy">
                  <c:v>39112</c:v>
                </c:pt>
                <c:pt idx="1613" formatCode="m/d/yyyy">
                  <c:v>39113</c:v>
                </c:pt>
                <c:pt idx="1614" formatCode="m/d/yyyy">
                  <c:v>39114</c:v>
                </c:pt>
                <c:pt idx="1615" formatCode="m/d/yyyy">
                  <c:v>39115</c:v>
                </c:pt>
                <c:pt idx="1616" formatCode="m/d/yyyy">
                  <c:v>39116</c:v>
                </c:pt>
                <c:pt idx="1617" formatCode="m/d/yyyy">
                  <c:v>39117</c:v>
                </c:pt>
                <c:pt idx="1618" formatCode="m/d/yyyy">
                  <c:v>39118</c:v>
                </c:pt>
                <c:pt idx="1619" formatCode="m/d/yyyy">
                  <c:v>39119</c:v>
                </c:pt>
                <c:pt idx="1620" formatCode="m/d/yyyy">
                  <c:v>39120</c:v>
                </c:pt>
                <c:pt idx="1621" formatCode="m/d/yyyy">
                  <c:v>39121</c:v>
                </c:pt>
                <c:pt idx="1622" formatCode="m/d/yyyy">
                  <c:v>39122</c:v>
                </c:pt>
                <c:pt idx="1623" formatCode="m/d/yyyy">
                  <c:v>39123</c:v>
                </c:pt>
                <c:pt idx="1624" formatCode="m/d/yyyy">
                  <c:v>39124</c:v>
                </c:pt>
                <c:pt idx="1625" formatCode="m/d/yyyy">
                  <c:v>39125</c:v>
                </c:pt>
                <c:pt idx="1626" formatCode="m/d/yyyy">
                  <c:v>39126</c:v>
                </c:pt>
                <c:pt idx="1627" formatCode="m/d/yyyy">
                  <c:v>39127</c:v>
                </c:pt>
                <c:pt idx="1628" formatCode="m/d/yyyy">
                  <c:v>39128</c:v>
                </c:pt>
                <c:pt idx="1629" formatCode="m/d/yyyy">
                  <c:v>39129</c:v>
                </c:pt>
                <c:pt idx="1630" formatCode="m/d/yyyy">
                  <c:v>39130</c:v>
                </c:pt>
                <c:pt idx="1631" formatCode="m/d/yyyy">
                  <c:v>39131</c:v>
                </c:pt>
                <c:pt idx="1632" formatCode="m/d/yyyy">
                  <c:v>39132</c:v>
                </c:pt>
                <c:pt idx="1633" formatCode="m/d/yyyy">
                  <c:v>39133</c:v>
                </c:pt>
                <c:pt idx="1634" formatCode="m/d/yyyy">
                  <c:v>39134</c:v>
                </c:pt>
                <c:pt idx="1635" formatCode="m/d/yyyy">
                  <c:v>39135</c:v>
                </c:pt>
                <c:pt idx="1636" formatCode="m/d/yyyy">
                  <c:v>39136</c:v>
                </c:pt>
                <c:pt idx="1637" formatCode="m/d/yyyy">
                  <c:v>39137</c:v>
                </c:pt>
                <c:pt idx="1638" formatCode="m/d/yyyy">
                  <c:v>39138</c:v>
                </c:pt>
                <c:pt idx="1639" formatCode="m/d/yyyy">
                  <c:v>39139</c:v>
                </c:pt>
                <c:pt idx="1640" formatCode="m/d/yyyy">
                  <c:v>39140</c:v>
                </c:pt>
                <c:pt idx="1641" formatCode="m/d/yyyy">
                  <c:v>39141</c:v>
                </c:pt>
                <c:pt idx="1642" formatCode="m/d/yyyy">
                  <c:v>39142</c:v>
                </c:pt>
                <c:pt idx="1643" formatCode="m/d/yyyy">
                  <c:v>39143</c:v>
                </c:pt>
                <c:pt idx="1644" formatCode="m/d/yyyy">
                  <c:v>39144</c:v>
                </c:pt>
                <c:pt idx="1645" formatCode="m/d/yyyy">
                  <c:v>39145</c:v>
                </c:pt>
                <c:pt idx="1646" formatCode="m/d/yyyy">
                  <c:v>39146</c:v>
                </c:pt>
                <c:pt idx="1647" formatCode="m/d/yyyy">
                  <c:v>39147</c:v>
                </c:pt>
                <c:pt idx="1648" formatCode="m/d/yyyy">
                  <c:v>39148</c:v>
                </c:pt>
                <c:pt idx="1649" formatCode="m/d/yyyy">
                  <c:v>39149</c:v>
                </c:pt>
                <c:pt idx="1650" formatCode="m/d/yyyy">
                  <c:v>39150</c:v>
                </c:pt>
                <c:pt idx="1651" formatCode="m/d/yyyy">
                  <c:v>39151</c:v>
                </c:pt>
                <c:pt idx="1652" formatCode="m/d/yyyy">
                  <c:v>39152</c:v>
                </c:pt>
                <c:pt idx="1653" formatCode="m/d/yyyy">
                  <c:v>39153</c:v>
                </c:pt>
                <c:pt idx="1654" formatCode="m/d/yyyy">
                  <c:v>39154</c:v>
                </c:pt>
                <c:pt idx="1655" formatCode="m/d/yyyy">
                  <c:v>39155</c:v>
                </c:pt>
                <c:pt idx="1656" formatCode="m/d/yyyy">
                  <c:v>39156</c:v>
                </c:pt>
                <c:pt idx="1657" formatCode="m/d/yyyy">
                  <c:v>39157</c:v>
                </c:pt>
                <c:pt idx="1658" formatCode="m/d/yyyy">
                  <c:v>39158</c:v>
                </c:pt>
                <c:pt idx="1659" formatCode="m/d/yyyy">
                  <c:v>39159</c:v>
                </c:pt>
                <c:pt idx="1660" formatCode="m/d/yyyy">
                  <c:v>39160</c:v>
                </c:pt>
                <c:pt idx="1661" formatCode="m/d/yyyy">
                  <c:v>39161</c:v>
                </c:pt>
                <c:pt idx="1662" formatCode="m/d/yyyy">
                  <c:v>39162</c:v>
                </c:pt>
                <c:pt idx="1663" formatCode="m/d/yyyy">
                  <c:v>39163</c:v>
                </c:pt>
                <c:pt idx="1664" formatCode="m/d/yyyy">
                  <c:v>39164</c:v>
                </c:pt>
                <c:pt idx="1665" formatCode="m/d/yyyy">
                  <c:v>39165</c:v>
                </c:pt>
                <c:pt idx="1666" formatCode="m/d/yyyy">
                  <c:v>39166</c:v>
                </c:pt>
                <c:pt idx="1667" formatCode="m/d/yyyy">
                  <c:v>39167</c:v>
                </c:pt>
                <c:pt idx="1668" formatCode="m/d/yyyy">
                  <c:v>39168</c:v>
                </c:pt>
                <c:pt idx="1669" formatCode="m/d/yyyy">
                  <c:v>39169</c:v>
                </c:pt>
                <c:pt idx="1670" formatCode="m/d/yyyy">
                  <c:v>39170</c:v>
                </c:pt>
                <c:pt idx="1671" formatCode="m/d/yyyy">
                  <c:v>39171</c:v>
                </c:pt>
                <c:pt idx="1672" formatCode="m/d/yyyy">
                  <c:v>39172</c:v>
                </c:pt>
                <c:pt idx="1673" formatCode="m/d/yyyy">
                  <c:v>39173</c:v>
                </c:pt>
                <c:pt idx="1674" formatCode="m/d/yyyy">
                  <c:v>39174</c:v>
                </c:pt>
                <c:pt idx="1675" formatCode="m/d/yyyy">
                  <c:v>39175</c:v>
                </c:pt>
                <c:pt idx="1676" formatCode="m/d/yyyy">
                  <c:v>39176</c:v>
                </c:pt>
                <c:pt idx="1677" formatCode="m/d/yyyy">
                  <c:v>39177</c:v>
                </c:pt>
                <c:pt idx="1678" formatCode="m/d/yyyy">
                  <c:v>39178</c:v>
                </c:pt>
                <c:pt idx="1679" formatCode="m/d/yyyy">
                  <c:v>39179</c:v>
                </c:pt>
                <c:pt idx="1680" formatCode="m/d/yyyy">
                  <c:v>39180</c:v>
                </c:pt>
                <c:pt idx="1681" formatCode="m/d/yyyy">
                  <c:v>39181</c:v>
                </c:pt>
                <c:pt idx="1682" formatCode="m/d/yyyy">
                  <c:v>39182</c:v>
                </c:pt>
                <c:pt idx="1683" formatCode="m/d/yyyy">
                  <c:v>39183</c:v>
                </c:pt>
                <c:pt idx="1684" formatCode="m/d/yyyy">
                  <c:v>39184</c:v>
                </c:pt>
                <c:pt idx="1685" formatCode="m/d/yyyy">
                  <c:v>39185</c:v>
                </c:pt>
                <c:pt idx="1686" formatCode="m/d/yyyy">
                  <c:v>39186</c:v>
                </c:pt>
                <c:pt idx="1687" formatCode="m/d/yyyy">
                  <c:v>39187</c:v>
                </c:pt>
                <c:pt idx="1688" formatCode="m/d/yyyy">
                  <c:v>39188</c:v>
                </c:pt>
                <c:pt idx="1689" formatCode="m/d/yyyy">
                  <c:v>39189</c:v>
                </c:pt>
                <c:pt idx="1690" formatCode="m/d/yyyy">
                  <c:v>39190</c:v>
                </c:pt>
                <c:pt idx="1691" formatCode="m/d/yyyy">
                  <c:v>39191</c:v>
                </c:pt>
                <c:pt idx="1692" formatCode="m/d/yyyy">
                  <c:v>39192</c:v>
                </c:pt>
                <c:pt idx="1693" formatCode="m/d/yyyy">
                  <c:v>39193</c:v>
                </c:pt>
                <c:pt idx="1694" formatCode="m/d/yyyy">
                  <c:v>39194</c:v>
                </c:pt>
                <c:pt idx="1695" formatCode="m/d/yyyy">
                  <c:v>39195</c:v>
                </c:pt>
                <c:pt idx="1696" formatCode="m/d/yyyy">
                  <c:v>39196</c:v>
                </c:pt>
                <c:pt idx="1697" formatCode="m/d/yyyy">
                  <c:v>39197</c:v>
                </c:pt>
                <c:pt idx="1698" formatCode="m/d/yyyy">
                  <c:v>39198</c:v>
                </c:pt>
                <c:pt idx="1699" formatCode="m/d/yyyy">
                  <c:v>39199</c:v>
                </c:pt>
                <c:pt idx="1700" formatCode="m/d/yyyy">
                  <c:v>39200</c:v>
                </c:pt>
                <c:pt idx="1701" formatCode="m/d/yyyy">
                  <c:v>39201</c:v>
                </c:pt>
                <c:pt idx="1702" formatCode="m/d/yyyy">
                  <c:v>39202</c:v>
                </c:pt>
                <c:pt idx="1703" formatCode="m/d/yyyy">
                  <c:v>39203</c:v>
                </c:pt>
                <c:pt idx="1704" formatCode="m/d/yyyy">
                  <c:v>39204</c:v>
                </c:pt>
                <c:pt idx="1705" formatCode="m/d/yyyy">
                  <c:v>39205</c:v>
                </c:pt>
                <c:pt idx="1706" formatCode="m/d/yyyy">
                  <c:v>39206</c:v>
                </c:pt>
                <c:pt idx="1707" formatCode="m/d/yyyy">
                  <c:v>39207</c:v>
                </c:pt>
                <c:pt idx="1708" formatCode="m/d/yyyy">
                  <c:v>39208</c:v>
                </c:pt>
                <c:pt idx="1709" formatCode="m/d/yyyy">
                  <c:v>39209</c:v>
                </c:pt>
                <c:pt idx="1710" formatCode="m/d/yyyy">
                  <c:v>39210</c:v>
                </c:pt>
                <c:pt idx="1711" formatCode="m/d/yyyy">
                  <c:v>39211</c:v>
                </c:pt>
                <c:pt idx="1712" formatCode="m/d/yyyy">
                  <c:v>39212</c:v>
                </c:pt>
                <c:pt idx="1713" formatCode="m/d/yyyy">
                  <c:v>39213</c:v>
                </c:pt>
                <c:pt idx="1714" formatCode="m/d/yyyy">
                  <c:v>39214</c:v>
                </c:pt>
                <c:pt idx="1715" formatCode="m/d/yyyy">
                  <c:v>39215</c:v>
                </c:pt>
                <c:pt idx="1716" formatCode="m/d/yyyy">
                  <c:v>39216</c:v>
                </c:pt>
                <c:pt idx="1717" formatCode="m/d/yyyy">
                  <c:v>39217</c:v>
                </c:pt>
                <c:pt idx="1718" formatCode="m/d/yyyy">
                  <c:v>39218</c:v>
                </c:pt>
                <c:pt idx="1719" formatCode="m/d/yyyy">
                  <c:v>39219</c:v>
                </c:pt>
                <c:pt idx="1720" formatCode="m/d/yyyy">
                  <c:v>39220</c:v>
                </c:pt>
                <c:pt idx="1721" formatCode="m/d/yyyy">
                  <c:v>39221</c:v>
                </c:pt>
                <c:pt idx="1722" formatCode="m/d/yyyy">
                  <c:v>39222</c:v>
                </c:pt>
                <c:pt idx="1723" formatCode="m/d/yyyy">
                  <c:v>39223</c:v>
                </c:pt>
                <c:pt idx="1724" formatCode="m/d/yyyy">
                  <c:v>39224</c:v>
                </c:pt>
                <c:pt idx="1725" formatCode="m/d/yyyy">
                  <c:v>39225</c:v>
                </c:pt>
                <c:pt idx="1726" formatCode="m/d/yyyy">
                  <c:v>39226</c:v>
                </c:pt>
                <c:pt idx="1727" formatCode="m/d/yyyy">
                  <c:v>39227</c:v>
                </c:pt>
                <c:pt idx="1728" formatCode="m/d/yyyy">
                  <c:v>39228</c:v>
                </c:pt>
                <c:pt idx="1729" formatCode="m/d/yyyy">
                  <c:v>39229</c:v>
                </c:pt>
                <c:pt idx="1730" formatCode="m/d/yyyy">
                  <c:v>39230</c:v>
                </c:pt>
                <c:pt idx="1731" formatCode="m/d/yyyy">
                  <c:v>39231</c:v>
                </c:pt>
                <c:pt idx="1732" formatCode="m/d/yyyy">
                  <c:v>39232</c:v>
                </c:pt>
                <c:pt idx="1733" formatCode="m/d/yyyy">
                  <c:v>39232</c:v>
                </c:pt>
                <c:pt idx="1734" formatCode="m/d/yyyy">
                  <c:v>39233</c:v>
                </c:pt>
                <c:pt idx="1735" formatCode="m/d/yyyy">
                  <c:v>39234</c:v>
                </c:pt>
                <c:pt idx="1736" formatCode="m/d/yyyy">
                  <c:v>39235</c:v>
                </c:pt>
                <c:pt idx="1737" formatCode="m/d/yyyy">
                  <c:v>39236</c:v>
                </c:pt>
                <c:pt idx="1738" formatCode="m/d/yyyy">
                  <c:v>39237</c:v>
                </c:pt>
                <c:pt idx="1739" formatCode="m/d/yyyy">
                  <c:v>39238</c:v>
                </c:pt>
                <c:pt idx="1740" formatCode="m/d/yyyy">
                  <c:v>39239</c:v>
                </c:pt>
                <c:pt idx="1741" formatCode="m/d/yyyy">
                  <c:v>39240</c:v>
                </c:pt>
                <c:pt idx="1742" formatCode="m/d/yyyy">
                  <c:v>39241</c:v>
                </c:pt>
                <c:pt idx="1743" formatCode="m/d/yyyy">
                  <c:v>39242</c:v>
                </c:pt>
                <c:pt idx="1744" formatCode="m/d/yyyy">
                  <c:v>39243</c:v>
                </c:pt>
                <c:pt idx="1745" formatCode="m/d/yyyy">
                  <c:v>39244</c:v>
                </c:pt>
                <c:pt idx="1746" formatCode="m/d/yyyy">
                  <c:v>39245</c:v>
                </c:pt>
                <c:pt idx="1747" formatCode="m/d/yyyy">
                  <c:v>39246</c:v>
                </c:pt>
                <c:pt idx="1748" formatCode="m/d/yyyy">
                  <c:v>39247</c:v>
                </c:pt>
                <c:pt idx="1749" formatCode="m/d/yyyy">
                  <c:v>39248</c:v>
                </c:pt>
                <c:pt idx="1750" formatCode="m/d/yyyy">
                  <c:v>39249</c:v>
                </c:pt>
                <c:pt idx="1751" formatCode="m/d/yyyy">
                  <c:v>39250</c:v>
                </c:pt>
                <c:pt idx="1752" formatCode="m/d/yyyy">
                  <c:v>39251</c:v>
                </c:pt>
                <c:pt idx="1753" formatCode="m/d/yyyy">
                  <c:v>39252</c:v>
                </c:pt>
                <c:pt idx="1754" formatCode="m/d/yyyy">
                  <c:v>39253</c:v>
                </c:pt>
                <c:pt idx="1755" formatCode="m/d/yyyy">
                  <c:v>39254</c:v>
                </c:pt>
                <c:pt idx="1756" formatCode="m/d/yyyy">
                  <c:v>39255</c:v>
                </c:pt>
                <c:pt idx="1757" formatCode="m/d/yyyy">
                  <c:v>39256</c:v>
                </c:pt>
                <c:pt idx="1758" formatCode="m/d/yyyy">
                  <c:v>39257</c:v>
                </c:pt>
                <c:pt idx="1759" formatCode="m/d/yyyy">
                  <c:v>39258</c:v>
                </c:pt>
                <c:pt idx="1760" formatCode="m/d/yyyy">
                  <c:v>39259</c:v>
                </c:pt>
                <c:pt idx="1761" formatCode="m/d/yyyy">
                  <c:v>39260</c:v>
                </c:pt>
                <c:pt idx="1762" formatCode="m/d/yyyy">
                  <c:v>39261</c:v>
                </c:pt>
                <c:pt idx="1763" formatCode="m/d/yyyy">
                  <c:v>39262</c:v>
                </c:pt>
                <c:pt idx="1764" formatCode="m/d/yyyy">
                  <c:v>39263</c:v>
                </c:pt>
                <c:pt idx="1765" formatCode="m/d/yyyy">
                  <c:v>39264</c:v>
                </c:pt>
                <c:pt idx="1766" formatCode="m/d/yyyy">
                  <c:v>39265</c:v>
                </c:pt>
                <c:pt idx="1767" formatCode="m/d/yyyy">
                  <c:v>39266</c:v>
                </c:pt>
                <c:pt idx="1768" formatCode="m/d/yyyy">
                  <c:v>39267</c:v>
                </c:pt>
                <c:pt idx="1769" formatCode="m/d/yyyy">
                  <c:v>39268</c:v>
                </c:pt>
                <c:pt idx="1770" formatCode="m/d/yyyy">
                  <c:v>39269</c:v>
                </c:pt>
                <c:pt idx="1771" formatCode="m/d/yyyy">
                  <c:v>39270</c:v>
                </c:pt>
                <c:pt idx="1772" formatCode="m/d/yyyy">
                  <c:v>39271</c:v>
                </c:pt>
                <c:pt idx="1773" formatCode="m/d/yyyy">
                  <c:v>39272</c:v>
                </c:pt>
                <c:pt idx="1774" formatCode="m/d/yyyy">
                  <c:v>39273</c:v>
                </c:pt>
                <c:pt idx="1775" formatCode="m/d/yyyy">
                  <c:v>39274</c:v>
                </c:pt>
                <c:pt idx="1776" formatCode="m/d/yyyy">
                  <c:v>39275</c:v>
                </c:pt>
                <c:pt idx="1777" formatCode="m/d/yyyy">
                  <c:v>39276</c:v>
                </c:pt>
                <c:pt idx="1778" formatCode="m/d/yyyy">
                  <c:v>39277</c:v>
                </c:pt>
                <c:pt idx="1779" formatCode="m/d/yyyy">
                  <c:v>39278</c:v>
                </c:pt>
                <c:pt idx="1780" formatCode="m/d/yyyy">
                  <c:v>39279</c:v>
                </c:pt>
                <c:pt idx="1781" formatCode="m/d/yyyy">
                  <c:v>39280</c:v>
                </c:pt>
                <c:pt idx="1782" formatCode="m/d/yyyy">
                  <c:v>39281</c:v>
                </c:pt>
                <c:pt idx="1783" formatCode="m/d/yyyy">
                  <c:v>39282</c:v>
                </c:pt>
                <c:pt idx="1784" formatCode="m/d/yyyy">
                  <c:v>39283</c:v>
                </c:pt>
                <c:pt idx="1785" formatCode="m/d/yyyy">
                  <c:v>39284</c:v>
                </c:pt>
                <c:pt idx="1786" formatCode="m/d/yyyy">
                  <c:v>39285</c:v>
                </c:pt>
                <c:pt idx="1787" formatCode="m/d/yyyy">
                  <c:v>39286</c:v>
                </c:pt>
                <c:pt idx="1788" formatCode="m/d/yyyy">
                  <c:v>39287</c:v>
                </c:pt>
                <c:pt idx="1789" formatCode="m/d/yyyy">
                  <c:v>39288</c:v>
                </c:pt>
                <c:pt idx="1790" formatCode="m/d/yyyy">
                  <c:v>39289</c:v>
                </c:pt>
                <c:pt idx="1791" formatCode="m/d/yyyy">
                  <c:v>39290</c:v>
                </c:pt>
                <c:pt idx="1792" formatCode="m/d/yyyy">
                  <c:v>39291</c:v>
                </c:pt>
                <c:pt idx="1793" formatCode="m/d/yyyy">
                  <c:v>39292</c:v>
                </c:pt>
                <c:pt idx="1794" formatCode="m/d/yyyy">
                  <c:v>39293</c:v>
                </c:pt>
                <c:pt idx="1795" formatCode="m/d/yyyy">
                  <c:v>39294</c:v>
                </c:pt>
                <c:pt idx="1796" formatCode="m/d/yyyy">
                  <c:v>39295</c:v>
                </c:pt>
                <c:pt idx="1797" formatCode="m/d/yyyy">
                  <c:v>39296</c:v>
                </c:pt>
                <c:pt idx="1798" formatCode="m/d/yyyy">
                  <c:v>39297</c:v>
                </c:pt>
                <c:pt idx="1799" formatCode="m/d/yyyy">
                  <c:v>39298</c:v>
                </c:pt>
                <c:pt idx="1800" formatCode="m/d/yyyy">
                  <c:v>39299</c:v>
                </c:pt>
                <c:pt idx="1801" formatCode="m/d/yyyy">
                  <c:v>39300</c:v>
                </c:pt>
                <c:pt idx="1802" formatCode="m/d/yyyy">
                  <c:v>39301</c:v>
                </c:pt>
                <c:pt idx="1803" formatCode="m/d/yyyy">
                  <c:v>39302</c:v>
                </c:pt>
                <c:pt idx="1804" formatCode="m/d/yyyy">
                  <c:v>39303</c:v>
                </c:pt>
                <c:pt idx="1805" formatCode="m/d/yyyy">
                  <c:v>39304</c:v>
                </c:pt>
                <c:pt idx="1806" formatCode="m/d/yyyy">
                  <c:v>39305</c:v>
                </c:pt>
                <c:pt idx="1807" formatCode="m/d/yyyy">
                  <c:v>39306</c:v>
                </c:pt>
                <c:pt idx="1808" formatCode="m/d/yyyy">
                  <c:v>39307</c:v>
                </c:pt>
                <c:pt idx="1809" formatCode="m/d/yyyy">
                  <c:v>39308</c:v>
                </c:pt>
                <c:pt idx="1810" formatCode="m/d/yyyy">
                  <c:v>39309</c:v>
                </c:pt>
                <c:pt idx="1811" formatCode="m/d/yyyy">
                  <c:v>39310</c:v>
                </c:pt>
                <c:pt idx="1812" formatCode="m/d/yyyy">
                  <c:v>39311</c:v>
                </c:pt>
                <c:pt idx="1813" formatCode="m/d/yyyy">
                  <c:v>39312</c:v>
                </c:pt>
                <c:pt idx="1814" formatCode="m/d/yyyy">
                  <c:v>39313</c:v>
                </c:pt>
                <c:pt idx="1815" formatCode="m/d/yyyy">
                  <c:v>39314</c:v>
                </c:pt>
                <c:pt idx="1816" formatCode="m/d/yyyy">
                  <c:v>39315</c:v>
                </c:pt>
                <c:pt idx="1817" formatCode="m/d/yyyy">
                  <c:v>39316</c:v>
                </c:pt>
                <c:pt idx="1818" formatCode="m/d/yyyy">
                  <c:v>39317</c:v>
                </c:pt>
                <c:pt idx="1819" formatCode="m/d/yyyy">
                  <c:v>39318</c:v>
                </c:pt>
                <c:pt idx="1820" formatCode="m/d/yyyy">
                  <c:v>39319</c:v>
                </c:pt>
                <c:pt idx="1821" formatCode="m/d/yyyy">
                  <c:v>39320</c:v>
                </c:pt>
                <c:pt idx="1822" formatCode="m/d/yyyy">
                  <c:v>39321</c:v>
                </c:pt>
                <c:pt idx="1823" formatCode="m/d/yyyy">
                  <c:v>39322</c:v>
                </c:pt>
                <c:pt idx="1824" formatCode="m/d/yyyy">
                  <c:v>39323</c:v>
                </c:pt>
                <c:pt idx="1825" formatCode="m/d/yyyy">
                  <c:v>39324</c:v>
                </c:pt>
                <c:pt idx="1826" formatCode="m/d/yyyy">
                  <c:v>39325</c:v>
                </c:pt>
                <c:pt idx="1827" formatCode="m/d/yyyy">
                  <c:v>39326</c:v>
                </c:pt>
                <c:pt idx="1828" formatCode="m/d/yyyy">
                  <c:v>39327</c:v>
                </c:pt>
                <c:pt idx="1829" formatCode="m/d/yyyy">
                  <c:v>39328</c:v>
                </c:pt>
                <c:pt idx="1830" formatCode="m/d/yyyy">
                  <c:v>39329</c:v>
                </c:pt>
                <c:pt idx="1831" formatCode="m/d/yyyy">
                  <c:v>39330</c:v>
                </c:pt>
                <c:pt idx="1832" formatCode="m/d/yyyy">
                  <c:v>39331</c:v>
                </c:pt>
                <c:pt idx="1833" formatCode="m/d/yyyy">
                  <c:v>39332</c:v>
                </c:pt>
                <c:pt idx="1834" formatCode="m/d/yyyy">
                  <c:v>39333</c:v>
                </c:pt>
                <c:pt idx="1835" formatCode="m/d/yyyy">
                  <c:v>39334</c:v>
                </c:pt>
                <c:pt idx="1836" formatCode="m/d/yyyy">
                  <c:v>39335</c:v>
                </c:pt>
                <c:pt idx="1837" formatCode="m/d/yyyy">
                  <c:v>39336</c:v>
                </c:pt>
                <c:pt idx="1838" formatCode="m/d/yyyy">
                  <c:v>39337</c:v>
                </c:pt>
                <c:pt idx="1839" formatCode="m/d/yyyy">
                  <c:v>39338</c:v>
                </c:pt>
                <c:pt idx="1840" formatCode="m/d/yyyy">
                  <c:v>39339</c:v>
                </c:pt>
                <c:pt idx="1841" formatCode="m/d/yyyy">
                  <c:v>39340</c:v>
                </c:pt>
                <c:pt idx="1842" formatCode="m/d/yyyy">
                  <c:v>39341</c:v>
                </c:pt>
                <c:pt idx="1843" formatCode="m/d/yyyy">
                  <c:v>39342</c:v>
                </c:pt>
                <c:pt idx="1844" formatCode="m/d/yyyy">
                  <c:v>39343</c:v>
                </c:pt>
                <c:pt idx="1845" formatCode="m/d/yyyy">
                  <c:v>39344</c:v>
                </c:pt>
                <c:pt idx="1846" formatCode="m/d/yyyy">
                  <c:v>39345</c:v>
                </c:pt>
                <c:pt idx="1847" formatCode="m/d/yyyy">
                  <c:v>39346</c:v>
                </c:pt>
                <c:pt idx="1848" formatCode="m/d/yyyy">
                  <c:v>39347</c:v>
                </c:pt>
                <c:pt idx="1849" formatCode="m/d/yyyy">
                  <c:v>39348</c:v>
                </c:pt>
                <c:pt idx="1850" formatCode="m/d/yyyy">
                  <c:v>39349</c:v>
                </c:pt>
                <c:pt idx="1851" formatCode="m/d/yyyy">
                  <c:v>39350</c:v>
                </c:pt>
                <c:pt idx="1852" formatCode="m/d/yyyy">
                  <c:v>39351</c:v>
                </c:pt>
                <c:pt idx="1853" formatCode="m/d/yyyy">
                  <c:v>39352</c:v>
                </c:pt>
                <c:pt idx="1854" formatCode="m/d/yyyy">
                  <c:v>39353</c:v>
                </c:pt>
                <c:pt idx="1855" formatCode="m/d/yyyy">
                  <c:v>39354</c:v>
                </c:pt>
                <c:pt idx="1856" formatCode="m/d/yyyy">
                  <c:v>39355</c:v>
                </c:pt>
                <c:pt idx="1857" formatCode="m/d/yyyy">
                  <c:v>39356</c:v>
                </c:pt>
                <c:pt idx="1858" formatCode="m/d/yyyy">
                  <c:v>39357</c:v>
                </c:pt>
                <c:pt idx="1859" formatCode="m/d/yyyy">
                  <c:v>39358</c:v>
                </c:pt>
                <c:pt idx="1860" formatCode="m/d/yyyy">
                  <c:v>39359</c:v>
                </c:pt>
                <c:pt idx="1861" formatCode="m/d/yyyy">
                  <c:v>39360</c:v>
                </c:pt>
                <c:pt idx="1862" formatCode="m/d/yyyy">
                  <c:v>39361</c:v>
                </c:pt>
                <c:pt idx="1863" formatCode="m/d/yyyy">
                  <c:v>39362</c:v>
                </c:pt>
                <c:pt idx="1864" formatCode="m/d/yyyy">
                  <c:v>39363</c:v>
                </c:pt>
                <c:pt idx="1865" formatCode="m/d/yyyy">
                  <c:v>39364</c:v>
                </c:pt>
                <c:pt idx="1866" formatCode="m/d/yyyy">
                  <c:v>39365</c:v>
                </c:pt>
                <c:pt idx="1867" formatCode="m/d/yyyy">
                  <c:v>39366</c:v>
                </c:pt>
                <c:pt idx="1868" formatCode="m/d/yyyy">
                  <c:v>39367</c:v>
                </c:pt>
                <c:pt idx="1869" formatCode="m/d/yyyy">
                  <c:v>39368</c:v>
                </c:pt>
                <c:pt idx="1870" formatCode="m/d/yyyy">
                  <c:v>39369</c:v>
                </c:pt>
                <c:pt idx="1871" formatCode="m/d/yyyy">
                  <c:v>39370</c:v>
                </c:pt>
                <c:pt idx="1872" formatCode="m/d/yyyy">
                  <c:v>39371</c:v>
                </c:pt>
                <c:pt idx="1873" formatCode="m/d/yyyy">
                  <c:v>39372</c:v>
                </c:pt>
                <c:pt idx="1874" formatCode="m/d/yyyy">
                  <c:v>39373</c:v>
                </c:pt>
                <c:pt idx="1875" formatCode="m/d/yyyy">
                  <c:v>39374</c:v>
                </c:pt>
                <c:pt idx="1876" formatCode="m/d/yyyy">
                  <c:v>39375</c:v>
                </c:pt>
                <c:pt idx="1877" formatCode="m/d/yyyy">
                  <c:v>39376</c:v>
                </c:pt>
                <c:pt idx="1878" formatCode="m/d/yyyy">
                  <c:v>39377</c:v>
                </c:pt>
                <c:pt idx="1879" formatCode="m/d/yyyy">
                  <c:v>39378</c:v>
                </c:pt>
                <c:pt idx="1880" formatCode="m/d/yyyy">
                  <c:v>39379</c:v>
                </c:pt>
                <c:pt idx="1881" formatCode="m/d/yyyy">
                  <c:v>39380</c:v>
                </c:pt>
                <c:pt idx="1882" formatCode="m/d/yyyy">
                  <c:v>39381</c:v>
                </c:pt>
                <c:pt idx="1883" formatCode="m/d/yyyy">
                  <c:v>39382</c:v>
                </c:pt>
                <c:pt idx="1884" formatCode="m/d/yyyy">
                  <c:v>39383</c:v>
                </c:pt>
                <c:pt idx="1885" formatCode="m/d/yyyy">
                  <c:v>39384</c:v>
                </c:pt>
                <c:pt idx="1886" formatCode="m/d/yyyy">
                  <c:v>39385</c:v>
                </c:pt>
                <c:pt idx="1887" formatCode="m/d/yyyy">
                  <c:v>39386</c:v>
                </c:pt>
                <c:pt idx="1888" formatCode="m/d/yyyy">
                  <c:v>39387</c:v>
                </c:pt>
                <c:pt idx="1889" formatCode="m/d/yyyy">
                  <c:v>39388</c:v>
                </c:pt>
                <c:pt idx="1890" formatCode="m/d/yyyy">
                  <c:v>39389</c:v>
                </c:pt>
                <c:pt idx="1891" formatCode="m/d/yyyy">
                  <c:v>39390</c:v>
                </c:pt>
                <c:pt idx="1892" formatCode="m/d/yyyy">
                  <c:v>39391</c:v>
                </c:pt>
                <c:pt idx="1893" formatCode="m/d/yyyy">
                  <c:v>39392</c:v>
                </c:pt>
                <c:pt idx="1894" formatCode="m/d/yyyy">
                  <c:v>39393</c:v>
                </c:pt>
                <c:pt idx="1895" formatCode="m/d/yyyy">
                  <c:v>39394</c:v>
                </c:pt>
                <c:pt idx="1896" formatCode="m/d/yyyy">
                  <c:v>39395</c:v>
                </c:pt>
                <c:pt idx="1897" formatCode="m/d/yyyy">
                  <c:v>39396</c:v>
                </c:pt>
                <c:pt idx="1898" formatCode="m/d/yyyy">
                  <c:v>39397</c:v>
                </c:pt>
                <c:pt idx="1899" formatCode="m/d/yyyy">
                  <c:v>39398</c:v>
                </c:pt>
                <c:pt idx="1900" formatCode="m/d/yyyy">
                  <c:v>39399</c:v>
                </c:pt>
                <c:pt idx="1901" formatCode="m/d/yyyy">
                  <c:v>39400</c:v>
                </c:pt>
                <c:pt idx="1902" formatCode="m/d/yyyy">
                  <c:v>39401</c:v>
                </c:pt>
                <c:pt idx="1903" formatCode="m/d/yyyy">
                  <c:v>39402</c:v>
                </c:pt>
                <c:pt idx="1904" formatCode="m/d/yyyy">
                  <c:v>39403</c:v>
                </c:pt>
                <c:pt idx="1905" formatCode="m/d/yyyy">
                  <c:v>39404</c:v>
                </c:pt>
                <c:pt idx="1906" formatCode="m/d/yyyy">
                  <c:v>39405</c:v>
                </c:pt>
                <c:pt idx="1907" formatCode="m/d/yyyy">
                  <c:v>39406</c:v>
                </c:pt>
                <c:pt idx="1908" formatCode="m/d/yyyy">
                  <c:v>39407</c:v>
                </c:pt>
                <c:pt idx="1909" formatCode="m/d/yyyy">
                  <c:v>39408</c:v>
                </c:pt>
                <c:pt idx="1910" formatCode="m/d/yyyy">
                  <c:v>39409</c:v>
                </c:pt>
                <c:pt idx="1911" formatCode="m/d/yyyy">
                  <c:v>39410</c:v>
                </c:pt>
                <c:pt idx="1912" formatCode="m/d/yyyy">
                  <c:v>39411</c:v>
                </c:pt>
                <c:pt idx="1913" formatCode="m/d/yyyy">
                  <c:v>39412</c:v>
                </c:pt>
                <c:pt idx="1914" formatCode="m/d/yyyy">
                  <c:v>39413</c:v>
                </c:pt>
                <c:pt idx="1915" formatCode="m/d/yyyy">
                  <c:v>39414</c:v>
                </c:pt>
                <c:pt idx="1916" formatCode="m/d/yyyy">
                  <c:v>39415</c:v>
                </c:pt>
                <c:pt idx="1917" formatCode="m/d/yyyy">
                  <c:v>39416</c:v>
                </c:pt>
                <c:pt idx="1918" formatCode="m/d/yyyy">
                  <c:v>39417</c:v>
                </c:pt>
                <c:pt idx="1919" formatCode="m/d/yyyy">
                  <c:v>39418</c:v>
                </c:pt>
                <c:pt idx="1920" formatCode="m/d/yyyy">
                  <c:v>39419</c:v>
                </c:pt>
                <c:pt idx="1921" formatCode="m/d/yyyy">
                  <c:v>39420</c:v>
                </c:pt>
                <c:pt idx="1922" formatCode="m/d/yyyy">
                  <c:v>39421</c:v>
                </c:pt>
                <c:pt idx="1923" formatCode="m/d/yyyy">
                  <c:v>39422</c:v>
                </c:pt>
                <c:pt idx="1924" formatCode="m/d/yyyy">
                  <c:v>39423</c:v>
                </c:pt>
                <c:pt idx="1925" formatCode="m/d/yyyy">
                  <c:v>39424</c:v>
                </c:pt>
                <c:pt idx="1926" formatCode="m/d/yyyy">
                  <c:v>39425</c:v>
                </c:pt>
                <c:pt idx="1927" formatCode="m/d/yyyy">
                  <c:v>39426</c:v>
                </c:pt>
                <c:pt idx="1928" formatCode="m/d/yyyy">
                  <c:v>39427</c:v>
                </c:pt>
                <c:pt idx="1929" formatCode="m/d/yyyy">
                  <c:v>39428</c:v>
                </c:pt>
                <c:pt idx="1930" formatCode="m/d/yyyy">
                  <c:v>39429</c:v>
                </c:pt>
                <c:pt idx="1931" formatCode="m/d/yyyy">
                  <c:v>39430</c:v>
                </c:pt>
                <c:pt idx="1932" formatCode="m/d/yyyy">
                  <c:v>39431</c:v>
                </c:pt>
                <c:pt idx="1933" formatCode="m/d/yyyy">
                  <c:v>39432</c:v>
                </c:pt>
                <c:pt idx="1934" formatCode="m/d/yyyy">
                  <c:v>39433</c:v>
                </c:pt>
                <c:pt idx="1935" formatCode="m/d/yyyy">
                  <c:v>39434</c:v>
                </c:pt>
                <c:pt idx="1936" formatCode="m/d/yyyy">
                  <c:v>39435</c:v>
                </c:pt>
                <c:pt idx="1937" formatCode="m/d/yyyy">
                  <c:v>39436</c:v>
                </c:pt>
                <c:pt idx="1938" formatCode="m/d/yyyy">
                  <c:v>39437</c:v>
                </c:pt>
                <c:pt idx="1939" formatCode="m/d/yyyy">
                  <c:v>39438</c:v>
                </c:pt>
                <c:pt idx="1940" formatCode="m/d/yyyy">
                  <c:v>39439</c:v>
                </c:pt>
                <c:pt idx="1941" formatCode="m/d/yyyy">
                  <c:v>39440</c:v>
                </c:pt>
                <c:pt idx="1942" formatCode="m/d/yyyy">
                  <c:v>39441</c:v>
                </c:pt>
                <c:pt idx="1943" formatCode="m/d/yyyy">
                  <c:v>39442</c:v>
                </c:pt>
                <c:pt idx="1944" formatCode="m/d/yyyy">
                  <c:v>39443</c:v>
                </c:pt>
                <c:pt idx="1945" formatCode="m/d/yyyy">
                  <c:v>39444</c:v>
                </c:pt>
                <c:pt idx="1946" formatCode="m/d/yyyy">
                  <c:v>39445</c:v>
                </c:pt>
                <c:pt idx="1947" formatCode="m/d/yyyy">
                  <c:v>39446</c:v>
                </c:pt>
                <c:pt idx="1948" formatCode="m/d/yyyy">
                  <c:v>39447</c:v>
                </c:pt>
                <c:pt idx="1949" formatCode="m/d/yyyy">
                  <c:v>39448</c:v>
                </c:pt>
                <c:pt idx="1950" formatCode="m/d/yyyy">
                  <c:v>39449</c:v>
                </c:pt>
                <c:pt idx="1951" formatCode="m/d/yyyy">
                  <c:v>39450</c:v>
                </c:pt>
                <c:pt idx="1952" formatCode="m/d/yyyy">
                  <c:v>39451</c:v>
                </c:pt>
                <c:pt idx="1953" formatCode="m/d/yyyy">
                  <c:v>39452</c:v>
                </c:pt>
                <c:pt idx="1954" formatCode="m/d/yyyy">
                  <c:v>39453</c:v>
                </c:pt>
                <c:pt idx="1955" formatCode="m/d/yyyy">
                  <c:v>39454</c:v>
                </c:pt>
                <c:pt idx="1956" formatCode="m/d/yyyy">
                  <c:v>39455</c:v>
                </c:pt>
                <c:pt idx="1957" formatCode="m/d/yyyy">
                  <c:v>39456</c:v>
                </c:pt>
                <c:pt idx="1958" formatCode="m/d/yyyy">
                  <c:v>39457</c:v>
                </c:pt>
                <c:pt idx="1959" formatCode="m/d/yyyy">
                  <c:v>39458</c:v>
                </c:pt>
                <c:pt idx="1960" formatCode="m/d/yyyy">
                  <c:v>39459</c:v>
                </c:pt>
                <c:pt idx="1961" formatCode="m/d/yyyy">
                  <c:v>39460</c:v>
                </c:pt>
                <c:pt idx="1962" formatCode="m/d/yyyy">
                  <c:v>39461</c:v>
                </c:pt>
                <c:pt idx="1963" formatCode="m/d/yyyy">
                  <c:v>39462</c:v>
                </c:pt>
                <c:pt idx="1964" formatCode="m/d/yyyy">
                  <c:v>39463</c:v>
                </c:pt>
                <c:pt idx="1965" formatCode="m/d/yyyy">
                  <c:v>39464</c:v>
                </c:pt>
                <c:pt idx="1966" formatCode="m/d/yyyy">
                  <c:v>39465</c:v>
                </c:pt>
                <c:pt idx="1967" formatCode="m/d/yyyy">
                  <c:v>39466</c:v>
                </c:pt>
                <c:pt idx="1968" formatCode="m/d/yyyy">
                  <c:v>39467</c:v>
                </c:pt>
                <c:pt idx="1969" formatCode="m/d/yyyy">
                  <c:v>39468</c:v>
                </c:pt>
                <c:pt idx="1970" formatCode="m/d/yyyy">
                  <c:v>39469</c:v>
                </c:pt>
                <c:pt idx="1971" formatCode="m/d/yyyy">
                  <c:v>39470</c:v>
                </c:pt>
                <c:pt idx="1972" formatCode="m/d/yyyy">
                  <c:v>39471</c:v>
                </c:pt>
                <c:pt idx="1973" formatCode="m/d/yyyy">
                  <c:v>39472</c:v>
                </c:pt>
                <c:pt idx="1974" formatCode="m/d/yyyy">
                  <c:v>39473</c:v>
                </c:pt>
                <c:pt idx="1975" formatCode="m/d/yyyy">
                  <c:v>39474</c:v>
                </c:pt>
                <c:pt idx="1976" formatCode="m/d/yyyy">
                  <c:v>39475</c:v>
                </c:pt>
                <c:pt idx="1977" formatCode="m/d/yyyy">
                  <c:v>39476</c:v>
                </c:pt>
                <c:pt idx="1978" formatCode="m/d/yyyy">
                  <c:v>39477</c:v>
                </c:pt>
                <c:pt idx="1979" formatCode="m/d/yyyy">
                  <c:v>39478</c:v>
                </c:pt>
                <c:pt idx="1980" formatCode="m/d/yyyy">
                  <c:v>39479</c:v>
                </c:pt>
                <c:pt idx="1981" formatCode="m/d/yyyy">
                  <c:v>39480</c:v>
                </c:pt>
                <c:pt idx="1982" formatCode="m/d/yyyy">
                  <c:v>39481</c:v>
                </c:pt>
                <c:pt idx="1983" formatCode="m/d/yyyy">
                  <c:v>39482</c:v>
                </c:pt>
                <c:pt idx="1984" formatCode="m/d/yyyy">
                  <c:v>39483</c:v>
                </c:pt>
                <c:pt idx="1985" formatCode="m/d/yyyy">
                  <c:v>39484</c:v>
                </c:pt>
                <c:pt idx="1986" formatCode="m/d/yyyy">
                  <c:v>39485</c:v>
                </c:pt>
                <c:pt idx="1987" formatCode="m/d/yyyy">
                  <c:v>39486</c:v>
                </c:pt>
                <c:pt idx="1988" formatCode="m/d/yyyy">
                  <c:v>39487</c:v>
                </c:pt>
                <c:pt idx="1989" formatCode="m/d/yyyy">
                  <c:v>39488</c:v>
                </c:pt>
                <c:pt idx="1990" formatCode="m/d/yyyy">
                  <c:v>39489</c:v>
                </c:pt>
                <c:pt idx="1991" formatCode="m/d/yyyy">
                  <c:v>39490</c:v>
                </c:pt>
                <c:pt idx="1992" formatCode="m/d/yyyy">
                  <c:v>39491</c:v>
                </c:pt>
                <c:pt idx="1993" formatCode="m/d/yyyy">
                  <c:v>39492</c:v>
                </c:pt>
                <c:pt idx="1994" formatCode="m/d/yyyy">
                  <c:v>39493</c:v>
                </c:pt>
                <c:pt idx="1995" formatCode="m/d/yyyy">
                  <c:v>39494</c:v>
                </c:pt>
                <c:pt idx="1996" formatCode="m/d/yyyy">
                  <c:v>39495</c:v>
                </c:pt>
                <c:pt idx="1997" formatCode="m/d/yyyy">
                  <c:v>39496</c:v>
                </c:pt>
                <c:pt idx="1998" formatCode="m/d/yyyy">
                  <c:v>39497</c:v>
                </c:pt>
                <c:pt idx="1999" formatCode="m/d/yyyy">
                  <c:v>39498</c:v>
                </c:pt>
                <c:pt idx="2000" formatCode="m/d/yyyy">
                  <c:v>39499</c:v>
                </c:pt>
                <c:pt idx="2001" formatCode="m/d/yyyy">
                  <c:v>39500</c:v>
                </c:pt>
                <c:pt idx="2002" formatCode="m/d/yyyy">
                  <c:v>39501</c:v>
                </c:pt>
                <c:pt idx="2003" formatCode="m/d/yyyy">
                  <c:v>39502</c:v>
                </c:pt>
                <c:pt idx="2004" formatCode="m/d/yyyy">
                  <c:v>39503</c:v>
                </c:pt>
                <c:pt idx="2005" formatCode="m/d/yyyy">
                  <c:v>39504</c:v>
                </c:pt>
                <c:pt idx="2006" formatCode="m/d/yyyy">
                  <c:v>39505</c:v>
                </c:pt>
                <c:pt idx="2007" formatCode="m/d/yyyy">
                  <c:v>39506</c:v>
                </c:pt>
                <c:pt idx="2008" formatCode="m/d/yyyy">
                  <c:v>39507</c:v>
                </c:pt>
                <c:pt idx="2009" formatCode="m/d/yyyy">
                  <c:v>39508</c:v>
                </c:pt>
                <c:pt idx="2010" formatCode="m/d/yyyy">
                  <c:v>39509</c:v>
                </c:pt>
                <c:pt idx="2011" formatCode="m/d/yyyy">
                  <c:v>39510</c:v>
                </c:pt>
                <c:pt idx="2012" formatCode="m/d/yyyy">
                  <c:v>39511</c:v>
                </c:pt>
                <c:pt idx="2013" formatCode="m/d/yyyy">
                  <c:v>39512</c:v>
                </c:pt>
                <c:pt idx="2014" formatCode="m/d/yyyy">
                  <c:v>39513</c:v>
                </c:pt>
                <c:pt idx="2015" formatCode="m/d/yyyy">
                  <c:v>39514</c:v>
                </c:pt>
                <c:pt idx="2016" formatCode="m/d/yyyy">
                  <c:v>39515</c:v>
                </c:pt>
                <c:pt idx="2017" formatCode="m/d/yyyy">
                  <c:v>39516</c:v>
                </c:pt>
                <c:pt idx="2018" formatCode="m/d/yyyy">
                  <c:v>39517</c:v>
                </c:pt>
                <c:pt idx="2019" formatCode="m/d/yyyy">
                  <c:v>39518</c:v>
                </c:pt>
                <c:pt idx="2020" formatCode="m/d/yyyy">
                  <c:v>39519</c:v>
                </c:pt>
                <c:pt idx="2021" formatCode="m/d/yyyy">
                  <c:v>39520</c:v>
                </c:pt>
                <c:pt idx="2022" formatCode="m/d/yyyy">
                  <c:v>39521</c:v>
                </c:pt>
                <c:pt idx="2023" formatCode="m/d/yyyy">
                  <c:v>39522</c:v>
                </c:pt>
                <c:pt idx="2024" formatCode="m/d/yyyy">
                  <c:v>39523</c:v>
                </c:pt>
                <c:pt idx="2025" formatCode="m/d/yyyy">
                  <c:v>39524</c:v>
                </c:pt>
                <c:pt idx="2026" formatCode="m/d/yyyy">
                  <c:v>39525</c:v>
                </c:pt>
                <c:pt idx="2027" formatCode="m/d/yyyy">
                  <c:v>39526</c:v>
                </c:pt>
                <c:pt idx="2028" formatCode="m/d/yyyy">
                  <c:v>39527</c:v>
                </c:pt>
                <c:pt idx="2029" formatCode="m/d/yyyy">
                  <c:v>39528</c:v>
                </c:pt>
                <c:pt idx="2030" formatCode="m/d/yyyy">
                  <c:v>39529</c:v>
                </c:pt>
                <c:pt idx="2031" formatCode="m/d/yyyy">
                  <c:v>39530</c:v>
                </c:pt>
                <c:pt idx="2032" formatCode="m/d/yyyy">
                  <c:v>39531</c:v>
                </c:pt>
                <c:pt idx="2033" formatCode="m/d/yyyy">
                  <c:v>39532</c:v>
                </c:pt>
                <c:pt idx="2034" formatCode="m/d/yyyy">
                  <c:v>39533</c:v>
                </c:pt>
                <c:pt idx="2035" formatCode="m/d/yyyy">
                  <c:v>39534</c:v>
                </c:pt>
                <c:pt idx="2036" formatCode="m/d/yyyy">
                  <c:v>39535</c:v>
                </c:pt>
                <c:pt idx="2037" formatCode="m/d/yyyy">
                  <c:v>39536</c:v>
                </c:pt>
                <c:pt idx="2038" formatCode="m/d/yyyy">
                  <c:v>39537</c:v>
                </c:pt>
                <c:pt idx="2039" formatCode="m/d/yyyy">
                  <c:v>39538</c:v>
                </c:pt>
                <c:pt idx="2040" formatCode="m/d/yyyy">
                  <c:v>39539</c:v>
                </c:pt>
                <c:pt idx="2041" formatCode="m/d/yyyy">
                  <c:v>39540</c:v>
                </c:pt>
                <c:pt idx="2042" formatCode="m/d/yyyy">
                  <c:v>39541</c:v>
                </c:pt>
                <c:pt idx="2043" formatCode="m/d/yyyy">
                  <c:v>39542</c:v>
                </c:pt>
                <c:pt idx="2044" formatCode="m/d/yyyy">
                  <c:v>39543</c:v>
                </c:pt>
                <c:pt idx="2045" formatCode="m/d/yyyy">
                  <c:v>39544</c:v>
                </c:pt>
                <c:pt idx="2046" formatCode="m/d/yyyy">
                  <c:v>39545</c:v>
                </c:pt>
                <c:pt idx="2047" formatCode="m/d/yyyy">
                  <c:v>39546</c:v>
                </c:pt>
                <c:pt idx="2048" formatCode="m/d/yyyy">
                  <c:v>39547</c:v>
                </c:pt>
                <c:pt idx="2049" formatCode="m/d/yyyy">
                  <c:v>39548</c:v>
                </c:pt>
                <c:pt idx="2050" formatCode="m/d/yyyy">
                  <c:v>39549</c:v>
                </c:pt>
                <c:pt idx="2051" formatCode="m/d/yyyy">
                  <c:v>39550</c:v>
                </c:pt>
                <c:pt idx="2052" formatCode="m/d/yyyy">
                  <c:v>39551</c:v>
                </c:pt>
                <c:pt idx="2053" formatCode="m/d/yyyy">
                  <c:v>39552</c:v>
                </c:pt>
                <c:pt idx="2054" formatCode="m/d/yyyy">
                  <c:v>39553</c:v>
                </c:pt>
                <c:pt idx="2055" formatCode="m/d/yyyy">
                  <c:v>39554</c:v>
                </c:pt>
                <c:pt idx="2056" formatCode="m/d/yyyy">
                  <c:v>39555</c:v>
                </c:pt>
                <c:pt idx="2057" formatCode="m/d/yyyy">
                  <c:v>39556</c:v>
                </c:pt>
                <c:pt idx="2058" formatCode="m/d/yyyy">
                  <c:v>39557</c:v>
                </c:pt>
                <c:pt idx="2059" formatCode="m/d/yyyy">
                  <c:v>39558</c:v>
                </c:pt>
                <c:pt idx="2060" formatCode="m/d/yyyy">
                  <c:v>39559</c:v>
                </c:pt>
                <c:pt idx="2061" formatCode="m/d/yyyy">
                  <c:v>39560</c:v>
                </c:pt>
                <c:pt idx="2062" formatCode="m/d/yyyy">
                  <c:v>39561</c:v>
                </c:pt>
                <c:pt idx="2063" formatCode="m/d/yyyy">
                  <c:v>39562</c:v>
                </c:pt>
                <c:pt idx="2064" formatCode="m/d/yyyy">
                  <c:v>39563</c:v>
                </c:pt>
                <c:pt idx="2065" formatCode="m/d/yyyy">
                  <c:v>39564</c:v>
                </c:pt>
                <c:pt idx="2066" formatCode="m/d/yyyy">
                  <c:v>39565</c:v>
                </c:pt>
                <c:pt idx="2067" formatCode="m/d/yyyy">
                  <c:v>39566</c:v>
                </c:pt>
                <c:pt idx="2068" formatCode="m/d/yyyy">
                  <c:v>39567</c:v>
                </c:pt>
                <c:pt idx="2069" formatCode="m/d/yyyy">
                  <c:v>39568</c:v>
                </c:pt>
                <c:pt idx="2070" formatCode="m/d/yyyy">
                  <c:v>39569</c:v>
                </c:pt>
                <c:pt idx="2071" formatCode="m/d/yyyy">
                  <c:v>39570</c:v>
                </c:pt>
                <c:pt idx="2072" formatCode="m/d/yyyy">
                  <c:v>39571</c:v>
                </c:pt>
                <c:pt idx="2073" formatCode="m/d/yyyy">
                  <c:v>39572</c:v>
                </c:pt>
                <c:pt idx="2074" formatCode="m/d/yyyy">
                  <c:v>39573</c:v>
                </c:pt>
                <c:pt idx="2075" formatCode="m/d/yyyy">
                  <c:v>39574</c:v>
                </c:pt>
                <c:pt idx="2076" formatCode="m/d/yyyy">
                  <c:v>39575</c:v>
                </c:pt>
                <c:pt idx="2077" formatCode="m/d/yyyy">
                  <c:v>39576</c:v>
                </c:pt>
                <c:pt idx="2078" formatCode="m/d/yyyy">
                  <c:v>39577</c:v>
                </c:pt>
                <c:pt idx="2079" formatCode="m/d/yyyy">
                  <c:v>39578</c:v>
                </c:pt>
                <c:pt idx="2080" formatCode="m/d/yyyy">
                  <c:v>39579</c:v>
                </c:pt>
                <c:pt idx="2081" formatCode="m/d/yyyy">
                  <c:v>39580</c:v>
                </c:pt>
                <c:pt idx="2082" formatCode="m/d/yyyy">
                  <c:v>39581</c:v>
                </c:pt>
                <c:pt idx="2083" formatCode="m/d/yyyy">
                  <c:v>39582</c:v>
                </c:pt>
                <c:pt idx="2084" formatCode="m/d/yyyy">
                  <c:v>39583</c:v>
                </c:pt>
                <c:pt idx="2085" formatCode="m/d/yyyy">
                  <c:v>39584</c:v>
                </c:pt>
                <c:pt idx="2086" formatCode="m/d/yyyy">
                  <c:v>39585</c:v>
                </c:pt>
                <c:pt idx="2087" formatCode="m/d/yyyy">
                  <c:v>39586</c:v>
                </c:pt>
                <c:pt idx="2088" formatCode="m/d/yyyy">
                  <c:v>39587</c:v>
                </c:pt>
                <c:pt idx="2089" formatCode="m/d/yyyy">
                  <c:v>39588</c:v>
                </c:pt>
                <c:pt idx="2090" formatCode="m/d/yyyy">
                  <c:v>39589</c:v>
                </c:pt>
                <c:pt idx="2091" formatCode="m/d/yyyy">
                  <c:v>39590</c:v>
                </c:pt>
                <c:pt idx="2092" formatCode="m/d/yyyy">
                  <c:v>39591</c:v>
                </c:pt>
                <c:pt idx="2093" formatCode="m/d/yyyy">
                  <c:v>39592</c:v>
                </c:pt>
                <c:pt idx="2094" formatCode="m/d/yyyy">
                  <c:v>39593</c:v>
                </c:pt>
                <c:pt idx="2095" formatCode="m/d/yyyy">
                  <c:v>39594</c:v>
                </c:pt>
                <c:pt idx="2096" formatCode="m/d/yyyy">
                  <c:v>39595</c:v>
                </c:pt>
                <c:pt idx="2097" formatCode="m/d/yyyy">
                  <c:v>39596</c:v>
                </c:pt>
                <c:pt idx="2098" formatCode="m/d/yyyy">
                  <c:v>39597</c:v>
                </c:pt>
                <c:pt idx="2099" formatCode="m/d/yyyy">
                  <c:v>39598</c:v>
                </c:pt>
                <c:pt idx="2100" formatCode="m/d/yyyy">
                  <c:v>39599</c:v>
                </c:pt>
                <c:pt idx="2101" formatCode="m/d/yyyy">
                  <c:v>39600</c:v>
                </c:pt>
                <c:pt idx="2102" formatCode="m/d/yyyy">
                  <c:v>39601</c:v>
                </c:pt>
                <c:pt idx="2103" formatCode="m/d/yyyy">
                  <c:v>39602</c:v>
                </c:pt>
                <c:pt idx="2104" formatCode="m/d/yyyy">
                  <c:v>39603</c:v>
                </c:pt>
                <c:pt idx="2105" formatCode="m/d/yyyy">
                  <c:v>39604</c:v>
                </c:pt>
                <c:pt idx="2106" formatCode="m/d/yyyy">
                  <c:v>39605</c:v>
                </c:pt>
                <c:pt idx="2107" formatCode="m/d/yyyy">
                  <c:v>39606</c:v>
                </c:pt>
                <c:pt idx="2108" formatCode="m/d/yyyy">
                  <c:v>39607</c:v>
                </c:pt>
                <c:pt idx="2109" formatCode="m/d/yyyy">
                  <c:v>39608</c:v>
                </c:pt>
                <c:pt idx="2110" formatCode="m/d/yyyy">
                  <c:v>39609</c:v>
                </c:pt>
                <c:pt idx="2111" formatCode="m/d/yyyy">
                  <c:v>39610</c:v>
                </c:pt>
                <c:pt idx="2112" formatCode="m/d/yyyy">
                  <c:v>39611</c:v>
                </c:pt>
                <c:pt idx="2113" formatCode="m/d/yyyy">
                  <c:v>39612</c:v>
                </c:pt>
                <c:pt idx="2114" formatCode="m/d/yyyy">
                  <c:v>39613</c:v>
                </c:pt>
                <c:pt idx="2115" formatCode="m/d/yyyy">
                  <c:v>39614</c:v>
                </c:pt>
                <c:pt idx="2116" formatCode="m/d/yyyy">
                  <c:v>39615</c:v>
                </c:pt>
                <c:pt idx="2117" formatCode="m/d/yyyy">
                  <c:v>39616</c:v>
                </c:pt>
                <c:pt idx="2118" formatCode="m/d/yyyy">
                  <c:v>39617</c:v>
                </c:pt>
                <c:pt idx="2119" formatCode="m/d/yyyy">
                  <c:v>39618</c:v>
                </c:pt>
                <c:pt idx="2120" formatCode="m/d/yyyy">
                  <c:v>39619</c:v>
                </c:pt>
                <c:pt idx="2121" formatCode="m/d/yyyy">
                  <c:v>39620</c:v>
                </c:pt>
                <c:pt idx="2122" formatCode="m/d/yyyy">
                  <c:v>39621</c:v>
                </c:pt>
                <c:pt idx="2123" formatCode="m/d/yyyy">
                  <c:v>39622</c:v>
                </c:pt>
                <c:pt idx="2124" formatCode="m/d/yyyy">
                  <c:v>39623</c:v>
                </c:pt>
                <c:pt idx="2125" formatCode="m/d/yyyy">
                  <c:v>39624</c:v>
                </c:pt>
                <c:pt idx="2126" formatCode="m/d/yyyy">
                  <c:v>39625</c:v>
                </c:pt>
                <c:pt idx="2127" formatCode="m/d/yyyy">
                  <c:v>39626</c:v>
                </c:pt>
                <c:pt idx="2128" formatCode="m/d/yyyy">
                  <c:v>39627</c:v>
                </c:pt>
                <c:pt idx="2129" formatCode="m/d/yyyy">
                  <c:v>39628</c:v>
                </c:pt>
                <c:pt idx="2130" formatCode="m/d/yyyy">
                  <c:v>39629</c:v>
                </c:pt>
                <c:pt idx="2131" formatCode="m/d/yyyy">
                  <c:v>39630</c:v>
                </c:pt>
                <c:pt idx="2132" formatCode="m/d/yyyy">
                  <c:v>39631</c:v>
                </c:pt>
                <c:pt idx="2133" formatCode="m/d/yyyy">
                  <c:v>39632</c:v>
                </c:pt>
                <c:pt idx="2134" formatCode="m/d/yyyy">
                  <c:v>39633</c:v>
                </c:pt>
                <c:pt idx="2135" formatCode="m/d/yyyy">
                  <c:v>39634</c:v>
                </c:pt>
                <c:pt idx="2136" formatCode="m/d/yyyy">
                  <c:v>39635</c:v>
                </c:pt>
                <c:pt idx="2137" formatCode="m/d/yyyy">
                  <c:v>39636</c:v>
                </c:pt>
                <c:pt idx="2138" formatCode="m/d/yyyy">
                  <c:v>39637</c:v>
                </c:pt>
                <c:pt idx="2139" formatCode="m/d/yyyy">
                  <c:v>39638</c:v>
                </c:pt>
                <c:pt idx="2140" formatCode="m/d/yyyy">
                  <c:v>39639</c:v>
                </c:pt>
                <c:pt idx="2141" formatCode="m/d/yyyy">
                  <c:v>39640</c:v>
                </c:pt>
                <c:pt idx="2142" formatCode="m/d/yyyy">
                  <c:v>39641</c:v>
                </c:pt>
                <c:pt idx="2143" formatCode="m/d/yyyy">
                  <c:v>39642</c:v>
                </c:pt>
                <c:pt idx="2144" formatCode="m/d/yyyy">
                  <c:v>39643</c:v>
                </c:pt>
                <c:pt idx="2145" formatCode="m/d/yyyy">
                  <c:v>39644</c:v>
                </c:pt>
                <c:pt idx="2146" formatCode="m/d/yyyy">
                  <c:v>39645</c:v>
                </c:pt>
                <c:pt idx="2147" formatCode="m/d/yyyy">
                  <c:v>39646</c:v>
                </c:pt>
                <c:pt idx="2148" formatCode="m/d/yyyy">
                  <c:v>39647</c:v>
                </c:pt>
                <c:pt idx="2149" formatCode="m/d/yyyy">
                  <c:v>39648</c:v>
                </c:pt>
                <c:pt idx="2150" formatCode="m/d/yyyy">
                  <c:v>39649</c:v>
                </c:pt>
                <c:pt idx="2151" formatCode="m/d/yyyy">
                  <c:v>39650</c:v>
                </c:pt>
                <c:pt idx="2152" formatCode="m/d/yyyy">
                  <c:v>39651</c:v>
                </c:pt>
                <c:pt idx="2153" formatCode="m/d/yyyy">
                  <c:v>39652</c:v>
                </c:pt>
                <c:pt idx="2154" formatCode="m/d/yyyy">
                  <c:v>39653</c:v>
                </c:pt>
                <c:pt idx="2155" formatCode="m/d/yyyy">
                  <c:v>39654</c:v>
                </c:pt>
                <c:pt idx="2156" formatCode="m/d/yyyy">
                  <c:v>39655</c:v>
                </c:pt>
                <c:pt idx="2157" formatCode="m/d/yyyy">
                  <c:v>39656</c:v>
                </c:pt>
                <c:pt idx="2158" formatCode="m/d/yyyy">
                  <c:v>39657</c:v>
                </c:pt>
                <c:pt idx="2159" formatCode="m/d/yyyy">
                  <c:v>39658</c:v>
                </c:pt>
                <c:pt idx="2160" formatCode="m/d/yyyy">
                  <c:v>39659</c:v>
                </c:pt>
                <c:pt idx="2161" formatCode="m/d/yyyy">
                  <c:v>39660</c:v>
                </c:pt>
                <c:pt idx="2162" formatCode="m/d/yyyy">
                  <c:v>39661</c:v>
                </c:pt>
                <c:pt idx="2163" formatCode="m/d/yyyy">
                  <c:v>39662</c:v>
                </c:pt>
                <c:pt idx="2164" formatCode="m/d/yyyy">
                  <c:v>39663</c:v>
                </c:pt>
                <c:pt idx="2165" formatCode="m/d/yyyy">
                  <c:v>39664</c:v>
                </c:pt>
                <c:pt idx="2166" formatCode="m/d/yyyy">
                  <c:v>39665</c:v>
                </c:pt>
                <c:pt idx="2167" formatCode="m/d/yyyy">
                  <c:v>39666</c:v>
                </c:pt>
                <c:pt idx="2168" formatCode="m/d/yyyy">
                  <c:v>39667</c:v>
                </c:pt>
                <c:pt idx="2169" formatCode="m/d/yyyy">
                  <c:v>39668</c:v>
                </c:pt>
                <c:pt idx="2170" formatCode="m/d/yyyy">
                  <c:v>39669</c:v>
                </c:pt>
                <c:pt idx="2171" formatCode="m/d/yyyy">
                  <c:v>39670</c:v>
                </c:pt>
                <c:pt idx="2172" formatCode="m/d/yyyy">
                  <c:v>39671</c:v>
                </c:pt>
                <c:pt idx="2173" formatCode="m/d/yyyy">
                  <c:v>39672</c:v>
                </c:pt>
                <c:pt idx="2174" formatCode="m/d/yyyy">
                  <c:v>39673</c:v>
                </c:pt>
                <c:pt idx="2175" formatCode="m/d/yyyy">
                  <c:v>39674</c:v>
                </c:pt>
                <c:pt idx="2176" formatCode="m/d/yyyy">
                  <c:v>39675</c:v>
                </c:pt>
                <c:pt idx="2177" formatCode="m/d/yyyy">
                  <c:v>39676</c:v>
                </c:pt>
                <c:pt idx="2178" formatCode="m/d/yyyy">
                  <c:v>39677</c:v>
                </c:pt>
                <c:pt idx="2179" formatCode="m/d/yyyy">
                  <c:v>39678</c:v>
                </c:pt>
                <c:pt idx="2180" formatCode="m/d/yyyy">
                  <c:v>39679</c:v>
                </c:pt>
                <c:pt idx="2181" formatCode="m/d/yyyy">
                  <c:v>39680</c:v>
                </c:pt>
                <c:pt idx="2182" formatCode="m/d/yyyy">
                  <c:v>39681</c:v>
                </c:pt>
                <c:pt idx="2183" formatCode="m/d/yyyy">
                  <c:v>39682</c:v>
                </c:pt>
                <c:pt idx="2184" formatCode="m/d/yyyy">
                  <c:v>39683</c:v>
                </c:pt>
                <c:pt idx="2185" formatCode="m/d/yyyy">
                  <c:v>39684</c:v>
                </c:pt>
                <c:pt idx="2186" formatCode="m/d/yyyy">
                  <c:v>39685</c:v>
                </c:pt>
                <c:pt idx="2187" formatCode="m/d/yyyy">
                  <c:v>39686</c:v>
                </c:pt>
                <c:pt idx="2188" formatCode="m/d/yyyy">
                  <c:v>39687</c:v>
                </c:pt>
                <c:pt idx="2189" formatCode="m/d/yyyy">
                  <c:v>39688</c:v>
                </c:pt>
                <c:pt idx="2190" formatCode="m/d/yyyy">
                  <c:v>39689</c:v>
                </c:pt>
                <c:pt idx="2191" formatCode="m/d/yyyy">
                  <c:v>39690</c:v>
                </c:pt>
                <c:pt idx="2192" formatCode="m/d/yyyy">
                  <c:v>39691</c:v>
                </c:pt>
                <c:pt idx="2193" formatCode="m/d/yyyy">
                  <c:v>39692</c:v>
                </c:pt>
                <c:pt idx="2194" formatCode="m/d/yyyy">
                  <c:v>39693</c:v>
                </c:pt>
                <c:pt idx="2195" formatCode="m/d/yyyy">
                  <c:v>39694</c:v>
                </c:pt>
                <c:pt idx="2196" formatCode="m/d/yyyy">
                  <c:v>39695</c:v>
                </c:pt>
                <c:pt idx="2197" formatCode="m/d/yyyy">
                  <c:v>39696</c:v>
                </c:pt>
                <c:pt idx="2198" formatCode="m/d/yyyy">
                  <c:v>39697</c:v>
                </c:pt>
                <c:pt idx="2199" formatCode="m/d/yyyy">
                  <c:v>39698</c:v>
                </c:pt>
                <c:pt idx="2200" formatCode="m/d/yyyy">
                  <c:v>39699</c:v>
                </c:pt>
                <c:pt idx="2201" formatCode="m/d/yyyy">
                  <c:v>39700</c:v>
                </c:pt>
                <c:pt idx="2202" formatCode="m/d/yyyy">
                  <c:v>39701</c:v>
                </c:pt>
                <c:pt idx="2203" formatCode="m/d/yyyy">
                  <c:v>39702</c:v>
                </c:pt>
                <c:pt idx="2204" formatCode="m/d/yyyy">
                  <c:v>39703</c:v>
                </c:pt>
                <c:pt idx="2205" formatCode="m/d/yyyy">
                  <c:v>39704</c:v>
                </c:pt>
                <c:pt idx="2206" formatCode="m/d/yyyy">
                  <c:v>39705</c:v>
                </c:pt>
                <c:pt idx="2207" formatCode="m/d/yyyy">
                  <c:v>39706</c:v>
                </c:pt>
                <c:pt idx="2208" formatCode="m/d/yyyy">
                  <c:v>39707</c:v>
                </c:pt>
                <c:pt idx="2209" formatCode="m/d/yyyy">
                  <c:v>39708</c:v>
                </c:pt>
                <c:pt idx="2210" formatCode="m/d/yyyy">
                  <c:v>39709</c:v>
                </c:pt>
                <c:pt idx="2211" formatCode="m/d/yyyy">
                  <c:v>39710</c:v>
                </c:pt>
                <c:pt idx="2212" formatCode="m/d/yyyy">
                  <c:v>39711</c:v>
                </c:pt>
                <c:pt idx="2213" formatCode="m/d/yyyy">
                  <c:v>39712</c:v>
                </c:pt>
                <c:pt idx="2214" formatCode="m/d/yyyy">
                  <c:v>39713</c:v>
                </c:pt>
                <c:pt idx="2215" formatCode="m/d/yyyy">
                  <c:v>39714</c:v>
                </c:pt>
                <c:pt idx="2216" formatCode="m/d/yyyy">
                  <c:v>39715</c:v>
                </c:pt>
                <c:pt idx="2217" formatCode="m/d/yyyy">
                  <c:v>39716</c:v>
                </c:pt>
                <c:pt idx="2218" formatCode="m/d/yyyy">
                  <c:v>39717</c:v>
                </c:pt>
                <c:pt idx="2219" formatCode="m/d/yyyy">
                  <c:v>39718</c:v>
                </c:pt>
                <c:pt idx="2220" formatCode="m/d/yyyy">
                  <c:v>39719</c:v>
                </c:pt>
                <c:pt idx="2221" formatCode="m/d/yyyy">
                  <c:v>39720</c:v>
                </c:pt>
                <c:pt idx="2222" formatCode="m/d/yyyy">
                  <c:v>39721</c:v>
                </c:pt>
                <c:pt idx="2223" formatCode="m/d/yyyy">
                  <c:v>39722</c:v>
                </c:pt>
                <c:pt idx="2224" formatCode="m/d/yyyy">
                  <c:v>39723</c:v>
                </c:pt>
                <c:pt idx="2225" formatCode="m/d/yyyy">
                  <c:v>39724</c:v>
                </c:pt>
                <c:pt idx="2226" formatCode="m/d/yyyy">
                  <c:v>39725</c:v>
                </c:pt>
                <c:pt idx="2227" formatCode="m/d/yyyy">
                  <c:v>39726</c:v>
                </c:pt>
                <c:pt idx="2228" formatCode="m/d/yyyy">
                  <c:v>39727</c:v>
                </c:pt>
                <c:pt idx="2229" formatCode="m/d/yyyy">
                  <c:v>39728</c:v>
                </c:pt>
                <c:pt idx="2230" formatCode="m/d/yyyy">
                  <c:v>39729</c:v>
                </c:pt>
                <c:pt idx="2231" formatCode="m/d/yyyy">
                  <c:v>39730</c:v>
                </c:pt>
                <c:pt idx="2232" formatCode="m/d/yyyy">
                  <c:v>39731</c:v>
                </c:pt>
                <c:pt idx="2233" formatCode="m/d/yyyy">
                  <c:v>39732</c:v>
                </c:pt>
                <c:pt idx="2234" formatCode="m/d/yyyy">
                  <c:v>39733</c:v>
                </c:pt>
                <c:pt idx="2235" formatCode="m/d/yyyy">
                  <c:v>39734</c:v>
                </c:pt>
                <c:pt idx="2236" formatCode="m/d/yyyy">
                  <c:v>39735</c:v>
                </c:pt>
                <c:pt idx="2237" formatCode="m/d/yyyy">
                  <c:v>39736</c:v>
                </c:pt>
                <c:pt idx="2238" formatCode="m/d/yyyy">
                  <c:v>39737</c:v>
                </c:pt>
                <c:pt idx="2239" formatCode="m/d/yyyy">
                  <c:v>39738</c:v>
                </c:pt>
                <c:pt idx="2240" formatCode="m/d/yyyy">
                  <c:v>39739</c:v>
                </c:pt>
                <c:pt idx="2241" formatCode="m/d/yyyy">
                  <c:v>39740</c:v>
                </c:pt>
                <c:pt idx="2242" formatCode="m/d/yyyy">
                  <c:v>39741</c:v>
                </c:pt>
                <c:pt idx="2243" formatCode="m/d/yyyy">
                  <c:v>39742</c:v>
                </c:pt>
                <c:pt idx="2244" formatCode="m/d/yyyy">
                  <c:v>39743</c:v>
                </c:pt>
                <c:pt idx="2245" formatCode="m/d/yyyy">
                  <c:v>39744</c:v>
                </c:pt>
                <c:pt idx="2246" formatCode="m/d/yyyy">
                  <c:v>39745</c:v>
                </c:pt>
                <c:pt idx="2247" formatCode="m/d/yyyy">
                  <c:v>39746</c:v>
                </c:pt>
                <c:pt idx="2248" formatCode="m/d/yyyy">
                  <c:v>39747</c:v>
                </c:pt>
                <c:pt idx="2249" formatCode="m/d/yyyy">
                  <c:v>39748</c:v>
                </c:pt>
                <c:pt idx="2250" formatCode="m/d/yyyy">
                  <c:v>39749</c:v>
                </c:pt>
                <c:pt idx="2251" formatCode="m/d/yyyy">
                  <c:v>39750</c:v>
                </c:pt>
                <c:pt idx="2252" formatCode="m/d/yyyy">
                  <c:v>39751</c:v>
                </c:pt>
                <c:pt idx="2253" formatCode="m/d/yyyy">
                  <c:v>39752</c:v>
                </c:pt>
                <c:pt idx="2254" formatCode="m/d/yyyy">
                  <c:v>39753</c:v>
                </c:pt>
                <c:pt idx="2255" formatCode="m/d/yyyy">
                  <c:v>39754</c:v>
                </c:pt>
                <c:pt idx="2256" formatCode="m/d/yyyy">
                  <c:v>39755</c:v>
                </c:pt>
                <c:pt idx="2257" formatCode="m/d/yyyy">
                  <c:v>39756</c:v>
                </c:pt>
                <c:pt idx="2258" formatCode="m/d/yyyy">
                  <c:v>39757</c:v>
                </c:pt>
                <c:pt idx="2259" formatCode="m/d/yyyy">
                  <c:v>39758</c:v>
                </c:pt>
                <c:pt idx="2260" formatCode="m/d/yyyy">
                  <c:v>39759</c:v>
                </c:pt>
                <c:pt idx="2261" formatCode="m/d/yyyy">
                  <c:v>39760</c:v>
                </c:pt>
                <c:pt idx="2262" formatCode="m/d/yyyy">
                  <c:v>39761</c:v>
                </c:pt>
                <c:pt idx="2263" formatCode="m/d/yyyy">
                  <c:v>39762</c:v>
                </c:pt>
                <c:pt idx="2264" formatCode="m/d/yyyy">
                  <c:v>39763</c:v>
                </c:pt>
                <c:pt idx="2265" formatCode="m/d/yyyy">
                  <c:v>39764</c:v>
                </c:pt>
                <c:pt idx="2266" formatCode="m/d/yyyy">
                  <c:v>39765</c:v>
                </c:pt>
                <c:pt idx="2267" formatCode="m/d/yyyy">
                  <c:v>39766</c:v>
                </c:pt>
                <c:pt idx="2268" formatCode="m/d/yyyy">
                  <c:v>39767</c:v>
                </c:pt>
                <c:pt idx="2269" formatCode="m/d/yyyy">
                  <c:v>39768</c:v>
                </c:pt>
                <c:pt idx="2270" formatCode="m/d/yyyy">
                  <c:v>39769</c:v>
                </c:pt>
                <c:pt idx="2271" formatCode="m/d/yyyy">
                  <c:v>39770</c:v>
                </c:pt>
                <c:pt idx="2272" formatCode="m/d/yyyy">
                  <c:v>39771</c:v>
                </c:pt>
                <c:pt idx="2273" formatCode="m/d/yyyy">
                  <c:v>39772</c:v>
                </c:pt>
                <c:pt idx="2274" formatCode="m/d/yyyy">
                  <c:v>39773</c:v>
                </c:pt>
                <c:pt idx="2275" formatCode="m/d/yyyy">
                  <c:v>39774</c:v>
                </c:pt>
                <c:pt idx="2276" formatCode="m/d/yyyy">
                  <c:v>39775</c:v>
                </c:pt>
                <c:pt idx="2277" formatCode="m/d/yyyy">
                  <c:v>39776</c:v>
                </c:pt>
                <c:pt idx="2278" formatCode="m/d/yyyy">
                  <c:v>39777</c:v>
                </c:pt>
                <c:pt idx="2279" formatCode="m/d/yyyy">
                  <c:v>39778</c:v>
                </c:pt>
                <c:pt idx="2280" formatCode="m/d/yyyy">
                  <c:v>39779</c:v>
                </c:pt>
                <c:pt idx="2281" formatCode="m/d/yyyy">
                  <c:v>39780</c:v>
                </c:pt>
                <c:pt idx="2282" formatCode="m/d/yyyy">
                  <c:v>39781</c:v>
                </c:pt>
                <c:pt idx="2283" formatCode="m/d/yyyy">
                  <c:v>39782</c:v>
                </c:pt>
                <c:pt idx="2284" formatCode="m/d/yyyy">
                  <c:v>39783</c:v>
                </c:pt>
                <c:pt idx="2285" formatCode="m/d/yyyy">
                  <c:v>39784</c:v>
                </c:pt>
                <c:pt idx="2286" formatCode="m/d/yyyy">
                  <c:v>39785</c:v>
                </c:pt>
                <c:pt idx="2287" formatCode="m/d/yyyy">
                  <c:v>39786</c:v>
                </c:pt>
                <c:pt idx="2288" formatCode="m/d/yyyy">
                  <c:v>39787</c:v>
                </c:pt>
                <c:pt idx="2289" formatCode="m/d/yyyy">
                  <c:v>39788</c:v>
                </c:pt>
                <c:pt idx="2290" formatCode="m/d/yyyy">
                  <c:v>39789</c:v>
                </c:pt>
                <c:pt idx="2291" formatCode="m/d/yyyy">
                  <c:v>39790</c:v>
                </c:pt>
                <c:pt idx="2292" formatCode="m/d/yyyy">
                  <c:v>39791</c:v>
                </c:pt>
                <c:pt idx="2293" formatCode="m/d/yyyy">
                  <c:v>39792</c:v>
                </c:pt>
                <c:pt idx="2294" formatCode="m/d/yyyy">
                  <c:v>39793</c:v>
                </c:pt>
                <c:pt idx="2295" formatCode="m/d/yyyy">
                  <c:v>39794</c:v>
                </c:pt>
                <c:pt idx="2296" formatCode="m/d/yyyy">
                  <c:v>39795</c:v>
                </c:pt>
                <c:pt idx="2297" formatCode="m/d/yyyy">
                  <c:v>39796</c:v>
                </c:pt>
                <c:pt idx="2298" formatCode="m/d/yyyy">
                  <c:v>39797</c:v>
                </c:pt>
                <c:pt idx="2299" formatCode="m/d/yyyy">
                  <c:v>39798</c:v>
                </c:pt>
                <c:pt idx="2300" formatCode="m/d/yyyy">
                  <c:v>39799</c:v>
                </c:pt>
                <c:pt idx="2301" formatCode="m/d/yyyy">
                  <c:v>39800</c:v>
                </c:pt>
                <c:pt idx="2302" formatCode="m/d/yyyy">
                  <c:v>39801</c:v>
                </c:pt>
                <c:pt idx="2303" formatCode="m/d/yyyy">
                  <c:v>39802</c:v>
                </c:pt>
                <c:pt idx="2304" formatCode="m/d/yyyy">
                  <c:v>39803</c:v>
                </c:pt>
                <c:pt idx="2305" formatCode="m/d/yyyy">
                  <c:v>39804</c:v>
                </c:pt>
                <c:pt idx="2306" formatCode="m/d/yyyy">
                  <c:v>39805</c:v>
                </c:pt>
                <c:pt idx="2307" formatCode="m/d/yyyy">
                  <c:v>39806</c:v>
                </c:pt>
                <c:pt idx="2308" formatCode="m/d/yyyy">
                  <c:v>39807</c:v>
                </c:pt>
                <c:pt idx="2309" formatCode="m/d/yyyy">
                  <c:v>39808</c:v>
                </c:pt>
                <c:pt idx="2310" formatCode="m/d/yyyy">
                  <c:v>39809</c:v>
                </c:pt>
                <c:pt idx="2311" formatCode="m/d/yyyy">
                  <c:v>39810</c:v>
                </c:pt>
                <c:pt idx="2312" formatCode="m/d/yyyy">
                  <c:v>39811</c:v>
                </c:pt>
                <c:pt idx="2313" formatCode="m/d/yyyy">
                  <c:v>39812</c:v>
                </c:pt>
                <c:pt idx="2314" formatCode="m/d/yyyy">
                  <c:v>39813</c:v>
                </c:pt>
                <c:pt idx="2315" formatCode="m/d/yyyy">
                  <c:v>39814</c:v>
                </c:pt>
                <c:pt idx="2316" formatCode="m/d/yyyy">
                  <c:v>39815</c:v>
                </c:pt>
                <c:pt idx="2317" formatCode="m/d/yyyy">
                  <c:v>39816</c:v>
                </c:pt>
                <c:pt idx="2318" formatCode="m/d/yyyy">
                  <c:v>39817</c:v>
                </c:pt>
                <c:pt idx="2319" formatCode="m/d/yyyy">
                  <c:v>39818</c:v>
                </c:pt>
                <c:pt idx="2320" formatCode="m/d/yyyy">
                  <c:v>39819</c:v>
                </c:pt>
                <c:pt idx="2321" formatCode="m/d/yyyy">
                  <c:v>39820</c:v>
                </c:pt>
                <c:pt idx="2322" formatCode="m/d/yyyy">
                  <c:v>39821</c:v>
                </c:pt>
                <c:pt idx="2323" formatCode="m/d/yyyy">
                  <c:v>39822</c:v>
                </c:pt>
                <c:pt idx="2324" formatCode="m/d/yyyy">
                  <c:v>39823</c:v>
                </c:pt>
                <c:pt idx="2325" formatCode="m/d/yyyy">
                  <c:v>39824</c:v>
                </c:pt>
                <c:pt idx="2326" formatCode="m/d/yyyy">
                  <c:v>39825</c:v>
                </c:pt>
                <c:pt idx="2327" formatCode="m/d/yyyy">
                  <c:v>39826</c:v>
                </c:pt>
                <c:pt idx="2328" formatCode="m/d/yyyy">
                  <c:v>39827</c:v>
                </c:pt>
                <c:pt idx="2329" formatCode="m/d/yyyy">
                  <c:v>39828</c:v>
                </c:pt>
                <c:pt idx="2330" formatCode="m/d/yyyy">
                  <c:v>39829</c:v>
                </c:pt>
                <c:pt idx="2331" formatCode="m/d/yyyy">
                  <c:v>39830</c:v>
                </c:pt>
                <c:pt idx="2332" formatCode="m/d/yyyy">
                  <c:v>39831</c:v>
                </c:pt>
                <c:pt idx="2333" formatCode="m/d/yyyy">
                  <c:v>39832</c:v>
                </c:pt>
                <c:pt idx="2334" formatCode="m/d/yyyy">
                  <c:v>39833</c:v>
                </c:pt>
                <c:pt idx="2335" formatCode="m/d/yyyy">
                  <c:v>39834</c:v>
                </c:pt>
                <c:pt idx="2336" formatCode="m/d/yyyy">
                  <c:v>39835</c:v>
                </c:pt>
                <c:pt idx="2337" formatCode="m/d/yyyy">
                  <c:v>39836</c:v>
                </c:pt>
                <c:pt idx="2338" formatCode="m/d/yyyy">
                  <c:v>39837</c:v>
                </c:pt>
                <c:pt idx="2339" formatCode="m/d/yyyy">
                  <c:v>39838</c:v>
                </c:pt>
                <c:pt idx="2340" formatCode="m/d/yyyy">
                  <c:v>39839</c:v>
                </c:pt>
                <c:pt idx="2341" formatCode="m/d/yyyy">
                  <c:v>39840</c:v>
                </c:pt>
                <c:pt idx="2342" formatCode="m/d/yyyy">
                  <c:v>39841</c:v>
                </c:pt>
                <c:pt idx="2343" formatCode="m/d/yyyy">
                  <c:v>39842</c:v>
                </c:pt>
                <c:pt idx="2344" formatCode="m/d/yyyy">
                  <c:v>39843</c:v>
                </c:pt>
                <c:pt idx="2345" formatCode="m/d/yyyy">
                  <c:v>39844</c:v>
                </c:pt>
                <c:pt idx="2346" formatCode="m/d/yyyy">
                  <c:v>39845</c:v>
                </c:pt>
                <c:pt idx="2347" formatCode="m/d/yyyy">
                  <c:v>39846</c:v>
                </c:pt>
                <c:pt idx="2348" formatCode="m/d/yyyy">
                  <c:v>39847</c:v>
                </c:pt>
                <c:pt idx="2349" formatCode="m/d/yyyy">
                  <c:v>39848</c:v>
                </c:pt>
                <c:pt idx="2350" formatCode="m/d/yyyy">
                  <c:v>39849</c:v>
                </c:pt>
                <c:pt idx="2351" formatCode="m/d/yyyy">
                  <c:v>39850</c:v>
                </c:pt>
                <c:pt idx="2352" formatCode="m/d/yyyy">
                  <c:v>39851</c:v>
                </c:pt>
                <c:pt idx="2353" formatCode="m/d/yyyy">
                  <c:v>39852</c:v>
                </c:pt>
                <c:pt idx="2354" formatCode="m/d/yyyy">
                  <c:v>39853</c:v>
                </c:pt>
                <c:pt idx="2355" formatCode="m/d/yyyy">
                  <c:v>39854</c:v>
                </c:pt>
                <c:pt idx="2356" formatCode="m/d/yyyy">
                  <c:v>39855</c:v>
                </c:pt>
                <c:pt idx="2357" formatCode="m/d/yyyy">
                  <c:v>39856</c:v>
                </c:pt>
                <c:pt idx="2358" formatCode="m/d/yyyy">
                  <c:v>39857</c:v>
                </c:pt>
                <c:pt idx="2359" formatCode="m/d/yyyy">
                  <c:v>39858</c:v>
                </c:pt>
                <c:pt idx="2360" formatCode="m/d/yyyy">
                  <c:v>39859</c:v>
                </c:pt>
                <c:pt idx="2361" formatCode="m/d/yyyy">
                  <c:v>39860</c:v>
                </c:pt>
                <c:pt idx="2362" formatCode="m/d/yyyy">
                  <c:v>39861</c:v>
                </c:pt>
                <c:pt idx="2363" formatCode="m/d/yyyy">
                  <c:v>39862</c:v>
                </c:pt>
                <c:pt idx="2364" formatCode="m/d/yyyy">
                  <c:v>39863</c:v>
                </c:pt>
                <c:pt idx="2365" formatCode="m/d/yyyy">
                  <c:v>39864</c:v>
                </c:pt>
                <c:pt idx="2366" formatCode="m/d/yyyy">
                  <c:v>39865</c:v>
                </c:pt>
                <c:pt idx="2367" formatCode="m/d/yyyy">
                  <c:v>39866</c:v>
                </c:pt>
                <c:pt idx="2368" formatCode="m/d/yyyy">
                  <c:v>39867</c:v>
                </c:pt>
                <c:pt idx="2369" formatCode="m/d/yyyy">
                  <c:v>39868</c:v>
                </c:pt>
                <c:pt idx="2370" formatCode="m/d/yyyy">
                  <c:v>39869</c:v>
                </c:pt>
                <c:pt idx="2371" formatCode="m/d/yyyy">
                  <c:v>39870</c:v>
                </c:pt>
                <c:pt idx="2372" formatCode="m/d/yyyy">
                  <c:v>39871</c:v>
                </c:pt>
                <c:pt idx="2373" formatCode="m/d/yyyy">
                  <c:v>39872</c:v>
                </c:pt>
                <c:pt idx="2374" formatCode="m/d/yyyy">
                  <c:v>39873</c:v>
                </c:pt>
                <c:pt idx="2375" formatCode="m/d/yyyy">
                  <c:v>39874</c:v>
                </c:pt>
                <c:pt idx="2376" formatCode="m/d/yyyy">
                  <c:v>39875</c:v>
                </c:pt>
                <c:pt idx="2377" formatCode="m/d/yyyy">
                  <c:v>39876</c:v>
                </c:pt>
                <c:pt idx="2378" formatCode="m/d/yyyy">
                  <c:v>39877</c:v>
                </c:pt>
                <c:pt idx="2379" formatCode="m/d/yyyy">
                  <c:v>39878</c:v>
                </c:pt>
                <c:pt idx="2380" formatCode="m/d/yyyy">
                  <c:v>39879</c:v>
                </c:pt>
                <c:pt idx="2381" formatCode="m/d/yyyy">
                  <c:v>39880</c:v>
                </c:pt>
                <c:pt idx="2382" formatCode="m/d/yyyy">
                  <c:v>39881</c:v>
                </c:pt>
                <c:pt idx="2383" formatCode="m/d/yyyy">
                  <c:v>39882</c:v>
                </c:pt>
                <c:pt idx="2384" formatCode="m/d/yyyy">
                  <c:v>39883</c:v>
                </c:pt>
                <c:pt idx="2385" formatCode="m/d/yyyy">
                  <c:v>39884</c:v>
                </c:pt>
                <c:pt idx="2386" formatCode="m/d/yyyy">
                  <c:v>39885</c:v>
                </c:pt>
                <c:pt idx="2387" formatCode="m/d/yyyy">
                  <c:v>39886</c:v>
                </c:pt>
                <c:pt idx="2388" formatCode="m/d/yyyy">
                  <c:v>39887</c:v>
                </c:pt>
                <c:pt idx="2389" formatCode="m/d/yyyy">
                  <c:v>39888</c:v>
                </c:pt>
                <c:pt idx="2390" formatCode="m/d/yyyy">
                  <c:v>39889</c:v>
                </c:pt>
                <c:pt idx="2391" formatCode="m/d/yyyy">
                  <c:v>39890</c:v>
                </c:pt>
                <c:pt idx="2392" formatCode="m/d/yyyy">
                  <c:v>39891</c:v>
                </c:pt>
                <c:pt idx="2393" formatCode="m/d/yyyy">
                  <c:v>39892</c:v>
                </c:pt>
                <c:pt idx="2394" formatCode="m/d/yyyy">
                  <c:v>39893</c:v>
                </c:pt>
                <c:pt idx="2395" formatCode="m/d/yyyy">
                  <c:v>39894</c:v>
                </c:pt>
                <c:pt idx="2396" formatCode="m/d/yyyy">
                  <c:v>39895</c:v>
                </c:pt>
                <c:pt idx="2397" formatCode="m/d/yyyy">
                  <c:v>39896</c:v>
                </c:pt>
                <c:pt idx="2398" formatCode="m/d/yyyy">
                  <c:v>39897</c:v>
                </c:pt>
                <c:pt idx="2399" formatCode="m/d/yyyy">
                  <c:v>39898</c:v>
                </c:pt>
                <c:pt idx="2400" formatCode="m/d/yyyy">
                  <c:v>39899</c:v>
                </c:pt>
                <c:pt idx="2401" formatCode="m/d/yyyy">
                  <c:v>39900</c:v>
                </c:pt>
                <c:pt idx="2402" formatCode="m/d/yyyy">
                  <c:v>39901</c:v>
                </c:pt>
                <c:pt idx="2403" formatCode="m/d/yyyy">
                  <c:v>39902</c:v>
                </c:pt>
                <c:pt idx="2404" formatCode="m/d/yyyy">
                  <c:v>39903</c:v>
                </c:pt>
                <c:pt idx="2405" formatCode="m/d/yyyy">
                  <c:v>39904</c:v>
                </c:pt>
                <c:pt idx="2406" formatCode="m/d/yyyy">
                  <c:v>39905</c:v>
                </c:pt>
                <c:pt idx="2407" formatCode="m/d/yyyy">
                  <c:v>39906</c:v>
                </c:pt>
                <c:pt idx="2408" formatCode="m/d/yyyy">
                  <c:v>39907</c:v>
                </c:pt>
                <c:pt idx="2409" formatCode="m/d/yyyy">
                  <c:v>39908</c:v>
                </c:pt>
                <c:pt idx="2410" formatCode="m/d/yyyy">
                  <c:v>39909</c:v>
                </c:pt>
                <c:pt idx="2411" formatCode="m/d/yyyy">
                  <c:v>39910</c:v>
                </c:pt>
                <c:pt idx="2412" formatCode="m/d/yyyy">
                  <c:v>39911</c:v>
                </c:pt>
                <c:pt idx="2413" formatCode="m/d/yyyy">
                  <c:v>39912</c:v>
                </c:pt>
                <c:pt idx="2414" formatCode="m/d/yyyy">
                  <c:v>39913</c:v>
                </c:pt>
                <c:pt idx="2415" formatCode="m/d/yyyy">
                  <c:v>39914</c:v>
                </c:pt>
                <c:pt idx="2416" formatCode="m/d/yyyy">
                  <c:v>39915</c:v>
                </c:pt>
                <c:pt idx="2417" formatCode="m/d/yyyy">
                  <c:v>39916</c:v>
                </c:pt>
                <c:pt idx="2418" formatCode="m/d/yyyy">
                  <c:v>39917</c:v>
                </c:pt>
                <c:pt idx="2419" formatCode="m/d/yyyy">
                  <c:v>39918</c:v>
                </c:pt>
                <c:pt idx="2420" formatCode="m/d/yyyy">
                  <c:v>39919</c:v>
                </c:pt>
                <c:pt idx="2421" formatCode="m/d/yyyy">
                  <c:v>39920</c:v>
                </c:pt>
                <c:pt idx="2422" formatCode="m/d/yyyy">
                  <c:v>39921</c:v>
                </c:pt>
                <c:pt idx="2423" formatCode="m/d/yyyy">
                  <c:v>39922</c:v>
                </c:pt>
                <c:pt idx="2424" formatCode="m/d/yyyy">
                  <c:v>39923</c:v>
                </c:pt>
                <c:pt idx="2425" formatCode="m/d/yyyy">
                  <c:v>39924</c:v>
                </c:pt>
                <c:pt idx="2426" formatCode="m/d/yyyy">
                  <c:v>39925</c:v>
                </c:pt>
                <c:pt idx="2427" formatCode="m/d/yyyy">
                  <c:v>39926</c:v>
                </c:pt>
                <c:pt idx="2428" formatCode="m/d/yyyy">
                  <c:v>39927</c:v>
                </c:pt>
                <c:pt idx="2429" formatCode="m/d/yyyy">
                  <c:v>39928</c:v>
                </c:pt>
                <c:pt idx="2430" formatCode="m/d/yyyy">
                  <c:v>39929</c:v>
                </c:pt>
                <c:pt idx="2431" formatCode="m/d/yyyy">
                  <c:v>39930</c:v>
                </c:pt>
                <c:pt idx="2432" formatCode="m/d/yyyy">
                  <c:v>39931</c:v>
                </c:pt>
                <c:pt idx="2433" formatCode="m/d/yyyy">
                  <c:v>39932</c:v>
                </c:pt>
                <c:pt idx="2434" formatCode="m/d/yyyy">
                  <c:v>39933</c:v>
                </c:pt>
                <c:pt idx="2435" formatCode="m/d/yyyy">
                  <c:v>39934</c:v>
                </c:pt>
                <c:pt idx="2436" formatCode="m/d/yyyy">
                  <c:v>39935</c:v>
                </c:pt>
                <c:pt idx="2437" formatCode="m/d/yyyy">
                  <c:v>39936</c:v>
                </c:pt>
                <c:pt idx="2438" formatCode="m/d/yyyy">
                  <c:v>39937</c:v>
                </c:pt>
                <c:pt idx="2439" formatCode="m/d/yyyy">
                  <c:v>39938</c:v>
                </c:pt>
                <c:pt idx="2440" formatCode="m/d/yyyy">
                  <c:v>39939</c:v>
                </c:pt>
                <c:pt idx="2441" formatCode="m/d/yyyy">
                  <c:v>39940</c:v>
                </c:pt>
                <c:pt idx="2442" formatCode="m/d/yyyy">
                  <c:v>39941</c:v>
                </c:pt>
                <c:pt idx="2443" formatCode="m/d/yyyy">
                  <c:v>39942</c:v>
                </c:pt>
                <c:pt idx="2444" formatCode="m/d/yyyy">
                  <c:v>39943</c:v>
                </c:pt>
                <c:pt idx="2445" formatCode="m/d/yyyy">
                  <c:v>39944</c:v>
                </c:pt>
                <c:pt idx="2446" formatCode="m/d/yyyy">
                  <c:v>39945</c:v>
                </c:pt>
                <c:pt idx="2447" formatCode="m/d/yyyy">
                  <c:v>39946</c:v>
                </c:pt>
                <c:pt idx="2448" formatCode="m/d/yyyy">
                  <c:v>39947</c:v>
                </c:pt>
                <c:pt idx="2449" formatCode="m/d/yyyy">
                  <c:v>39948</c:v>
                </c:pt>
                <c:pt idx="2450" formatCode="m/d/yyyy">
                  <c:v>39949</c:v>
                </c:pt>
                <c:pt idx="2451" formatCode="m/d/yyyy">
                  <c:v>39950</c:v>
                </c:pt>
                <c:pt idx="2452" formatCode="m/d/yyyy">
                  <c:v>39951</c:v>
                </c:pt>
                <c:pt idx="2453" formatCode="m/d/yyyy">
                  <c:v>39952</c:v>
                </c:pt>
                <c:pt idx="2454" formatCode="m/d/yyyy">
                  <c:v>39953</c:v>
                </c:pt>
                <c:pt idx="2455" formatCode="m/d/yyyy">
                  <c:v>39954</c:v>
                </c:pt>
                <c:pt idx="2456" formatCode="m/d/yyyy">
                  <c:v>39955</c:v>
                </c:pt>
                <c:pt idx="2457" formatCode="m/d/yyyy">
                  <c:v>39956</c:v>
                </c:pt>
                <c:pt idx="2458" formatCode="m/d/yyyy">
                  <c:v>39957</c:v>
                </c:pt>
                <c:pt idx="2459" formatCode="m/d/yyyy">
                  <c:v>39958</c:v>
                </c:pt>
                <c:pt idx="2460" formatCode="m/d/yyyy">
                  <c:v>39959</c:v>
                </c:pt>
                <c:pt idx="2461" formatCode="m/d/yyyy">
                  <c:v>39960</c:v>
                </c:pt>
                <c:pt idx="2462" formatCode="m/d/yyyy">
                  <c:v>39961</c:v>
                </c:pt>
                <c:pt idx="2463" formatCode="m/d/yyyy">
                  <c:v>39962</c:v>
                </c:pt>
                <c:pt idx="2464" formatCode="m/d/yyyy">
                  <c:v>39963</c:v>
                </c:pt>
                <c:pt idx="2465" formatCode="m/d/yyyy">
                  <c:v>39964</c:v>
                </c:pt>
                <c:pt idx="2466" formatCode="m/d/yyyy">
                  <c:v>39965</c:v>
                </c:pt>
                <c:pt idx="2467" formatCode="m/d/yyyy">
                  <c:v>39966</c:v>
                </c:pt>
                <c:pt idx="2468" formatCode="m/d/yyyy">
                  <c:v>39967</c:v>
                </c:pt>
                <c:pt idx="2469" formatCode="m/d/yyyy">
                  <c:v>39968</c:v>
                </c:pt>
                <c:pt idx="2470" formatCode="m/d/yyyy">
                  <c:v>39969</c:v>
                </c:pt>
                <c:pt idx="2471" formatCode="m/d/yyyy">
                  <c:v>39970</c:v>
                </c:pt>
                <c:pt idx="2472" formatCode="m/d/yyyy">
                  <c:v>39971</c:v>
                </c:pt>
                <c:pt idx="2473" formatCode="m/d/yyyy">
                  <c:v>39972</c:v>
                </c:pt>
                <c:pt idx="2474" formatCode="m/d/yyyy">
                  <c:v>39973</c:v>
                </c:pt>
                <c:pt idx="2475" formatCode="m/d/yyyy">
                  <c:v>39974</c:v>
                </c:pt>
                <c:pt idx="2476" formatCode="m/d/yyyy">
                  <c:v>39975</c:v>
                </c:pt>
                <c:pt idx="2477" formatCode="m/d/yyyy">
                  <c:v>39976</c:v>
                </c:pt>
                <c:pt idx="2478" formatCode="m/d/yyyy">
                  <c:v>39977</c:v>
                </c:pt>
                <c:pt idx="2479" formatCode="m/d/yyyy">
                  <c:v>39978</c:v>
                </c:pt>
                <c:pt idx="2480" formatCode="m/d/yyyy">
                  <c:v>39979</c:v>
                </c:pt>
                <c:pt idx="2481" formatCode="m/d/yyyy">
                  <c:v>39980</c:v>
                </c:pt>
                <c:pt idx="2482" formatCode="m/d/yyyy">
                  <c:v>39981</c:v>
                </c:pt>
                <c:pt idx="2483" formatCode="m/d/yyyy">
                  <c:v>39982</c:v>
                </c:pt>
                <c:pt idx="2484" formatCode="m/d/yyyy">
                  <c:v>39983</c:v>
                </c:pt>
                <c:pt idx="2485" formatCode="m/d/yyyy">
                  <c:v>39984</c:v>
                </c:pt>
                <c:pt idx="2486" formatCode="m/d/yyyy">
                  <c:v>39985</c:v>
                </c:pt>
                <c:pt idx="2487" formatCode="m/d/yyyy">
                  <c:v>39986</c:v>
                </c:pt>
                <c:pt idx="2488" formatCode="m/d/yyyy">
                  <c:v>39987</c:v>
                </c:pt>
                <c:pt idx="2489" formatCode="m/d/yyyy">
                  <c:v>39988</c:v>
                </c:pt>
                <c:pt idx="2490" formatCode="m/d/yyyy">
                  <c:v>39989</c:v>
                </c:pt>
                <c:pt idx="2491" formatCode="m/d/yyyy">
                  <c:v>39990</c:v>
                </c:pt>
                <c:pt idx="2492" formatCode="m/d/yyyy">
                  <c:v>39991</c:v>
                </c:pt>
                <c:pt idx="2493" formatCode="m/d/yyyy">
                  <c:v>39992</c:v>
                </c:pt>
                <c:pt idx="2494" formatCode="m/d/yyyy">
                  <c:v>39993</c:v>
                </c:pt>
                <c:pt idx="2495" formatCode="m/d/yyyy">
                  <c:v>39994</c:v>
                </c:pt>
                <c:pt idx="2496" formatCode="m/d/yyyy">
                  <c:v>39995</c:v>
                </c:pt>
                <c:pt idx="2497" formatCode="m/d/yyyy">
                  <c:v>39996</c:v>
                </c:pt>
                <c:pt idx="2498" formatCode="m/d/yyyy">
                  <c:v>39997</c:v>
                </c:pt>
                <c:pt idx="2499" formatCode="m/d/yyyy">
                  <c:v>39998</c:v>
                </c:pt>
                <c:pt idx="2500" formatCode="m/d/yyyy">
                  <c:v>39999</c:v>
                </c:pt>
                <c:pt idx="2501" formatCode="m/d/yyyy">
                  <c:v>40000</c:v>
                </c:pt>
                <c:pt idx="2502" formatCode="m/d/yyyy">
                  <c:v>40001</c:v>
                </c:pt>
                <c:pt idx="2503" formatCode="m/d/yyyy">
                  <c:v>40002</c:v>
                </c:pt>
                <c:pt idx="2504" formatCode="m/d/yyyy">
                  <c:v>40003</c:v>
                </c:pt>
                <c:pt idx="2505" formatCode="m/d/yyyy">
                  <c:v>40004</c:v>
                </c:pt>
                <c:pt idx="2506" formatCode="m/d/yyyy">
                  <c:v>40005</c:v>
                </c:pt>
                <c:pt idx="2507" formatCode="m/d/yyyy">
                  <c:v>40006</c:v>
                </c:pt>
                <c:pt idx="2508" formatCode="m/d/yyyy">
                  <c:v>40007</c:v>
                </c:pt>
                <c:pt idx="2509" formatCode="m/d/yyyy">
                  <c:v>40008</c:v>
                </c:pt>
                <c:pt idx="2510" formatCode="m/d/yyyy">
                  <c:v>40009</c:v>
                </c:pt>
                <c:pt idx="2511" formatCode="m/d/yyyy">
                  <c:v>40010</c:v>
                </c:pt>
                <c:pt idx="2512" formatCode="m/d/yyyy">
                  <c:v>40011</c:v>
                </c:pt>
                <c:pt idx="2513" formatCode="m/d/yyyy">
                  <c:v>40012</c:v>
                </c:pt>
                <c:pt idx="2514" formatCode="m/d/yyyy">
                  <c:v>40013</c:v>
                </c:pt>
                <c:pt idx="2515" formatCode="m/d/yyyy">
                  <c:v>40014</c:v>
                </c:pt>
                <c:pt idx="2516" formatCode="m/d/yyyy">
                  <c:v>40015</c:v>
                </c:pt>
                <c:pt idx="2517" formatCode="m/d/yyyy">
                  <c:v>40016</c:v>
                </c:pt>
                <c:pt idx="2518" formatCode="m/d/yyyy">
                  <c:v>40017</c:v>
                </c:pt>
                <c:pt idx="2519" formatCode="m/d/yyyy">
                  <c:v>40018</c:v>
                </c:pt>
                <c:pt idx="2520" formatCode="m/d/yyyy">
                  <c:v>40019</c:v>
                </c:pt>
                <c:pt idx="2521" formatCode="m/d/yyyy">
                  <c:v>40020</c:v>
                </c:pt>
                <c:pt idx="2522" formatCode="m/d/yyyy">
                  <c:v>40021</c:v>
                </c:pt>
                <c:pt idx="2523" formatCode="m/d/yyyy">
                  <c:v>40022</c:v>
                </c:pt>
                <c:pt idx="2524" formatCode="m/d/yyyy">
                  <c:v>40023</c:v>
                </c:pt>
                <c:pt idx="2525" formatCode="m/d/yyyy">
                  <c:v>40024</c:v>
                </c:pt>
                <c:pt idx="2526" formatCode="m/d/yyyy">
                  <c:v>40025</c:v>
                </c:pt>
                <c:pt idx="2527" formatCode="m/d/yyyy">
                  <c:v>40026</c:v>
                </c:pt>
                <c:pt idx="2528" formatCode="m/d/yyyy">
                  <c:v>40027</c:v>
                </c:pt>
                <c:pt idx="2529" formatCode="m/d/yyyy">
                  <c:v>40028</c:v>
                </c:pt>
                <c:pt idx="2530" formatCode="m/d/yyyy">
                  <c:v>40029</c:v>
                </c:pt>
                <c:pt idx="2531" formatCode="m/d/yyyy">
                  <c:v>40030</c:v>
                </c:pt>
                <c:pt idx="2532" formatCode="m/d/yyyy">
                  <c:v>40031</c:v>
                </c:pt>
                <c:pt idx="2533" formatCode="m/d/yyyy">
                  <c:v>40032</c:v>
                </c:pt>
                <c:pt idx="2534" formatCode="m/d/yyyy">
                  <c:v>40033</c:v>
                </c:pt>
                <c:pt idx="2535" formatCode="m/d/yyyy">
                  <c:v>40034</c:v>
                </c:pt>
                <c:pt idx="2536" formatCode="m/d/yyyy">
                  <c:v>40035</c:v>
                </c:pt>
                <c:pt idx="2537" formatCode="m/d/yyyy">
                  <c:v>40036</c:v>
                </c:pt>
                <c:pt idx="2538" formatCode="m/d/yyyy">
                  <c:v>40037</c:v>
                </c:pt>
                <c:pt idx="2539" formatCode="m/d/yyyy">
                  <c:v>40038</c:v>
                </c:pt>
                <c:pt idx="2540" formatCode="m/d/yyyy">
                  <c:v>40039</c:v>
                </c:pt>
                <c:pt idx="2541" formatCode="m/d/yyyy">
                  <c:v>40040</c:v>
                </c:pt>
                <c:pt idx="2542" formatCode="m/d/yyyy">
                  <c:v>40041</c:v>
                </c:pt>
                <c:pt idx="2543" formatCode="m/d/yyyy">
                  <c:v>40042</c:v>
                </c:pt>
                <c:pt idx="2544" formatCode="m/d/yyyy">
                  <c:v>40043</c:v>
                </c:pt>
                <c:pt idx="2545" formatCode="m/d/yyyy">
                  <c:v>40044</c:v>
                </c:pt>
                <c:pt idx="2546" formatCode="m/d/yyyy">
                  <c:v>40045</c:v>
                </c:pt>
                <c:pt idx="2547" formatCode="m/d/yyyy">
                  <c:v>40046</c:v>
                </c:pt>
                <c:pt idx="2548" formatCode="m/d/yyyy">
                  <c:v>40047</c:v>
                </c:pt>
                <c:pt idx="2549" formatCode="m/d/yyyy">
                  <c:v>40048</c:v>
                </c:pt>
                <c:pt idx="2550" formatCode="m/d/yyyy">
                  <c:v>40049</c:v>
                </c:pt>
                <c:pt idx="2551" formatCode="m/d/yyyy">
                  <c:v>40050</c:v>
                </c:pt>
                <c:pt idx="2552" formatCode="m/d/yyyy">
                  <c:v>40051</c:v>
                </c:pt>
                <c:pt idx="2553" formatCode="m/d/yyyy">
                  <c:v>40052</c:v>
                </c:pt>
                <c:pt idx="2554" formatCode="m/d/yyyy">
                  <c:v>40053</c:v>
                </c:pt>
                <c:pt idx="2555" formatCode="m/d/yyyy">
                  <c:v>40054</c:v>
                </c:pt>
                <c:pt idx="2556" formatCode="m/d/yyyy">
                  <c:v>40055</c:v>
                </c:pt>
                <c:pt idx="2557" formatCode="m/d/yyyy">
                  <c:v>40056</c:v>
                </c:pt>
                <c:pt idx="2558" formatCode="m/d/yyyy">
                  <c:v>40057</c:v>
                </c:pt>
                <c:pt idx="2559" formatCode="m/d/yyyy">
                  <c:v>40058</c:v>
                </c:pt>
                <c:pt idx="2560" formatCode="m/d/yyyy">
                  <c:v>40059</c:v>
                </c:pt>
                <c:pt idx="2561" formatCode="m/d/yyyy">
                  <c:v>40060</c:v>
                </c:pt>
                <c:pt idx="2562" formatCode="m/d/yyyy">
                  <c:v>40061</c:v>
                </c:pt>
                <c:pt idx="2563" formatCode="m/d/yyyy">
                  <c:v>40062</c:v>
                </c:pt>
                <c:pt idx="2564" formatCode="m/d/yyyy">
                  <c:v>40063</c:v>
                </c:pt>
                <c:pt idx="2565" formatCode="m/d/yyyy">
                  <c:v>40064</c:v>
                </c:pt>
                <c:pt idx="2566" formatCode="m/d/yyyy">
                  <c:v>40065</c:v>
                </c:pt>
                <c:pt idx="2567" formatCode="m/d/yyyy">
                  <c:v>40066</c:v>
                </c:pt>
                <c:pt idx="2568" formatCode="m/d/yyyy">
                  <c:v>40067</c:v>
                </c:pt>
                <c:pt idx="2569" formatCode="m/d/yyyy">
                  <c:v>40068</c:v>
                </c:pt>
                <c:pt idx="2570" formatCode="m/d/yyyy">
                  <c:v>40069</c:v>
                </c:pt>
                <c:pt idx="2571" formatCode="m/d/yyyy">
                  <c:v>40070</c:v>
                </c:pt>
                <c:pt idx="2572" formatCode="m/d/yyyy">
                  <c:v>40071</c:v>
                </c:pt>
                <c:pt idx="2573" formatCode="m/d/yyyy">
                  <c:v>40072</c:v>
                </c:pt>
                <c:pt idx="2574" formatCode="m/d/yyyy">
                  <c:v>40073</c:v>
                </c:pt>
                <c:pt idx="2575" formatCode="m/d/yyyy">
                  <c:v>40074</c:v>
                </c:pt>
                <c:pt idx="2576" formatCode="m/d/yyyy">
                  <c:v>40075</c:v>
                </c:pt>
                <c:pt idx="2577" formatCode="m/d/yyyy">
                  <c:v>40076</c:v>
                </c:pt>
                <c:pt idx="2578" formatCode="m/d/yyyy">
                  <c:v>40077</c:v>
                </c:pt>
                <c:pt idx="2579" formatCode="m/d/yyyy">
                  <c:v>40078</c:v>
                </c:pt>
                <c:pt idx="2580" formatCode="m/d/yyyy">
                  <c:v>40079</c:v>
                </c:pt>
                <c:pt idx="2581" formatCode="m/d/yyyy">
                  <c:v>40080</c:v>
                </c:pt>
                <c:pt idx="2582" formatCode="m/d/yyyy">
                  <c:v>40081</c:v>
                </c:pt>
                <c:pt idx="2583" formatCode="m/d/yyyy">
                  <c:v>40082</c:v>
                </c:pt>
                <c:pt idx="2584" formatCode="m/d/yyyy">
                  <c:v>40083</c:v>
                </c:pt>
                <c:pt idx="2585" formatCode="m/d/yyyy">
                  <c:v>40084</c:v>
                </c:pt>
                <c:pt idx="2586" formatCode="m/d/yyyy">
                  <c:v>40085</c:v>
                </c:pt>
                <c:pt idx="2587" formatCode="m/d/yyyy">
                  <c:v>40086</c:v>
                </c:pt>
                <c:pt idx="2588" formatCode="m/d/yyyy">
                  <c:v>40087</c:v>
                </c:pt>
                <c:pt idx="2589" formatCode="m/d/yyyy">
                  <c:v>40088</c:v>
                </c:pt>
                <c:pt idx="2590" formatCode="m/d/yyyy">
                  <c:v>40089</c:v>
                </c:pt>
                <c:pt idx="2591" formatCode="m/d/yyyy">
                  <c:v>40090</c:v>
                </c:pt>
                <c:pt idx="2592" formatCode="m/d/yyyy">
                  <c:v>40091</c:v>
                </c:pt>
                <c:pt idx="2593" formatCode="m/d/yyyy">
                  <c:v>40092</c:v>
                </c:pt>
                <c:pt idx="2594" formatCode="m/d/yyyy">
                  <c:v>40093</c:v>
                </c:pt>
                <c:pt idx="2595" formatCode="m/d/yyyy">
                  <c:v>40094</c:v>
                </c:pt>
                <c:pt idx="2596" formatCode="m/d/yyyy">
                  <c:v>40095</c:v>
                </c:pt>
                <c:pt idx="2597" formatCode="m/d/yyyy">
                  <c:v>40096</c:v>
                </c:pt>
                <c:pt idx="2598" formatCode="m/d/yyyy">
                  <c:v>40097</c:v>
                </c:pt>
                <c:pt idx="2599" formatCode="m/d/yyyy">
                  <c:v>40098</c:v>
                </c:pt>
                <c:pt idx="2600" formatCode="m/d/yyyy">
                  <c:v>40099</c:v>
                </c:pt>
                <c:pt idx="2601" formatCode="m/d/yyyy">
                  <c:v>40100</c:v>
                </c:pt>
                <c:pt idx="2602" formatCode="m/d/yyyy">
                  <c:v>40101</c:v>
                </c:pt>
                <c:pt idx="2603" formatCode="m/d/yyyy">
                  <c:v>40102</c:v>
                </c:pt>
                <c:pt idx="2604" formatCode="m/d/yyyy">
                  <c:v>40103</c:v>
                </c:pt>
                <c:pt idx="2605" formatCode="m/d/yyyy">
                  <c:v>40104</c:v>
                </c:pt>
                <c:pt idx="2606" formatCode="m/d/yyyy">
                  <c:v>40105</c:v>
                </c:pt>
                <c:pt idx="2607" formatCode="m/d/yyyy">
                  <c:v>40106</c:v>
                </c:pt>
                <c:pt idx="2608" formatCode="m/d/yyyy">
                  <c:v>40107</c:v>
                </c:pt>
                <c:pt idx="2609" formatCode="m/d/yyyy">
                  <c:v>40108</c:v>
                </c:pt>
                <c:pt idx="2610" formatCode="m/d/yyyy">
                  <c:v>40109</c:v>
                </c:pt>
                <c:pt idx="2611" formatCode="m/d/yyyy">
                  <c:v>40110</c:v>
                </c:pt>
                <c:pt idx="2612" formatCode="m/d/yyyy">
                  <c:v>40111</c:v>
                </c:pt>
                <c:pt idx="2613" formatCode="m/d/yyyy">
                  <c:v>40112</c:v>
                </c:pt>
                <c:pt idx="2614" formatCode="m/d/yyyy">
                  <c:v>40113</c:v>
                </c:pt>
                <c:pt idx="2615" formatCode="m/d/yyyy">
                  <c:v>40114</c:v>
                </c:pt>
                <c:pt idx="2616" formatCode="m/d/yyyy">
                  <c:v>40115</c:v>
                </c:pt>
                <c:pt idx="2617" formatCode="m/d/yyyy">
                  <c:v>40116</c:v>
                </c:pt>
                <c:pt idx="2618" formatCode="m/d/yyyy">
                  <c:v>40117</c:v>
                </c:pt>
                <c:pt idx="2619" formatCode="m/d/yyyy">
                  <c:v>40118</c:v>
                </c:pt>
                <c:pt idx="2620" formatCode="m/d/yyyy">
                  <c:v>40119</c:v>
                </c:pt>
                <c:pt idx="2621" formatCode="m/d/yyyy">
                  <c:v>40120</c:v>
                </c:pt>
                <c:pt idx="2622" formatCode="m/d/yyyy">
                  <c:v>40121</c:v>
                </c:pt>
                <c:pt idx="2623" formatCode="m/d/yyyy">
                  <c:v>40122</c:v>
                </c:pt>
                <c:pt idx="2624" formatCode="m/d/yyyy">
                  <c:v>40123</c:v>
                </c:pt>
                <c:pt idx="2625" formatCode="m/d/yyyy">
                  <c:v>40124</c:v>
                </c:pt>
                <c:pt idx="2626" formatCode="m/d/yyyy">
                  <c:v>40125</c:v>
                </c:pt>
                <c:pt idx="2627" formatCode="m/d/yyyy">
                  <c:v>40126</c:v>
                </c:pt>
                <c:pt idx="2628" formatCode="m/d/yyyy">
                  <c:v>40127</c:v>
                </c:pt>
                <c:pt idx="2629" formatCode="m/d/yyyy">
                  <c:v>40128</c:v>
                </c:pt>
                <c:pt idx="2630" formatCode="m/d/yyyy">
                  <c:v>40129</c:v>
                </c:pt>
                <c:pt idx="2631" formatCode="m/d/yyyy">
                  <c:v>40130</c:v>
                </c:pt>
                <c:pt idx="2632" formatCode="m/d/yyyy">
                  <c:v>40131</c:v>
                </c:pt>
                <c:pt idx="2633" formatCode="m/d/yyyy">
                  <c:v>40132</c:v>
                </c:pt>
                <c:pt idx="2634" formatCode="m/d/yyyy">
                  <c:v>40133</c:v>
                </c:pt>
                <c:pt idx="2635" formatCode="m/d/yyyy">
                  <c:v>40134</c:v>
                </c:pt>
                <c:pt idx="2636" formatCode="m/d/yyyy">
                  <c:v>40135</c:v>
                </c:pt>
                <c:pt idx="2637" formatCode="m/d/yyyy">
                  <c:v>40136</c:v>
                </c:pt>
                <c:pt idx="2638" formatCode="m/d/yyyy">
                  <c:v>40137</c:v>
                </c:pt>
                <c:pt idx="2639" formatCode="m/d/yyyy">
                  <c:v>40138</c:v>
                </c:pt>
                <c:pt idx="2640" formatCode="m/d/yyyy">
                  <c:v>40139</c:v>
                </c:pt>
                <c:pt idx="2641" formatCode="m/d/yyyy">
                  <c:v>40140</c:v>
                </c:pt>
                <c:pt idx="2642" formatCode="m/d/yyyy">
                  <c:v>40141</c:v>
                </c:pt>
                <c:pt idx="2643" formatCode="m/d/yyyy">
                  <c:v>40142</c:v>
                </c:pt>
                <c:pt idx="2644" formatCode="m/d/yyyy">
                  <c:v>40143</c:v>
                </c:pt>
                <c:pt idx="2645" formatCode="m/d/yyyy">
                  <c:v>40144</c:v>
                </c:pt>
                <c:pt idx="2646" formatCode="m/d/yyyy">
                  <c:v>40145</c:v>
                </c:pt>
                <c:pt idx="2647" formatCode="m/d/yyyy">
                  <c:v>40146</c:v>
                </c:pt>
                <c:pt idx="2648" formatCode="m/d/yyyy">
                  <c:v>40147</c:v>
                </c:pt>
                <c:pt idx="2649" formatCode="m/d/yyyy">
                  <c:v>40148</c:v>
                </c:pt>
                <c:pt idx="2650" formatCode="m/d/yyyy">
                  <c:v>40149</c:v>
                </c:pt>
                <c:pt idx="2651" formatCode="m/d/yyyy">
                  <c:v>40150</c:v>
                </c:pt>
                <c:pt idx="2652" formatCode="m/d/yyyy">
                  <c:v>40151</c:v>
                </c:pt>
                <c:pt idx="2653" formatCode="m/d/yyyy">
                  <c:v>40152</c:v>
                </c:pt>
                <c:pt idx="2654" formatCode="m/d/yyyy">
                  <c:v>40153</c:v>
                </c:pt>
                <c:pt idx="2655" formatCode="m/d/yyyy">
                  <c:v>40154</c:v>
                </c:pt>
                <c:pt idx="2656" formatCode="m/d/yyyy">
                  <c:v>40155</c:v>
                </c:pt>
                <c:pt idx="2657" formatCode="m/d/yyyy">
                  <c:v>40156</c:v>
                </c:pt>
                <c:pt idx="2658" formatCode="m/d/yyyy">
                  <c:v>40157</c:v>
                </c:pt>
                <c:pt idx="2659" formatCode="m/d/yyyy">
                  <c:v>40158</c:v>
                </c:pt>
                <c:pt idx="2660" formatCode="m/d/yyyy">
                  <c:v>40159</c:v>
                </c:pt>
                <c:pt idx="2661" formatCode="m/d/yyyy">
                  <c:v>40160</c:v>
                </c:pt>
                <c:pt idx="2662" formatCode="m/d/yyyy">
                  <c:v>40161</c:v>
                </c:pt>
                <c:pt idx="2663" formatCode="m/d/yyyy">
                  <c:v>40162</c:v>
                </c:pt>
                <c:pt idx="2664" formatCode="m/d/yyyy">
                  <c:v>40163</c:v>
                </c:pt>
                <c:pt idx="2665" formatCode="m/d/yyyy">
                  <c:v>40164</c:v>
                </c:pt>
                <c:pt idx="2666" formatCode="m/d/yyyy">
                  <c:v>40165</c:v>
                </c:pt>
                <c:pt idx="2667" formatCode="m/d/yyyy">
                  <c:v>40166</c:v>
                </c:pt>
                <c:pt idx="2668" formatCode="m/d/yyyy">
                  <c:v>40167</c:v>
                </c:pt>
                <c:pt idx="2669" formatCode="m/d/yyyy">
                  <c:v>40168</c:v>
                </c:pt>
                <c:pt idx="2670" formatCode="m/d/yyyy">
                  <c:v>40169</c:v>
                </c:pt>
                <c:pt idx="2671" formatCode="m/d/yyyy">
                  <c:v>40170</c:v>
                </c:pt>
                <c:pt idx="2672" formatCode="m/d/yyyy">
                  <c:v>40171</c:v>
                </c:pt>
                <c:pt idx="2673" formatCode="m/d/yyyy">
                  <c:v>40172</c:v>
                </c:pt>
                <c:pt idx="2674" formatCode="m/d/yyyy">
                  <c:v>40173</c:v>
                </c:pt>
                <c:pt idx="2675" formatCode="m/d/yyyy">
                  <c:v>40174</c:v>
                </c:pt>
                <c:pt idx="2676" formatCode="m/d/yyyy">
                  <c:v>40175</c:v>
                </c:pt>
                <c:pt idx="2677" formatCode="m/d/yyyy">
                  <c:v>40176</c:v>
                </c:pt>
                <c:pt idx="2678" formatCode="m/d/yyyy">
                  <c:v>40177</c:v>
                </c:pt>
                <c:pt idx="2679" formatCode="m/d/yyyy">
                  <c:v>40178</c:v>
                </c:pt>
                <c:pt idx="2680" formatCode="m/d/yyyy">
                  <c:v>40179</c:v>
                </c:pt>
                <c:pt idx="2681" formatCode="m/d/yyyy">
                  <c:v>40180</c:v>
                </c:pt>
                <c:pt idx="2682" formatCode="m/d/yyyy">
                  <c:v>40181</c:v>
                </c:pt>
                <c:pt idx="2683" formatCode="m/d/yyyy">
                  <c:v>40182</c:v>
                </c:pt>
                <c:pt idx="2684" formatCode="m/d/yyyy">
                  <c:v>40183</c:v>
                </c:pt>
                <c:pt idx="2685" formatCode="m/d/yyyy">
                  <c:v>40184</c:v>
                </c:pt>
                <c:pt idx="2686" formatCode="m/d/yyyy">
                  <c:v>40185</c:v>
                </c:pt>
                <c:pt idx="2687" formatCode="m/d/yyyy">
                  <c:v>40186</c:v>
                </c:pt>
                <c:pt idx="2688" formatCode="m/d/yyyy">
                  <c:v>40187</c:v>
                </c:pt>
                <c:pt idx="2689" formatCode="m/d/yyyy">
                  <c:v>40188</c:v>
                </c:pt>
                <c:pt idx="2690" formatCode="m/d/yyyy">
                  <c:v>40189</c:v>
                </c:pt>
                <c:pt idx="2691" formatCode="m/d/yyyy">
                  <c:v>40190</c:v>
                </c:pt>
                <c:pt idx="2692" formatCode="m/d/yyyy">
                  <c:v>40191</c:v>
                </c:pt>
                <c:pt idx="2693" formatCode="m/d/yyyy">
                  <c:v>40192</c:v>
                </c:pt>
                <c:pt idx="2694" formatCode="m/d/yyyy">
                  <c:v>40193</c:v>
                </c:pt>
                <c:pt idx="2695" formatCode="m/d/yyyy">
                  <c:v>40194</c:v>
                </c:pt>
                <c:pt idx="2696" formatCode="m/d/yyyy">
                  <c:v>40195</c:v>
                </c:pt>
                <c:pt idx="2697" formatCode="m/d/yyyy">
                  <c:v>40196</c:v>
                </c:pt>
                <c:pt idx="2698" formatCode="m/d/yyyy">
                  <c:v>40197</c:v>
                </c:pt>
                <c:pt idx="2699" formatCode="m/d/yyyy">
                  <c:v>40198</c:v>
                </c:pt>
                <c:pt idx="2700" formatCode="m/d/yyyy">
                  <c:v>40199</c:v>
                </c:pt>
                <c:pt idx="2701" formatCode="m/d/yyyy">
                  <c:v>40200</c:v>
                </c:pt>
                <c:pt idx="2702" formatCode="m/d/yyyy">
                  <c:v>40201</c:v>
                </c:pt>
                <c:pt idx="2703" formatCode="m/d/yyyy">
                  <c:v>40202</c:v>
                </c:pt>
                <c:pt idx="2704" formatCode="m/d/yyyy">
                  <c:v>40203</c:v>
                </c:pt>
                <c:pt idx="2705" formatCode="m/d/yyyy">
                  <c:v>40204</c:v>
                </c:pt>
                <c:pt idx="2706" formatCode="m/d/yyyy">
                  <c:v>40205</c:v>
                </c:pt>
                <c:pt idx="2707" formatCode="m/d/yyyy">
                  <c:v>40206</c:v>
                </c:pt>
                <c:pt idx="2708" formatCode="m/d/yyyy">
                  <c:v>40207</c:v>
                </c:pt>
                <c:pt idx="2709" formatCode="m/d/yyyy">
                  <c:v>40208</c:v>
                </c:pt>
                <c:pt idx="2710" formatCode="m/d/yyyy">
                  <c:v>40209</c:v>
                </c:pt>
                <c:pt idx="2711" formatCode="m/d/yyyy">
                  <c:v>40210</c:v>
                </c:pt>
                <c:pt idx="2712" formatCode="m/d/yyyy">
                  <c:v>40211</c:v>
                </c:pt>
                <c:pt idx="2713" formatCode="m/d/yyyy">
                  <c:v>40212</c:v>
                </c:pt>
                <c:pt idx="2714" formatCode="m/d/yyyy">
                  <c:v>40213</c:v>
                </c:pt>
                <c:pt idx="2715" formatCode="m/d/yyyy">
                  <c:v>40214</c:v>
                </c:pt>
                <c:pt idx="2716" formatCode="m/d/yyyy">
                  <c:v>40215</c:v>
                </c:pt>
                <c:pt idx="2717" formatCode="m/d/yyyy">
                  <c:v>40216</c:v>
                </c:pt>
                <c:pt idx="2718" formatCode="m/d/yyyy">
                  <c:v>40217</c:v>
                </c:pt>
                <c:pt idx="2719" formatCode="m/d/yyyy">
                  <c:v>40218</c:v>
                </c:pt>
                <c:pt idx="2720" formatCode="m/d/yyyy">
                  <c:v>40219</c:v>
                </c:pt>
                <c:pt idx="2721" formatCode="m/d/yyyy">
                  <c:v>40220</c:v>
                </c:pt>
                <c:pt idx="2722" formatCode="m/d/yyyy">
                  <c:v>40221</c:v>
                </c:pt>
                <c:pt idx="2723" formatCode="m/d/yyyy">
                  <c:v>40222</c:v>
                </c:pt>
                <c:pt idx="2724" formatCode="m/d/yyyy">
                  <c:v>40223</c:v>
                </c:pt>
                <c:pt idx="2725" formatCode="m/d/yyyy">
                  <c:v>40224</c:v>
                </c:pt>
                <c:pt idx="2726" formatCode="m/d/yyyy">
                  <c:v>40225</c:v>
                </c:pt>
                <c:pt idx="2727" formatCode="m/d/yyyy">
                  <c:v>40226</c:v>
                </c:pt>
                <c:pt idx="2728" formatCode="m/d/yyyy">
                  <c:v>40227</c:v>
                </c:pt>
                <c:pt idx="2729" formatCode="m/d/yyyy">
                  <c:v>40228</c:v>
                </c:pt>
                <c:pt idx="2730" formatCode="m/d/yyyy">
                  <c:v>40229</c:v>
                </c:pt>
                <c:pt idx="2731" formatCode="m/d/yyyy">
                  <c:v>40230</c:v>
                </c:pt>
                <c:pt idx="2732" formatCode="m/d/yyyy">
                  <c:v>40231</c:v>
                </c:pt>
                <c:pt idx="2733" formatCode="m/d/yyyy">
                  <c:v>40232</c:v>
                </c:pt>
                <c:pt idx="2734" formatCode="m/d/yyyy">
                  <c:v>40233</c:v>
                </c:pt>
                <c:pt idx="2735" formatCode="m/d/yyyy">
                  <c:v>40234</c:v>
                </c:pt>
                <c:pt idx="2736" formatCode="m/d/yyyy">
                  <c:v>40235</c:v>
                </c:pt>
                <c:pt idx="2737" formatCode="m/d/yyyy">
                  <c:v>40236</c:v>
                </c:pt>
                <c:pt idx="2738" formatCode="m/d/yyyy">
                  <c:v>40237</c:v>
                </c:pt>
                <c:pt idx="2739" formatCode="m/d/yyyy">
                  <c:v>40238</c:v>
                </c:pt>
                <c:pt idx="2740" formatCode="m/d/yyyy">
                  <c:v>40239</c:v>
                </c:pt>
                <c:pt idx="2741" formatCode="m/d/yyyy">
                  <c:v>40240</c:v>
                </c:pt>
                <c:pt idx="2742" formatCode="m/d/yyyy">
                  <c:v>40241</c:v>
                </c:pt>
                <c:pt idx="2743" formatCode="m/d/yyyy">
                  <c:v>40242</c:v>
                </c:pt>
                <c:pt idx="2744" formatCode="m/d/yyyy">
                  <c:v>40243</c:v>
                </c:pt>
                <c:pt idx="2745" formatCode="m/d/yyyy">
                  <c:v>40244</c:v>
                </c:pt>
                <c:pt idx="2746" formatCode="m/d/yyyy">
                  <c:v>40245</c:v>
                </c:pt>
                <c:pt idx="2747" formatCode="m/d/yyyy">
                  <c:v>40246</c:v>
                </c:pt>
                <c:pt idx="2748" formatCode="m/d/yyyy">
                  <c:v>40247</c:v>
                </c:pt>
                <c:pt idx="2749" formatCode="m/d/yyyy">
                  <c:v>40248</c:v>
                </c:pt>
                <c:pt idx="2750" formatCode="m/d/yyyy">
                  <c:v>40249</c:v>
                </c:pt>
                <c:pt idx="2751" formatCode="m/d/yyyy">
                  <c:v>40250</c:v>
                </c:pt>
                <c:pt idx="2752" formatCode="m/d/yyyy">
                  <c:v>40251</c:v>
                </c:pt>
                <c:pt idx="2753" formatCode="m/d/yyyy">
                  <c:v>40252</c:v>
                </c:pt>
                <c:pt idx="2754" formatCode="m/d/yyyy">
                  <c:v>40253</c:v>
                </c:pt>
                <c:pt idx="2755" formatCode="m/d/yyyy">
                  <c:v>40254</c:v>
                </c:pt>
                <c:pt idx="2756" formatCode="m/d/yyyy">
                  <c:v>40255</c:v>
                </c:pt>
                <c:pt idx="2757" formatCode="m/d/yyyy">
                  <c:v>40256</c:v>
                </c:pt>
                <c:pt idx="2758" formatCode="m/d/yyyy">
                  <c:v>40257</c:v>
                </c:pt>
                <c:pt idx="2759" formatCode="m/d/yyyy">
                  <c:v>40258</c:v>
                </c:pt>
                <c:pt idx="2760" formatCode="m/d/yyyy">
                  <c:v>40259</c:v>
                </c:pt>
                <c:pt idx="2761" formatCode="m/d/yyyy">
                  <c:v>40260</c:v>
                </c:pt>
                <c:pt idx="2762" formatCode="m/d/yyyy">
                  <c:v>40261</c:v>
                </c:pt>
                <c:pt idx="2763" formatCode="m/d/yyyy">
                  <c:v>40262</c:v>
                </c:pt>
                <c:pt idx="2764" formatCode="m/d/yyyy">
                  <c:v>40263</c:v>
                </c:pt>
                <c:pt idx="2765" formatCode="m/d/yyyy">
                  <c:v>40264</c:v>
                </c:pt>
                <c:pt idx="2766" formatCode="m/d/yyyy">
                  <c:v>40265</c:v>
                </c:pt>
                <c:pt idx="2767" formatCode="m/d/yyyy">
                  <c:v>40266</c:v>
                </c:pt>
                <c:pt idx="2768" formatCode="m/d/yyyy">
                  <c:v>40267</c:v>
                </c:pt>
                <c:pt idx="2769" formatCode="m/d/yyyy">
                  <c:v>40268</c:v>
                </c:pt>
                <c:pt idx="2770" formatCode="m/d/yyyy">
                  <c:v>40269</c:v>
                </c:pt>
                <c:pt idx="2771" formatCode="m/d/yyyy">
                  <c:v>40270</c:v>
                </c:pt>
                <c:pt idx="2772" formatCode="m/d/yyyy">
                  <c:v>40271</c:v>
                </c:pt>
                <c:pt idx="2773" formatCode="m/d/yyyy">
                  <c:v>40272</c:v>
                </c:pt>
                <c:pt idx="2774" formatCode="m/d/yyyy">
                  <c:v>40273</c:v>
                </c:pt>
                <c:pt idx="2775" formatCode="m/d/yyyy">
                  <c:v>40274</c:v>
                </c:pt>
                <c:pt idx="2776" formatCode="m/d/yyyy">
                  <c:v>40275</c:v>
                </c:pt>
                <c:pt idx="2777" formatCode="m/d/yyyy">
                  <c:v>40276</c:v>
                </c:pt>
                <c:pt idx="2778" formatCode="m/d/yyyy">
                  <c:v>40277</c:v>
                </c:pt>
                <c:pt idx="2779" formatCode="m/d/yyyy">
                  <c:v>40278</c:v>
                </c:pt>
                <c:pt idx="2780" formatCode="m/d/yyyy">
                  <c:v>40279</c:v>
                </c:pt>
                <c:pt idx="2781" formatCode="m/d/yyyy">
                  <c:v>40280</c:v>
                </c:pt>
                <c:pt idx="2782" formatCode="m/d/yyyy">
                  <c:v>40281</c:v>
                </c:pt>
                <c:pt idx="2783" formatCode="m/d/yyyy">
                  <c:v>40282</c:v>
                </c:pt>
                <c:pt idx="2784" formatCode="m/d/yyyy">
                  <c:v>40283</c:v>
                </c:pt>
                <c:pt idx="2785" formatCode="m/d/yyyy">
                  <c:v>40284</c:v>
                </c:pt>
                <c:pt idx="2786" formatCode="m/d/yyyy">
                  <c:v>40285</c:v>
                </c:pt>
                <c:pt idx="2787" formatCode="m/d/yyyy">
                  <c:v>40286</c:v>
                </c:pt>
                <c:pt idx="2788" formatCode="m/d/yyyy">
                  <c:v>40287</c:v>
                </c:pt>
                <c:pt idx="2789" formatCode="m/d/yyyy">
                  <c:v>40288</c:v>
                </c:pt>
                <c:pt idx="2790" formatCode="m/d/yyyy">
                  <c:v>40289</c:v>
                </c:pt>
                <c:pt idx="2791" formatCode="m/d/yyyy">
                  <c:v>40290</c:v>
                </c:pt>
                <c:pt idx="2792" formatCode="m/d/yyyy">
                  <c:v>40291</c:v>
                </c:pt>
                <c:pt idx="2793" formatCode="m/d/yyyy">
                  <c:v>40292</c:v>
                </c:pt>
                <c:pt idx="2794" formatCode="m/d/yyyy">
                  <c:v>40293</c:v>
                </c:pt>
                <c:pt idx="2795" formatCode="m/d/yyyy">
                  <c:v>40294</c:v>
                </c:pt>
                <c:pt idx="2796" formatCode="m/d/yyyy">
                  <c:v>40295</c:v>
                </c:pt>
                <c:pt idx="2797" formatCode="m/d/yyyy">
                  <c:v>40296</c:v>
                </c:pt>
                <c:pt idx="2798" formatCode="m/d/yyyy">
                  <c:v>40297</c:v>
                </c:pt>
                <c:pt idx="2799" formatCode="m/d/yyyy">
                  <c:v>40298</c:v>
                </c:pt>
                <c:pt idx="2800" formatCode="m/d/yyyy">
                  <c:v>40299</c:v>
                </c:pt>
                <c:pt idx="2801" formatCode="m/d/yyyy">
                  <c:v>40300</c:v>
                </c:pt>
                <c:pt idx="2802" formatCode="m/d/yyyy">
                  <c:v>40301</c:v>
                </c:pt>
                <c:pt idx="2803" formatCode="m/d/yyyy">
                  <c:v>40302</c:v>
                </c:pt>
                <c:pt idx="2804" formatCode="m/d/yyyy">
                  <c:v>40303</c:v>
                </c:pt>
                <c:pt idx="2805" formatCode="m/d/yyyy">
                  <c:v>40304</c:v>
                </c:pt>
                <c:pt idx="2806" formatCode="m/d/yyyy">
                  <c:v>40305</c:v>
                </c:pt>
                <c:pt idx="2807" formatCode="m/d/yyyy">
                  <c:v>40306</c:v>
                </c:pt>
                <c:pt idx="2808" formatCode="m/d/yyyy">
                  <c:v>40307</c:v>
                </c:pt>
                <c:pt idx="2809" formatCode="m/d/yyyy">
                  <c:v>40308</c:v>
                </c:pt>
                <c:pt idx="2810" formatCode="m/d/yyyy">
                  <c:v>40309</c:v>
                </c:pt>
                <c:pt idx="2811" formatCode="m/d/yyyy">
                  <c:v>40310</c:v>
                </c:pt>
                <c:pt idx="2812" formatCode="m/d/yyyy">
                  <c:v>40311</c:v>
                </c:pt>
                <c:pt idx="2813" formatCode="m/d/yyyy">
                  <c:v>40312</c:v>
                </c:pt>
                <c:pt idx="2814" formatCode="m/d/yyyy">
                  <c:v>40313</c:v>
                </c:pt>
                <c:pt idx="2815" formatCode="m/d/yyyy">
                  <c:v>40314</c:v>
                </c:pt>
                <c:pt idx="2816" formatCode="m/d/yyyy">
                  <c:v>40315</c:v>
                </c:pt>
                <c:pt idx="2817" formatCode="m/d/yyyy">
                  <c:v>40316</c:v>
                </c:pt>
                <c:pt idx="2818" formatCode="m/d/yyyy">
                  <c:v>40317</c:v>
                </c:pt>
                <c:pt idx="2819" formatCode="m/d/yyyy">
                  <c:v>40318</c:v>
                </c:pt>
                <c:pt idx="2820" formatCode="m/d/yyyy">
                  <c:v>40319</c:v>
                </c:pt>
                <c:pt idx="2821" formatCode="m/d/yyyy">
                  <c:v>40320</c:v>
                </c:pt>
                <c:pt idx="2822" formatCode="m/d/yyyy">
                  <c:v>40321</c:v>
                </c:pt>
                <c:pt idx="2823" formatCode="m/d/yyyy">
                  <c:v>40322</c:v>
                </c:pt>
                <c:pt idx="2824" formatCode="m/d/yyyy">
                  <c:v>40323</c:v>
                </c:pt>
                <c:pt idx="2825" formatCode="m/d/yyyy">
                  <c:v>40324</c:v>
                </c:pt>
                <c:pt idx="2826" formatCode="m/d/yyyy">
                  <c:v>40325</c:v>
                </c:pt>
                <c:pt idx="2827" formatCode="m/d/yyyy">
                  <c:v>40326</c:v>
                </c:pt>
                <c:pt idx="2828" formatCode="m/d/yyyy">
                  <c:v>40327</c:v>
                </c:pt>
                <c:pt idx="2829" formatCode="m/d/yyyy">
                  <c:v>40328</c:v>
                </c:pt>
                <c:pt idx="2830" formatCode="m/d/yyyy">
                  <c:v>40329</c:v>
                </c:pt>
                <c:pt idx="2831" formatCode="m/d/yyyy">
                  <c:v>40330</c:v>
                </c:pt>
                <c:pt idx="2832" formatCode="m/d/yyyy">
                  <c:v>40331</c:v>
                </c:pt>
                <c:pt idx="2833" formatCode="m/d/yyyy">
                  <c:v>40332</c:v>
                </c:pt>
                <c:pt idx="2834" formatCode="m/d/yyyy">
                  <c:v>40333</c:v>
                </c:pt>
                <c:pt idx="2835" formatCode="m/d/yyyy">
                  <c:v>40334</c:v>
                </c:pt>
                <c:pt idx="2836" formatCode="m/d/yyyy">
                  <c:v>40335</c:v>
                </c:pt>
                <c:pt idx="2837" formatCode="m/d/yyyy">
                  <c:v>40336</c:v>
                </c:pt>
                <c:pt idx="2838" formatCode="m/d/yyyy">
                  <c:v>40337</c:v>
                </c:pt>
                <c:pt idx="2839" formatCode="m/d/yyyy">
                  <c:v>40338</c:v>
                </c:pt>
                <c:pt idx="2840" formatCode="m/d/yyyy">
                  <c:v>40339</c:v>
                </c:pt>
                <c:pt idx="2841" formatCode="m/d/yyyy">
                  <c:v>40340</c:v>
                </c:pt>
                <c:pt idx="2842" formatCode="m/d/yyyy">
                  <c:v>40341</c:v>
                </c:pt>
                <c:pt idx="2843" formatCode="m/d/yyyy">
                  <c:v>40342</c:v>
                </c:pt>
                <c:pt idx="2844" formatCode="m/d/yyyy">
                  <c:v>40343</c:v>
                </c:pt>
                <c:pt idx="2845" formatCode="m/d/yyyy">
                  <c:v>40344</c:v>
                </c:pt>
                <c:pt idx="2846" formatCode="m/d/yyyy">
                  <c:v>40345</c:v>
                </c:pt>
                <c:pt idx="2847" formatCode="m/d/yyyy">
                  <c:v>40346</c:v>
                </c:pt>
                <c:pt idx="2848" formatCode="m/d/yyyy">
                  <c:v>40347</c:v>
                </c:pt>
                <c:pt idx="2849" formatCode="m/d/yyyy">
                  <c:v>40348</c:v>
                </c:pt>
                <c:pt idx="2850" formatCode="m/d/yyyy">
                  <c:v>40349</c:v>
                </c:pt>
                <c:pt idx="2851" formatCode="m/d/yyyy">
                  <c:v>40350</c:v>
                </c:pt>
                <c:pt idx="2852" formatCode="m/d/yyyy">
                  <c:v>40351</c:v>
                </c:pt>
                <c:pt idx="2853" formatCode="m/d/yyyy">
                  <c:v>40352</c:v>
                </c:pt>
                <c:pt idx="2854" formatCode="m/d/yyyy">
                  <c:v>40353</c:v>
                </c:pt>
                <c:pt idx="2855" formatCode="m/d/yyyy">
                  <c:v>40354</c:v>
                </c:pt>
                <c:pt idx="2856" formatCode="m/d/yyyy">
                  <c:v>40355</c:v>
                </c:pt>
                <c:pt idx="2857" formatCode="m/d/yyyy">
                  <c:v>40356</c:v>
                </c:pt>
                <c:pt idx="2858" formatCode="m/d/yyyy">
                  <c:v>40357</c:v>
                </c:pt>
                <c:pt idx="2859" formatCode="m/d/yyyy">
                  <c:v>40358</c:v>
                </c:pt>
                <c:pt idx="2860" formatCode="m/d/yyyy">
                  <c:v>40359</c:v>
                </c:pt>
                <c:pt idx="2861" formatCode="m/d/yyyy">
                  <c:v>40360</c:v>
                </c:pt>
                <c:pt idx="2862" formatCode="m/d/yyyy">
                  <c:v>40361</c:v>
                </c:pt>
                <c:pt idx="2863" formatCode="m/d/yyyy">
                  <c:v>40362</c:v>
                </c:pt>
                <c:pt idx="2864" formatCode="m/d/yyyy">
                  <c:v>40363</c:v>
                </c:pt>
                <c:pt idx="2865" formatCode="m/d/yyyy">
                  <c:v>40364</c:v>
                </c:pt>
                <c:pt idx="2866" formatCode="m/d/yyyy">
                  <c:v>40365</c:v>
                </c:pt>
                <c:pt idx="2867" formatCode="m/d/yyyy">
                  <c:v>40366</c:v>
                </c:pt>
                <c:pt idx="2868" formatCode="m/d/yyyy">
                  <c:v>40367</c:v>
                </c:pt>
                <c:pt idx="2869" formatCode="m/d/yyyy">
                  <c:v>40368</c:v>
                </c:pt>
                <c:pt idx="2870" formatCode="m/d/yyyy">
                  <c:v>40369</c:v>
                </c:pt>
                <c:pt idx="2871" formatCode="m/d/yyyy">
                  <c:v>40370</c:v>
                </c:pt>
                <c:pt idx="2872" formatCode="m/d/yyyy">
                  <c:v>40371</c:v>
                </c:pt>
                <c:pt idx="2873" formatCode="m/d/yyyy">
                  <c:v>40372</c:v>
                </c:pt>
                <c:pt idx="2874" formatCode="m/d/yyyy">
                  <c:v>40373</c:v>
                </c:pt>
                <c:pt idx="2875" formatCode="m/d/yyyy">
                  <c:v>40374</c:v>
                </c:pt>
                <c:pt idx="2876" formatCode="m/d/yyyy">
                  <c:v>40375</c:v>
                </c:pt>
                <c:pt idx="2877" formatCode="m/d/yyyy">
                  <c:v>40376</c:v>
                </c:pt>
                <c:pt idx="2878" formatCode="m/d/yyyy">
                  <c:v>40377</c:v>
                </c:pt>
                <c:pt idx="2879" formatCode="m/d/yyyy">
                  <c:v>40378</c:v>
                </c:pt>
                <c:pt idx="2880" formatCode="m/d/yyyy">
                  <c:v>40379</c:v>
                </c:pt>
                <c:pt idx="2881" formatCode="m/d/yyyy">
                  <c:v>40380</c:v>
                </c:pt>
                <c:pt idx="2882" formatCode="m/d/yyyy">
                  <c:v>40381</c:v>
                </c:pt>
                <c:pt idx="2883" formatCode="m/d/yyyy">
                  <c:v>40382</c:v>
                </c:pt>
                <c:pt idx="2884" formatCode="m/d/yyyy">
                  <c:v>40383</c:v>
                </c:pt>
                <c:pt idx="2885" formatCode="m/d/yyyy">
                  <c:v>40384</c:v>
                </c:pt>
                <c:pt idx="2886" formatCode="m/d/yyyy">
                  <c:v>40385</c:v>
                </c:pt>
                <c:pt idx="2887" formatCode="m/d/yyyy">
                  <c:v>40386</c:v>
                </c:pt>
                <c:pt idx="2888" formatCode="m/d/yyyy">
                  <c:v>40387</c:v>
                </c:pt>
                <c:pt idx="2889" formatCode="m/d/yyyy">
                  <c:v>40388</c:v>
                </c:pt>
                <c:pt idx="2890" formatCode="m/d/yyyy">
                  <c:v>40389</c:v>
                </c:pt>
                <c:pt idx="2891" formatCode="m/d/yyyy">
                  <c:v>40390</c:v>
                </c:pt>
                <c:pt idx="2892" formatCode="m/d/yyyy">
                  <c:v>40391</c:v>
                </c:pt>
                <c:pt idx="2893" formatCode="m/d/yyyy">
                  <c:v>40392</c:v>
                </c:pt>
                <c:pt idx="2894" formatCode="m/d/yyyy">
                  <c:v>40393</c:v>
                </c:pt>
                <c:pt idx="2895" formatCode="m/d/yyyy">
                  <c:v>40394</c:v>
                </c:pt>
                <c:pt idx="2896" formatCode="m/d/yyyy">
                  <c:v>40395</c:v>
                </c:pt>
                <c:pt idx="2897" formatCode="m/d/yyyy">
                  <c:v>40396</c:v>
                </c:pt>
                <c:pt idx="2898" formatCode="m/d/yyyy">
                  <c:v>40397</c:v>
                </c:pt>
                <c:pt idx="2899" formatCode="m/d/yyyy">
                  <c:v>40398</c:v>
                </c:pt>
                <c:pt idx="2900" formatCode="m/d/yyyy">
                  <c:v>40399</c:v>
                </c:pt>
                <c:pt idx="2901" formatCode="m/d/yyyy">
                  <c:v>40400</c:v>
                </c:pt>
                <c:pt idx="2902" formatCode="m/d/yyyy">
                  <c:v>40401</c:v>
                </c:pt>
                <c:pt idx="2903" formatCode="m/d/yyyy">
                  <c:v>40402</c:v>
                </c:pt>
                <c:pt idx="2904" formatCode="m/d/yyyy">
                  <c:v>40403</c:v>
                </c:pt>
                <c:pt idx="2905" formatCode="m/d/yyyy">
                  <c:v>40404</c:v>
                </c:pt>
                <c:pt idx="2906" formatCode="m/d/yyyy">
                  <c:v>40405</c:v>
                </c:pt>
                <c:pt idx="2907" formatCode="m/d/yyyy">
                  <c:v>40406</c:v>
                </c:pt>
                <c:pt idx="2908" formatCode="m/d/yyyy">
                  <c:v>40407</c:v>
                </c:pt>
                <c:pt idx="2909" formatCode="m/d/yyyy">
                  <c:v>40408</c:v>
                </c:pt>
                <c:pt idx="2910" formatCode="m/d/yyyy">
                  <c:v>40409</c:v>
                </c:pt>
                <c:pt idx="2911" formatCode="m/d/yyyy">
                  <c:v>40410</c:v>
                </c:pt>
                <c:pt idx="2912" formatCode="m/d/yyyy">
                  <c:v>40411</c:v>
                </c:pt>
                <c:pt idx="2913" formatCode="m/d/yyyy">
                  <c:v>40412</c:v>
                </c:pt>
                <c:pt idx="2914" formatCode="m/d/yyyy">
                  <c:v>40413</c:v>
                </c:pt>
                <c:pt idx="2915" formatCode="m/d/yyyy">
                  <c:v>40414</c:v>
                </c:pt>
                <c:pt idx="2916" formatCode="m/d/yyyy">
                  <c:v>40415</c:v>
                </c:pt>
                <c:pt idx="2917" formatCode="m/d/yyyy">
                  <c:v>40416</c:v>
                </c:pt>
                <c:pt idx="2918" formatCode="m/d/yyyy">
                  <c:v>40417</c:v>
                </c:pt>
                <c:pt idx="2919" formatCode="m/d/yyyy">
                  <c:v>40418</c:v>
                </c:pt>
                <c:pt idx="2920" formatCode="m/d/yyyy">
                  <c:v>40419</c:v>
                </c:pt>
                <c:pt idx="2921" formatCode="m/d/yyyy">
                  <c:v>40420</c:v>
                </c:pt>
                <c:pt idx="2922" formatCode="m/d/yyyy">
                  <c:v>40421</c:v>
                </c:pt>
                <c:pt idx="2923" formatCode="m/d/yyyy">
                  <c:v>40422</c:v>
                </c:pt>
                <c:pt idx="2924" formatCode="m/d/yyyy">
                  <c:v>40423</c:v>
                </c:pt>
                <c:pt idx="2925" formatCode="m/d/yyyy">
                  <c:v>40424</c:v>
                </c:pt>
                <c:pt idx="2926" formatCode="m/d/yyyy">
                  <c:v>40425</c:v>
                </c:pt>
                <c:pt idx="2927" formatCode="m/d/yyyy">
                  <c:v>40426</c:v>
                </c:pt>
                <c:pt idx="2928" formatCode="m/d/yyyy">
                  <c:v>40427</c:v>
                </c:pt>
                <c:pt idx="2929" formatCode="m/d/yyyy">
                  <c:v>40428</c:v>
                </c:pt>
                <c:pt idx="2930" formatCode="m/d/yyyy">
                  <c:v>40429</c:v>
                </c:pt>
                <c:pt idx="2931" formatCode="m/d/yyyy">
                  <c:v>40430</c:v>
                </c:pt>
                <c:pt idx="2932" formatCode="m/d/yyyy">
                  <c:v>40431</c:v>
                </c:pt>
                <c:pt idx="2933" formatCode="m/d/yyyy">
                  <c:v>40432</c:v>
                </c:pt>
                <c:pt idx="2934" formatCode="m/d/yyyy">
                  <c:v>40433</c:v>
                </c:pt>
                <c:pt idx="2935" formatCode="m/d/yyyy">
                  <c:v>40434</c:v>
                </c:pt>
                <c:pt idx="2936" formatCode="m/d/yyyy">
                  <c:v>40435</c:v>
                </c:pt>
                <c:pt idx="2937" formatCode="m/d/yyyy">
                  <c:v>40436</c:v>
                </c:pt>
                <c:pt idx="2938" formatCode="m/d/yyyy">
                  <c:v>40437</c:v>
                </c:pt>
                <c:pt idx="2939" formatCode="m/d/yyyy">
                  <c:v>40438</c:v>
                </c:pt>
                <c:pt idx="2940" formatCode="m/d/yyyy">
                  <c:v>40439</c:v>
                </c:pt>
                <c:pt idx="2941" formatCode="m/d/yyyy">
                  <c:v>40440</c:v>
                </c:pt>
                <c:pt idx="2942" formatCode="m/d/yyyy">
                  <c:v>40441</c:v>
                </c:pt>
                <c:pt idx="2943" formatCode="m/d/yyyy">
                  <c:v>40442</c:v>
                </c:pt>
                <c:pt idx="2944" formatCode="m/d/yyyy">
                  <c:v>40443</c:v>
                </c:pt>
                <c:pt idx="2945" formatCode="m/d/yyyy">
                  <c:v>40444</c:v>
                </c:pt>
                <c:pt idx="2946" formatCode="m/d/yyyy">
                  <c:v>40445</c:v>
                </c:pt>
                <c:pt idx="2947" formatCode="m/d/yyyy">
                  <c:v>40446</c:v>
                </c:pt>
                <c:pt idx="2948" formatCode="m/d/yyyy">
                  <c:v>40447</c:v>
                </c:pt>
                <c:pt idx="2949" formatCode="m/d/yyyy">
                  <c:v>40448</c:v>
                </c:pt>
                <c:pt idx="2950" formatCode="m/d/yyyy">
                  <c:v>40449</c:v>
                </c:pt>
                <c:pt idx="2951" formatCode="m/d/yyyy">
                  <c:v>40450</c:v>
                </c:pt>
                <c:pt idx="2952" formatCode="m/d/yyyy">
                  <c:v>40451</c:v>
                </c:pt>
                <c:pt idx="2953" formatCode="m/d/yyyy">
                  <c:v>40452</c:v>
                </c:pt>
                <c:pt idx="2954" formatCode="m/d/yyyy">
                  <c:v>40453</c:v>
                </c:pt>
                <c:pt idx="2955" formatCode="m/d/yyyy">
                  <c:v>40454</c:v>
                </c:pt>
                <c:pt idx="2956" formatCode="m/d/yyyy">
                  <c:v>40455</c:v>
                </c:pt>
                <c:pt idx="2957" formatCode="m/d/yyyy">
                  <c:v>40456</c:v>
                </c:pt>
                <c:pt idx="2958" formatCode="m/d/yyyy">
                  <c:v>40457</c:v>
                </c:pt>
                <c:pt idx="2959" formatCode="m/d/yyyy">
                  <c:v>40458</c:v>
                </c:pt>
                <c:pt idx="2960" formatCode="m/d/yyyy">
                  <c:v>40459</c:v>
                </c:pt>
                <c:pt idx="2961" formatCode="m/d/yyyy">
                  <c:v>40460</c:v>
                </c:pt>
                <c:pt idx="2962" formatCode="m/d/yyyy">
                  <c:v>40461</c:v>
                </c:pt>
                <c:pt idx="2963" formatCode="m/d/yyyy">
                  <c:v>40462</c:v>
                </c:pt>
                <c:pt idx="2964" formatCode="m/d/yyyy">
                  <c:v>40463</c:v>
                </c:pt>
                <c:pt idx="2965" formatCode="m/d/yyyy">
                  <c:v>40464</c:v>
                </c:pt>
                <c:pt idx="2966" formatCode="m/d/yyyy">
                  <c:v>40465</c:v>
                </c:pt>
                <c:pt idx="2967" formatCode="m/d/yyyy">
                  <c:v>40466</c:v>
                </c:pt>
                <c:pt idx="2968" formatCode="m/d/yyyy">
                  <c:v>40467</c:v>
                </c:pt>
                <c:pt idx="2969" formatCode="m/d/yyyy">
                  <c:v>40468</c:v>
                </c:pt>
                <c:pt idx="2970" formatCode="m/d/yyyy">
                  <c:v>40469</c:v>
                </c:pt>
                <c:pt idx="2971" formatCode="m/d/yyyy">
                  <c:v>40470</c:v>
                </c:pt>
                <c:pt idx="2972" formatCode="m/d/yyyy">
                  <c:v>40471</c:v>
                </c:pt>
                <c:pt idx="2973" formatCode="m/d/yyyy">
                  <c:v>40472</c:v>
                </c:pt>
                <c:pt idx="2974" formatCode="m/d/yyyy">
                  <c:v>40473</c:v>
                </c:pt>
                <c:pt idx="2975" formatCode="m/d/yyyy">
                  <c:v>40474</c:v>
                </c:pt>
                <c:pt idx="2976" formatCode="m/d/yyyy">
                  <c:v>40475</c:v>
                </c:pt>
                <c:pt idx="2977" formatCode="m/d/yyyy">
                  <c:v>40476</c:v>
                </c:pt>
                <c:pt idx="2978" formatCode="m/d/yyyy">
                  <c:v>40477</c:v>
                </c:pt>
                <c:pt idx="2979" formatCode="m/d/yyyy">
                  <c:v>40478</c:v>
                </c:pt>
                <c:pt idx="2980" formatCode="m/d/yyyy">
                  <c:v>40479</c:v>
                </c:pt>
                <c:pt idx="2981" formatCode="m/d/yyyy">
                  <c:v>40480</c:v>
                </c:pt>
                <c:pt idx="2982" formatCode="m/d/yyyy">
                  <c:v>40481</c:v>
                </c:pt>
                <c:pt idx="2983" formatCode="m/d/yyyy">
                  <c:v>40482</c:v>
                </c:pt>
                <c:pt idx="2984" formatCode="m/d/yyyy">
                  <c:v>40483</c:v>
                </c:pt>
                <c:pt idx="2985" formatCode="m/d/yyyy">
                  <c:v>40484</c:v>
                </c:pt>
                <c:pt idx="2986" formatCode="m/d/yyyy">
                  <c:v>40485</c:v>
                </c:pt>
                <c:pt idx="2987" formatCode="m/d/yyyy">
                  <c:v>40486</c:v>
                </c:pt>
                <c:pt idx="2988" formatCode="m/d/yyyy">
                  <c:v>40487</c:v>
                </c:pt>
                <c:pt idx="2989" formatCode="m/d/yyyy">
                  <c:v>40488</c:v>
                </c:pt>
                <c:pt idx="2990" formatCode="m/d/yyyy">
                  <c:v>40489</c:v>
                </c:pt>
                <c:pt idx="2991" formatCode="m/d/yyyy">
                  <c:v>40490</c:v>
                </c:pt>
                <c:pt idx="2992" formatCode="m/d/yyyy">
                  <c:v>40491</c:v>
                </c:pt>
                <c:pt idx="2993" formatCode="m/d/yyyy">
                  <c:v>40492</c:v>
                </c:pt>
                <c:pt idx="2994" formatCode="m/d/yyyy">
                  <c:v>40493</c:v>
                </c:pt>
                <c:pt idx="2995" formatCode="m/d/yyyy">
                  <c:v>40494</c:v>
                </c:pt>
                <c:pt idx="2996" formatCode="m/d/yyyy">
                  <c:v>40495</c:v>
                </c:pt>
                <c:pt idx="2997" formatCode="m/d/yyyy">
                  <c:v>40496</c:v>
                </c:pt>
                <c:pt idx="2998" formatCode="m/d/yyyy">
                  <c:v>40497</c:v>
                </c:pt>
                <c:pt idx="2999" formatCode="m/d/yyyy">
                  <c:v>40498</c:v>
                </c:pt>
                <c:pt idx="3000" formatCode="m/d/yyyy">
                  <c:v>40499</c:v>
                </c:pt>
                <c:pt idx="3001" formatCode="m/d/yyyy">
                  <c:v>40500</c:v>
                </c:pt>
                <c:pt idx="3002" formatCode="m/d/yyyy">
                  <c:v>40501</c:v>
                </c:pt>
                <c:pt idx="3003" formatCode="m/d/yyyy">
                  <c:v>40502</c:v>
                </c:pt>
                <c:pt idx="3004" formatCode="m/d/yyyy">
                  <c:v>40503</c:v>
                </c:pt>
                <c:pt idx="3005" formatCode="m/d/yyyy">
                  <c:v>40504</c:v>
                </c:pt>
                <c:pt idx="3006" formatCode="m/d/yyyy">
                  <c:v>40505</c:v>
                </c:pt>
                <c:pt idx="3007" formatCode="m/d/yyyy">
                  <c:v>40506</c:v>
                </c:pt>
                <c:pt idx="3008" formatCode="m/d/yyyy">
                  <c:v>40507</c:v>
                </c:pt>
                <c:pt idx="3009" formatCode="m/d/yyyy">
                  <c:v>40508</c:v>
                </c:pt>
                <c:pt idx="3010" formatCode="m/d/yyyy">
                  <c:v>40509</c:v>
                </c:pt>
                <c:pt idx="3011" formatCode="m/d/yyyy">
                  <c:v>40510</c:v>
                </c:pt>
                <c:pt idx="3012" formatCode="m/d/yyyy">
                  <c:v>40511</c:v>
                </c:pt>
                <c:pt idx="3013" formatCode="m/d/yyyy">
                  <c:v>40512</c:v>
                </c:pt>
                <c:pt idx="3014" formatCode="m/d/yyyy">
                  <c:v>40513</c:v>
                </c:pt>
                <c:pt idx="3015" formatCode="m/d/yyyy">
                  <c:v>40514</c:v>
                </c:pt>
                <c:pt idx="3016" formatCode="m/d/yyyy">
                  <c:v>40515</c:v>
                </c:pt>
                <c:pt idx="3017" formatCode="m/d/yyyy">
                  <c:v>40516</c:v>
                </c:pt>
                <c:pt idx="3018" formatCode="m/d/yyyy">
                  <c:v>40517</c:v>
                </c:pt>
                <c:pt idx="3019" formatCode="m/d/yyyy">
                  <c:v>40518</c:v>
                </c:pt>
                <c:pt idx="3020" formatCode="m/d/yyyy">
                  <c:v>40519</c:v>
                </c:pt>
                <c:pt idx="3021" formatCode="m/d/yyyy">
                  <c:v>40520</c:v>
                </c:pt>
                <c:pt idx="3022" formatCode="m/d/yyyy">
                  <c:v>40521</c:v>
                </c:pt>
                <c:pt idx="3023" formatCode="m/d/yyyy">
                  <c:v>40522</c:v>
                </c:pt>
                <c:pt idx="3024" formatCode="m/d/yyyy">
                  <c:v>40523</c:v>
                </c:pt>
                <c:pt idx="3025" formatCode="m/d/yyyy">
                  <c:v>40524</c:v>
                </c:pt>
                <c:pt idx="3026" formatCode="m/d/yyyy">
                  <c:v>40525</c:v>
                </c:pt>
                <c:pt idx="3027" formatCode="m/d/yyyy">
                  <c:v>40526</c:v>
                </c:pt>
                <c:pt idx="3028" formatCode="m/d/yyyy">
                  <c:v>40527</c:v>
                </c:pt>
                <c:pt idx="3029" formatCode="m/d/yyyy">
                  <c:v>40528</c:v>
                </c:pt>
                <c:pt idx="3030" formatCode="m/d/yyyy">
                  <c:v>40529</c:v>
                </c:pt>
                <c:pt idx="3031" formatCode="m/d/yyyy">
                  <c:v>40530</c:v>
                </c:pt>
                <c:pt idx="3032" formatCode="m/d/yyyy">
                  <c:v>40531</c:v>
                </c:pt>
                <c:pt idx="3033" formatCode="m/d/yyyy">
                  <c:v>40532</c:v>
                </c:pt>
                <c:pt idx="3034" formatCode="m/d/yyyy">
                  <c:v>40533</c:v>
                </c:pt>
                <c:pt idx="3035" formatCode="m/d/yyyy">
                  <c:v>40534</c:v>
                </c:pt>
                <c:pt idx="3036" formatCode="m/d/yyyy">
                  <c:v>40535</c:v>
                </c:pt>
                <c:pt idx="3037" formatCode="m/d/yyyy">
                  <c:v>40536</c:v>
                </c:pt>
                <c:pt idx="3038" formatCode="m/d/yyyy">
                  <c:v>40537</c:v>
                </c:pt>
                <c:pt idx="3039" formatCode="m/d/yyyy">
                  <c:v>40538</c:v>
                </c:pt>
                <c:pt idx="3040" formatCode="m/d/yyyy">
                  <c:v>40539</c:v>
                </c:pt>
                <c:pt idx="3041" formatCode="m/d/yyyy">
                  <c:v>40540</c:v>
                </c:pt>
                <c:pt idx="3042" formatCode="m/d/yyyy">
                  <c:v>40541</c:v>
                </c:pt>
                <c:pt idx="3043" formatCode="m/d/yyyy">
                  <c:v>40542</c:v>
                </c:pt>
                <c:pt idx="3044" formatCode="m/d/yyyy">
                  <c:v>40543</c:v>
                </c:pt>
                <c:pt idx="3045" formatCode="m/d/yyyy">
                  <c:v>40544</c:v>
                </c:pt>
                <c:pt idx="3046" formatCode="m/d/yyyy">
                  <c:v>40545</c:v>
                </c:pt>
                <c:pt idx="3047" formatCode="m/d/yyyy">
                  <c:v>40546</c:v>
                </c:pt>
                <c:pt idx="3048" formatCode="m/d/yyyy">
                  <c:v>40547</c:v>
                </c:pt>
                <c:pt idx="3049" formatCode="m/d/yyyy">
                  <c:v>40548</c:v>
                </c:pt>
                <c:pt idx="3050" formatCode="m/d/yyyy">
                  <c:v>40549</c:v>
                </c:pt>
                <c:pt idx="3051" formatCode="m/d/yyyy">
                  <c:v>40550</c:v>
                </c:pt>
                <c:pt idx="3052" formatCode="m/d/yyyy">
                  <c:v>40551</c:v>
                </c:pt>
                <c:pt idx="3053" formatCode="m/d/yyyy">
                  <c:v>40552</c:v>
                </c:pt>
                <c:pt idx="3054" formatCode="m/d/yyyy">
                  <c:v>40553</c:v>
                </c:pt>
                <c:pt idx="3055" formatCode="m/d/yyyy">
                  <c:v>40554</c:v>
                </c:pt>
                <c:pt idx="3056" formatCode="m/d/yyyy">
                  <c:v>40555</c:v>
                </c:pt>
                <c:pt idx="3057" formatCode="m/d/yyyy">
                  <c:v>40556</c:v>
                </c:pt>
                <c:pt idx="3058" formatCode="m/d/yyyy">
                  <c:v>40557</c:v>
                </c:pt>
                <c:pt idx="3059" formatCode="m/d/yyyy">
                  <c:v>40558</c:v>
                </c:pt>
                <c:pt idx="3060" formatCode="m/d/yyyy">
                  <c:v>40559</c:v>
                </c:pt>
                <c:pt idx="3061" formatCode="m/d/yyyy">
                  <c:v>40560</c:v>
                </c:pt>
                <c:pt idx="3062" formatCode="m/d/yyyy">
                  <c:v>40561</c:v>
                </c:pt>
                <c:pt idx="3063" formatCode="m/d/yyyy">
                  <c:v>40562</c:v>
                </c:pt>
                <c:pt idx="3064" formatCode="m/d/yyyy">
                  <c:v>40563</c:v>
                </c:pt>
              </c:numCache>
            </c:numRef>
          </c:cat>
          <c:val>
            <c:numRef>
              <c:f>'GW Elev'!$G$225:$G$3289</c:f>
              <c:numCache>
                <c:formatCode>General</c:formatCode>
                <c:ptCount val="3065"/>
                <c:pt idx="610" formatCode="_(* #,##0.0_);_(* \(#,##0.0\);_(* &quot;-&quot;??_);_(@_)">
                  <c:v>1281.1789999999999</c:v>
                </c:pt>
                <c:pt idx="611" formatCode="_(* #,##0.0_);_(* \(#,##0.0\);_(* &quot;-&quot;??_);_(@_)">
                  <c:v>1281.2528333333328</c:v>
                </c:pt>
                <c:pt idx="612" formatCode="_(* #,##0.0_);_(* \(#,##0.0\);_(* &quot;-&quot;??_);_(@_)">
                  <c:v>1281.2713333333243</c:v>
                </c:pt>
                <c:pt idx="613" formatCode="_(* #,##0.0_);_(* \(#,##0.0\);_(* &quot;-&quot;??_);_(@_)">
                  <c:v>1281.3096666666681</c:v>
                </c:pt>
                <c:pt idx="614" formatCode="_(* #,##0.0_);_(* \(#,##0.0\);_(* &quot;-&quot;??_);_(@_)">
                  <c:v>1281.4373333333328</c:v>
                </c:pt>
                <c:pt idx="615" formatCode="_(* #,##0.0_);_(* \(#,##0.0\);_(* &quot;-&quot;??_);_(@_)">
                  <c:v>1281.491</c:v>
                </c:pt>
                <c:pt idx="616" formatCode="_(* #,##0.0_);_(* \(#,##0.0\);_(* &quot;-&quot;??_);_(@_)">
                  <c:v>1281.5416666666667</c:v>
                </c:pt>
                <c:pt idx="617" formatCode="_(* #,##0.0_);_(* \(#,##0.0\);_(* &quot;-&quot;??_);_(@_)">
                  <c:v>1281.6655000000001</c:v>
                </c:pt>
                <c:pt idx="618" formatCode="_(* #,##0.0_);_(* \(#,##0.0\);_(* &quot;-&quot;??_);_(@_)">
                  <c:v>1281.7576666666757</c:v>
                </c:pt>
                <c:pt idx="619" formatCode="_(* #,##0.0_);_(* \(#,##0.0\);_(* &quot;-&quot;??_);_(@_)">
                  <c:v>1281.5148333333298</c:v>
                </c:pt>
                <c:pt idx="620" formatCode="_(* #,##0.0_);_(* \(#,##0.0\);_(* &quot;-&quot;??_);_(@_)">
                  <c:v>1281.3905</c:v>
                </c:pt>
                <c:pt idx="621" formatCode="_(* #,##0.0_);_(* \(#,##0.0\);_(* &quot;-&quot;??_);_(@_)">
                  <c:v>1281.4070000000011</c:v>
                </c:pt>
                <c:pt idx="622" formatCode="_(* #,##0.0_);_(* \(#,##0.0\);_(* &quot;-&quot;??_);_(@_)">
                  <c:v>1281.712</c:v>
                </c:pt>
                <c:pt idx="623" formatCode="_(* #,##0.0_);_(* \(#,##0.0\);_(* &quot;-&quot;??_);_(@_)">
                  <c:v>1281.8709999999999</c:v>
                </c:pt>
                <c:pt idx="624" formatCode="_(* #,##0.0_);_(* \(#,##0.0\);_(* &quot;-&quot;??_);_(@_)">
                  <c:v>1281.9036666666711</c:v>
                </c:pt>
                <c:pt idx="625" formatCode="_(* #,##0.0_);_(* \(#,##0.0\);_(* &quot;-&quot;??_);_(@_)">
                  <c:v>1281.9906666666711</c:v>
                </c:pt>
                <c:pt idx="626" formatCode="_(* #,##0.0_);_(* \(#,##0.0\);_(* &quot;-&quot;??_);_(@_)">
                  <c:v>1281.92</c:v>
                </c:pt>
                <c:pt idx="627" formatCode="_(* #,##0.0_);_(* \(#,##0.0\);_(* &quot;-&quot;??_);_(@_)">
                  <c:v>1281.7453333333328</c:v>
                </c:pt>
                <c:pt idx="628" formatCode="_(* #,##0.0_);_(* \(#,##0.0\);_(* &quot;-&quot;??_);_(@_)">
                  <c:v>1281.7326666666681</c:v>
                </c:pt>
                <c:pt idx="629" formatCode="_(* #,##0.0_);_(* \(#,##0.0\);_(* &quot;-&quot;??_);_(@_)">
                  <c:v>1281.6175000000001</c:v>
                </c:pt>
                <c:pt idx="630" formatCode="_(* #,##0.0_);_(* \(#,##0.0\);_(* &quot;-&quot;??_);_(@_)">
                  <c:v>1281.5231666666666</c:v>
                </c:pt>
                <c:pt idx="631" formatCode="_(* #,##0.0_);_(* \(#,##0.0\);_(* &quot;-&quot;??_);_(@_)">
                  <c:v>1281.4649999999999</c:v>
                </c:pt>
                <c:pt idx="632" formatCode="_(* #,##0.0_);_(* \(#,##0.0\);_(* &quot;-&quot;??_);_(@_)">
                  <c:v>1281.4484999999997</c:v>
                </c:pt>
                <c:pt idx="633" formatCode="_(* #,##0.0_);_(* \(#,##0.0\);_(* &quot;-&quot;??_);_(@_)">
                  <c:v>1281.3933333333189</c:v>
                </c:pt>
                <c:pt idx="634" formatCode="_(* #,##0.0_);_(* \(#,##0.0\);_(* &quot;-&quot;??_);_(@_)">
                  <c:v>1281.4166666666799</c:v>
                </c:pt>
                <c:pt idx="635" formatCode="_(* #,##0.0_);_(* \(#,##0.0\);_(* &quot;-&quot;??_);_(@_)">
                  <c:v>1281.4601666666667</c:v>
                </c:pt>
                <c:pt idx="636" formatCode="_(* #,##0.0_);_(* \(#,##0.0\);_(* &quot;-&quot;??_);_(@_)">
                  <c:v>1281.4631666666667</c:v>
                </c:pt>
                <c:pt idx="637" formatCode="_(* #,##0.0_);_(* \(#,##0.0\);_(* &quot;-&quot;??_);_(@_)">
                  <c:v>1281.6708333333243</c:v>
                </c:pt>
                <c:pt idx="638" formatCode="_(* #,##0.0_);_(* \(#,##0.0\);_(* &quot;-&quot;??_);_(@_)">
                  <c:v>1281.8941666666658</c:v>
                </c:pt>
                <c:pt idx="639" formatCode="_(* #,##0.0_);_(* \(#,##0.0\);_(* &quot;-&quot;??_);_(@_)">
                  <c:v>1281.7616666666681</c:v>
                </c:pt>
                <c:pt idx="640" formatCode="_(* #,##0.0_);_(* \(#,##0.0\);_(* &quot;-&quot;??_);_(@_)">
                  <c:v>1281.6115</c:v>
                </c:pt>
                <c:pt idx="641" formatCode="_(* #,##0.0_);_(* \(#,##0.0\);_(* &quot;-&quot;??_);_(@_)">
                  <c:v>1281.4991666666667</c:v>
                </c:pt>
                <c:pt idx="642" formatCode="_(* #,##0.0_);_(* \(#,##0.0\);_(* &quot;-&quot;??_);_(@_)">
                  <c:v>1281.577</c:v>
                </c:pt>
                <c:pt idx="643" formatCode="_(* #,##0.0_);_(* \(#,##0.0\);_(* &quot;-&quot;??_);_(@_)">
                  <c:v>1281.7061666666746</c:v>
                </c:pt>
                <c:pt idx="644" formatCode="_(* #,##0.0_);_(* \(#,##0.0\);_(* &quot;-&quot;??_);_(@_)">
                  <c:v>1281.7446666666665</c:v>
                </c:pt>
                <c:pt idx="645" formatCode="_(* #,##0.0_);_(* \(#,##0.0\);_(* &quot;-&quot;??_);_(@_)">
                  <c:v>1281.51</c:v>
                </c:pt>
                <c:pt idx="646" formatCode="_(* #,##0.0_);_(* \(#,##0.0\);_(* &quot;-&quot;??_);_(@_)">
                  <c:v>1281.4390000000001</c:v>
                </c:pt>
                <c:pt idx="647" formatCode="_(* #,##0.0_);_(* \(#,##0.0\);_(* &quot;-&quot;??_);_(@_)">
                  <c:v>1281.3339999999998</c:v>
                </c:pt>
                <c:pt idx="648" formatCode="_(* #,##0.0_);_(* \(#,##0.0\);_(* &quot;-&quot;??_);_(@_)">
                  <c:v>1281.4180000000001</c:v>
                </c:pt>
                <c:pt idx="649" formatCode="_(* #,##0.0_);_(* \(#,##0.0\);_(* &quot;-&quot;??_);_(@_)">
                  <c:v>1281.4661666666711</c:v>
                </c:pt>
                <c:pt idx="650" formatCode="_(* #,##0.0_);_(* \(#,##0.0\);_(* &quot;-&quot;??_);_(@_)">
                  <c:v>1281.4511666666665</c:v>
                </c:pt>
                <c:pt idx="651" formatCode="_(* #,##0.0_);_(* \(#,##0.0\);_(* &quot;-&quot;??_);_(@_)">
                  <c:v>1281.4703333333298</c:v>
                </c:pt>
                <c:pt idx="652" formatCode="_(* #,##0.0_);_(* \(#,##0.0\);_(* &quot;-&quot;??_);_(@_)">
                  <c:v>1281.5266666666757</c:v>
                </c:pt>
                <c:pt idx="653" formatCode="_(* #,##0.0_);_(* \(#,##0.0\);_(* &quot;-&quot;??_);_(@_)">
                  <c:v>1281.6034999999911</c:v>
                </c:pt>
                <c:pt idx="654" formatCode="_(* #,##0.0_);_(* \(#,##0.0\);_(* &quot;-&quot;??_);_(@_)">
                  <c:v>1281.4831666666666</c:v>
                </c:pt>
                <c:pt idx="655" formatCode="_(* #,##0.0_);_(* \(#,##0.0\);_(* &quot;-&quot;??_);_(@_)">
                  <c:v>1281.4588333333334</c:v>
                </c:pt>
                <c:pt idx="656" formatCode="_(* #,##0.0_);_(* \(#,##0.0\);_(* &quot;-&quot;??_);_(@_)">
                  <c:v>1281.4756666666776</c:v>
                </c:pt>
                <c:pt idx="657" formatCode="_(* #,##0.0_);_(* \(#,##0.0\);_(* &quot;-&quot;??_);_(@_)">
                  <c:v>1281.4913333333252</c:v>
                </c:pt>
                <c:pt idx="658" formatCode="_(* #,##0.0_);_(* \(#,##0.0\);_(* &quot;-&quot;??_);_(@_)">
                  <c:v>1281.5739999999998</c:v>
                </c:pt>
                <c:pt idx="659" formatCode="_(* #,##0.0_);_(* \(#,##0.0\);_(* &quot;-&quot;??_);_(@_)">
                  <c:v>1281.6308333333252</c:v>
                </c:pt>
                <c:pt idx="660" formatCode="_(* #,##0.0_);_(* \(#,##0.0\);_(* &quot;-&quot;??_);_(@_)">
                  <c:v>1281.6548333333217</c:v>
                </c:pt>
                <c:pt idx="661" formatCode="_(* #,##0.0_);_(* \(#,##0.0\);_(* &quot;-&quot;??_);_(@_)">
                  <c:v>1281.5936666666666</c:v>
                </c:pt>
                <c:pt idx="662" formatCode="_(* #,##0.0_);_(* \(#,##0.0\);_(* &quot;-&quot;??_);_(@_)">
                  <c:v>1281.6688333333298</c:v>
                </c:pt>
                <c:pt idx="663" formatCode="_(* #,##0.0_);_(* \(#,##0.0\);_(* &quot;-&quot;??_);_(@_)">
                  <c:v>1281.6698333333245</c:v>
                </c:pt>
                <c:pt idx="664" formatCode="_(* #,##0.0_);_(* \(#,##0.0\);_(* &quot;-&quot;??_);_(@_)">
                  <c:v>1281.6849999999911</c:v>
                </c:pt>
                <c:pt idx="665" formatCode="_(* #,##0.0_);_(* \(#,##0.0\);_(* &quot;-&quot;??_);_(@_)">
                  <c:v>1281.6153333333298</c:v>
                </c:pt>
                <c:pt idx="666" formatCode="_(* #,##0.0_);_(* \(#,##0.0\);_(* &quot;-&quot;??_);_(@_)">
                  <c:v>1281.4658333333334</c:v>
                </c:pt>
                <c:pt idx="667" formatCode="_(* #,##0.0_);_(* \(#,##0.0\);_(* &quot;-&quot;??_);_(@_)">
                  <c:v>1281.4601666666667</c:v>
                </c:pt>
                <c:pt idx="668" formatCode="_(* #,##0.0_);_(* \(#,##0.0\);_(* &quot;-&quot;??_);_(@_)">
                  <c:v>1281.4678333333334</c:v>
                </c:pt>
                <c:pt idx="669" formatCode="_(* #,##0.0_);_(* \(#,##0.0\);_(* &quot;-&quot;??_);_(@_)">
                  <c:v>1281.5206666666681</c:v>
                </c:pt>
                <c:pt idx="670" formatCode="_(* #,##0.0_);_(* \(#,##0.0\);_(* &quot;-&quot;??_);_(@_)">
                  <c:v>1281.5268333333329</c:v>
                </c:pt>
                <c:pt idx="671" formatCode="_(* #,##0.0_);_(* \(#,##0.0\);_(* &quot;-&quot;??_);_(@_)">
                  <c:v>1281.5136666666667</c:v>
                </c:pt>
                <c:pt idx="672" formatCode="_(* #,##0.0_);_(* \(#,##0.0\);_(* &quot;-&quot;??_);_(@_)">
                  <c:v>1281.4903333333298</c:v>
                </c:pt>
                <c:pt idx="673" formatCode="_(* #,##0.0_);_(* \(#,##0.0\);_(* &quot;-&quot;??_);_(@_)">
                  <c:v>1281.461</c:v>
                </c:pt>
                <c:pt idx="674" formatCode="_(* #,##0.0_);_(* \(#,##0.0\);_(* &quot;-&quot;??_);_(@_)">
                  <c:v>1281.4663333333328</c:v>
                </c:pt>
                <c:pt idx="675" formatCode="_(* #,##0.0_);_(* \(#,##0.0\);_(* &quot;-&quot;??_);_(@_)">
                  <c:v>1281.4449999999999</c:v>
                </c:pt>
                <c:pt idx="676" formatCode="_(* #,##0.0_);_(* \(#,##0.0\);_(* &quot;-&quot;??_);_(@_)">
                  <c:v>1281.4251666666758</c:v>
                </c:pt>
                <c:pt idx="677" formatCode="_(* #,##0.0_);_(* \(#,##0.0\);_(* &quot;-&quot;??_);_(@_)">
                  <c:v>1281.4155000000087</c:v>
                </c:pt>
                <c:pt idx="678" formatCode="_(* #,##0.0_);_(* \(#,##0.0\);_(* &quot;-&quot;??_);_(@_)">
                  <c:v>1281.4206666666757</c:v>
                </c:pt>
                <c:pt idx="679" formatCode="_(* #,##0.0_);_(* \(#,##0.0\);_(* &quot;-&quot;??_);_(@_)">
                  <c:v>1281.4123333333328</c:v>
                </c:pt>
                <c:pt idx="680" formatCode="_(* #,##0.0_);_(* \(#,##0.0\);_(* &quot;-&quot;??_);_(@_)">
                  <c:v>1281.4066666666799</c:v>
                </c:pt>
                <c:pt idx="681" formatCode="_(* #,##0.0_);_(* \(#,##0.0\);_(* &quot;-&quot;??_);_(@_)">
                  <c:v>1281.4053333333329</c:v>
                </c:pt>
                <c:pt idx="682" formatCode="_(* #,##0.0_);_(* \(#,##0.0\);_(* &quot;-&quot;??_);_(@_)">
                  <c:v>1281.3691666666666</c:v>
                </c:pt>
                <c:pt idx="683" formatCode="_(* #,##0.0_);_(* \(#,##0.0\);_(* &quot;-&quot;??_);_(@_)">
                  <c:v>1281.402</c:v>
                </c:pt>
                <c:pt idx="684" formatCode="_(* #,##0.0_);_(* \(#,##0.0\);_(* &quot;-&quot;??_);_(@_)">
                  <c:v>1281.4931666666669</c:v>
                </c:pt>
                <c:pt idx="685" formatCode="_(* #,##0.0_);_(* \(#,##0.0\);_(* &quot;-&quot;??_);_(@_)">
                  <c:v>1281.4716666666711</c:v>
                </c:pt>
                <c:pt idx="686" formatCode="_(* #,##0.0_);_(* \(#,##0.0\);_(* &quot;-&quot;??_);_(@_)">
                  <c:v>1281.4214999999999</c:v>
                </c:pt>
                <c:pt idx="687" formatCode="_(* #,##0.0_);_(* \(#,##0.0\);_(* &quot;-&quot;??_);_(@_)">
                  <c:v>1281.5496666666681</c:v>
                </c:pt>
                <c:pt idx="688" formatCode="_(* #,##0.0_);_(* \(#,##0.0\);_(* &quot;-&quot;??_);_(@_)">
                  <c:v>1281.6276666666665</c:v>
                </c:pt>
                <c:pt idx="689" formatCode="_(* #,##0.0_);_(* \(#,##0.0\);_(* &quot;-&quot;??_);_(@_)">
                  <c:v>1281.5976666666681</c:v>
                </c:pt>
                <c:pt idx="690" formatCode="_(* #,##0.0_);_(* \(#,##0.0\);_(* &quot;-&quot;??_);_(@_)">
                  <c:v>1281.5466666666757</c:v>
                </c:pt>
                <c:pt idx="691" formatCode="_(* #,##0.0_);_(* \(#,##0.0\);_(* &quot;-&quot;??_);_(@_)">
                  <c:v>1281.5103333333298</c:v>
                </c:pt>
                <c:pt idx="692" formatCode="_(* #,##0.0_);_(* \(#,##0.0\);_(* &quot;-&quot;??_);_(@_)">
                  <c:v>1281.4711666666667</c:v>
                </c:pt>
                <c:pt idx="693" formatCode="_(* #,##0.0_);_(* \(#,##0.0\);_(* &quot;-&quot;??_);_(@_)">
                  <c:v>1281.4553333333336</c:v>
                </c:pt>
                <c:pt idx="694" formatCode="_(* #,##0.0_);_(* \(#,##0.0\);_(* &quot;-&quot;??_);_(@_)">
                  <c:v>1281.4716666666711</c:v>
                </c:pt>
                <c:pt idx="695" formatCode="_(* #,##0.0_);_(* \(#,##0.0\);_(* &quot;-&quot;??_);_(@_)">
                  <c:v>1281.43</c:v>
                </c:pt>
                <c:pt idx="696" formatCode="_(* #,##0.0_);_(* \(#,##0.0\);_(* &quot;-&quot;??_);_(@_)">
                  <c:v>1281.4368333333334</c:v>
                </c:pt>
                <c:pt idx="697" formatCode="_(* #,##0.0_);_(* \(#,##0.0\);_(* &quot;-&quot;??_);_(@_)">
                  <c:v>1281.4598333333336</c:v>
                </c:pt>
                <c:pt idx="698" formatCode="_(* #,##0.0_);_(* \(#,##0.0\);_(* &quot;-&quot;??_);_(@_)">
                  <c:v>1281.42</c:v>
                </c:pt>
                <c:pt idx="699" formatCode="_(* #,##0.0_);_(* \(#,##0.0\);_(* &quot;-&quot;??_);_(@_)">
                  <c:v>1281.4606666666753</c:v>
                </c:pt>
                <c:pt idx="700" formatCode="_(* #,##0.0_);_(* \(#,##0.0\);_(* &quot;-&quot;??_);_(@_)">
                  <c:v>1281.4455000000087</c:v>
                </c:pt>
                <c:pt idx="701" formatCode="_(* #,##0.0_);_(* \(#,##0.0\);_(* &quot;-&quot;??_);_(@_)">
                  <c:v>1281.4261428571428</c:v>
                </c:pt>
                <c:pt idx="702" formatCode="_(* #,##0.0_);_(* \(#,##0.0\);_(* &quot;-&quot;??_);_(@_)">
                  <c:v>1281.47</c:v>
                </c:pt>
                <c:pt idx="703" formatCode="_(* #,##0.0_);_(* \(#,##0.0\);_(* &quot;-&quot;??_);_(@_)">
                  <c:v>1281.4494999999999</c:v>
                </c:pt>
                <c:pt idx="704" formatCode="_(* #,##0.0_);_(* \(#,##0.0\);_(* &quot;-&quot;??_);_(@_)">
                  <c:v>1281.3558333333328</c:v>
                </c:pt>
                <c:pt idx="705" formatCode="_(* #,##0.0_);_(* \(#,##0.0\);_(* &quot;-&quot;??_);_(@_)">
                  <c:v>1281.3166666666746</c:v>
                </c:pt>
                <c:pt idx="706" formatCode="_(* #,##0.0_);_(* \(#,##0.0\);_(* &quot;-&quot;??_);_(@_)">
                  <c:v>1281.2826666666667</c:v>
                </c:pt>
                <c:pt idx="707" formatCode="_(* #,##0.0_);_(* \(#,##0.0\);_(* &quot;-&quot;??_);_(@_)">
                  <c:v>1281.2288333333329</c:v>
                </c:pt>
                <c:pt idx="708" formatCode="_(* #,##0.0_);_(* \(#,##0.0\);_(* &quot;-&quot;??_);_(@_)">
                  <c:v>1281.2231666666667</c:v>
                </c:pt>
                <c:pt idx="709" formatCode="_(* #,##0.0_);_(* \(#,##0.0\);_(* &quot;-&quot;??_);_(@_)">
                  <c:v>1281.1789999999999</c:v>
                </c:pt>
                <c:pt idx="710" formatCode="_(* #,##0.0_);_(* \(#,##0.0\);_(* &quot;-&quot;??_);_(@_)">
                  <c:v>1281.1808333333245</c:v>
                </c:pt>
                <c:pt idx="711" formatCode="_(* #,##0.0_);_(* \(#,##0.0\);_(* &quot;-&quot;??_);_(@_)">
                  <c:v>1281.2731666666666</c:v>
                </c:pt>
                <c:pt idx="712" formatCode="_(* #,##0.0_);_(* \(#,##0.0\);_(* &quot;-&quot;??_);_(@_)">
                  <c:v>1281.2729999999999</c:v>
                </c:pt>
                <c:pt idx="713" formatCode="_(* #,##0.0_);_(* \(#,##0.0\);_(* &quot;-&quot;??_);_(@_)">
                  <c:v>1281.2358333333332</c:v>
                </c:pt>
                <c:pt idx="714" formatCode="_(* #,##0.0_);_(* \(#,##0.0\);_(* &quot;-&quot;??_);_(@_)">
                  <c:v>1281.1628333333224</c:v>
                </c:pt>
                <c:pt idx="715" formatCode="_(* #,##0.0_);_(* \(#,##0.0\);_(* &quot;-&quot;??_);_(@_)">
                  <c:v>1281.1211666666666</c:v>
                </c:pt>
                <c:pt idx="716" formatCode="_(* #,##0.0_);_(* \(#,##0.0\);_(* &quot;-&quot;??_);_(@_)">
                  <c:v>1281.1109999999999</c:v>
                </c:pt>
                <c:pt idx="717" formatCode="_(* #,##0.0_);_(* \(#,##0.0\);_(* &quot;-&quot;??_);_(@_)">
                  <c:v>1281.0515</c:v>
                </c:pt>
                <c:pt idx="718" formatCode="_(* #,##0.0_);_(* \(#,##0.0\);_(* &quot;-&quot;??_);_(@_)">
                  <c:v>1281.02</c:v>
                </c:pt>
                <c:pt idx="719" formatCode="_(* #,##0.0_);_(* \(#,##0.0\);_(* &quot;-&quot;??_);_(@_)">
                  <c:v>1281.0145</c:v>
                </c:pt>
                <c:pt idx="720" formatCode="_(* #,##0.0_);_(* \(#,##0.0\);_(* &quot;-&quot;??_);_(@_)">
                  <c:v>1281.0411666666666</c:v>
                </c:pt>
                <c:pt idx="721" formatCode="_(* #,##0.0_);_(* \(#,##0.0\);_(* &quot;-&quot;??_);_(@_)">
                  <c:v>1280.9796666666755</c:v>
                </c:pt>
                <c:pt idx="722" formatCode="_(* #,##0.0_);_(* \(#,##0.0\);_(* &quot;-&quot;??_);_(@_)">
                  <c:v>1280.9163333333329</c:v>
                </c:pt>
                <c:pt idx="723" formatCode="_(* #,##0.0_);_(* \(#,##0.0\);_(* &quot;-&quot;??_);_(@_)">
                  <c:v>1280.885</c:v>
                </c:pt>
                <c:pt idx="724" formatCode="_(* #,##0.0_);_(* \(#,##0.0\);_(* &quot;-&quot;??_);_(@_)">
                  <c:v>1280.8638333333236</c:v>
                </c:pt>
                <c:pt idx="725" formatCode="_(* #,##0.0_);_(* \(#,##0.0\);_(* &quot;-&quot;??_);_(@_)">
                  <c:v>1280.9296666666762</c:v>
                </c:pt>
                <c:pt idx="726" formatCode="_(* #,##0.0_);_(* \(#,##0.0\);_(* &quot;-&quot;??_);_(@_)">
                  <c:v>1280.8219999999999</c:v>
                </c:pt>
                <c:pt idx="727" formatCode="_(* #,##0.0_);_(* \(#,##0.0\);_(* &quot;-&quot;??_);_(@_)">
                  <c:v>1280.8218333333298</c:v>
                </c:pt>
                <c:pt idx="728" formatCode="_(* #,##0.0_);_(* \(#,##0.0\);_(* &quot;-&quot;??_);_(@_)">
                  <c:v>1280.8803333333226</c:v>
                </c:pt>
                <c:pt idx="729" formatCode="_(* #,##0.0_);_(* \(#,##0.0\);_(* &quot;-&quot;??_);_(@_)">
                  <c:v>1280.8695</c:v>
                </c:pt>
                <c:pt idx="730" formatCode="_(* #,##0.0_);_(* \(#,##0.0\);_(* &quot;-&quot;??_);_(@_)">
                  <c:v>1281.0158333333329</c:v>
                </c:pt>
                <c:pt idx="731" formatCode="_(* #,##0.0_);_(* \(#,##0.0\);_(* &quot;-&quot;??_);_(@_)">
                  <c:v>1281.001333333325</c:v>
                </c:pt>
                <c:pt idx="732" formatCode="_(* #,##0.0_);_(* \(#,##0.0\);_(* &quot;-&quot;??_);_(@_)">
                  <c:v>1281.057</c:v>
                </c:pt>
                <c:pt idx="733" formatCode="_(* #,##0.0_);_(* \(#,##0.0\);_(* &quot;-&quot;??_);_(@_)">
                  <c:v>1280.9433333333252</c:v>
                </c:pt>
                <c:pt idx="734" formatCode="_(* #,##0.0_);_(* \(#,##0.0\);_(* &quot;-&quot;??_);_(@_)">
                  <c:v>1280.8188333333328</c:v>
                </c:pt>
                <c:pt idx="735" formatCode="_(* #,##0.0_);_(* \(#,##0.0\);_(* &quot;-&quot;??_);_(@_)">
                  <c:v>1280.7725</c:v>
                </c:pt>
                <c:pt idx="736" formatCode="_(* #,##0.0_);_(* \(#,##0.0\);_(* &quot;-&quot;??_);_(@_)">
                  <c:v>1280.7529999999999</c:v>
                </c:pt>
                <c:pt idx="737" formatCode="_(* #,##0.0_);_(* \(#,##0.0\);_(* &quot;-&quot;??_);_(@_)">
                  <c:v>1280.8473333333252</c:v>
                </c:pt>
                <c:pt idx="738" formatCode="_(* #,##0.0_);_(* \(#,##0.0\);_(* &quot;-&quot;??_);_(@_)">
                  <c:v>1280.7603333333298</c:v>
                </c:pt>
                <c:pt idx="739" formatCode="_(* #,##0.0_);_(* \(#,##0.0\);_(* &quot;-&quot;??_);_(@_)">
                  <c:v>1280.6889999999999</c:v>
                </c:pt>
                <c:pt idx="740" formatCode="_(* #,##0.0_);_(* \(#,##0.0\);_(* &quot;-&quot;??_);_(@_)">
                  <c:v>1280.6473333333245</c:v>
                </c:pt>
                <c:pt idx="741" formatCode="_(* #,##0.0_);_(* \(#,##0.0\);_(* &quot;-&quot;??_);_(@_)">
                  <c:v>1280.6543333333177</c:v>
                </c:pt>
                <c:pt idx="742" formatCode="_(* #,##0.0_);_(* \(#,##0.0\);_(* &quot;-&quot;??_);_(@_)">
                  <c:v>1280.7034999999998</c:v>
                </c:pt>
                <c:pt idx="743" formatCode="_(* #,##0.0_);_(* \(#,##0.0\);_(* &quot;-&quot;??_);_(@_)">
                  <c:v>1280.7523333333245</c:v>
                </c:pt>
                <c:pt idx="744" formatCode="_(* #,##0.0_);_(* \(#,##0.0\);_(* &quot;-&quot;??_);_(@_)">
                  <c:v>1280.7349999999999</c:v>
                </c:pt>
                <c:pt idx="745" formatCode="_(* #,##0.0_);_(* \(#,##0.0\);_(* &quot;-&quot;??_);_(@_)">
                  <c:v>1280.7053333333329</c:v>
                </c:pt>
                <c:pt idx="746" formatCode="_(* #,##0.0_);_(* \(#,##0.0\);_(* &quot;-&quot;??_);_(@_)">
                  <c:v>1280.7</c:v>
                </c:pt>
                <c:pt idx="747" formatCode="_(* #,##0.0_);_(* \(#,##0.0\);_(* &quot;-&quot;??_);_(@_)">
                  <c:v>1280.6919999999998</c:v>
                </c:pt>
                <c:pt idx="748" formatCode="_(* #,##0.0_);_(* \(#,##0.0\);_(* &quot;-&quot;??_);_(@_)">
                  <c:v>1280.7666666666757</c:v>
                </c:pt>
                <c:pt idx="749" formatCode="_(* #,##0.0_);_(* \(#,##0.0\);_(* &quot;-&quot;??_);_(@_)">
                  <c:v>1280.6611666666668</c:v>
                </c:pt>
                <c:pt idx="750" formatCode="_(* #,##0.0_);_(* \(#,##0.0\);_(* &quot;-&quot;??_);_(@_)">
                  <c:v>1280.5786666666665</c:v>
                </c:pt>
                <c:pt idx="751" formatCode="_(* #,##0.0_);_(* \(#,##0.0\);_(* &quot;-&quot;??_);_(@_)">
                  <c:v>1280.6863333333235</c:v>
                </c:pt>
                <c:pt idx="752" formatCode="_(* #,##0.0_);_(* \(#,##0.0\);_(* &quot;-&quot;??_);_(@_)">
                  <c:v>1280.7298333333329</c:v>
                </c:pt>
                <c:pt idx="753" formatCode="_(* #,##0.0_);_(* \(#,##0.0\);_(* &quot;-&quot;??_);_(@_)">
                  <c:v>1281.2026666666711</c:v>
                </c:pt>
                <c:pt idx="754" formatCode="_(* #,##0.0_);_(* \(#,##0.0\);_(* &quot;-&quot;??_);_(@_)">
                  <c:v>1280.7645</c:v>
                </c:pt>
                <c:pt idx="755" formatCode="_(* #,##0.0_);_(* \(#,##0.0\);_(* &quot;-&quot;??_);_(@_)">
                  <c:v>1280.6858333333328</c:v>
                </c:pt>
                <c:pt idx="756" formatCode="_(* #,##0.0_);_(* \(#,##0.0\);_(* &quot;-&quot;??_);_(@_)">
                  <c:v>1280.6719999999998</c:v>
                </c:pt>
                <c:pt idx="757" formatCode="_(* #,##0.0_);_(* \(#,##0.0\);_(* &quot;-&quot;??_);_(@_)">
                  <c:v>1280.6180000000002</c:v>
                </c:pt>
                <c:pt idx="758" formatCode="_(* #,##0.0_);_(* \(#,##0.0\);_(* &quot;-&quot;??_);_(@_)">
                  <c:v>1280.6178333333328</c:v>
                </c:pt>
                <c:pt idx="759" formatCode="_(* #,##0.0_);_(* \(#,##0.0\);_(* &quot;-&quot;??_);_(@_)">
                  <c:v>1280.57</c:v>
                </c:pt>
                <c:pt idx="760" formatCode="_(* #,##0.0_);_(* \(#,##0.0\);_(* &quot;-&quot;??_);_(@_)">
                  <c:v>1280.6344999999897</c:v>
                </c:pt>
                <c:pt idx="761" formatCode="_(* #,##0.0_);_(* \(#,##0.0\);_(* &quot;-&quot;??_);_(@_)">
                  <c:v>1280.5619999999999</c:v>
                </c:pt>
                <c:pt idx="762" formatCode="_(* #,##0.0_);_(* \(#,##0.0\);_(* &quot;-&quot;??_);_(@_)">
                  <c:v>1280.5258333333334</c:v>
                </c:pt>
                <c:pt idx="763" formatCode="_(* #,##0.0_);_(* \(#,##0.0\);_(* &quot;-&quot;??_);_(@_)">
                  <c:v>1280.5996666666667</c:v>
                </c:pt>
                <c:pt idx="764" formatCode="_(* #,##0.0_);_(* \(#,##0.0\);_(* &quot;-&quot;??_);_(@_)">
                  <c:v>1280.596</c:v>
                </c:pt>
                <c:pt idx="765" formatCode="_(* #,##0.0_);_(* \(#,##0.0\);_(* &quot;-&quot;??_);_(@_)">
                  <c:v>1280.55</c:v>
                </c:pt>
                <c:pt idx="766" formatCode="_(* #,##0.0_);_(* \(#,##0.0\);_(* &quot;-&quot;??_);_(@_)">
                  <c:v>1280.5328333333298</c:v>
                </c:pt>
                <c:pt idx="767" formatCode="_(* #,##0.0_);_(* \(#,##0.0\);_(* &quot;-&quot;??_);_(@_)">
                  <c:v>1280.5278333333329</c:v>
                </c:pt>
                <c:pt idx="768" formatCode="_(* #,##0.0_);_(* \(#,##0.0\);_(* &quot;-&quot;??_);_(@_)">
                  <c:v>1280.5273333333328</c:v>
                </c:pt>
                <c:pt idx="769" formatCode="_(* #,##0.0_);_(* \(#,##0.0\);_(* &quot;-&quot;??_);_(@_)">
                  <c:v>1280.5933333333201</c:v>
                </c:pt>
                <c:pt idx="770" formatCode="_(* #,##0.0_);_(* \(#,##0.0\);_(* &quot;-&quot;??_);_(@_)">
                  <c:v>1280.5883333333243</c:v>
                </c:pt>
                <c:pt idx="771" formatCode="_(* #,##0.0_);_(* \(#,##0.0\);_(* &quot;-&quot;??_);_(@_)">
                  <c:v>1280.4645</c:v>
                </c:pt>
                <c:pt idx="772" formatCode="_(* #,##0.0_);_(* \(#,##0.0\);_(* &quot;-&quot;??_);_(@_)">
                  <c:v>1280.4191666666711</c:v>
                </c:pt>
                <c:pt idx="773" formatCode="_(* #,##0.0_);_(* \(#,##0.0\);_(* &quot;-&quot;??_);_(@_)">
                  <c:v>1280.4198333333334</c:v>
                </c:pt>
                <c:pt idx="774" formatCode="_(* #,##0.0_);_(* \(#,##0.0\);_(* &quot;-&quot;??_);_(@_)">
                  <c:v>1280.4041666666665</c:v>
                </c:pt>
                <c:pt idx="775" formatCode="_(* #,##0.0_);_(* \(#,##0.0\);_(* &quot;-&quot;??_);_(@_)">
                  <c:v>1280.3834999999901</c:v>
                </c:pt>
                <c:pt idx="776" formatCode="_(* #,##0.0_);_(* \(#,##0.0\);_(* &quot;-&quot;??_);_(@_)">
                  <c:v>1280.6229999999998</c:v>
                </c:pt>
                <c:pt idx="777" formatCode="_(* #,##0.0_);_(* \(#,##0.0\);_(* &quot;-&quot;??_);_(@_)">
                  <c:v>1280.8715</c:v>
                </c:pt>
                <c:pt idx="778" formatCode="_(* #,##0.0_);_(* \(#,##0.0\);_(* &quot;-&quot;??_);_(@_)">
                  <c:v>1281.7003333333328</c:v>
                </c:pt>
                <c:pt idx="779" formatCode="_(* #,##0.0_);_(* \(#,##0.0\);_(* &quot;-&quot;??_);_(@_)">
                  <c:v>1281.5121666666666</c:v>
                </c:pt>
                <c:pt idx="780" formatCode="_(* #,##0.0_);_(* \(#,##0.0\);_(* &quot;-&quot;??_);_(@_)">
                  <c:v>1281.8578333333328</c:v>
                </c:pt>
                <c:pt idx="781" formatCode="_(* #,##0.0_);_(* \(#,##0.0\);_(* &quot;-&quot;??_);_(@_)">
                  <c:v>1281.9471666666711</c:v>
                </c:pt>
                <c:pt idx="782" formatCode="_(* #,##0.0_);_(* \(#,##0.0\);_(* &quot;-&quot;??_);_(@_)">
                  <c:v>1281.6938333333201</c:v>
                </c:pt>
                <c:pt idx="783" formatCode="_(* #,##0.0_);_(* \(#,##0.0\);_(* &quot;-&quot;??_);_(@_)">
                  <c:v>1281.6904999999908</c:v>
                </c:pt>
                <c:pt idx="784" formatCode="_(* #,##0.0_);_(* \(#,##0.0\);_(* &quot;-&quot;??_);_(@_)">
                  <c:v>1281.0911666666668</c:v>
                </c:pt>
                <c:pt idx="785" formatCode="_(* #,##0.0_);_(* \(#,##0.0\);_(* &quot;-&quot;??_);_(@_)">
                  <c:v>1280.8426666666667</c:v>
                </c:pt>
                <c:pt idx="786" formatCode="_(* #,##0.0_);_(* \(#,##0.0\);_(* &quot;-&quot;??_);_(@_)">
                  <c:v>1281.7018333333328</c:v>
                </c:pt>
                <c:pt idx="787" formatCode="_(* #,##0.0_);_(* \(#,##0.0\);_(* &quot;-&quot;??_);_(@_)">
                  <c:v>1282.1125</c:v>
                </c:pt>
                <c:pt idx="788" formatCode="_(* #,##0.0_);_(* \(#,##0.0\);_(* &quot;-&quot;??_);_(@_)">
                  <c:v>1281.9048333333328</c:v>
                </c:pt>
                <c:pt idx="789" formatCode="_(* #,##0.0_);_(* \(#,##0.0\);_(* &quot;-&quot;??_);_(@_)">
                  <c:v>1281.8105</c:v>
                </c:pt>
                <c:pt idx="790" formatCode="_(* #,##0.0_);_(* \(#,##0.0\);_(* &quot;-&quot;??_);_(@_)">
                  <c:v>1281.6899999999998</c:v>
                </c:pt>
                <c:pt idx="791" formatCode="_(* #,##0.0_);_(* \(#,##0.0\);_(* &quot;-&quot;??_);_(@_)">
                  <c:v>1281.0619999999999</c:v>
                </c:pt>
                <c:pt idx="792" formatCode="_(* #,##0.0_);_(* \(#,##0.0\);_(* &quot;-&quot;??_);_(@_)">
                  <c:v>1280.8005000000001</c:v>
                </c:pt>
                <c:pt idx="793" formatCode="_(* #,##0.0_);_(* \(#,##0.0\);_(* &quot;-&quot;??_);_(@_)">
                  <c:v>1280.7548571428581</c:v>
                </c:pt>
                <c:pt idx="794" formatCode="_(* #,##0.0_);_(* \(#,##0.0\);_(* &quot;-&quot;??_);_(@_)">
                  <c:v>1280.8121666666666</c:v>
                </c:pt>
                <c:pt idx="795" formatCode="_(* #,##0.0_);_(* \(#,##0.0\);_(* &quot;-&quot;??_);_(@_)">
                  <c:v>1280.6461666666667</c:v>
                </c:pt>
                <c:pt idx="796" formatCode="_(* #,##0.0_);_(* \(#,##0.0\);_(* &quot;-&quot;??_);_(@_)">
                  <c:v>1280.5973333333252</c:v>
                </c:pt>
                <c:pt idx="797" formatCode="_(* #,##0.0_);_(* \(#,##0.0\);_(* &quot;-&quot;??_);_(@_)">
                  <c:v>1280.5621666666668</c:v>
                </c:pt>
                <c:pt idx="798" formatCode="_(* #,##0.0_);_(* \(#,##0.0\);_(* &quot;-&quot;??_);_(@_)">
                  <c:v>1280.4998333333328</c:v>
                </c:pt>
                <c:pt idx="799" formatCode="_(* #,##0.0_);_(* \(#,##0.0\);_(* &quot;-&quot;??_);_(@_)">
                  <c:v>1280.4234999999999</c:v>
                </c:pt>
                <c:pt idx="800" formatCode="_(* #,##0.0_);_(* \(#,##0.0\);_(* &quot;-&quot;??_);_(@_)">
                  <c:v>1280.4378333333332</c:v>
                </c:pt>
                <c:pt idx="801" formatCode="_(* #,##0.0_);_(* \(#,##0.0\);_(* &quot;-&quot;??_);_(@_)">
                  <c:v>1280.4953333333328</c:v>
                </c:pt>
                <c:pt idx="802" formatCode="_(* #,##0.0_);_(* \(#,##0.0\);_(* &quot;-&quot;??_);_(@_)">
                  <c:v>1280.8375000000001</c:v>
                </c:pt>
                <c:pt idx="803" formatCode="_(* #,##0.0_);_(* \(#,##0.0\);_(* &quot;-&quot;??_);_(@_)">
                  <c:v>1281.0844999999908</c:v>
                </c:pt>
                <c:pt idx="804" formatCode="_(* #,##0.0_);_(* \(#,##0.0\);_(* &quot;-&quot;??_);_(@_)">
                  <c:v>1281.0868333333328</c:v>
                </c:pt>
                <c:pt idx="805" formatCode="_(* #,##0.0_);_(* \(#,##0.0\);_(* &quot;-&quot;??_);_(@_)">
                  <c:v>1281.0529999999999</c:v>
                </c:pt>
                <c:pt idx="806" formatCode="_(* #,##0.0_);_(* \(#,##0.0\);_(* &quot;-&quot;??_);_(@_)">
                  <c:v>1281.0106666666711</c:v>
                </c:pt>
                <c:pt idx="807" formatCode="_(* #,##0.0_);_(* \(#,##0.0\);_(* &quot;-&quot;??_);_(@_)">
                  <c:v>1280.963</c:v>
                </c:pt>
                <c:pt idx="808" formatCode="_(* #,##0.0_);_(* \(#,##0.0\);_(* &quot;-&quot;??_);_(@_)">
                  <c:v>1280.8875</c:v>
                </c:pt>
                <c:pt idx="809" formatCode="_(* #,##0.0_);_(* \(#,##0.0\);_(* &quot;-&quot;??_);_(@_)">
                  <c:v>1280.8928333333238</c:v>
                </c:pt>
                <c:pt idx="810" formatCode="_(* #,##0.0_);_(* \(#,##0.0\);_(* &quot;-&quot;??_);_(@_)">
                  <c:v>1280.8963333333243</c:v>
                </c:pt>
                <c:pt idx="811" formatCode="_(* #,##0.0_);_(* \(#,##0.0\);_(* &quot;-&quot;??_);_(@_)">
                  <c:v>1280.8876666666667</c:v>
                </c:pt>
                <c:pt idx="812" formatCode="_(* #,##0.0_);_(* \(#,##0.0\);_(* &quot;-&quot;??_);_(@_)">
                  <c:v>1280.9516666666711</c:v>
                </c:pt>
                <c:pt idx="813" formatCode="_(* #,##0.0_);_(* \(#,##0.0\);_(* &quot;-&quot;??_);_(@_)">
                  <c:v>1281.0343333333224</c:v>
                </c:pt>
                <c:pt idx="814" formatCode="_(* #,##0.0_);_(* \(#,##0.0\);_(* &quot;-&quot;??_);_(@_)">
                  <c:v>1281.1131666666668</c:v>
                </c:pt>
                <c:pt idx="815" formatCode="_(* #,##0.0_);_(* \(#,##0.0\);_(* &quot;-&quot;??_);_(@_)">
                  <c:v>1280.8973333333242</c:v>
                </c:pt>
                <c:pt idx="816" formatCode="_(* #,##0.0_);_(* \(#,##0.0\);_(* &quot;-&quot;??_);_(@_)">
                  <c:v>1280.8161666666667</c:v>
                </c:pt>
                <c:pt idx="817" formatCode="_(* #,##0.0_);_(* \(#,##0.0\);_(* &quot;-&quot;??_);_(@_)">
                  <c:v>1280.7303333333298</c:v>
                </c:pt>
                <c:pt idx="818" formatCode="_(* #,##0.0_);_(* \(#,##0.0\);_(* &quot;-&quot;??_);_(@_)">
                  <c:v>1280.7338333333328</c:v>
                </c:pt>
                <c:pt idx="819" formatCode="_(* #,##0.0_);_(* \(#,##0.0\);_(* &quot;-&quot;??_);_(@_)">
                  <c:v>1280.7704999999999</c:v>
                </c:pt>
                <c:pt idx="820" formatCode="_(* #,##0.0_);_(* \(#,##0.0\);_(* &quot;-&quot;??_);_(@_)">
                  <c:v>1280.8264999999999</c:v>
                </c:pt>
                <c:pt idx="821" formatCode="_(* #,##0.0_);_(* \(#,##0.0\);_(* &quot;-&quot;??_);_(@_)">
                  <c:v>1280.875</c:v>
                </c:pt>
                <c:pt idx="822" formatCode="_(* #,##0.0_);_(* \(#,##0.0\);_(* &quot;-&quot;??_);_(@_)">
                  <c:v>1280.904</c:v>
                </c:pt>
                <c:pt idx="823" formatCode="_(* #,##0.0_);_(* \(#,##0.0\);_(* &quot;-&quot;??_);_(@_)">
                  <c:v>1281.2648333333298</c:v>
                </c:pt>
                <c:pt idx="824" formatCode="_(* #,##0.0_);_(* \(#,##0.0\);_(* &quot;-&quot;??_);_(@_)">
                  <c:v>1280.8168333333329</c:v>
                </c:pt>
                <c:pt idx="825" formatCode="_(* #,##0.0_);_(* \(#,##0.0\);_(* &quot;-&quot;??_);_(@_)">
                  <c:v>1281.2843333333224</c:v>
                </c:pt>
                <c:pt idx="826" formatCode="_(* #,##0.0_);_(* \(#,##0.0\);_(* &quot;-&quot;??_);_(@_)">
                  <c:v>1281.7516666666681</c:v>
                </c:pt>
                <c:pt idx="827" formatCode="_(* #,##0.0_);_(* \(#,##0.0\);_(* &quot;-&quot;??_);_(@_)">
                  <c:v>1281.6034999999911</c:v>
                </c:pt>
                <c:pt idx="828" formatCode="_(* #,##0.0_);_(* \(#,##0.0\);_(* &quot;-&quot;??_);_(@_)">
                  <c:v>1281.0244999999998</c:v>
                </c:pt>
                <c:pt idx="829" formatCode="_(* #,##0.0_);_(* \(#,##0.0\);_(* &quot;-&quot;??_);_(@_)">
                  <c:v>1280.5839999999998</c:v>
                </c:pt>
                <c:pt idx="830" formatCode="_(* #,##0.0_);_(* \(#,##0.0\);_(* &quot;-&quot;??_);_(@_)">
                  <c:v>1280.3518333333298</c:v>
                </c:pt>
                <c:pt idx="831" formatCode="_(* #,##0.0_);_(* \(#,##0.0\);_(* &quot;-&quot;??_);_(@_)">
                  <c:v>1280.3734999999908</c:v>
                </c:pt>
                <c:pt idx="832" formatCode="_(* #,##0.0_);_(* \(#,##0.0\);_(* &quot;-&quot;??_);_(@_)">
                  <c:v>1280.3483333333243</c:v>
                </c:pt>
                <c:pt idx="833" formatCode="_(* #,##0.0_);_(* \(#,##0.0\);_(* &quot;-&quot;??_);_(@_)">
                  <c:v>1280.251</c:v>
                </c:pt>
                <c:pt idx="834" formatCode="_(* #,##0.0_);_(* \(#,##0.0\);_(* &quot;-&quot;??_);_(@_)">
                  <c:v>1280.1793333333205</c:v>
                </c:pt>
                <c:pt idx="835" formatCode="_(* #,##0.0_);_(* \(#,##0.0\);_(* &quot;-&quot;??_);_(@_)">
                  <c:v>1280.1611666666658</c:v>
                </c:pt>
                <c:pt idx="836" formatCode="_(* #,##0.0_);_(* \(#,##0.0\);_(* &quot;-&quot;??_);_(@_)">
                  <c:v>1280.1516666666666</c:v>
                </c:pt>
                <c:pt idx="837" formatCode="_(* #,##0.0_);_(* \(#,##0.0\);_(* &quot;-&quot;??_);_(@_)">
                  <c:v>1280.0773333333298</c:v>
                </c:pt>
                <c:pt idx="838" formatCode="_(* #,##0.0_);_(* \(#,##0.0\);_(* &quot;-&quot;??_);_(@_)">
                  <c:v>1280.0686666666711</c:v>
                </c:pt>
                <c:pt idx="839" formatCode="_(* #,##0.0_);_(* \(#,##0.0\);_(* &quot;-&quot;??_);_(@_)">
                  <c:v>1280.0955000000001</c:v>
                </c:pt>
                <c:pt idx="840" formatCode="_(* #,##0.0_);_(* \(#,##0.0\);_(* &quot;-&quot;??_);_(@_)">
                  <c:v>1280.0978333333328</c:v>
                </c:pt>
                <c:pt idx="841" formatCode="_(* #,##0.0_);_(* \(#,##0.0\);_(* &quot;-&quot;??_);_(@_)">
                  <c:v>1280.1666666666667</c:v>
                </c:pt>
                <c:pt idx="842" formatCode="_(* #,##0.0_);_(* \(#,##0.0\);_(* &quot;-&quot;??_);_(@_)">
                  <c:v>1280.0609999999999</c:v>
                </c:pt>
                <c:pt idx="843" formatCode="_(* #,##0.0_);_(* \(#,##0.0\);_(* &quot;-&quot;??_);_(@_)">
                  <c:v>1279.9966666666767</c:v>
                </c:pt>
                <c:pt idx="844" formatCode="_(* #,##0.0_);_(* \(#,##0.0\);_(* &quot;-&quot;??_);_(@_)">
                  <c:v>1280.0588333333328</c:v>
                </c:pt>
                <c:pt idx="845" formatCode="_(* #,##0.0_);_(* \(#,##0.0\);_(* &quot;-&quot;??_);_(@_)">
                  <c:v>1280.1819999999998</c:v>
                </c:pt>
                <c:pt idx="846" formatCode="_(* #,##0.0_);_(* \(#,##0.0\);_(* &quot;-&quot;??_);_(@_)">
                  <c:v>1280.4101666666681</c:v>
                </c:pt>
                <c:pt idx="847" formatCode="_(* #,##0.0_);_(* \(#,##0.0\);_(* &quot;-&quot;??_);_(@_)">
                  <c:v>1280.5338333333298</c:v>
                </c:pt>
                <c:pt idx="848" formatCode="_(* #,##0.0_);_(* \(#,##0.0\);_(* &quot;-&quot;??_);_(@_)">
                  <c:v>1280.5225</c:v>
                </c:pt>
                <c:pt idx="849" formatCode="_(* #,##0.0_);_(* \(#,##0.0\);_(* &quot;-&quot;??_);_(@_)">
                  <c:v>1280.3288333333328</c:v>
                </c:pt>
                <c:pt idx="850" formatCode="_(* #,##0.0_);_(* \(#,##0.0\);_(* &quot;-&quot;??_);_(@_)">
                  <c:v>1280.1869999999999</c:v>
                </c:pt>
                <c:pt idx="851" formatCode="_(* #,##0.0_);_(* \(#,##0.0\);_(* &quot;-&quot;??_);_(@_)">
                  <c:v>1280.0705</c:v>
                </c:pt>
                <c:pt idx="852" formatCode="_(* #,##0.0_);_(* \(#,##0.0\);_(* &quot;-&quot;??_);_(@_)">
                  <c:v>1280.2111666666669</c:v>
                </c:pt>
                <c:pt idx="853" formatCode="_(* #,##0.0_);_(* \(#,##0.0\);_(* &quot;-&quot;??_);_(@_)">
                  <c:v>1280.1979999999999</c:v>
                </c:pt>
                <c:pt idx="854" formatCode="_(* #,##0.0_);_(* \(#,##0.0\);_(* &quot;-&quot;??_);_(@_)">
                  <c:v>1280.316</c:v>
                </c:pt>
                <c:pt idx="855" formatCode="_(* #,##0.0_);_(* \(#,##0.0\);_(* &quot;-&quot;??_);_(@_)">
                  <c:v>1280.685333333324</c:v>
                </c:pt>
                <c:pt idx="856" formatCode="_(* #,##0.0_);_(* \(#,##0.0\);_(* &quot;-&quot;??_);_(@_)">
                  <c:v>1281.1339999999998</c:v>
                </c:pt>
                <c:pt idx="857" formatCode="_(* #,##0.0_);_(* \(#,##0.0\);_(* &quot;-&quot;??_);_(@_)">
                  <c:v>1281.5903333333235</c:v>
                </c:pt>
                <c:pt idx="858" formatCode="_(* #,##0.0_);_(* \(#,##0.0\);_(* &quot;-&quot;??_);_(@_)">
                  <c:v>1281.2108333333329</c:v>
                </c:pt>
                <c:pt idx="859" formatCode="_(* #,##0.0_);_(* \(#,##0.0\);_(* &quot;-&quot;??_);_(@_)">
                  <c:v>1281.1593333333224</c:v>
                </c:pt>
                <c:pt idx="860" formatCode="_(* #,##0.0_);_(* \(#,##0.0\);_(* &quot;-&quot;??_);_(@_)">
                  <c:v>1281.0896666666667</c:v>
                </c:pt>
                <c:pt idx="861" formatCode="_(* #,##0.0_);_(* \(#,##0.0\);_(* &quot;-&quot;??_);_(@_)">
                  <c:v>1281.0084999999999</c:v>
                </c:pt>
                <c:pt idx="862" formatCode="_(* #,##0.0_);_(* \(#,##0.0\);_(* &quot;-&quot;??_);_(@_)">
                  <c:v>1281.1523333333196</c:v>
                </c:pt>
                <c:pt idx="863" formatCode="_(* #,##0.0_);_(* \(#,##0.0\);_(* &quot;-&quot;??_);_(@_)">
                  <c:v>1281.1585</c:v>
                </c:pt>
                <c:pt idx="864" formatCode="_(* #,##0.0_);_(* \(#,##0.0\);_(* &quot;-&quot;??_);_(@_)">
                  <c:v>1281.0265000000011</c:v>
                </c:pt>
                <c:pt idx="865" formatCode="_(* #,##0.0_);_(* \(#,##0.0\);_(* &quot;-&quot;??_);_(@_)">
                  <c:v>1281.0573333333298</c:v>
                </c:pt>
                <c:pt idx="866" formatCode="_(* #,##0.0_);_(* \(#,##0.0\);_(* &quot;-&quot;??_);_(@_)">
                  <c:v>1281.0448333333247</c:v>
                </c:pt>
                <c:pt idx="867" formatCode="_(* #,##0.0_);_(* \(#,##0.0\);_(* &quot;-&quot;??_);_(@_)">
                  <c:v>1280.9978333333329</c:v>
                </c:pt>
                <c:pt idx="868" formatCode="_(* #,##0.0_);_(* \(#,##0.0\);_(* &quot;-&quot;??_);_(@_)">
                  <c:v>1281.1065000000001</c:v>
                </c:pt>
                <c:pt idx="869" formatCode="_(* #,##0.0_);_(* \(#,##0.0\);_(* &quot;-&quot;??_);_(@_)">
                  <c:v>1281.1978333333298</c:v>
                </c:pt>
                <c:pt idx="870" formatCode="_(* #,##0.0_);_(* \(#,##0.0\);_(* &quot;-&quot;??_);_(@_)">
                  <c:v>1281.4603333333328</c:v>
                </c:pt>
                <c:pt idx="871" formatCode="_(* #,##0.0_);_(* \(#,##0.0\);_(* &quot;-&quot;??_);_(@_)">
                  <c:v>1281.0935000000002</c:v>
                </c:pt>
                <c:pt idx="872" formatCode="_(* #,##0.0_);_(* \(#,##0.0\);_(* &quot;-&quot;??_);_(@_)">
                  <c:v>1281.0263333333328</c:v>
                </c:pt>
                <c:pt idx="873" formatCode="_(* #,##0.0_);_(* \(#,##0.0\);_(* &quot;-&quot;??_);_(@_)">
                  <c:v>1281.0291666666665</c:v>
                </c:pt>
                <c:pt idx="874" formatCode="_(* #,##0.0_);_(* \(#,##0.0\);_(* &quot;-&quot;??_);_(@_)">
                  <c:v>1280.9911666666667</c:v>
                </c:pt>
                <c:pt idx="875" formatCode="_(* #,##0.0_);_(* \(#,##0.0\);_(* &quot;-&quot;??_);_(@_)">
                  <c:v>1281.018</c:v>
                </c:pt>
                <c:pt idx="876" formatCode="_(* #,##0.0_);_(* \(#,##0.0\);_(* &quot;-&quot;??_);_(@_)">
                  <c:v>1281.0593333333245</c:v>
                </c:pt>
                <c:pt idx="877" formatCode="_(* #,##0.0_);_(* \(#,##0.0\);_(* &quot;-&quot;??_);_(@_)">
                  <c:v>1281.1244999999894</c:v>
                </c:pt>
                <c:pt idx="878" formatCode="_(* #,##0.0_);_(* \(#,##0.0\);_(* &quot;-&quot;??_);_(@_)">
                  <c:v>1281.1799999999998</c:v>
                </c:pt>
                <c:pt idx="879" formatCode="_(* #,##0.0_);_(* \(#,##0.0\);_(* &quot;-&quot;??_);_(@_)">
                  <c:v>1281.1696666666667</c:v>
                </c:pt>
                <c:pt idx="880" formatCode="_(* #,##0.0_);_(* \(#,##0.0\);_(* &quot;-&quot;??_);_(@_)">
                  <c:v>1281.2446666666665</c:v>
                </c:pt>
                <c:pt idx="881" formatCode="_(* #,##0.0_);_(* \(#,##0.0\);_(* &quot;-&quot;??_);_(@_)">
                  <c:v>1281.33</c:v>
                </c:pt>
                <c:pt idx="882" formatCode="_(* #,##0.0_);_(* \(#,##0.0\);_(* &quot;-&quot;??_);_(@_)">
                  <c:v>1281.4198333333334</c:v>
                </c:pt>
                <c:pt idx="883" formatCode="_(* #,##0.0_);_(* \(#,##0.0\);_(* &quot;-&quot;??_);_(@_)">
                  <c:v>1281.556</c:v>
                </c:pt>
                <c:pt idx="884" formatCode="_(* #,##0.0_);_(* \(#,##0.0\);_(* &quot;-&quot;??_);_(@_)">
                  <c:v>1281.6216666666667</c:v>
                </c:pt>
                <c:pt idx="885" formatCode="_(* #,##0.0_);_(* \(#,##0.0\);_(* &quot;-&quot;??_);_(@_)">
                  <c:v>1281.7660000000001</c:v>
                </c:pt>
                <c:pt idx="886" formatCode="_(* #,##0.0_);_(* \(#,##0.0\);_(* &quot;-&quot;??_);_(@_)">
                  <c:v>1281.8516666666667</c:v>
                </c:pt>
                <c:pt idx="887" formatCode="_(* #,##0.0_);_(* \(#,##0.0\);_(* &quot;-&quot;??_);_(@_)">
                  <c:v>1281.9655000000082</c:v>
                </c:pt>
                <c:pt idx="888" formatCode="_(* #,##0.0_);_(* \(#,##0.0\);_(* &quot;-&quot;??_);_(@_)">
                  <c:v>1282.1326666666666</c:v>
                </c:pt>
                <c:pt idx="889" formatCode="_(* #,##0.0_);_(* \(#,##0.0\);_(* &quot;-&quot;??_);_(@_)">
                  <c:v>1282.2131666666667</c:v>
                </c:pt>
                <c:pt idx="890" formatCode="_(* #,##0.0_);_(* \(#,##0.0\);_(* &quot;-&quot;??_);_(@_)">
                  <c:v>1282.3948333333226</c:v>
                </c:pt>
                <c:pt idx="891" formatCode="_(* #,##0.0_);_(* \(#,##0.0\);_(* &quot;-&quot;??_);_(@_)">
                  <c:v>1282.5823333333226</c:v>
                </c:pt>
                <c:pt idx="892" formatCode="_(* #,##0.0_);_(* \(#,##0.0\);_(* &quot;-&quot;??_);_(@_)">
                  <c:v>1283.0735000000002</c:v>
                </c:pt>
                <c:pt idx="893" formatCode="_(* #,##0.0_);_(* \(#,##0.0\);_(* &quot;-&quot;??_);_(@_)">
                  <c:v>1283.2561666666711</c:v>
                </c:pt>
                <c:pt idx="894" formatCode="_(* #,##0.0_);_(* \(#,##0.0\);_(* &quot;-&quot;??_);_(@_)">
                  <c:v>1283.5819999999999</c:v>
                </c:pt>
                <c:pt idx="895" formatCode="_(* #,##0.0_);_(* \(#,##0.0\);_(* &quot;-&quot;??_);_(@_)">
                  <c:v>1284.3791666666666</c:v>
                </c:pt>
                <c:pt idx="896" formatCode="_(* #,##0.0_);_(* \(#,##0.0\);_(* &quot;-&quot;??_);_(@_)">
                  <c:v>1283.9958333333334</c:v>
                </c:pt>
                <c:pt idx="897" formatCode="_(* #,##0.0_);_(* \(#,##0.0\);_(* &quot;-&quot;??_);_(@_)">
                  <c:v>1284.2535</c:v>
                </c:pt>
                <c:pt idx="898" formatCode="_(* #,##0.0_);_(* \(#,##0.0\);_(* &quot;-&quot;??_);_(@_)">
                  <c:v>1285.1216666666667</c:v>
                </c:pt>
                <c:pt idx="899" formatCode="_(* #,##0.0_);_(* \(#,##0.0\);_(* &quot;-&quot;??_);_(@_)">
                  <c:v>1285.3824999999911</c:v>
                </c:pt>
                <c:pt idx="900" formatCode="_(* #,##0.0_);_(* \(#,##0.0\);_(* &quot;-&quot;??_);_(@_)">
                  <c:v>1285.8658333333328</c:v>
                </c:pt>
                <c:pt idx="901" formatCode="_(* #,##0.0_);_(* \(#,##0.0\);_(* &quot;-&quot;??_);_(@_)">
                  <c:v>1286.3639999999998</c:v>
                </c:pt>
                <c:pt idx="902" formatCode="_(* #,##0.0_);_(* \(#,##0.0\);_(* &quot;-&quot;??_);_(@_)">
                  <c:v>1286.9783333333328</c:v>
                </c:pt>
                <c:pt idx="903" formatCode="_(* #,##0.0_);_(* \(#,##0.0\);_(* &quot;-&quot;??_);_(@_)">
                  <c:v>1287.6193333333231</c:v>
                </c:pt>
                <c:pt idx="904" formatCode="_(* #,##0.0_);_(* \(#,##0.0\);_(* &quot;-&quot;??_);_(@_)">
                  <c:v>1288.6516666666666</c:v>
                </c:pt>
                <c:pt idx="905" formatCode="_(* #,##0.0_);_(* \(#,##0.0\);_(* &quot;-&quot;??_);_(@_)">
                  <c:v>1289.689833333324</c:v>
                </c:pt>
                <c:pt idx="906" formatCode="_(* #,##0.0_);_(* \(#,##0.0\);_(* &quot;-&quot;??_);_(@_)">
                  <c:v>1290.5278333333329</c:v>
                </c:pt>
                <c:pt idx="907" formatCode="_(* #,##0.0_);_(* \(#,##0.0\);_(* &quot;-&quot;??_);_(@_)">
                  <c:v>1291.6548333333217</c:v>
                </c:pt>
                <c:pt idx="908" formatCode="_(* #,##0.0_);_(* \(#,##0.0\);_(* &quot;-&quot;??_);_(@_)">
                  <c:v>1292.9798333333329</c:v>
                </c:pt>
                <c:pt idx="909" formatCode="_(* #,##0.0_);_(* \(#,##0.0\);_(* &quot;-&quot;??_);_(@_)">
                  <c:v>1294.25</c:v>
                </c:pt>
                <c:pt idx="910" formatCode="_(* #,##0.0_);_(* \(#,##0.0\);_(* &quot;-&quot;??_);_(@_)">
                  <c:v>1295.6741666666658</c:v>
                </c:pt>
                <c:pt idx="911" formatCode="_(* #,##0.0_);_(* \(#,##0.0\);_(* &quot;-&quot;??_);_(@_)">
                  <c:v>1297.2286666666757</c:v>
                </c:pt>
                <c:pt idx="912" formatCode="_(* #,##0.0_);_(* \(#,##0.0\);_(* &quot;-&quot;??_);_(@_)">
                  <c:v>1299.0521666666666</c:v>
                </c:pt>
                <c:pt idx="913" formatCode="_(* #,##0.0_);_(* \(#,##0.0\);_(* &quot;-&quot;??_);_(@_)">
                  <c:v>1300.7201666666665</c:v>
                </c:pt>
                <c:pt idx="914" formatCode="_(* #,##0.0_);_(* \(#,##0.0\);_(* &quot;-&quot;??_);_(@_)">
                  <c:v>1302.5690000000002</c:v>
                </c:pt>
                <c:pt idx="915" formatCode="_(* #,##0.0_);_(* \(#,##0.0\);_(* &quot;-&quot;??_);_(@_)">
                  <c:v>1304.6786666666667</c:v>
                </c:pt>
                <c:pt idx="916" formatCode="_(* #,##0.0_);_(* \(#,##0.0\);_(* &quot;-&quot;??_);_(@_)">
                  <c:v>1306.599333333324</c:v>
                </c:pt>
                <c:pt idx="917" formatCode="_(* #,##0.0_);_(* \(#,##0.0\);_(* &quot;-&quot;??_);_(@_)">
                  <c:v>1308.6586666666667</c:v>
                </c:pt>
                <c:pt idx="918" formatCode="_(* #,##0.0_);_(* \(#,##0.0\);_(* &quot;-&quot;??_);_(@_)">
                  <c:v>1310.9453333333329</c:v>
                </c:pt>
                <c:pt idx="919" formatCode="_(* #,##0.0_);_(* \(#,##0.0\);_(* &quot;-&quot;??_);_(@_)">
                  <c:v>1313.0043333333226</c:v>
                </c:pt>
                <c:pt idx="920" formatCode="_(* #,##0.0_);_(* \(#,##0.0\);_(* &quot;-&quot;??_);_(@_)">
                  <c:v>1315.5581666666667</c:v>
                </c:pt>
                <c:pt idx="921" formatCode="_(* #,##0.0_);_(* \(#,##0.0\);_(* &quot;-&quot;??_);_(@_)">
                  <c:v>1318.2873333333328</c:v>
                </c:pt>
                <c:pt idx="922" formatCode="_(* #,##0.0_);_(* \(#,##0.0\);_(* &quot;-&quot;??_);_(@_)">
                  <c:v>1320.6476666666667</c:v>
                </c:pt>
                <c:pt idx="923" formatCode="_(* #,##0.0_);_(* \(#,##0.0\);_(* &quot;-&quot;??_);_(@_)">
                  <c:v>1322.9138333333328</c:v>
                </c:pt>
                <c:pt idx="924" formatCode="_(* #,##0.0_);_(* \(#,##0.0\);_(* &quot;-&quot;??_);_(@_)">
                  <c:v>1325.3663333333252</c:v>
                </c:pt>
                <c:pt idx="925" formatCode="_(* #,##0.0_);_(* \(#,##0.0\);_(* &quot;-&quot;??_);_(@_)">
                  <c:v>1328.3703333333226</c:v>
                </c:pt>
                <c:pt idx="926" formatCode="_(* #,##0.0_);_(* \(#,##0.0\);_(* &quot;-&quot;??_);_(@_)">
                  <c:v>1331.2378571428683</c:v>
                </c:pt>
                <c:pt idx="927" formatCode="_(* #,##0.0_);_(* \(#,##0.0\);_(* &quot;-&quot;??_);_(@_)">
                  <c:v>1333.7116666666711</c:v>
                </c:pt>
                <c:pt idx="928" formatCode="_(* #,##0.0_);_(* \(#,##0.0\);_(* &quot;-&quot;??_);_(@_)">
                  <c:v>1337.5604999999998</c:v>
                </c:pt>
                <c:pt idx="929" formatCode="_(* #,##0.0_);_(* \(#,##0.0\);_(* &quot;-&quot;??_);_(@_)">
                  <c:v>1340.7678333333329</c:v>
                </c:pt>
                <c:pt idx="930" formatCode="_(* #,##0.0_);_(* \(#,##0.0\);_(* &quot;-&quot;??_);_(@_)">
                  <c:v>1343.7571666666681</c:v>
                </c:pt>
                <c:pt idx="931" formatCode="_(* #,##0.0_);_(* \(#,##0.0\);_(* &quot;-&quot;??_);_(@_)">
                  <c:v>1346.7881666666665</c:v>
                </c:pt>
                <c:pt idx="932" formatCode="_(* #,##0.0_);_(* \(#,##0.0\);_(* &quot;-&quot;??_);_(@_)">
                  <c:v>1349.7811666666666</c:v>
                </c:pt>
                <c:pt idx="933" formatCode="_(* #,##0.0_);_(* \(#,##0.0\);_(* &quot;-&quot;??_);_(@_)">
                  <c:v>1352.9586666666762</c:v>
                </c:pt>
                <c:pt idx="934" formatCode="_(* #,##0.0_);_(* \(#,##0.0\);_(* &quot;-&quot;??_);_(@_)">
                  <c:v>1355.8295000000001</c:v>
                </c:pt>
                <c:pt idx="935" formatCode="_(* #,##0.0_);_(* \(#,##0.0\);_(* &quot;-&quot;??_);_(@_)">
                  <c:v>1358.7639999999999</c:v>
                </c:pt>
                <c:pt idx="936" formatCode="_(* #,##0.0_);_(* \(#,##0.0\);_(* &quot;-&quot;??_);_(@_)">
                  <c:v>1361.5061666666711</c:v>
                </c:pt>
                <c:pt idx="937" formatCode="_(* #,##0.0_);_(* \(#,##0.0\);_(* &quot;-&quot;??_);_(@_)">
                  <c:v>1364.5258333333334</c:v>
                </c:pt>
                <c:pt idx="938" formatCode="_(* #,##0.0_);_(* \(#,##0.0\);_(* &quot;-&quot;??_);_(@_)">
                  <c:v>1367.5165000000011</c:v>
                </c:pt>
                <c:pt idx="939" formatCode="_(* #,##0.0_);_(* \(#,##0.0\);_(* &quot;-&quot;??_);_(@_)">
                  <c:v>1370.36</c:v>
                </c:pt>
                <c:pt idx="940" formatCode="_(* #,##0.0_);_(* \(#,##0.0\);_(* &quot;-&quot;??_);_(@_)">
                  <c:v>1372.9848333333298</c:v>
                </c:pt>
                <c:pt idx="941" formatCode="_(* #,##0.0_);_(* \(#,##0.0\);_(* &quot;-&quot;??_);_(@_)">
                  <c:v>1375.6271666666669</c:v>
                </c:pt>
                <c:pt idx="942" formatCode="_(* #,##0.0_);_(* \(#,##0.0\);_(* &quot;-&quot;??_);_(@_)">
                  <c:v>1378.2008333333329</c:v>
                </c:pt>
                <c:pt idx="943" formatCode="_(* #,##0.0_);_(* \(#,##0.0\);_(* &quot;-&quot;??_);_(@_)">
                  <c:v>1381.1976</c:v>
                </c:pt>
                <c:pt idx="944" formatCode="_(* #,##0.0_);_(* \(#,##0.0\);_(* &quot;-&quot;??_);_(@_)">
                  <c:v>1383.566</c:v>
                </c:pt>
                <c:pt idx="945" formatCode="_(* #,##0.0_);_(* \(#,##0.0\);_(* &quot;-&quot;??_);_(@_)">
                  <c:v>1385.4058333333332</c:v>
                </c:pt>
                <c:pt idx="946" formatCode="_(* #,##0.0_);_(* \(#,##0.0\);_(* &quot;-&quot;??_);_(@_)">
                  <c:v>1388.150833333324</c:v>
                </c:pt>
                <c:pt idx="947" formatCode="_(* #,##0.0_);_(* \(#,##0.0\);_(* &quot;-&quot;??_);_(@_)">
                  <c:v>1389.7893333333298</c:v>
                </c:pt>
                <c:pt idx="948" formatCode="_(* #,##0.0_);_(* \(#,##0.0\);_(* &quot;-&quot;??_);_(@_)">
                  <c:v>1392.0384999999999</c:v>
                </c:pt>
                <c:pt idx="949" formatCode="_(* #,##0.0_);_(* \(#,##0.0\);_(* &quot;-&quot;??_);_(@_)">
                  <c:v>1394.2860000000001</c:v>
                </c:pt>
                <c:pt idx="950" formatCode="_(* #,##0.0_);_(* \(#,##0.0\);_(* &quot;-&quot;??_);_(@_)">
                  <c:v>1396.6125000000002</c:v>
                </c:pt>
                <c:pt idx="951" formatCode="_(* #,##0.0_);_(* \(#,##0.0\);_(* &quot;-&quot;??_);_(@_)">
                  <c:v>1398.9360000000001</c:v>
                </c:pt>
                <c:pt idx="952" formatCode="_(* #,##0.0_);_(* \(#,##0.0\);_(* &quot;-&quot;??_);_(@_)">
                  <c:v>1401.0526666666667</c:v>
                </c:pt>
                <c:pt idx="953" formatCode="_(* #,##0.0_);_(* \(#,##0.0\);_(* &quot;-&quot;??_);_(@_)">
                  <c:v>1403.2091666666681</c:v>
                </c:pt>
                <c:pt idx="954" formatCode="_(* #,##0.0_);_(* \(#,##0.0\);_(* &quot;-&quot;??_);_(@_)">
                  <c:v>1405.3021666666666</c:v>
                </c:pt>
                <c:pt idx="955" formatCode="_(* #,##0.0_);_(* \(#,##0.0\);_(* &quot;-&quot;??_);_(@_)">
                  <c:v>1407.2083333333328</c:v>
                </c:pt>
                <c:pt idx="956" formatCode="_(* #,##0.0_);_(* \(#,##0.0\);_(* &quot;-&quot;??_);_(@_)">
                  <c:v>1408.9793333333328</c:v>
                </c:pt>
                <c:pt idx="957" formatCode="_(* #,##0.0_);_(* \(#,##0.0\);_(* &quot;-&quot;??_);_(@_)">
                  <c:v>1412.1858333333328</c:v>
                </c:pt>
                <c:pt idx="958" formatCode="_(* #,##0.0_);_(* \(#,##0.0\);_(* &quot;-&quot;??_);_(@_)">
                  <c:v>1413.9666666666769</c:v>
                </c:pt>
                <c:pt idx="959" formatCode="_(* #,##0.0_);_(* \(#,##0.0\);_(* &quot;-&quot;??_);_(@_)">
                  <c:v>1415.3229999999999</c:v>
                </c:pt>
                <c:pt idx="960" formatCode="_(* #,##0.0_);_(* \(#,##0.0\);_(* &quot;-&quot;??_);_(@_)">
                  <c:v>1416.8671666666667</c:v>
                </c:pt>
                <c:pt idx="961" formatCode="_(* #,##0.0_);_(* \(#,##0.0\);_(* &quot;-&quot;??_);_(@_)">
                  <c:v>1418.2506666666711</c:v>
                </c:pt>
                <c:pt idx="962" formatCode="_(* #,##0.0_);_(* \(#,##0.0\);_(* &quot;-&quot;??_);_(@_)">
                  <c:v>1419.1817380952348</c:v>
                </c:pt>
                <c:pt idx="963" formatCode="_(* #,##0.0_);_(* \(#,##0.0\);_(* &quot;-&quot;??_);_(@_)">
                  <c:v>1420.5558333333329</c:v>
                </c:pt>
                <c:pt idx="964" formatCode="_(* #,##0.0_);_(* \(#,##0.0\);_(* &quot;-&quot;??_);_(@_)">
                  <c:v>1421.6565000000001</c:v>
                </c:pt>
                <c:pt idx="965" formatCode="_(* #,##0.0_);_(* \(#,##0.0\);_(* &quot;-&quot;??_);_(@_)">
                  <c:v>1422.9826666666681</c:v>
                </c:pt>
                <c:pt idx="966" formatCode="_(* #,##0.0_);_(* \(#,##0.0\);_(* &quot;-&quot;??_);_(@_)">
                  <c:v>1424.3458333333328</c:v>
                </c:pt>
                <c:pt idx="967" formatCode="_(* #,##0.0_);_(* \(#,##0.0\);_(* &quot;-&quot;??_);_(@_)">
                  <c:v>1425.8139999999999</c:v>
                </c:pt>
                <c:pt idx="968" formatCode="_(* #,##0.0_);_(* \(#,##0.0\);_(* &quot;-&quot;??_);_(@_)">
                  <c:v>1426.8774999999998</c:v>
                </c:pt>
                <c:pt idx="969" formatCode="_(* #,##0.0_);_(* \(#,##0.0\);_(* &quot;-&quot;??_);_(@_)">
                  <c:v>1427.7943333333217</c:v>
                </c:pt>
                <c:pt idx="970" formatCode="_(* #,##0.0_);_(* \(#,##0.0\);_(* &quot;-&quot;??_);_(@_)">
                  <c:v>1429.1058333333328</c:v>
                </c:pt>
                <c:pt idx="971" formatCode="_(* #,##0.0_);_(* \(#,##0.0\);_(* &quot;-&quot;??_);_(@_)">
                  <c:v>1430.3256666666755</c:v>
                </c:pt>
                <c:pt idx="972" formatCode="_(* #,##0.0_);_(* \(#,##0.0\);_(* &quot;-&quot;??_);_(@_)">
                  <c:v>1431.0964999999999</c:v>
                </c:pt>
                <c:pt idx="973" formatCode="_(* #,##0.0_);_(* \(#,##0.0\);_(* &quot;-&quot;??_);_(@_)">
                  <c:v>1432.0216666666665</c:v>
                </c:pt>
                <c:pt idx="974" formatCode="_(* #,##0.0_);_(* \(#,##0.0\);_(* &quot;-&quot;??_);_(@_)">
                  <c:v>1432.5976666666681</c:v>
                </c:pt>
                <c:pt idx="975" formatCode="_(* #,##0.0_);_(* \(#,##0.0\);_(* &quot;-&quot;??_);_(@_)">
                  <c:v>1433.3705</c:v>
                </c:pt>
                <c:pt idx="976" formatCode="_(* #,##0.0_);_(* \(#,##0.0\);_(* &quot;-&quot;??_);_(@_)">
                  <c:v>1434.6288333333328</c:v>
                </c:pt>
                <c:pt idx="977" formatCode="_(* #,##0.0_);_(* \(#,##0.0\);_(* &quot;-&quot;??_);_(@_)">
                  <c:v>1435.5208333333328</c:v>
                </c:pt>
                <c:pt idx="978" formatCode="_(* #,##0.0_);_(* \(#,##0.0\);_(* &quot;-&quot;??_);_(@_)">
                  <c:v>1436.5528333333298</c:v>
                </c:pt>
                <c:pt idx="979" formatCode="_(* #,##0.0_);_(* \(#,##0.0\);_(* &quot;-&quot;??_);_(@_)">
                  <c:v>1437.4481666666711</c:v>
                </c:pt>
                <c:pt idx="980" formatCode="_(* #,##0.0_);_(* \(#,##0.0\);_(* &quot;-&quot;??_);_(@_)">
                  <c:v>1438.3673333333243</c:v>
                </c:pt>
                <c:pt idx="981" formatCode="_(* #,##0.0_);_(* \(#,##0.0\);_(* &quot;-&quot;??_);_(@_)">
                  <c:v>1439.0945000000002</c:v>
                </c:pt>
                <c:pt idx="982" formatCode="_(* #,##0.0_);_(* \(#,##0.0\);_(* &quot;-&quot;??_);_(@_)">
                  <c:v>1439.2715000000001</c:v>
                </c:pt>
                <c:pt idx="983" formatCode="_(* #,##0.0_);_(* \(#,##0.0\);_(* &quot;-&quot;??_);_(@_)">
                  <c:v>1438.7208333333328</c:v>
                </c:pt>
                <c:pt idx="984" formatCode="_(* #,##0.0_);_(* \(#,##0.0\);_(* &quot;-&quot;??_);_(@_)">
                  <c:v>1439.2243333333242</c:v>
                </c:pt>
                <c:pt idx="985" formatCode="_(* #,##0.0_);_(* \(#,##0.0\);_(* &quot;-&quot;??_);_(@_)">
                  <c:v>1439.1984285714127</c:v>
                </c:pt>
                <c:pt idx="986" formatCode="_(* #,##0.0_);_(* \(#,##0.0\);_(* &quot;-&quot;??_);_(@_)">
                  <c:v>1439.1553333333247</c:v>
                </c:pt>
                <c:pt idx="987" formatCode="_(* #,##0.0_);_(* \(#,##0.0\);_(* &quot;-&quot;??_);_(@_)">
                  <c:v>1439.0721666666668</c:v>
                </c:pt>
                <c:pt idx="988" formatCode="_(* #,##0.0_);_(* \(#,##0.0\);_(* &quot;-&quot;??_);_(@_)">
                  <c:v>1439.2265000000011</c:v>
                </c:pt>
                <c:pt idx="989" formatCode="_(* #,##0.0_);_(* \(#,##0.0\);_(* &quot;-&quot;??_);_(@_)">
                  <c:v>1439.6923333333177</c:v>
                </c:pt>
                <c:pt idx="990" formatCode="_(* #,##0.0_);_(* \(#,##0.0\);_(* &quot;-&quot;??_);_(@_)">
                  <c:v>1439.9018333333329</c:v>
                </c:pt>
                <c:pt idx="991" formatCode="_(* #,##0.0_);_(* \(#,##0.0\);_(* &quot;-&quot;??_);_(@_)">
                  <c:v>1439.9690000000001</c:v>
                </c:pt>
                <c:pt idx="992" formatCode="_(* #,##0.0_);_(* \(#,##0.0\);_(* &quot;-&quot;??_);_(@_)">
                  <c:v>1440.1509999999998</c:v>
                </c:pt>
                <c:pt idx="993" formatCode="_(* #,##0.0_);_(* \(#,##0.0\);_(* &quot;-&quot;??_);_(@_)">
                  <c:v>1440.4063333333334</c:v>
                </c:pt>
                <c:pt idx="994" formatCode="_(* #,##0.0_);_(* \(#,##0.0\);_(* &quot;-&quot;??_);_(@_)">
                  <c:v>1440.5041666666666</c:v>
                </c:pt>
                <c:pt idx="995" formatCode="_(* #,##0.0_);_(* \(#,##0.0\);_(* &quot;-&quot;??_);_(@_)">
                  <c:v>1440.5896666666665</c:v>
                </c:pt>
                <c:pt idx="996" formatCode="_(* #,##0.0_);_(* \(#,##0.0\);_(* &quot;-&quot;??_);_(@_)">
                  <c:v>1440.6741666666658</c:v>
                </c:pt>
                <c:pt idx="997" formatCode="_(* #,##0.0_);_(* \(#,##0.0\);_(* &quot;-&quot;??_);_(@_)">
                  <c:v>1440.7529999999999</c:v>
                </c:pt>
                <c:pt idx="998" formatCode="_(* #,##0.0_);_(* \(#,##0.0\);_(* &quot;-&quot;??_);_(@_)">
                  <c:v>1440.8675000000001</c:v>
                </c:pt>
                <c:pt idx="999" formatCode="_(* #,##0.0_);_(* \(#,##0.0\);_(* &quot;-&quot;??_);_(@_)">
                  <c:v>1441.2128333333328</c:v>
                </c:pt>
                <c:pt idx="1000" formatCode="_(* #,##0.0_);_(* \(#,##0.0\);_(* &quot;-&quot;??_);_(@_)">
                  <c:v>1441.4930000000002</c:v>
                </c:pt>
                <c:pt idx="1001" formatCode="_(* #,##0.0_);_(* \(#,##0.0\);_(* &quot;-&quot;??_);_(@_)">
                  <c:v>1441.7030000000002</c:v>
                </c:pt>
                <c:pt idx="1002" formatCode="_(* #,##0.0_);_(* \(#,##0.0\);_(* &quot;-&quot;??_);_(@_)">
                  <c:v>1441.6041666666658</c:v>
                </c:pt>
                <c:pt idx="1003" formatCode="_(* #,##0.0_);_(* \(#,##0.0\);_(* &quot;-&quot;??_);_(@_)">
                  <c:v>1441.6244999999897</c:v>
                </c:pt>
                <c:pt idx="1004" formatCode="_(* #,##0.0_);_(* \(#,##0.0\);_(* &quot;-&quot;??_);_(@_)">
                  <c:v>1441.7443333333231</c:v>
                </c:pt>
                <c:pt idx="1005" formatCode="_(* #,##0.0_);_(* \(#,##0.0\);_(* &quot;-&quot;??_);_(@_)">
                  <c:v>1442.1769999999999</c:v>
                </c:pt>
                <c:pt idx="1006" formatCode="_(* #,##0.0_);_(* \(#,##0.0\);_(* &quot;-&quot;??_);_(@_)">
                  <c:v>1442.4618333333328</c:v>
                </c:pt>
                <c:pt idx="1007" formatCode="_(* #,##0.0_);_(* \(#,##0.0\);_(* &quot;-&quot;??_);_(@_)">
                  <c:v>1443.210666666675</c:v>
                </c:pt>
                <c:pt idx="1008" formatCode="_(* #,##0.0_);_(* \(#,##0.0\);_(* &quot;-&quot;??_);_(@_)">
                  <c:v>1442.7166666666769</c:v>
                </c:pt>
                <c:pt idx="1009" formatCode="_(* #,##0.0_);_(* \(#,##0.0\);_(* &quot;-&quot;??_);_(@_)">
                  <c:v>1442.3671666666669</c:v>
                </c:pt>
                <c:pt idx="1010" formatCode="_(* #,##0.0_);_(* \(#,##0.0\);_(* &quot;-&quot;??_);_(@_)">
                  <c:v>1442.2241666666666</c:v>
                </c:pt>
                <c:pt idx="1011" formatCode="_(* #,##0.0_);_(* \(#,##0.0\);_(* &quot;-&quot;??_);_(@_)">
                  <c:v>1442.7201666666667</c:v>
                </c:pt>
                <c:pt idx="1012" formatCode="_(* #,##0.0_);_(* \(#,##0.0\);_(* &quot;-&quot;??_);_(@_)">
                  <c:v>1442.0358333333336</c:v>
                </c:pt>
                <c:pt idx="1013" formatCode="_(* #,##0.0_);_(* \(#,##0.0\);_(* &quot;-&quot;??_);_(@_)">
                  <c:v>1442.018</c:v>
                </c:pt>
                <c:pt idx="1014" formatCode="_(* #,##0.0_);_(* \(#,##0.0\);_(* &quot;-&quot;??_);_(@_)">
                  <c:v>1441.9916666666711</c:v>
                </c:pt>
                <c:pt idx="1015" formatCode="_(* #,##0.0_);_(* \(#,##0.0\);_(* &quot;-&quot;??_);_(@_)">
                  <c:v>1441.6793333333205</c:v>
                </c:pt>
                <c:pt idx="1016" formatCode="_(* #,##0.0_);_(* \(#,##0.0\);_(* &quot;-&quot;??_);_(@_)">
                  <c:v>1441.5928333333247</c:v>
                </c:pt>
                <c:pt idx="1017" formatCode="_(* #,##0.0_);_(* \(#,##0.0\);_(* &quot;-&quot;??_);_(@_)">
                  <c:v>1441.4353333333336</c:v>
                </c:pt>
                <c:pt idx="1018" formatCode="_(* #,##0.0_);_(* \(#,##0.0\);_(* &quot;-&quot;??_);_(@_)">
                  <c:v>1441.2415000000001</c:v>
                </c:pt>
                <c:pt idx="1019" formatCode="_(* #,##0.0_);_(* \(#,##0.0\);_(* &quot;-&quot;??_);_(@_)">
                  <c:v>1441.136333333324</c:v>
                </c:pt>
                <c:pt idx="1020" formatCode="_(* #,##0.0_);_(* \(#,##0.0\);_(* &quot;-&quot;??_);_(@_)">
                  <c:v>1441.099333333324</c:v>
                </c:pt>
                <c:pt idx="1021" formatCode="_(* #,##0.0_);_(* \(#,##0.0\);_(* &quot;-&quot;??_);_(@_)">
                  <c:v>1440.8544999999906</c:v>
                </c:pt>
                <c:pt idx="1022" formatCode="_(* #,##0.0_);_(* \(#,##0.0\);_(* &quot;-&quot;??_);_(@_)">
                  <c:v>1440.6608333333243</c:v>
                </c:pt>
                <c:pt idx="1023" formatCode="_(* #,##0.0_);_(* \(#,##0.0\);_(* &quot;-&quot;??_);_(@_)">
                  <c:v>1440.7471666666681</c:v>
                </c:pt>
                <c:pt idx="1024" formatCode="_(* #,##0.0_);_(* \(#,##0.0\);_(* &quot;-&quot;??_);_(@_)">
                  <c:v>1441.3918333333243</c:v>
                </c:pt>
                <c:pt idx="1025" formatCode="_(* #,##0.0_);_(* \(#,##0.0\);_(* &quot;-&quot;??_);_(@_)">
                  <c:v>1440.1618333333242</c:v>
                </c:pt>
                <c:pt idx="1026" formatCode="_(* #,##0.0_);_(* \(#,##0.0\);_(* &quot;-&quot;??_);_(@_)">
                  <c:v>1439.6891666666668</c:v>
                </c:pt>
                <c:pt idx="1027" formatCode="_(* #,##0.0_);_(* \(#,##0.0\);_(* &quot;-&quot;??_);_(@_)">
                  <c:v>1439.3423333333217</c:v>
                </c:pt>
                <c:pt idx="1028" formatCode="_(* #,##0.0_);_(* \(#,##0.0\);_(* &quot;-&quot;??_);_(@_)">
                  <c:v>1439.079</c:v>
                </c:pt>
                <c:pt idx="1029" formatCode="_(* #,##0.0_);_(* \(#,##0.0\);_(* &quot;-&quot;??_);_(@_)">
                  <c:v>1438.8143333333201</c:v>
                </c:pt>
                <c:pt idx="1030" formatCode="_(* #,##0.0_);_(* \(#,##0.0\);_(* &quot;-&quot;??_);_(@_)">
                  <c:v>1438.5674285714176</c:v>
                </c:pt>
                <c:pt idx="1031" formatCode="_(* #,##0.0_);_(* \(#,##0.0\);_(* &quot;-&quot;??_);_(@_)">
                  <c:v>1438.7760000000001</c:v>
                </c:pt>
                <c:pt idx="1032" formatCode="_(* #,##0.0_);_(* \(#,##0.0\);_(* &quot;-&quot;??_);_(@_)">
                  <c:v>1438.7071666666711</c:v>
                </c:pt>
                <c:pt idx="1033" formatCode="_(* #,##0.0_);_(* \(#,##0.0\);_(* &quot;-&quot;??_);_(@_)">
                  <c:v>1438.5006666666711</c:v>
                </c:pt>
                <c:pt idx="1034" formatCode="_(* #,##0.0_);_(* \(#,##0.0\);_(* &quot;-&quot;??_);_(@_)">
                  <c:v>1438.1705000000002</c:v>
                </c:pt>
                <c:pt idx="1035" formatCode="_(* #,##0.0_);_(* \(#,##0.0\);_(* &quot;-&quot;??_);_(@_)">
                  <c:v>1437.3919999999998</c:v>
                </c:pt>
                <c:pt idx="1036" formatCode="_(* #,##0.0_);_(* \(#,##0.0\);_(* &quot;-&quot;??_);_(@_)">
                  <c:v>1436.8108333333328</c:v>
                </c:pt>
                <c:pt idx="1037" formatCode="_(* #,##0.0_);_(* \(#,##0.0\);_(* &quot;-&quot;??_);_(@_)">
                  <c:v>1436.7096666666757</c:v>
                </c:pt>
                <c:pt idx="1038" formatCode="_(* #,##0.0_);_(* \(#,##0.0\);_(* &quot;-&quot;??_);_(@_)">
                  <c:v>1436.6193333333231</c:v>
                </c:pt>
                <c:pt idx="1039" formatCode="_(* #,##0.0_);_(* \(#,##0.0\);_(* &quot;-&quot;??_);_(@_)">
                  <c:v>1436.2798333333328</c:v>
                </c:pt>
                <c:pt idx="1040" formatCode="_(* #,##0.0_);_(* \(#,##0.0\);_(* &quot;-&quot;??_);_(@_)">
                  <c:v>1436.1313333333201</c:v>
                </c:pt>
                <c:pt idx="1041" formatCode="_(* #,##0.0_);_(* \(#,##0.0\);_(* &quot;-&quot;??_);_(@_)">
                  <c:v>1435.7674999999999</c:v>
                </c:pt>
                <c:pt idx="1042" formatCode="_(* #,##0.0_);_(* \(#,##0.0\);_(* &quot;-&quot;??_);_(@_)">
                  <c:v>1435.0081666666667</c:v>
                </c:pt>
                <c:pt idx="1043" formatCode="_(* #,##0.0_);_(* \(#,##0.0\);_(* &quot;-&quot;??_);_(@_)">
                  <c:v>1434.4218333333336</c:v>
                </c:pt>
                <c:pt idx="1044" formatCode="_(* #,##0.0_);_(* \(#,##0.0\);_(* &quot;-&quot;??_);_(@_)">
                  <c:v>1434.1025</c:v>
                </c:pt>
                <c:pt idx="1045" formatCode="_(* #,##0.0_);_(* \(#,##0.0\);_(* &quot;-&quot;??_);_(@_)">
                  <c:v>1433.8756666666711</c:v>
                </c:pt>
                <c:pt idx="1046" formatCode="_(* #,##0.0_);_(* \(#,##0.0\);_(* &quot;-&quot;??_);_(@_)">
                  <c:v>1433.597333333325</c:v>
                </c:pt>
                <c:pt idx="1047" formatCode="_(* #,##0.0_);_(* \(#,##0.0\);_(* &quot;-&quot;??_);_(@_)">
                  <c:v>1433.1828333333226</c:v>
                </c:pt>
                <c:pt idx="1048" formatCode="_(* #,##0.0_);_(* \(#,##0.0\);_(* &quot;-&quot;??_);_(@_)">
                  <c:v>1432.3503333333224</c:v>
                </c:pt>
                <c:pt idx="1049" formatCode="_(* #,##0.0_);_(* \(#,##0.0\);_(* &quot;-&quot;??_);_(@_)">
                  <c:v>1431.5898333333328</c:v>
                </c:pt>
                <c:pt idx="1050" formatCode="_(* #,##0.0_);_(* \(#,##0.0\);_(* &quot;-&quot;??_);_(@_)">
                  <c:v>1431.0183333333298</c:v>
                </c:pt>
                <c:pt idx="1051" formatCode="_(* #,##0.0_);_(* \(#,##0.0\);_(* &quot;-&quot;??_);_(@_)">
                  <c:v>1430.46</c:v>
                </c:pt>
                <c:pt idx="1052" formatCode="_(* #,##0.0_);_(* \(#,##0.0\);_(* &quot;-&quot;??_);_(@_)">
                  <c:v>1429.9988333333329</c:v>
                </c:pt>
                <c:pt idx="1053" formatCode="_(* #,##0.0_);_(* \(#,##0.0\);_(* &quot;-&quot;??_);_(@_)">
                  <c:v>1430.0041666666666</c:v>
                </c:pt>
                <c:pt idx="1054" formatCode="_(* #,##0.0_);_(* \(#,##0.0\);_(* &quot;-&quot;??_);_(@_)">
                  <c:v>1430.1081666666666</c:v>
                </c:pt>
                <c:pt idx="1055" formatCode="_(* #,##0.0_);_(* \(#,##0.0\);_(* &quot;-&quot;??_);_(@_)">
                  <c:v>1429.0268571428671</c:v>
                </c:pt>
                <c:pt idx="1056" formatCode="_(* #,##0.0_);_(* \(#,##0.0\);_(* &quot;-&quot;??_);_(@_)">
                  <c:v>1428.1829999999998</c:v>
                </c:pt>
                <c:pt idx="1057" formatCode="_(* #,##0.0_);_(* \(#,##0.0\);_(* &quot;-&quot;??_);_(@_)">
                  <c:v>1427.6333333333193</c:v>
                </c:pt>
                <c:pt idx="1058" formatCode="_(* #,##0.0_);_(* \(#,##0.0\);_(* &quot;-&quot;??_);_(@_)">
                  <c:v>1427.4073333333329</c:v>
                </c:pt>
                <c:pt idx="1059" formatCode="_(* #,##0.0_);_(* \(#,##0.0\);_(* &quot;-&quot;??_);_(@_)">
                  <c:v>1426.7086666666762</c:v>
                </c:pt>
                <c:pt idx="1060" formatCode="_(* #,##0.0_);_(* \(#,##0.0\);_(* &quot;-&quot;??_);_(@_)">
                  <c:v>1426.2323333333247</c:v>
                </c:pt>
                <c:pt idx="1061" formatCode="_(* #,##0.0_);_(* \(#,##0.0\);_(* &quot;-&quot;??_);_(@_)">
                  <c:v>1425.6995000000004</c:v>
                </c:pt>
                <c:pt idx="1062" formatCode="_(* #,##0.0_);_(* \(#,##0.0\);_(* &quot;-&quot;??_);_(@_)">
                  <c:v>1425.2081666666681</c:v>
                </c:pt>
                <c:pt idx="1063" formatCode="_(* #,##0.0_);_(* \(#,##0.0\);_(* &quot;-&quot;??_);_(@_)">
                  <c:v>1424.6986666666669</c:v>
                </c:pt>
                <c:pt idx="1064" formatCode="_(* #,##0.0_);_(* \(#,##0.0\);_(* &quot;-&quot;??_);_(@_)">
                  <c:v>1424.2158333333334</c:v>
                </c:pt>
                <c:pt idx="1065" formatCode="_(* #,##0.0_);_(* \(#,##0.0\);_(* &quot;-&quot;??_);_(@_)">
                  <c:v>1423.7843333333224</c:v>
                </c:pt>
                <c:pt idx="1066" formatCode="_(* #,##0.0_);_(* \(#,##0.0\);_(* &quot;-&quot;??_);_(@_)">
                  <c:v>1423.1548333333217</c:v>
                </c:pt>
                <c:pt idx="1067" formatCode="_(* #,##0.0_);_(* \(#,##0.0\);_(* &quot;-&quot;??_);_(@_)">
                  <c:v>1422.6566666666681</c:v>
                </c:pt>
                <c:pt idx="1068" formatCode="_(* #,##0.0_);_(* \(#,##0.0\);_(* &quot;-&quot;??_);_(@_)">
                  <c:v>1422.5121666666666</c:v>
                </c:pt>
                <c:pt idx="1069" formatCode="_(* #,##0.0_);_(* \(#,##0.0\);_(* &quot;-&quot;??_);_(@_)">
                  <c:v>1422.61</c:v>
                </c:pt>
                <c:pt idx="1070" formatCode="_(* #,##0.0_);_(* \(#,##0.0\);_(* &quot;-&quot;??_);_(@_)">
                  <c:v>1422.1539999999998</c:v>
                </c:pt>
                <c:pt idx="1071" formatCode="_(* #,##0.0_);_(* \(#,##0.0\);_(* &quot;-&quot;??_);_(@_)">
                  <c:v>1421.5263333333328</c:v>
                </c:pt>
                <c:pt idx="1072" formatCode="_(* #,##0.0_);_(* \(#,##0.0\);_(* &quot;-&quot;??_);_(@_)">
                  <c:v>1420.9646666666667</c:v>
                </c:pt>
                <c:pt idx="1073" formatCode="_(* #,##0.0_);_(* \(#,##0.0\);_(* &quot;-&quot;??_);_(@_)">
                  <c:v>1421.5511666666669</c:v>
                </c:pt>
                <c:pt idx="1074" formatCode="_(* #,##0.0_);_(* \(#,##0.0\);_(* &quot;-&quot;??_);_(@_)">
                  <c:v>1420.4814999999999</c:v>
                </c:pt>
                <c:pt idx="1075" formatCode="_(* #,##0.0_);_(* \(#,##0.0\);_(* &quot;-&quot;??_);_(@_)">
                  <c:v>1421.0813333333226</c:v>
                </c:pt>
                <c:pt idx="1076" formatCode="_(* #,##0.0_);_(* \(#,##0.0\);_(* &quot;-&quot;??_);_(@_)">
                  <c:v>1421.4738333333328</c:v>
                </c:pt>
                <c:pt idx="1077" formatCode="_(* #,##0.0_);_(* \(#,##0.0\);_(* &quot;-&quot;??_);_(@_)">
                  <c:v>1420.8448333333238</c:v>
                </c:pt>
                <c:pt idx="1078" formatCode="_(* #,##0.0_);_(* \(#,##0.0\);_(* &quot;-&quot;??_);_(@_)">
                  <c:v>1420.2820000000002</c:v>
                </c:pt>
                <c:pt idx="1079" formatCode="_(* #,##0.0_);_(* \(#,##0.0\);_(* &quot;-&quot;??_);_(@_)">
                  <c:v>1417.9070000000011</c:v>
                </c:pt>
                <c:pt idx="1080" formatCode="_(* #,##0.0_);_(* \(#,##0.0\);_(* &quot;-&quot;??_);_(@_)">
                  <c:v>1417.0686666666711</c:v>
                </c:pt>
                <c:pt idx="1081" formatCode="_(* #,##0.0_);_(* \(#,##0.0\);_(* &quot;-&quot;??_);_(@_)">
                  <c:v>1416.4536666666665</c:v>
                </c:pt>
                <c:pt idx="1082" formatCode="_(* #,##0.0_);_(* \(#,##0.0\);_(* &quot;-&quot;??_);_(@_)">
                  <c:v>1415.8789999999999</c:v>
                </c:pt>
                <c:pt idx="1083" formatCode="_(* #,##0.0_);_(* \(#,##0.0\);_(* &quot;-&quot;??_);_(@_)">
                  <c:v>1415.3888333333298</c:v>
                </c:pt>
                <c:pt idx="1084" formatCode="_(* #,##0.0_);_(* \(#,##0.0\);_(* &quot;-&quot;??_);_(@_)">
                  <c:v>1414.8434999999911</c:v>
                </c:pt>
                <c:pt idx="1085" formatCode="_(* #,##0.0_);_(* \(#,##0.0\);_(* &quot;-&quot;??_);_(@_)">
                  <c:v>1414.3566666666711</c:v>
                </c:pt>
                <c:pt idx="1086" formatCode="_(* #,##0.0_);_(* \(#,##0.0\);_(* &quot;-&quot;??_);_(@_)">
                  <c:v>1414.1738333333221</c:v>
                </c:pt>
                <c:pt idx="1087" formatCode="_(* #,##0.0_);_(* \(#,##0.0\);_(* &quot;-&quot;??_);_(@_)">
                  <c:v>1414.6788333333252</c:v>
                </c:pt>
                <c:pt idx="1088" formatCode="_(* #,##0.0_);_(* \(#,##0.0\);_(* &quot;-&quot;??_);_(@_)">
                  <c:v>1413.4388333333334</c:v>
                </c:pt>
                <c:pt idx="1089" formatCode="_(* #,##0.0_);_(* \(#,##0.0\);_(* &quot;-&quot;??_);_(@_)">
                  <c:v>1413.319333333324</c:v>
                </c:pt>
                <c:pt idx="1090" formatCode="_(* #,##0.0_);_(* \(#,##0.0\);_(* &quot;-&quot;??_);_(@_)">
                  <c:v>1413.1183333333245</c:v>
                </c:pt>
                <c:pt idx="1091" formatCode="_(* #,##0.0_);_(* \(#,##0.0\);_(* &quot;-&quot;??_);_(@_)">
                  <c:v>1412.2398333333329</c:v>
                </c:pt>
                <c:pt idx="1092" formatCode="_(* #,##0.0_);_(* \(#,##0.0\);_(* &quot;-&quot;??_);_(@_)">
                  <c:v>1411.647333333324</c:v>
                </c:pt>
                <c:pt idx="1093" formatCode="_(* #,##0.0_);_(* \(#,##0.0\);_(* &quot;-&quot;??_);_(@_)">
                  <c:v>1411.107</c:v>
                </c:pt>
                <c:pt idx="1094" formatCode="_(* #,##0.0_);_(* \(#,##0.0\);_(* &quot;-&quot;??_);_(@_)">
                  <c:v>1410.6311666666659</c:v>
                </c:pt>
                <c:pt idx="1095" formatCode="_(* #,##0.0_);_(* \(#,##0.0\);_(* &quot;-&quot;??_);_(@_)">
                  <c:v>1410.3879999999999</c:v>
                </c:pt>
                <c:pt idx="1096" formatCode="_(* #,##0.0_);_(* \(#,##0.0\);_(* &quot;-&quot;??_);_(@_)">
                  <c:v>1410.1128333333243</c:v>
                </c:pt>
                <c:pt idx="1097" formatCode="_(* #,##0.0_);_(* \(#,##0.0\);_(* &quot;-&quot;??_);_(@_)">
                  <c:v>1409.738666666676</c:v>
                </c:pt>
                <c:pt idx="1098" formatCode="_(* #,##0.0_);_(* \(#,##0.0\);_(* &quot;-&quot;??_);_(@_)">
                  <c:v>1409.4176666666779</c:v>
                </c:pt>
                <c:pt idx="1099" formatCode="_(* #,##0.0_);_(* \(#,##0.0\);_(* &quot;-&quot;??_);_(@_)">
                  <c:v>1409.0870000000002</c:v>
                </c:pt>
                <c:pt idx="1100" formatCode="_(* #,##0.0_);_(* \(#,##0.0\);_(* &quot;-&quot;??_);_(@_)">
                  <c:v>1408.7543333333226</c:v>
                </c:pt>
                <c:pt idx="1101" formatCode="_(* #,##0.0_);_(* \(#,##0.0\);_(* &quot;-&quot;??_);_(@_)">
                  <c:v>1408.3881666666668</c:v>
                </c:pt>
                <c:pt idx="1102" formatCode="_(* #,##0.0_);_(* \(#,##0.0\);_(* &quot;-&quot;??_);_(@_)">
                  <c:v>1407.8452857142861</c:v>
                </c:pt>
                <c:pt idx="1103" formatCode="_(* #,##0.0_);_(* \(#,##0.0\);_(* &quot;-&quot;??_);_(@_)">
                  <c:v>1407.2813333333243</c:v>
                </c:pt>
                <c:pt idx="1104" formatCode="_(* #,##0.0_);_(* \(#,##0.0\);_(* &quot;-&quot;??_);_(@_)">
                  <c:v>1406.825</c:v>
                </c:pt>
                <c:pt idx="1105" formatCode="_(* #,##0.0_);_(* \(#,##0.0\);_(* &quot;-&quot;??_);_(@_)">
                  <c:v>1406.3670000000002</c:v>
                </c:pt>
                <c:pt idx="1106" formatCode="_(* #,##0.0_);_(* \(#,##0.0\);_(* &quot;-&quot;??_);_(@_)">
                  <c:v>1405.9711666666669</c:v>
                </c:pt>
                <c:pt idx="1107" formatCode="_(* #,##0.0_);_(* \(#,##0.0\);_(* &quot;-&quot;??_);_(@_)">
                  <c:v>1405.6089999999997</c:v>
                </c:pt>
                <c:pt idx="1108" formatCode="_(* #,##0.0_);_(* \(#,##0.0\);_(* &quot;-&quot;??_);_(@_)">
                  <c:v>1405.2171666666711</c:v>
                </c:pt>
                <c:pt idx="1109" formatCode="_(* #,##0.0_);_(* \(#,##0.0\);_(* &quot;-&quot;??_);_(@_)">
                  <c:v>1404.8164999999999</c:v>
                </c:pt>
                <c:pt idx="1110" formatCode="_(* #,##0.0_);_(* \(#,##0.0\);_(* &quot;-&quot;??_);_(@_)">
                  <c:v>1404.3658333333328</c:v>
                </c:pt>
                <c:pt idx="1111" formatCode="_(* #,##0.0_);_(* \(#,##0.0\);_(* &quot;-&quot;??_);_(@_)">
                  <c:v>1403.9503333333328</c:v>
                </c:pt>
                <c:pt idx="1112" formatCode="_(* #,##0.0_);_(* \(#,##0.0\);_(* &quot;-&quot;??_);_(@_)">
                  <c:v>1403.6524999999906</c:v>
                </c:pt>
                <c:pt idx="1113" formatCode="_(* #,##0.0_);_(* \(#,##0.0\);_(* &quot;-&quot;??_);_(@_)">
                  <c:v>1403.2626666666665</c:v>
                </c:pt>
                <c:pt idx="1114" formatCode="_(* #,##0.0_);_(* \(#,##0.0\);_(* &quot;-&quot;??_);_(@_)">
                  <c:v>1402.84</c:v>
                </c:pt>
                <c:pt idx="1115" formatCode="_(* #,##0.0_);_(* \(#,##0.0\);_(* &quot;-&quot;??_);_(@_)">
                  <c:v>1403.2453333333328</c:v>
                </c:pt>
                <c:pt idx="1116" formatCode="_(* #,##0.0_);_(* \(#,##0.0\);_(* &quot;-&quot;??_);_(@_)">
                  <c:v>1403.3135000000002</c:v>
                </c:pt>
                <c:pt idx="1117" formatCode="_(* #,##0.0_);_(* \(#,##0.0\);_(* &quot;-&quot;??_);_(@_)">
                  <c:v>1402.583833333324</c:v>
                </c:pt>
                <c:pt idx="1118" formatCode="_(* #,##0.0_);_(* \(#,##0.0\);_(* &quot;-&quot;??_);_(@_)">
                  <c:v>1402.1879999999999</c:v>
                </c:pt>
                <c:pt idx="1119" formatCode="_(* #,##0.0_);_(* \(#,##0.0\);_(* &quot;-&quot;??_);_(@_)">
                  <c:v>1401.6088333333328</c:v>
                </c:pt>
                <c:pt idx="1120" formatCode="_(* #,##0.0_);_(* \(#,##0.0\);_(* &quot;-&quot;??_);_(@_)">
                  <c:v>1401.0078333333329</c:v>
                </c:pt>
                <c:pt idx="1121" formatCode="_(* #,##0.0_);_(* \(#,##0.0\);_(* &quot;-&quot;??_);_(@_)">
                  <c:v>1400.6083333333243</c:v>
                </c:pt>
                <c:pt idx="1122" formatCode="_(* #,##0.0_);_(* \(#,##0.0\);_(* &quot;-&quot;??_);_(@_)">
                  <c:v>1400.1773333333226</c:v>
                </c:pt>
                <c:pt idx="1123" formatCode="_(* #,##0.0_);_(* \(#,##0.0\);_(* &quot;-&quot;??_);_(@_)">
                  <c:v>1399.9441666666669</c:v>
                </c:pt>
                <c:pt idx="1124" formatCode="_(* #,##0.0_);_(* \(#,##0.0\);_(* &quot;-&quot;??_);_(@_)">
                  <c:v>1399.7873333333328</c:v>
                </c:pt>
                <c:pt idx="1125" formatCode="_(* #,##0.0_);_(* \(#,##0.0\);_(* &quot;-&quot;??_);_(@_)">
                  <c:v>1399.5028333333328</c:v>
                </c:pt>
                <c:pt idx="1126" formatCode="_(* #,##0.0_);_(* \(#,##0.0\);_(* &quot;-&quot;??_);_(@_)">
                  <c:v>1398.9638333333328</c:v>
                </c:pt>
                <c:pt idx="1127" formatCode="_(* #,##0.0_);_(* \(#,##0.0\);_(* &quot;-&quot;??_);_(@_)">
                  <c:v>1398.519</c:v>
                </c:pt>
                <c:pt idx="1128" formatCode="_(* #,##0.0_);_(* \(#,##0.0\);_(* &quot;-&quot;??_);_(@_)">
                  <c:v>1398.1091666666669</c:v>
                </c:pt>
                <c:pt idx="1129" formatCode="_(* #,##0.0_);_(* \(#,##0.0\);_(* &quot;-&quot;??_);_(@_)">
                  <c:v>1397.7663333333328</c:v>
                </c:pt>
                <c:pt idx="1130" formatCode="_(* #,##0.0_);_(* \(#,##0.0\);_(* &quot;-&quot;??_);_(@_)">
                  <c:v>1397.4363333333329</c:v>
                </c:pt>
                <c:pt idx="1131" formatCode="_(* #,##0.0_);_(* \(#,##0.0\);_(* &quot;-&quot;??_);_(@_)">
                  <c:v>1397.0653333333328</c:v>
                </c:pt>
                <c:pt idx="1132" formatCode="_(* #,##0.0_);_(* \(#,##0.0\);_(* &quot;-&quot;??_);_(@_)">
                  <c:v>1397.357</c:v>
                </c:pt>
                <c:pt idx="1133" formatCode="_(* #,##0.0_);_(* \(#,##0.0\);_(* &quot;-&quot;??_);_(@_)">
                  <c:v>1397.6548333333217</c:v>
                </c:pt>
                <c:pt idx="1134" formatCode="_(* #,##0.0_);_(* \(#,##0.0\);_(* &quot;-&quot;??_);_(@_)">
                  <c:v>1397.6191666666666</c:v>
                </c:pt>
                <c:pt idx="1135" formatCode="_(* #,##0.0_);_(* \(#,##0.0\);_(* &quot;-&quot;??_);_(@_)">
                  <c:v>1397.8023333333226</c:v>
                </c:pt>
                <c:pt idx="1136" formatCode="_(* #,##0.0_);_(* \(#,##0.0\);_(* &quot;-&quot;??_);_(@_)">
                  <c:v>1397.2103333333328</c:v>
                </c:pt>
                <c:pt idx="1137" formatCode="_(* #,##0.0_);_(* \(#,##0.0\);_(* &quot;-&quot;??_);_(@_)">
                  <c:v>1395.9749999999999</c:v>
                </c:pt>
                <c:pt idx="1138" formatCode="_(* #,##0.0_);_(* \(#,##0.0\);_(* &quot;-&quot;??_);_(@_)">
                  <c:v>1395.3198333333328</c:v>
                </c:pt>
                <c:pt idx="1139" formatCode="_(* #,##0.0_);_(* \(#,##0.0\);_(* &quot;-&quot;??_);_(@_)">
                  <c:v>1394.805666666676</c:v>
                </c:pt>
                <c:pt idx="1140" formatCode="_(* #,##0.0_);_(* \(#,##0.0\);_(* &quot;-&quot;??_);_(@_)">
                  <c:v>1394.4393333333328</c:v>
                </c:pt>
                <c:pt idx="1141" formatCode="_(* #,##0.0_);_(* \(#,##0.0\);_(* &quot;-&quot;??_);_(@_)">
                  <c:v>1394.0084999999999</c:v>
                </c:pt>
                <c:pt idx="1142" formatCode="_(* #,##0.0_);_(* \(#,##0.0\);_(* &quot;-&quot;??_);_(@_)">
                  <c:v>1393.6309999999996</c:v>
                </c:pt>
                <c:pt idx="1143" formatCode="_(* #,##0.0_);_(* \(#,##0.0\);_(* &quot;-&quot;??_);_(@_)">
                  <c:v>1393.3</c:v>
                </c:pt>
                <c:pt idx="1144" formatCode="_(* #,##0.0_);_(* \(#,##0.0\);_(* &quot;-&quot;??_);_(@_)">
                  <c:v>1393.6324999999911</c:v>
                </c:pt>
                <c:pt idx="1145" formatCode="_(* #,##0.0_);_(* \(#,##0.0\);_(* &quot;-&quot;??_);_(@_)">
                  <c:v>1394.009</c:v>
                </c:pt>
                <c:pt idx="1146" formatCode="_(* #,##0.0_);_(* \(#,##0.0\);_(* &quot;-&quot;??_);_(@_)">
                  <c:v>1394.063833333325</c:v>
                </c:pt>
                <c:pt idx="1147" formatCode="_(* #,##0.0_);_(* \(#,##0.0\);_(* &quot;-&quot;??_);_(@_)">
                  <c:v>1393.8798333333298</c:v>
                </c:pt>
                <c:pt idx="1148" formatCode="_(* #,##0.0_);_(* \(#,##0.0\);_(* &quot;-&quot;??_);_(@_)">
                  <c:v>1393.5976666666681</c:v>
                </c:pt>
                <c:pt idx="1149" formatCode="_(* #,##0.0_);_(* \(#,##0.0\);_(* &quot;-&quot;??_);_(@_)">
                  <c:v>1393.4035000000001</c:v>
                </c:pt>
                <c:pt idx="1150" formatCode="_(* #,##0.0_);_(* \(#,##0.0\);_(* &quot;-&quot;??_);_(@_)">
                  <c:v>1393.1324999999911</c:v>
                </c:pt>
                <c:pt idx="1151" formatCode="_(* #,##0.0_);_(* \(#,##0.0\);_(* &quot;-&quot;??_);_(@_)">
                  <c:v>1392.9948333333298</c:v>
                </c:pt>
                <c:pt idx="1152" formatCode="_(* #,##0.0_);_(* \(#,##0.0\);_(* &quot;-&quot;??_);_(@_)">
                  <c:v>1392.7660000000001</c:v>
                </c:pt>
                <c:pt idx="1153" formatCode="_(* #,##0.0_);_(* \(#,##0.0\);_(* &quot;-&quot;??_);_(@_)">
                  <c:v>1392.5286666666711</c:v>
                </c:pt>
                <c:pt idx="1154" formatCode="_(* #,##0.0_);_(* \(#,##0.0\);_(* &quot;-&quot;??_);_(@_)">
                  <c:v>1392.2001666666665</c:v>
                </c:pt>
                <c:pt idx="1155" formatCode="_(* #,##0.0_);_(* \(#,##0.0\);_(* &quot;-&quot;??_);_(@_)">
                  <c:v>1391.6501666666666</c:v>
                </c:pt>
                <c:pt idx="1156" formatCode="_(* #,##0.0_);_(* \(#,##0.0\);_(* &quot;-&quot;??_);_(@_)">
                  <c:v>1391.2321666666667</c:v>
                </c:pt>
                <c:pt idx="1157" formatCode="_(* #,##0.0_);_(* \(#,##0.0\);_(* &quot;-&quot;??_);_(@_)">
                  <c:v>1390.9198333333334</c:v>
                </c:pt>
                <c:pt idx="1158" formatCode="_(* #,##0.0_);_(* \(#,##0.0\);_(* &quot;-&quot;??_);_(@_)">
                  <c:v>1390.6813333333193</c:v>
                </c:pt>
                <c:pt idx="1159" formatCode="_(* #,##0.0_);_(* \(#,##0.0\);_(* &quot;-&quot;??_);_(@_)">
                  <c:v>1390.3443333333198</c:v>
                </c:pt>
                <c:pt idx="1160" formatCode="_(* #,##0.0_);_(* \(#,##0.0\);_(* &quot;-&quot;??_);_(@_)">
                  <c:v>1390.0821666666664</c:v>
                </c:pt>
                <c:pt idx="1161" formatCode="_(* #,##0.0_);_(* \(#,##0.0\);_(* &quot;-&quot;??_);_(@_)">
                  <c:v>1389.8751666666667</c:v>
                </c:pt>
                <c:pt idx="1162" formatCode="_(* #,##0.0_);_(* \(#,##0.0\);_(* &quot;-&quot;??_);_(@_)">
                  <c:v>1389.6063333333298</c:v>
                </c:pt>
                <c:pt idx="1163" formatCode="_(* #,##0.0_);_(* \(#,##0.0\);_(* &quot;-&quot;??_);_(@_)">
                  <c:v>1389.3348333333242</c:v>
                </c:pt>
                <c:pt idx="1164" formatCode="_(* #,##0.0_);_(* \(#,##0.0\);_(* &quot;-&quot;??_);_(@_)">
                  <c:v>1389.1223333333201</c:v>
                </c:pt>
                <c:pt idx="1165" formatCode="_(* #,##0.0_);_(* \(#,##0.0\);_(* &quot;-&quot;??_);_(@_)">
                  <c:v>1388.9933333333245</c:v>
                </c:pt>
                <c:pt idx="1166" formatCode="_(* #,##0.0_);_(* \(#,##0.0\);_(* &quot;-&quot;??_);_(@_)">
                  <c:v>1388.8948571428571</c:v>
                </c:pt>
                <c:pt idx="1167" formatCode="_(* #,##0.0_);_(* \(#,##0.0\);_(* &quot;-&quot;??_);_(@_)">
                  <c:v>1389.2026666666711</c:v>
                </c:pt>
                <c:pt idx="1168" formatCode="_(* #,##0.0_);_(* \(#,##0.0\);_(* &quot;-&quot;??_);_(@_)">
                  <c:v>1388.8313333333226</c:v>
                </c:pt>
                <c:pt idx="1169" formatCode="_(* #,##0.0_);_(* \(#,##0.0\);_(* &quot;-&quot;??_);_(@_)">
                  <c:v>1388.4723333333252</c:v>
                </c:pt>
                <c:pt idx="1170" formatCode="_(* #,##0.0_);_(* \(#,##0.0\);_(* &quot;-&quot;??_);_(@_)">
                  <c:v>1387.6704999999911</c:v>
                </c:pt>
                <c:pt idx="1171" formatCode="_(* #,##0.0_);_(* \(#,##0.0\);_(* &quot;-&quot;??_);_(@_)">
                  <c:v>1386.7991666666667</c:v>
                </c:pt>
                <c:pt idx="1172" formatCode="_(* #,##0.0_);_(* \(#,##0.0\);_(* &quot;-&quot;??_);_(@_)">
                  <c:v>1386.373166666667</c:v>
                </c:pt>
                <c:pt idx="1173" formatCode="_(* #,##0.0_);_(* \(#,##0.0\);_(* &quot;-&quot;??_);_(@_)">
                  <c:v>1386.1368333333328</c:v>
                </c:pt>
                <c:pt idx="1174" formatCode="_(* #,##0.0_);_(* \(#,##0.0\);_(* &quot;-&quot;??_);_(@_)">
                  <c:v>1385.5960000000002</c:v>
                </c:pt>
                <c:pt idx="1175" formatCode="_(* #,##0.0_);_(* \(#,##0.0\);_(* &quot;-&quot;??_);_(@_)">
                  <c:v>1385.1941666666658</c:v>
                </c:pt>
                <c:pt idx="1176" formatCode="_(* #,##0.0_);_(* \(#,##0.0\);_(* &quot;-&quot;??_);_(@_)">
                  <c:v>1384.8784999999998</c:v>
                </c:pt>
                <c:pt idx="1177" formatCode="_(* #,##0.0_);_(* \(#,##0.0\);_(* &quot;-&quot;??_);_(@_)">
                  <c:v>1384.5996666666667</c:v>
                </c:pt>
                <c:pt idx="1178" formatCode="_(* #,##0.0_);_(* \(#,##0.0\);_(* &quot;-&quot;??_);_(@_)">
                  <c:v>1384.7413333333252</c:v>
                </c:pt>
                <c:pt idx="1179" formatCode="_(* #,##0.0_);_(* \(#,##0.0\);_(* &quot;-&quot;??_);_(@_)">
                  <c:v>1385.1998333333242</c:v>
                </c:pt>
                <c:pt idx="1180" formatCode="_(* #,##0.0_);_(* \(#,##0.0\);_(* &quot;-&quot;??_);_(@_)">
                  <c:v>1385.2506666666711</c:v>
                </c:pt>
                <c:pt idx="1181" formatCode="_(* #,##0.0_);_(* \(#,##0.0\);_(* &quot;-&quot;??_);_(@_)">
                  <c:v>1385.1305</c:v>
                </c:pt>
                <c:pt idx="1182" formatCode="_(* #,##0.0_);_(* \(#,##0.0\);_(* &quot;-&quot;??_);_(@_)">
                  <c:v>1385.0015000000001</c:v>
                </c:pt>
                <c:pt idx="1183" formatCode="_(* #,##0.0_);_(* \(#,##0.0\);_(* &quot;-&quot;??_);_(@_)">
                  <c:v>1384.7295000000001</c:v>
                </c:pt>
                <c:pt idx="1184" formatCode="_(* #,##0.0_);_(* \(#,##0.0\);_(* &quot;-&quot;??_);_(@_)">
                  <c:v>1384.5716666666667</c:v>
                </c:pt>
                <c:pt idx="1185" formatCode="_(* #,##0.0_);_(* \(#,##0.0\);_(* &quot;-&quot;??_);_(@_)">
                  <c:v>1385.2455000000011</c:v>
                </c:pt>
                <c:pt idx="1186" formatCode="_(* #,##0.0_);_(* \(#,##0.0\);_(* &quot;-&quot;??_);_(@_)">
                  <c:v>1386.6579999999999</c:v>
                </c:pt>
                <c:pt idx="1187" formatCode="_(* #,##0.0_);_(* \(#,##0.0\);_(* &quot;-&quot;??_);_(@_)">
                  <c:v>1386.8389999999999</c:v>
                </c:pt>
                <c:pt idx="1188" formatCode="_(* #,##0.0_);_(* \(#,##0.0\);_(* &quot;-&quot;??_);_(@_)">
                  <c:v>1386.5421666666668</c:v>
                </c:pt>
                <c:pt idx="1189" formatCode="_(* #,##0.0_);_(* \(#,##0.0\);_(* &quot;-&quot;??_);_(@_)">
                  <c:v>1386.3713333333212</c:v>
                </c:pt>
                <c:pt idx="1190" formatCode="_(* #,##0.0_);_(* \(#,##0.0\);_(* &quot;-&quot;??_);_(@_)">
                  <c:v>1386.0681666666667</c:v>
                </c:pt>
                <c:pt idx="1191" formatCode="_(* #,##0.0_);_(* \(#,##0.0\);_(* &quot;-&quot;??_);_(@_)">
                  <c:v>1385.6061666666665</c:v>
                </c:pt>
                <c:pt idx="1192" formatCode="_(* #,##0.0_);_(* \(#,##0.0\);_(* &quot;-&quot;??_);_(@_)">
                  <c:v>1383.4018333333329</c:v>
                </c:pt>
                <c:pt idx="1193" formatCode="_(* #,##0.0_);_(* \(#,##0.0\);_(* &quot;-&quot;??_);_(@_)">
                  <c:v>1382.8161666666667</c:v>
                </c:pt>
                <c:pt idx="1194" formatCode="_(* #,##0.0_);_(* \(#,##0.0\);_(* &quot;-&quot;??_);_(@_)">
                  <c:v>1382.3275000000001</c:v>
                </c:pt>
                <c:pt idx="1195" formatCode="_(* #,##0.0_);_(* \(#,##0.0\);_(* &quot;-&quot;??_);_(@_)">
                  <c:v>1381.9021666666667</c:v>
                </c:pt>
                <c:pt idx="1196" formatCode="_(* #,##0.0_);_(* \(#,##0.0\);_(* &quot;-&quot;??_);_(@_)">
                  <c:v>1381.4773333333328</c:v>
                </c:pt>
                <c:pt idx="1197" formatCode="_(* #,##0.0_);_(* \(#,##0.0\);_(* &quot;-&quot;??_);_(@_)">
                  <c:v>1381.3201666666666</c:v>
                </c:pt>
                <c:pt idx="1198" formatCode="_(* #,##0.0_);_(* \(#,##0.0\);_(* &quot;-&quot;??_);_(@_)">
                  <c:v>1381.4236666666711</c:v>
                </c:pt>
                <c:pt idx="1199" formatCode="_(* #,##0.0_);_(* \(#,##0.0\);_(* &quot;-&quot;??_);_(@_)">
                  <c:v>1381.3518333333298</c:v>
                </c:pt>
                <c:pt idx="1200" formatCode="_(* #,##0.0_);_(* \(#,##0.0\);_(* &quot;-&quot;??_);_(@_)">
                  <c:v>1381.2601666666667</c:v>
                </c:pt>
                <c:pt idx="1201" formatCode="_(* #,##0.0_);_(* \(#,##0.0\);_(* &quot;-&quot;??_);_(@_)">
                  <c:v>1381.2093333333328</c:v>
                </c:pt>
                <c:pt idx="1202" formatCode="_(* #,##0.0_);_(* \(#,##0.0\);_(* &quot;-&quot;??_);_(@_)">
                  <c:v>1380.9166666666799</c:v>
                </c:pt>
                <c:pt idx="1203" formatCode="_(* #,##0.0_);_(* \(#,##0.0\);_(* &quot;-&quot;??_);_(@_)">
                  <c:v>1380.6234999999906</c:v>
                </c:pt>
                <c:pt idx="1204" formatCode="_(* #,##0.0_);_(* \(#,##0.0\);_(* &quot;-&quot;??_);_(@_)">
                  <c:v>1380.3396666666665</c:v>
                </c:pt>
                <c:pt idx="1205" formatCode="_(* #,##0.0_);_(* \(#,##0.0\);_(* &quot;-&quot;??_);_(@_)">
                  <c:v>1380.2929999999999</c:v>
                </c:pt>
                <c:pt idx="1206" formatCode="_(* #,##0.0_);_(* \(#,##0.0\);_(* &quot;-&quot;??_);_(@_)">
                  <c:v>1380.4133333333298</c:v>
                </c:pt>
                <c:pt idx="1207" formatCode="_(* #,##0.0_);_(* \(#,##0.0\);_(* &quot;-&quot;??_);_(@_)">
                  <c:v>1380.2433333333245</c:v>
                </c:pt>
                <c:pt idx="1208" formatCode="_(* #,##0.0_);_(* \(#,##0.0\);_(* &quot;-&quot;??_);_(@_)">
                  <c:v>1380.5874285714176</c:v>
                </c:pt>
                <c:pt idx="1209" formatCode="_(* #,##0.0_);_(* \(#,##0.0\);_(* &quot;-&quot;??_);_(@_)">
                  <c:v>1379.7811666666666</c:v>
                </c:pt>
                <c:pt idx="1210" formatCode="_(* #,##0.0_);_(* \(#,##0.0\);_(* &quot;-&quot;??_);_(@_)">
                  <c:v>1379.7456666666772</c:v>
                </c:pt>
                <c:pt idx="1211" formatCode="_(* #,##0.0_);_(* \(#,##0.0\);_(* &quot;-&quot;??_);_(@_)">
                  <c:v>1379.4223333333298</c:v>
                </c:pt>
                <c:pt idx="1212" formatCode="_(* #,##0.0_);_(* \(#,##0.0\);_(* &quot;-&quot;??_);_(@_)">
                  <c:v>1379.0621666666666</c:v>
                </c:pt>
                <c:pt idx="1213" formatCode="_(* #,##0.0_);_(* \(#,##0.0\);_(* &quot;-&quot;??_);_(@_)">
                  <c:v>1378.7921666666668</c:v>
                </c:pt>
                <c:pt idx="1214" formatCode="_(* #,##0.0_);_(* \(#,##0.0\);_(* &quot;-&quot;??_);_(@_)">
                  <c:v>1378.6143333333193</c:v>
                </c:pt>
                <c:pt idx="1215" formatCode="_(* #,##0.0_);_(* \(#,##0.0\);_(* &quot;-&quot;??_);_(@_)">
                  <c:v>1378.4844999999998</c:v>
                </c:pt>
                <c:pt idx="1216" formatCode="_(* #,##0.0_);_(* \(#,##0.0\);_(* &quot;-&quot;??_);_(@_)">
                  <c:v>1378.2911666666666</c:v>
                </c:pt>
                <c:pt idx="1217" formatCode="_(* #,##0.0_);_(* \(#,##0.0\);_(* &quot;-&quot;??_);_(@_)">
                  <c:v>1378.1501666666666</c:v>
                </c:pt>
                <c:pt idx="1218" formatCode="_(* #,##0.0_);_(* \(#,##0.0\);_(* &quot;-&quot;??_);_(@_)">
                  <c:v>1378.029</c:v>
                </c:pt>
                <c:pt idx="1219" formatCode="_(* #,##0.0_);_(* \(#,##0.0\);_(* &quot;-&quot;??_);_(@_)">
                  <c:v>1377.989</c:v>
                </c:pt>
                <c:pt idx="1220" formatCode="_(* #,##0.0_);_(* \(#,##0.0\);_(* &quot;-&quot;??_);_(@_)">
                  <c:v>1377.6</c:v>
                </c:pt>
                <c:pt idx="1221" formatCode="_(* #,##0.0_);_(* \(#,##0.0\);_(* &quot;-&quot;??_);_(@_)">
                  <c:v>1377.4060000000011</c:v>
                </c:pt>
                <c:pt idx="1222" formatCode="_(* #,##0.0_);_(* \(#,##0.0\);_(* &quot;-&quot;??_);_(@_)">
                  <c:v>1377.1089999999999</c:v>
                </c:pt>
                <c:pt idx="1223" formatCode="_(* #,##0.0_);_(* \(#,##0.0\);_(* &quot;-&quot;??_);_(@_)">
                  <c:v>1376.991</c:v>
                </c:pt>
                <c:pt idx="1224" formatCode="_(* #,##0.0_);_(* \(#,##0.0\);_(* &quot;-&quot;??_);_(@_)">
                  <c:v>1376.952</c:v>
                </c:pt>
                <c:pt idx="1225" formatCode="_(* #,##0.0_);_(* \(#,##0.0\);_(* &quot;-&quot;??_);_(@_)">
                  <c:v>1376.7190000000001</c:v>
                </c:pt>
                <c:pt idx="1226" formatCode="_(* #,##0.0_);_(* \(#,##0.0\);_(* &quot;-&quot;??_);_(@_)">
                  <c:v>1376.357</c:v>
                </c:pt>
                <c:pt idx="1227" formatCode="_(* #,##0.0_);_(* \(#,##0.0\);_(* &quot;-&quot;??_);_(@_)">
                  <c:v>1376.2280000000001</c:v>
                </c:pt>
                <c:pt idx="1228" formatCode="_(* #,##0.0_);_(* \(#,##0.0\);_(* &quot;-&quot;??_);_(@_)">
                  <c:v>1376.1579999999999</c:v>
                </c:pt>
                <c:pt idx="1229" formatCode="_(* #,##0.0_);_(* \(#,##0.0\);_(* &quot;-&quot;??_);_(@_)">
                  <c:v>1376.088</c:v>
                </c:pt>
                <c:pt idx="1230" formatCode="_(* #,##0.0_);_(* \(#,##0.0\);_(* &quot;-&quot;??_);_(@_)">
                  <c:v>1375.8209999999999</c:v>
                </c:pt>
                <c:pt idx="1231" formatCode="_(* #,##0.0_);_(* \(#,##0.0\);_(* &quot;-&quot;??_);_(@_)">
                  <c:v>1375.79</c:v>
                </c:pt>
                <c:pt idx="1232" formatCode="_(* #,##0.0_);_(* \(#,##0.0\);_(* &quot;-&quot;??_);_(@_)">
                  <c:v>1375.6089999999999</c:v>
                </c:pt>
                <c:pt idx="1233" formatCode="_(* #,##0.0_);_(* \(#,##0.0\);_(* &quot;-&quot;??_);_(@_)">
                  <c:v>1375.616</c:v>
                </c:pt>
                <c:pt idx="1234" formatCode="_(* #,##0.0_);_(* \(#,##0.0\);_(* &quot;-&quot;??_);_(@_)">
                  <c:v>1375.4590000000001</c:v>
                </c:pt>
                <c:pt idx="1235" formatCode="_(* #,##0.0_);_(* \(#,##0.0\);_(* &quot;-&quot;??_);_(@_)">
                  <c:v>1375.297</c:v>
                </c:pt>
                <c:pt idx="1236" formatCode="_(* #,##0.0_);_(* \(#,##0.0\);_(* &quot;-&quot;??_);_(@_)">
                  <c:v>1375.1396727272731</c:v>
                </c:pt>
                <c:pt idx="1237" formatCode="_(* #,##0.0_);_(* \(#,##0.0\);_(* &quot;-&quot;??_);_(@_)">
                  <c:v>1374.9823454545449</c:v>
                </c:pt>
                <c:pt idx="1238" formatCode="_(* #,##0.0_);_(* \(#,##0.0\);_(* &quot;-&quot;??_);_(@_)">
                  <c:v>1374.825018181818</c:v>
                </c:pt>
                <c:pt idx="1239" formatCode="_(* #,##0.0_);_(* \(#,##0.0\);_(* &quot;-&quot;??_);_(@_)">
                  <c:v>1374.6676909090907</c:v>
                </c:pt>
                <c:pt idx="1240" formatCode="_(* #,##0.0_);_(* \(#,##0.0\);_(* &quot;-&quot;??_);_(@_)">
                  <c:v>1374.5103636363629</c:v>
                </c:pt>
                <c:pt idx="1241" formatCode="_(* #,##0.0_);_(* \(#,##0.0\);_(* &quot;-&quot;??_);_(@_)">
                  <c:v>1374.3530363636348</c:v>
                </c:pt>
                <c:pt idx="1242" formatCode="_(* #,##0.0_);_(* \(#,##0.0\);_(* &quot;-&quot;??_);_(@_)">
                  <c:v>1374.1957090909086</c:v>
                </c:pt>
                <c:pt idx="1243" formatCode="_(* #,##0.0_);_(* \(#,##0.0\);_(* &quot;-&quot;??_);_(@_)">
                  <c:v>1374.0383818181808</c:v>
                </c:pt>
                <c:pt idx="1244" formatCode="_(* #,##0.0_);_(* \(#,##0.0\);_(* &quot;-&quot;??_);_(@_)">
                  <c:v>1373.8810545454528</c:v>
                </c:pt>
                <c:pt idx="1245" formatCode="_(* #,##0.0_);_(* \(#,##0.0\);_(* &quot;-&quot;??_);_(@_)">
                  <c:v>1373.7237272727266</c:v>
                </c:pt>
                <c:pt idx="1246" formatCode="_(* #,##0.0_);_(* \(#,##0.0\);_(* &quot;-&quot;??_);_(@_)">
                  <c:v>1373.5663999999992</c:v>
                </c:pt>
                <c:pt idx="1247" formatCode="_(* #,##0.0_);_(* \(#,##0.0\);_(* &quot;-&quot;??_);_(@_)">
                  <c:v>1373.4090727272824</c:v>
                </c:pt>
                <c:pt idx="1248" formatCode="_(* #,##0.0_);_(* \(#,##0.0\);_(* &quot;-&quot;??_);_(@_)">
                  <c:v>1373.251745454545</c:v>
                </c:pt>
                <c:pt idx="1249" formatCode="_(* #,##0.0_);_(* \(#,##0.0\);_(* &quot;-&quot;??_);_(@_)">
                  <c:v>1373.0944181818084</c:v>
                </c:pt>
                <c:pt idx="1250" formatCode="_(* #,##0.0_);_(* \(#,##0.0\);_(* &quot;-&quot;??_);_(@_)">
                  <c:v>1372.9370909090901</c:v>
                </c:pt>
                <c:pt idx="1251" formatCode="_(* #,##0.0_);_(* \(#,##0.0\);_(* &quot;-&quot;??_);_(@_)">
                  <c:v>1372.7797636363625</c:v>
                </c:pt>
                <c:pt idx="1252" formatCode="_(* #,##0.0_);_(* \(#,##0.0\);_(* &quot;-&quot;??_);_(@_)">
                  <c:v>1372.6224363636268</c:v>
                </c:pt>
                <c:pt idx="1253" formatCode="_(* #,##0.0_);_(* \(#,##0.0\);_(* &quot;-&quot;??_);_(@_)">
                  <c:v>1372.4651090909081</c:v>
                </c:pt>
                <c:pt idx="1254" formatCode="_(* #,##0.0_);_(* \(#,##0.0\);_(* &quot;-&quot;??_);_(@_)">
                  <c:v>1372.3077818181805</c:v>
                </c:pt>
                <c:pt idx="1255" formatCode="_(* #,##0.0_);_(* \(#,##0.0\);_(* &quot;-&quot;??_);_(@_)">
                  <c:v>1372.150454545445</c:v>
                </c:pt>
                <c:pt idx="1256" formatCode="_(* #,##0.0_);_(* \(#,##0.0\);_(* &quot;-&quot;??_);_(@_)">
                  <c:v>1371.9931272727258</c:v>
                </c:pt>
                <c:pt idx="1257" formatCode="_(* #,##0.0_);_(* \(#,##0.0\);_(* &quot;-&quot;??_);_(@_)">
                  <c:v>1371.8357999999985</c:v>
                </c:pt>
                <c:pt idx="1258" formatCode="_(* #,##0.0_);_(* \(#,##0.0\);_(* &quot;-&quot;??_);_(@_)">
                  <c:v>1371.6784727272709</c:v>
                </c:pt>
                <c:pt idx="1259" formatCode="_(* #,##0.0_);_(* \(#,##0.0\);_(* &quot;-&quot;??_);_(@_)">
                  <c:v>1371.5211454545438</c:v>
                </c:pt>
                <c:pt idx="1260" formatCode="_(* #,##0.0_);_(* \(#,##0.0\);_(* &quot;-&quot;??_);_(@_)">
                  <c:v>1371.3638181818158</c:v>
                </c:pt>
                <c:pt idx="1261" formatCode="_(* #,##0.0_);_(* \(#,##0.0\);_(* &quot;-&quot;??_);_(@_)">
                  <c:v>1371.2064909090891</c:v>
                </c:pt>
                <c:pt idx="1262" formatCode="_(* #,##0.0_);_(* \(#,##0.0\);_(* &quot;-&quot;??_);_(@_)">
                  <c:v>1371.0491636363618</c:v>
                </c:pt>
                <c:pt idx="1263" formatCode="_(* #,##0.0_);_(* \(#,##0.0\);_(* &quot;-&quot;??_);_(@_)">
                  <c:v>1370.8918363636344</c:v>
                </c:pt>
                <c:pt idx="1264" formatCode="_(* #,##0.0_);_(* \(#,##0.0\);_(* &quot;-&quot;??_);_(@_)">
                  <c:v>1370.7345090909071</c:v>
                </c:pt>
                <c:pt idx="1265" formatCode="_(* #,##0.0_);_(* \(#,##0.0\);_(* &quot;-&quot;??_);_(@_)">
                  <c:v>1370.5771818181797</c:v>
                </c:pt>
                <c:pt idx="1266" formatCode="_(* #,##0.0_);_(* \(#,##0.0\);_(* &quot;-&quot;??_);_(@_)">
                  <c:v>1370.4198545454531</c:v>
                </c:pt>
                <c:pt idx="1267" formatCode="_(* #,##0.0_);_(* \(#,##0.0\);_(* &quot;-&quot;??_);_(@_)">
                  <c:v>1370.262527272725</c:v>
                </c:pt>
                <c:pt idx="1268" formatCode="_(* #,##0.0_);_(* \(#,##0.0\);_(* &quot;-&quot;??_);_(@_)">
                  <c:v>1370.1051999999977</c:v>
                </c:pt>
                <c:pt idx="1269" formatCode="_(* #,##0.0_);_(* \(#,##0.0\);_(* &quot;-&quot;??_);_(@_)">
                  <c:v>1369.9478727272817</c:v>
                </c:pt>
                <c:pt idx="1270" formatCode="_(* #,##0.0_);_(* \(#,##0.0\);_(* &quot;-&quot;??_);_(@_)">
                  <c:v>1369.790545454543</c:v>
                </c:pt>
                <c:pt idx="1271" formatCode="_(* #,##0.0_);_(* \(#,##0.0\);_(* &quot;-&quot;??_);_(@_)">
                  <c:v>1369.6332181818148</c:v>
                </c:pt>
                <c:pt idx="1272" formatCode="_(* #,##0.0_);_(* \(#,##0.0\);_(* &quot;-&quot;??_);_(@_)">
                  <c:v>1369.4758909090883</c:v>
                </c:pt>
                <c:pt idx="1273" formatCode="_(* #,##0.0_);_(* \(#,##0.0\);_(* &quot;-&quot;??_);_(@_)">
                  <c:v>1369.318563636361</c:v>
                </c:pt>
                <c:pt idx="1274" formatCode="_(* #,##0.0_);_(* \(#,##0.0\);_(* &quot;-&quot;??_);_(@_)">
                  <c:v>1369.1612363636298</c:v>
                </c:pt>
                <c:pt idx="1275" formatCode="_(* #,##0.0_);_(* \(#,##0.0\);_(* &quot;-&quot;??_);_(@_)">
                  <c:v>1369.0039090909058</c:v>
                </c:pt>
                <c:pt idx="1276" formatCode="_(* #,##0.0_);_(* \(#,##0.0\);_(* &quot;-&quot;??_);_(@_)">
                  <c:v>1368.8465818181789</c:v>
                </c:pt>
                <c:pt idx="1277" formatCode="_(* #,##0.0_);_(* \(#,##0.0\);_(* &quot;-&quot;??_);_(@_)">
                  <c:v>1368.6892545454498</c:v>
                </c:pt>
                <c:pt idx="1278" formatCode="_(* #,##0.0_);_(* \(#,##0.0\);_(* &quot;-&quot;??_);_(@_)">
                  <c:v>1368.5319272727243</c:v>
                </c:pt>
                <c:pt idx="1279" formatCode="_(* #,##0.0_);_(* \(#,##0.0\);_(* &quot;-&quot;??_);_(@_)">
                  <c:v>1368.3745999999958</c:v>
                </c:pt>
                <c:pt idx="1280" formatCode="_(* #,##0.0_);_(* \(#,##0.0\);_(* &quot;-&quot;??_);_(@_)">
                  <c:v>1368.2172727272782</c:v>
                </c:pt>
                <c:pt idx="1281" formatCode="_(* #,##0.0_);_(* \(#,##0.0\);_(* &quot;-&quot;??_);_(@_)">
                  <c:v>1368.0599454545422</c:v>
                </c:pt>
                <c:pt idx="1282" formatCode="_(* #,##0.0_);_(* \(#,##0.0\);_(* &quot;-&quot;??_);_(@_)">
                  <c:v>1367.9026181818151</c:v>
                </c:pt>
                <c:pt idx="1283" formatCode="_(* #,##0.0_);_(* \(#,##0.0\);_(* &quot;-&quot;??_);_(@_)">
                  <c:v>1367.7452909090875</c:v>
                </c:pt>
                <c:pt idx="1284" formatCode="_(* #,##0.0_);_(* \(#,##0.0\);_(* &quot;-&quot;??_);_(@_)">
                  <c:v>1367.5879636363602</c:v>
                </c:pt>
                <c:pt idx="1285" formatCode="_(* #,##0.0_);_(* \(#,##0.0\);_(* &quot;-&quot;??_);_(@_)">
                  <c:v>1367.4306363636331</c:v>
                </c:pt>
                <c:pt idx="1286" formatCode="_(* #,##0.0_);_(* \(#,##0.0\);_(* &quot;-&quot;??_);_(@_)">
                  <c:v>1367.2733090909048</c:v>
                </c:pt>
                <c:pt idx="1287" formatCode="_(* #,##0.0_);_(* \(#,##0.0\);_(* &quot;-&quot;??_);_(@_)">
                  <c:v>1367.1159818181782</c:v>
                </c:pt>
                <c:pt idx="1288" formatCode="_(* #,##0.0_);_(* \(#,##0.0\);_(* &quot;-&quot;??_);_(@_)">
                  <c:v>1366.9586545454511</c:v>
                </c:pt>
                <c:pt idx="1289" formatCode="_(* #,##0.0_);_(* \(#,##0.0\);_(* &quot;-&quot;??_);_(@_)">
                  <c:v>1366.8013272727228</c:v>
                </c:pt>
                <c:pt idx="1290" formatCode="_(* #,##0.0_);_(* \(#,##0.0\);_(* &quot;-&quot;??_);_(@_)">
                  <c:v>1366.6439999999998</c:v>
                </c:pt>
                <c:pt idx="1291" formatCode="_(* #,##0.0_);_(* \(#,##0.0\);_(* &quot;-&quot;??_);_(@_)">
                  <c:v>1366.5329999999999</c:v>
                </c:pt>
                <c:pt idx="1292" formatCode="_(* #,##0.0_);_(* \(#,##0.0\);_(* &quot;-&quot;??_);_(@_)">
                  <c:v>1366.345</c:v>
                </c:pt>
                <c:pt idx="1293" formatCode="_(* #,##0.0_);_(* \(#,##0.0\);_(* &quot;-&quot;??_);_(@_)">
                  <c:v>1366.261</c:v>
                </c:pt>
                <c:pt idx="1294" formatCode="_(* #,##0.0_);_(* \(#,##0.0\);_(* &quot;-&quot;??_);_(@_)">
                  <c:v>1366.3389999999999</c:v>
                </c:pt>
                <c:pt idx="1295" formatCode="_(* #,##0.0_);_(* \(#,##0.0\);_(* &quot;-&quot;??_);_(@_)">
                  <c:v>1366.3389999999999</c:v>
                </c:pt>
                <c:pt idx="1296" formatCode="_(* #,##0.0_);_(* \(#,##0.0\);_(* &quot;-&quot;??_);_(@_)">
                  <c:v>1366.1</c:v>
                </c:pt>
                <c:pt idx="1297" formatCode="_(* #,##0.0_);_(* \(#,##0.0\);_(* &quot;-&quot;??_);_(@_)">
                  <c:v>1365.886</c:v>
                </c:pt>
                <c:pt idx="1298" formatCode="_(* #,##0.0_);_(* \(#,##0.0\);_(* &quot;-&quot;??_);_(@_)">
                  <c:v>1365.6029999999998</c:v>
                </c:pt>
                <c:pt idx="1299" formatCode="_(* #,##0.0_);_(* \(#,##0.0\);_(* &quot;-&quot;??_);_(@_)">
                  <c:v>1365.3829999999998</c:v>
                </c:pt>
                <c:pt idx="1300" formatCode="_(* #,##0.0_);_(* \(#,##0.0\);_(* &quot;-&quot;??_);_(@_)">
                  <c:v>1365.414</c:v>
                </c:pt>
                <c:pt idx="1301" formatCode="_(* #,##0.0_);_(* \(#,##0.0\);_(* &quot;-&quot;??_);_(@_)">
                  <c:v>1365.377</c:v>
                </c:pt>
                <c:pt idx="1302" formatCode="_(* #,##0.0_);_(* \(#,##0.0\);_(* &quot;-&quot;??_);_(@_)">
                  <c:v>1365.3779999999999</c:v>
                </c:pt>
                <c:pt idx="1303" formatCode="_(* #,##0.0_);_(* \(#,##0.0\);_(* &quot;-&quot;??_);_(@_)">
                  <c:v>1365.3050000000001</c:v>
                </c:pt>
                <c:pt idx="1304" formatCode="_(* #,##0.0_);_(* \(#,##0.0\);_(* &quot;-&quot;??_);_(@_)">
                  <c:v>1365.0839999999998</c:v>
                </c:pt>
                <c:pt idx="1305" formatCode="_(* #,##0.0_);_(* \(#,##0.0\);_(* &quot;-&quot;??_);_(@_)">
                  <c:v>1364.8799999999999</c:v>
                </c:pt>
                <c:pt idx="1306" formatCode="_(* #,##0.0_);_(* \(#,##0.0\);_(* &quot;-&quot;??_);_(@_)">
                  <c:v>1364.951</c:v>
                </c:pt>
                <c:pt idx="1307" formatCode="_(* #,##0.0_);_(* \(#,##0.0\);_(* &quot;-&quot;??_);_(@_)">
                  <c:v>1365.242</c:v>
                </c:pt>
                <c:pt idx="1308" formatCode="_(* #,##0.0_);_(* \(#,##0.0\);_(* &quot;-&quot;??_);_(@_)">
                  <c:v>1365.021</c:v>
                </c:pt>
                <c:pt idx="1309" formatCode="_(* #,##0.0_);_(* \(#,##0.0\);_(* &quot;-&quot;??_);_(@_)">
                  <c:v>1364.7429999999999</c:v>
                </c:pt>
                <c:pt idx="1310" formatCode="_(* #,##0.0_);_(* \(#,##0.0\);_(* &quot;-&quot;??_);_(@_)">
                  <c:v>1365.5529999999999</c:v>
                </c:pt>
                <c:pt idx="1311" formatCode="_(* #,##0.0_);_(* \(#,##0.0\);_(* &quot;-&quot;??_);_(@_)">
                  <c:v>1366.348</c:v>
                </c:pt>
                <c:pt idx="1312" formatCode="_(* #,##0.0_);_(* \(#,##0.0\);_(* &quot;-&quot;??_);_(@_)">
                  <c:v>1365.979</c:v>
                </c:pt>
                <c:pt idx="1313" formatCode="_(* #,##0.0_);_(* \(#,##0.0\);_(* &quot;-&quot;??_);_(@_)">
                  <c:v>1364.4970000000001</c:v>
                </c:pt>
                <c:pt idx="1314" formatCode="_(* #,##0.0_);_(* \(#,##0.0\);_(* &quot;-&quot;??_);_(@_)">
                  <c:v>1364.298</c:v>
                </c:pt>
                <c:pt idx="1315" formatCode="_(* #,##0.0_);_(* \(#,##0.0\);_(* &quot;-&quot;??_);_(@_)">
                  <c:v>1364.107</c:v>
                </c:pt>
                <c:pt idx="1316" formatCode="_(* #,##0.0_);_(* \(#,##0.0\);_(* &quot;-&quot;??_);_(@_)">
                  <c:v>1363.1369999999999</c:v>
                </c:pt>
                <c:pt idx="1317" formatCode="_(* #,##0.0_);_(* \(#,##0.0\);_(* &quot;-&quot;??_);_(@_)">
                  <c:v>1363.421</c:v>
                </c:pt>
                <c:pt idx="1318" formatCode="_(* #,##0.0_);_(* \(#,##0.0\);_(* &quot;-&quot;??_);_(@_)">
                  <c:v>1363.6669999999999</c:v>
                </c:pt>
                <c:pt idx="1319" formatCode="_(* #,##0.0_);_(* \(#,##0.0\);_(* &quot;-&quot;??_);_(@_)">
                  <c:v>1363.57</c:v>
                </c:pt>
                <c:pt idx="1320" formatCode="_(* #,##0.0_);_(* \(#,##0.0\);_(* &quot;-&quot;??_);_(@_)">
                  <c:v>1363.0529999999999</c:v>
                </c:pt>
                <c:pt idx="1321" formatCode="_(* #,##0.0_);_(* \(#,##0.0\);_(* &quot;-&quot;??_);_(@_)">
                  <c:v>1361.9150000000011</c:v>
                </c:pt>
                <c:pt idx="1322" formatCode="_(* #,##0.0_);_(* \(#,##0.0\);_(* &quot;-&quot;??_);_(@_)">
                  <c:v>1362.2449999999999</c:v>
                </c:pt>
                <c:pt idx="1323" formatCode="_(* #,##0.0_);_(* \(#,##0.0\);_(* &quot;-&quot;??_);_(@_)">
                  <c:v>1361.32</c:v>
                </c:pt>
                <c:pt idx="1324" formatCode="_(* #,##0.0_);_(* \(#,##0.0\);_(* &quot;-&quot;??_);_(@_)">
                  <c:v>1362.9170000000001</c:v>
                </c:pt>
                <c:pt idx="1325" formatCode="_(* #,##0.0_);_(* \(#,##0.0\);_(* &quot;-&quot;??_);_(@_)">
                  <c:v>1363.0719999999999</c:v>
                </c:pt>
                <c:pt idx="1326" formatCode="_(* #,##0.0_);_(* \(#,##0.0\);_(* &quot;-&quot;??_);_(@_)">
                  <c:v>1363.09</c:v>
                </c:pt>
                <c:pt idx="1327" formatCode="_(* #,##0.0_);_(* \(#,##0.0\);_(* &quot;-&quot;??_);_(@_)">
                  <c:v>1363.0050000000001</c:v>
                </c:pt>
                <c:pt idx="1328" formatCode="_(* #,##0.0_);_(* \(#,##0.0\);_(* &quot;-&quot;??_);_(@_)">
                  <c:v>1362.008</c:v>
                </c:pt>
                <c:pt idx="1329" formatCode="_(* #,##0.0_);_(* \(#,##0.0\);_(* &quot;-&quot;??_);_(@_)">
                  <c:v>1362.242</c:v>
                </c:pt>
                <c:pt idx="1330" formatCode="_(* #,##0.0_);_(* \(#,##0.0\);_(* &quot;-&quot;??_);_(@_)">
                  <c:v>1362.3439999999998</c:v>
                </c:pt>
                <c:pt idx="1331" formatCode="_(* #,##0.0_);_(* \(#,##0.0\);_(* &quot;-&quot;??_);_(@_)">
                  <c:v>1362.6219999999998</c:v>
                </c:pt>
                <c:pt idx="1332" formatCode="_(* #,##0.0_);_(* \(#,##0.0\);_(* &quot;-&quot;??_);_(@_)">
                  <c:v>1363.075</c:v>
                </c:pt>
                <c:pt idx="1333" formatCode="_(* #,##0.0_);_(* \(#,##0.0\);_(* &quot;-&quot;??_);_(@_)">
                  <c:v>1361.819</c:v>
                </c:pt>
                <c:pt idx="1334" formatCode="_(* #,##0.0_);_(* \(#,##0.0\);_(* &quot;-&quot;??_);_(@_)">
                  <c:v>1362.1809999999998</c:v>
                </c:pt>
                <c:pt idx="1335" formatCode="_(* #,##0.0_);_(* \(#,##0.0\);_(* &quot;-&quot;??_);_(@_)">
                  <c:v>1362.3039999999999</c:v>
                </c:pt>
                <c:pt idx="1336" formatCode="_(* #,##0.0_);_(* \(#,##0.0\);_(* &quot;-&quot;??_);_(@_)">
                  <c:v>1361.867</c:v>
                </c:pt>
                <c:pt idx="1337" formatCode="_(* #,##0.0_);_(* \(#,##0.0\);_(* &quot;-&quot;??_);_(@_)">
                  <c:v>1361.4849999999999</c:v>
                </c:pt>
                <c:pt idx="1338" formatCode="_(* #,##0.0_);_(* \(#,##0.0\);_(* &quot;-&quot;??_);_(@_)">
                  <c:v>1361.86</c:v>
                </c:pt>
                <c:pt idx="1339" formatCode="_(* #,##0.0_);_(* \(#,##0.0\);_(* &quot;-&quot;??_);_(@_)">
                  <c:v>1361.0919999999999</c:v>
                </c:pt>
                <c:pt idx="1340" formatCode="_(* #,##0.0_);_(* \(#,##0.0\);_(* &quot;-&quot;??_);_(@_)">
                  <c:v>1360.761</c:v>
                </c:pt>
                <c:pt idx="1341" formatCode="_(* #,##0.0_);_(* \(#,##0.0\);_(* &quot;-&quot;??_);_(@_)">
                  <c:v>1360.3039999999999</c:v>
                </c:pt>
                <c:pt idx="1342" formatCode="_(* #,##0.0_);_(* \(#,##0.0\);_(* &quot;-&quot;??_);_(@_)">
                  <c:v>1360.165</c:v>
                </c:pt>
                <c:pt idx="1343" formatCode="_(* #,##0.0_);_(* \(#,##0.0\);_(* &quot;-&quot;??_);_(@_)">
                  <c:v>1360.819</c:v>
                </c:pt>
                <c:pt idx="1344" formatCode="_(* #,##0.0_);_(* \(#,##0.0\);_(* &quot;-&quot;??_);_(@_)">
                  <c:v>1360.8629999999998</c:v>
                </c:pt>
                <c:pt idx="1345" formatCode="_(* #,##0.0_);_(* \(#,##0.0\);_(* &quot;-&quot;??_);_(@_)">
                  <c:v>1361.077</c:v>
                </c:pt>
                <c:pt idx="1346" formatCode="_(* #,##0.0_);_(* \(#,##0.0\);_(* &quot;-&quot;??_);_(@_)">
                  <c:v>1361.788</c:v>
                </c:pt>
                <c:pt idx="1347" formatCode="_(* #,##0.0_);_(* \(#,##0.0\);_(* &quot;-&quot;??_);_(@_)">
                  <c:v>1362.3050000000001</c:v>
                </c:pt>
                <c:pt idx="1348" formatCode="_(* #,##0.0_);_(* \(#,##0.0\);_(* &quot;-&quot;??_);_(@_)">
                  <c:v>1361.201</c:v>
                </c:pt>
                <c:pt idx="1349" formatCode="_(* #,##0.0_);_(* \(#,##0.0\);_(* &quot;-&quot;??_);_(@_)">
                  <c:v>1361.1759999999999</c:v>
                </c:pt>
                <c:pt idx="1350" formatCode="_(* #,##0.0_);_(* \(#,##0.0\);_(* &quot;-&quot;??_);_(@_)">
                  <c:v>1361.37</c:v>
                </c:pt>
                <c:pt idx="1351" formatCode="_(* #,##0.0_);_(* \(#,##0.0\);_(* &quot;-&quot;??_);_(@_)">
                  <c:v>1362.5629999999999</c:v>
                </c:pt>
                <c:pt idx="1352" formatCode="_(* #,##0.0_);_(* \(#,##0.0\);_(* &quot;-&quot;??_);_(@_)">
                  <c:v>1362.278</c:v>
                </c:pt>
                <c:pt idx="1353" formatCode="_(* #,##0.0_);_(* \(#,##0.0\);_(* &quot;-&quot;??_);_(@_)">
                  <c:v>1363.5839999999998</c:v>
                </c:pt>
                <c:pt idx="1354" formatCode="_(* #,##0.0_);_(* \(#,##0.0\);_(* &quot;-&quot;??_);_(@_)">
                  <c:v>1365.06</c:v>
                </c:pt>
                <c:pt idx="1355" formatCode="_(* #,##0.0_);_(* \(#,##0.0\);_(* &quot;-&quot;??_);_(@_)">
                  <c:v>1365.0639999999999</c:v>
                </c:pt>
                <c:pt idx="1356" formatCode="_(* #,##0.0_);_(* \(#,##0.0\);_(* &quot;-&quot;??_);_(@_)">
                  <c:v>1366.404</c:v>
                </c:pt>
                <c:pt idx="1357" formatCode="_(* #,##0.0_);_(* \(#,##0.0\);_(* &quot;-&quot;??_);_(@_)">
                  <c:v>1366.402</c:v>
                </c:pt>
                <c:pt idx="1358" formatCode="_(* #,##0.0_);_(* \(#,##0.0\);_(* &quot;-&quot;??_);_(@_)">
                  <c:v>1367.1539999999998</c:v>
                </c:pt>
                <c:pt idx="1359" formatCode="_(* #,##0.0_);_(* \(#,##0.0\);_(* &quot;-&quot;??_);_(@_)">
                  <c:v>1368.0060000000001</c:v>
                </c:pt>
                <c:pt idx="1360" formatCode="_(* #,##0.0_);_(* \(#,##0.0\);_(* &quot;-&quot;??_);_(@_)">
                  <c:v>1369.4770000000001</c:v>
                </c:pt>
                <c:pt idx="1361" formatCode="_(* #,##0.0_);_(* \(#,##0.0\);_(* &quot;-&quot;??_);_(@_)">
                  <c:v>1370.2729999999999</c:v>
                </c:pt>
                <c:pt idx="1362" formatCode="_(* #,##0.0_);_(* \(#,##0.0\);_(* &quot;-&quot;??_);_(@_)">
                  <c:v>1370.4860000000001</c:v>
                </c:pt>
                <c:pt idx="1363" formatCode="_(* #,##0.0_);_(* \(#,##0.0\);_(* &quot;-&quot;??_);_(@_)">
                  <c:v>1370.8789999999999</c:v>
                </c:pt>
                <c:pt idx="1364" formatCode="_(* #,##0.0_);_(* \(#,##0.0\);_(* &quot;-&quot;??_);_(@_)">
                  <c:v>1371.5419999999999</c:v>
                </c:pt>
                <c:pt idx="1365" formatCode="_(* #,##0.0_);_(* \(#,##0.0\);_(* &quot;-&quot;??_);_(@_)">
                  <c:v>1371.5350000000001</c:v>
                </c:pt>
                <c:pt idx="1366" formatCode="_(* #,##0.0_);_(* \(#,##0.0\);_(* &quot;-&quot;??_);_(@_)">
                  <c:v>1372.96</c:v>
                </c:pt>
                <c:pt idx="1367" formatCode="_(* #,##0.0_);_(* \(#,##0.0\);_(* &quot;-&quot;??_);_(@_)">
                  <c:v>1372.7460000000001</c:v>
                </c:pt>
                <c:pt idx="1368" formatCode="_(* #,##0.0_);_(* \(#,##0.0\);_(* &quot;-&quot;??_);_(@_)">
                  <c:v>1373.2249999999999</c:v>
                </c:pt>
                <c:pt idx="1369" formatCode="_(* #,##0.0_);_(* \(#,##0.0\);_(* &quot;-&quot;??_);_(@_)">
                  <c:v>1374.4760000000001</c:v>
                </c:pt>
                <c:pt idx="1370" formatCode="_(* #,##0.0_);_(* \(#,##0.0\);_(* &quot;-&quot;??_);_(@_)">
                  <c:v>1373.8229999999999</c:v>
                </c:pt>
                <c:pt idx="1371" formatCode="_(* #,##0.0_);_(* \(#,##0.0\);_(* &quot;-&quot;??_);_(@_)">
                  <c:v>1373.9470000000001</c:v>
                </c:pt>
                <c:pt idx="1372" formatCode="_(* #,##0.0_);_(* \(#,##0.0\);_(* &quot;-&quot;??_);_(@_)">
                  <c:v>1374.4460000000001</c:v>
                </c:pt>
                <c:pt idx="1373" formatCode="_(* #,##0.0_);_(* \(#,##0.0\);_(* &quot;-&quot;??_);_(@_)">
                  <c:v>1374.867</c:v>
                </c:pt>
                <c:pt idx="1374" formatCode="_(* #,##0.0_);_(* \(#,##0.0\);_(* &quot;-&quot;??_);_(@_)">
                  <c:v>1375.3539999999998</c:v>
                </c:pt>
                <c:pt idx="1375" formatCode="_(* #,##0.0_);_(* \(#,##0.0\);_(* &quot;-&quot;??_);_(@_)">
                  <c:v>1375.9180000000001</c:v>
                </c:pt>
                <c:pt idx="1376" formatCode="_(* #,##0.0_);_(* \(#,##0.0\);_(* &quot;-&quot;??_);_(@_)">
                  <c:v>1376.6929999999998</c:v>
                </c:pt>
                <c:pt idx="1377" formatCode="_(* #,##0.0_);_(* \(#,##0.0\);_(* &quot;-&quot;??_);_(@_)">
                  <c:v>1376.9590000000001</c:v>
                </c:pt>
                <c:pt idx="1378" formatCode="_(* #,##0.0_);_(* \(#,##0.0\);_(* &quot;-&quot;??_);_(@_)">
                  <c:v>1377.4460000000001</c:v>
                </c:pt>
                <c:pt idx="1379" formatCode="_(* #,##0.0_);_(* \(#,##0.0\);_(* &quot;-&quot;??_);_(@_)">
                  <c:v>1379.1859999999999</c:v>
                </c:pt>
                <c:pt idx="1380" formatCode="_(* #,##0.0_);_(* \(#,##0.0\);_(* &quot;-&quot;??_);_(@_)">
                  <c:v>1378.8439999999998</c:v>
                </c:pt>
                <c:pt idx="1381" formatCode="_(* #,##0.0_);_(* \(#,##0.0\);_(* &quot;-&quot;??_);_(@_)">
                  <c:v>1379.355</c:v>
                </c:pt>
                <c:pt idx="1382" formatCode="_(* #,##0.0_);_(* \(#,##0.0\);_(* &quot;-&quot;??_);_(@_)">
                  <c:v>1380.0160000000001</c:v>
                </c:pt>
                <c:pt idx="1383" formatCode="_(* #,##0.0_);_(* \(#,##0.0\);_(* &quot;-&quot;??_);_(@_)">
                  <c:v>1380.481</c:v>
                </c:pt>
                <c:pt idx="1384" formatCode="_(* #,##0.0_);_(* \(#,##0.0\);_(* &quot;-&quot;??_);_(@_)">
                  <c:v>1380.76</c:v>
                </c:pt>
                <c:pt idx="1385" formatCode="_(* #,##0.0_);_(* \(#,##0.0\);_(* &quot;-&quot;??_);_(@_)">
                  <c:v>1381.1229999999998</c:v>
                </c:pt>
                <c:pt idx="1386" formatCode="_(* #,##0.0_);_(* \(#,##0.0\);_(* &quot;-&quot;??_);_(@_)">
                  <c:v>1381.5160000000001</c:v>
                </c:pt>
                <c:pt idx="1387" formatCode="_(* #,##0.0_);_(* \(#,##0.0\);_(* &quot;-&quot;??_);_(@_)">
                  <c:v>1381.93</c:v>
                </c:pt>
                <c:pt idx="1388" formatCode="_(* #,##0.0_);_(* \(#,##0.0\);_(* &quot;-&quot;??_);_(@_)">
                  <c:v>1382.1579999999999</c:v>
                </c:pt>
                <c:pt idx="1389" formatCode="_(* #,##0.0_);_(* \(#,##0.0\);_(* &quot;-&quot;??_);_(@_)">
                  <c:v>1382.5</c:v>
                </c:pt>
                <c:pt idx="1390" formatCode="_(* #,##0.0_);_(* \(#,##0.0\);_(* &quot;-&quot;??_);_(@_)">
                  <c:v>1382.825</c:v>
                </c:pt>
                <c:pt idx="1391" formatCode="_(* #,##0.0_);_(* \(#,##0.0\);_(* &quot;-&quot;??_);_(@_)">
                  <c:v>1383.09</c:v>
                </c:pt>
                <c:pt idx="1392" formatCode="_(* #,##0.0_);_(* \(#,##0.0\);_(* &quot;-&quot;??_);_(@_)">
                  <c:v>1383.49</c:v>
                </c:pt>
                <c:pt idx="1393" formatCode="_(* #,##0.0_);_(* \(#,##0.0\);_(* &quot;-&quot;??_);_(@_)">
                  <c:v>1383.7180000000001</c:v>
                </c:pt>
                <c:pt idx="1394" formatCode="_(* #,##0.0_);_(* \(#,##0.0\);_(* &quot;-&quot;??_);_(@_)">
                  <c:v>1384.048</c:v>
                </c:pt>
                <c:pt idx="1395" formatCode="_(* #,##0.0_);_(* \(#,##0.0\);_(* &quot;-&quot;??_);_(@_)">
                  <c:v>1384.35</c:v>
                </c:pt>
                <c:pt idx="1396" formatCode="_(* #,##0.0_);_(* \(#,##0.0\);_(* &quot;-&quot;??_);_(@_)">
                  <c:v>1384.3629999999998</c:v>
                </c:pt>
                <c:pt idx="1397" formatCode="_(* #,##0.0_);_(* \(#,##0.0\);_(* &quot;-&quot;??_);_(@_)">
                  <c:v>1384.5650000000001</c:v>
                </c:pt>
                <c:pt idx="1398" formatCode="_(* #,##0.0_);_(* \(#,##0.0\);_(* &quot;-&quot;??_);_(@_)">
                  <c:v>1384.8229999999999</c:v>
                </c:pt>
                <c:pt idx="1399" formatCode="_(* #,##0.0_);_(* \(#,##0.0\);_(* &quot;-&quot;??_);_(@_)">
                  <c:v>1384.8619999999999</c:v>
                </c:pt>
                <c:pt idx="1400" formatCode="_(* #,##0.0_);_(* \(#,##0.0\);_(* &quot;-&quot;??_);_(@_)">
                  <c:v>1384.9080000000001</c:v>
                </c:pt>
                <c:pt idx="1401" formatCode="_(* #,##0.0_);_(* \(#,##0.0\);_(* &quot;-&quot;??_);_(@_)">
                  <c:v>1384.9680000000001</c:v>
                </c:pt>
                <c:pt idx="1402" formatCode="_(* #,##0.0_);_(* \(#,##0.0\);_(* &quot;-&quot;??_);_(@_)">
                  <c:v>1385.096</c:v>
                </c:pt>
                <c:pt idx="1403" formatCode="_(* #,##0.0_);_(* \(#,##0.0\);_(* &quot;-&quot;??_);_(@_)">
                  <c:v>1385.336</c:v>
                </c:pt>
                <c:pt idx="1404" formatCode="_(* #,##0.0_);_(* \(#,##0.0\);_(* &quot;-&quot;??_);_(@_)">
                  <c:v>1385.4590000000001</c:v>
                </c:pt>
                <c:pt idx="1405" formatCode="_(* #,##0.0_);_(* \(#,##0.0\);_(* &quot;-&quot;??_);_(@_)">
                  <c:v>1385.827</c:v>
                </c:pt>
                <c:pt idx="1406" formatCode="_(* #,##0.0_);_(* \(#,##0.0\);_(* &quot;-&quot;??_);_(@_)">
                  <c:v>1387.9250000000011</c:v>
                </c:pt>
                <c:pt idx="1407" formatCode="_(* #,##0.0_);_(* \(#,##0.0\);_(* &quot;-&quot;??_);_(@_)">
                  <c:v>1386.7449999999999</c:v>
                </c:pt>
                <c:pt idx="1408" formatCode="_(* #,##0.0_);_(* \(#,##0.0\);_(* &quot;-&quot;??_);_(@_)">
                  <c:v>1386.299</c:v>
                </c:pt>
                <c:pt idx="1409" formatCode="_(* #,##0.0_);_(* \(#,##0.0\);_(* &quot;-&quot;??_);_(@_)">
                  <c:v>1386.1379999999999</c:v>
                </c:pt>
                <c:pt idx="1410" formatCode="_(* #,##0.0_);_(* \(#,##0.0\);_(* &quot;-&quot;??_);_(@_)">
                  <c:v>1386.086</c:v>
                </c:pt>
                <c:pt idx="1411" formatCode="_(* #,##0.0_);_(* \(#,##0.0\);_(* &quot;-&quot;??_);_(@_)">
                  <c:v>1386.125</c:v>
                </c:pt>
                <c:pt idx="1412" formatCode="_(* #,##0.0_);_(* \(#,##0.0\);_(* &quot;-&quot;??_);_(@_)">
                  <c:v>1386.3389999999999</c:v>
                </c:pt>
                <c:pt idx="1413" formatCode="_(* #,##0.0_);_(* \(#,##0.0\);_(* &quot;-&quot;??_);_(@_)">
                  <c:v>1386.46</c:v>
                </c:pt>
                <c:pt idx="1414" formatCode="_(* #,##0.0_);_(* \(#,##0.0\);_(* &quot;-&quot;??_);_(@_)">
                  <c:v>1386.3050000000001</c:v>
                </c:pt>
                <c:pt idx="1415" formatCode="_(* #,##0.0_);_(* \(#,##0.0\);_(* &quot;-&quot;??_);_(@_)">
                  <c:v>1386.242</c:v>
                </c:pt>
                <c:pt idx="1416" formatCode="_(* #,##0.0_);_(* \(#,##0.0\);_(* &quot;-&quot;??_);_(@_)">
                  <c:v>1386.248</c:v>
                </c:pt>
                <c:pt idx="1417" formatCode="_(* #,##0.0_);_(* \(#,##0.0\);_(* &quot;-&quot;??_);_(@_)">
                  <c:v>1386.2090000000001</c:v>
                </c:pt>
                <c:pt idx="1418" formatCode="_(* #,##0.0_);_(* \(#,##0.0\);_(* &quot;-&quot;??_);_(@_)">
                  <c:v>1386.1769999999999</c:v>
                </c:pt>
                <c:pt idx="1419" formatCode="_(* #,##0.0_);_(* \(#,##0.0\);_(* &quot;-&quot;??_);_(@_)">
                  <c:v>1386.1759999999999</c:v>
                </c:pt>
                <c:pt idx="1420" formatCode="_(* #,##0.0_);_(* \(#,##0.0\);_(* &quot;-&quot;??_);_(@_)">
                  <c:v>1386.279</c:v>
                </c:pt>
                <c:pt idx="1421" formatCode="_(* #,##0.0_);_(* \(#,##0.0\);_(* &quot;-&quot;??_);_(@_)">
                  <c:v>1386.299</c:v>
                </c:pt>
                <c:pt idx="1422" formatCode="_(* #,##0.0_);_(* \(#,##0.0\);_(* &quot;-&quot;??_);_(@_)">
                  <c:v>1386.48</c:v>
                </c:pt>
                <c:pt idx="1423" formatCode="_(* #,##0.0_);_(* \(#,##0.0\);_(* &quot;-&quot;??_);_(@_)">
                  <c:v>1386.5250000000001</c:v>
                </c:pt>
                <c:pt idx="1424" formatCode="_(* #,##0.0_);_(* \(#,##0.0\);_(* &quot;-&quot;??_);_(@_)">
                  <c:v>1386.3839999999998</c:v>
                </c:pt>
                <c:pt idx="1425" formatCode="_(* #,##0.0_);_(* \(#,##0.0\);_(* &quot;-&quot;??_);_(@_)">
                  <c:v>1386.1949999999911</c:v>
                </c:pt>
                <c:pt idx="1426" formatCode="_(* #,##0.0_);_(* \(#,##0.0\);_(* &quot;-&quot;??_);_(@_)">
                  <c:v>1385.9939999999999</c:v>
                </c:pt>
                <c:pt idx="1427" formatCode="_(* #,##0.0_);_(* \(#,##0.0\);_(* &quot;-&quot;??_);_(@_)">
                  <c:v>1386.0529999999999</c:v>
                </c:pt>
                <c:pt idx="1428" formatCode="_(* #,##0.0_);_(* \(#,##0.0\);_(* &quot;-&quot;??_);_(@_)">
                  <c:v>1386.0219999999999</c:v>
                </c:pt>
                <c:pt idx="1429" formatCode="_(* #,##0.0_);_(* \(#,##0.0\);_(* &quot;-&quot;??_);_(@_)">
                  <c:v>1386.059</c:v>
                </c:pt>
                <c:pt idx="1430" formatCode="_(* #,##0.0_);_(* \(#,##0.0\);_(* &quot;-&quot;??_);_(@_)">
                  <c:v>1386.1239999999998</c:v>
                </c:pt>
                <c:pt idx="1431" formatCode="_(* #,##0.0_);_(* \(#,##0.0\);_(* &quot;-&quot;??_);_(@_)">
                  <c:v>1385.963</c:v>
                </c:pt>
                <c:pt idx="1432" formatCode="_(* #,##0.0_);_(* \(#,##0.0\);_(* &quot;-&quot;??_);_(@_)">
                  <c:v>1385.7760000000001</c:v>
                </c:pt>
                <c:pt idx="1433" formatCode="_(* #,##0.0_);_(* \(#,##0.0\);_(* &quot;-&quot;??_);_(@_)">
                  <c:v>1385.7629999999999</c:v>
                </c:pt>
                <c:pt idx="1434" formatCode="_(* #,##0.0_);_(* \(#,##0.0\);_(* &quot;-&quot;??_);_(@_)">
                  <c:v>1385.866</c:v>
                </c:pt>
                <c:pt idx="1435" formatCode="_(* #,##0.0_);_(* \(#,##0.0\);_(* &quot;-&quot;??_);_(@_)">
                  <c:v>1385.6899999999998</c:v>
                </c:pt>
                <c:pt idx="1436" formatCode="_(* #,##0.0_);_(* \(#,##0.0\);_(* &quot;-&quot;??_);_(@_)">
                  <c:v>1385.549</c:v>
                </c:pt>
                <c:pt idx="1437" formatCode="_(* #,##0.0_);_(* \(#,##0.0\);_(* &quot;-&quot;??_);_(@_)">
                  <c:v>1386.3</c:v>
                </c:pt>
                <c:pt idx="1438" formatCode="_(* #,##0.0_);_(* \(#,##0.0\);_(* &quot;-&quot;??_);_(@_)">
                  <c:v>1385.866</c:v>
                </c:pt>
                <c:pt idx="1439" formatCode="_(* #,##0.0_);_(* \(#,##0.0\);_(* &quot;-&quot;??_);_(@_)">
                  <c:v>1386.059</c:v>
                </c:pt>
                <c:pt idx="1440" formatCode="_(* #,##0.0_);_(* \(#,##0.0\);_(* &quot;-&quot;??_);_(@_)">
                  <c:v>1386.0409999999999</c:v>
                </c:pt>
                <c:pt idx="1441" formatCode="_(* #,##0.0_);_(* \(#,##0.0\);_(* &quot;-&quot;??_);_(@_)">
                  <c:v>1386.201</c:v>
                </c:pt>
                <c:pt idx="1442" formatCode="_(* #,##0.0_);_(* \(#,##0.0\);_(* &quot;-&quot;??_);_(@_)">
                  <c:v>1386.3969999999999</c:v>
                </c:pt>
                <c:pt idx="1443" formatCode="_(* #,##0.0_);_(* \(#,##0.0\);_(* &quot;-&quot;??_);_(@_)">
                  <c:v>1386.2550000000001</c:v>
                </c:pt>
                <c:pt idx="1444" formatCode="_(* #,##0.0_);_(* \(#,##0.0\);_(* &quot;-&quot;??_);_(@_)">
                  <c:v>1385.5739999999998</c:v>
                </c:pt>
                <c:pt idx="1445" formatCode="_(* #,##0.0_);_(* \(#,##0.0\);_(* &quot;-&quot;??_);_(@_)">
                  <c:v>1385.1529999999998</c:v>
                </c:pt>
                <c:pt idx="1446" formatCode="_(* #,##0.0_);_(* \(#,##0.0\);_(* &quot;-&quot;??_);_(@_)">
                  <c:v>1384.8619999999999</c:v>
                </c:pt>
                <c:pt idx="1447" formatCode="_(* #,##0.0_);_(* \(#,##0.0\);_(* &quot;-&quot;??_);_(@_)">
                  <c:v>1384.598</c:v>
                </c:pt>
                <c:pt idx="1448" formatCode="_(* #,##0.0_);_(* \(#,##0.0\);_(* &quot;-&quot;??_);_(@_)">
                  <c:v>1384.5509999999999</c:v>
                </c:pt>
                <c:pt idx="1449" formatCode="_(* #,##0.0_);_(* \(#,##0.0\);_(* &quot;-&quot;??_);_(@_)">
                  <c:v>1384.4280000000001</c:v>
                </c:pt>
                <c:pt idx="1450" formatCode="_(* #,##0.0_);_(* \(#,##0.0\);_(* &quot;-&quot;??_);_(@_)">
                  <c:v>1384.2470000000001</c:v>
                </c:pt>
                <c:pt idx="1451" formatCode="_(* #,##0.0_);_(* \(#,##0.0\);_(* &quot;-&quot;??_);_(@_)">
                  <c:v>1384.079</c:v>
                </c:pt>
                <c:pt idx="1452" formatCode="_(* #,##0.0_);_(* \(#,##0.0\);_(* &quot;-&quot;??_);_(@_)">
                  <c:v>1384.09</c:v>
                </c:pt>
                <c:pt idx="1453" formatCode="_(* #,##0.0_);_(* \(#,##0.0\);_(* &quot;-&quot;??_);_(@_)">
                  <c:v>1384.711</c:v>
                </c:pt>
                <c:pt idx="1454" formatCode="_(* #,##0.0_);_(* \(#,##0.0\);_(* &quot;-&quot;??_);_(@_)">
                  <c:v>1384.04</c:v>
                </c:pt>
                <c:pt idx="1455" formatCode="_(* #,##0.0_);_(* \(#,##0.0\);_(* &quot;-&quot;??_);_(@_)">
                  <c:v>1383.6699999999998</c:v>
                </c:pt>
                <c:pt idx="1456" formatCode="_(* #,##0.0_);_(* \(#,##0.0\);_(* &quot;-&quot;??_);_(@_)">
                  <c:v>1383.655</c:v>
                </c:pt>
                <c:pt idx="1457" formatCode="_(* #,##0.0_);_(* \(#,##0.0\);_(* &quot;-&quot;??_);_(@_)">
                  <c:v>1383.4949999999999</c:v>
                </c:pt>
                <c:pt idx="1458" formatCode="_(* #,##0.0_);_(* \(#,##0.0\);_(* &quot;-&quot;??_);_(@_)">
                  <c:v>1383.1369999999999</c:v>
                </c:pt>
                <c:pt idx="1459" formatCode="_(* #,##0.0_);_(* \(#,##0.0\);_(* &quot;-&quot;??_);_(@_)">
                  <c:v>1383.0150000000001</c:v>
                </c:pt>
                <c:pt idx="1460" formatCode="_(* #,##0.0_);_(* \(#,##0.0\);_(* &quot;-&quot;??_);_(@_)">
                  <c:v>1383.0160000000001</c:v>
                </c:pt>
                <c:pt idx="1461" formatCode="_(* #,##0.0_);_(* \(#,##0.0\);_(* &quot;-&quot;??_);_(@_)">
                  <c:v>1383.461</c:v>
                </c:pt>
                <c:pt idx="1462" formatCode="_(* #,##0.0_);_(* \(#,##0.0\);_(* &quot;-&quot;??_);_(@_)">
                  <c:v>1383.4749999999999</c:v>
                </c:pt>
                <c:pt idx="1463" formatCode="_(* #,##0.0_);_(* \(#,##0.0\);_(* &quot;-&quot;??_);_(@_)">
                  <c:v>1383.241</c:v>
                </c:pt>
                <c:pt idx="1464" formatCode="_(* #,##0.0_);_(* \(#,##0.0\);_(* &quot;-&quot;??_);_(@_)">
                  <c:v>1382.787</c:v>
                </c:pt>
                <c:pt idx="1465" formatCode="_(* #,##0.0_);_(* \(#,##0.0\);_(* &quot;-&quot;??_);_(@_)">
                  <c:v>1382.2950000000001</c:v>
                </c:pt>
                <c:pt idx="1466" formatCode="_(* #,##0.0_);_(* \(#,##0.0\);_(* &quot;-&quot;??_);_(@_)">
                  <c:v>1382.559</c:v>
                </c:pt>
                <c:pt idx="1467" formatCode="_(* #,##0.0_);_(* \(#,##0.0\);_(* &quot;-&quot;??_);_(@_)">
                  <c:v>1382.12</c:v>
                </c:pt>
                <c:pt idx="1468" formatCode="_(* #,##0.0_);_(* \(#,##0.0\);_(* &quot;-&quot;??_);_(@_)">
                  <c:v>1381.8919999999998</c:v>
                </c:pt>
                <c:pt idx="1469" formatCode="_(* #,##0.0_);_(* \(#,##0.0\);_(* &quot;-&quot;??_);_(@_)">
                  <c:v>1381.6669999999999</c:v>
                </c:pt>
                <c:pt idx="1470" formatCode="_(* #,##0.0_);_(* \(#,##0.0\);_(* &quot;-&quot;??_);_(@_)">
                  <c:v>1381.8809999999999</c:v>
                </c:pt>
                <c:pt idx="1471" formatCode="_(* #,##0.0_);_(* \(#,##0.0\);_(* &quot;-&quot;??_);_(@_)">
                  <c:v>1381.3819999999998</c:v>
                </c:pt>
                <c:pt idx="1472" formatCode="_(* #,##0.0_);_(* \(#,##0.0\);_(* &quot;-&quot;??_);_(@_)">
                  <c:v>1381.2160000000001</c:v>
                </c:pt>
                <c:pt idx="1473" formatCode="_(* #,##0.0_);_(* \(#,##0.0\);_(* &quot;-&quot;??_);_(@_)">
                  <c:v>1380.8839999999998</c:v>
                </c:pt>
                <c:pt idx="1474" formatCode="_(* #,##0.0_);_(* \(#,##0.0\);_(* &quot;-&quot;??_);_(@_)">
                  <c:v>1380.768</c:v>
                </c:pt>
                <c:pt idx="1475" formatCode="_(* #,##0.0_);_(* \(#,##0.0\);_(* &quot;-&quot;??_);_(@_)">
                  <c:v>1380.502</c:v>
                </c:pt>
                <c:pt idx="1476" formatCode="_(* #,##0.0_);_(* \(#,##0.0\);_(* &quot;-&quot;??_);_(@_)">
                  <c:v>1380.31</c:v>
                </c:pt>
                <c:pt idx="1477" formatCode="_(* #,##0.0_);_(* \(#,##0.0\);_(* &quot;-&quot;??_);_(@_)">
                  <c:v>1380.1799999999998</c:v>
                </c:pt>
                <c:pt idx="1478" formatCode="_(* #,##0.0_);_(* \(#,##0.0\);_(* &quot;-&quot;??_);_(@_)">
                  <c:v>1379.855</c:v>
                </c:pt>
                <c:pt idx="1479" formatCode="_(* #,##0.0_);_(* \(#,##0.0\);_(* &quot;-&quot;??_);_(@_)">
                  <c:v>1379.6879999999999</c:v>
                </c:pt>
                <c:pt idx="1480" formatCode="_(* #,##0.0_);_(* \(#,##0.0\);_(* &quot;-&quot;??_);_(@_)">
                  <c:v>1379.52</c:v>
                </c:pt>
                <c:pt idx="1481" formatCode="_(* #,##0.0_);_(* \(#,##0.0\);_(* &quot;-&quot;??_);_(@_)">
                  <c:v>1379.3519999999999</c:v>
                </c:pt>
                <c:pt idx="1482" formatCode="_(* #,##0.0_);_(* \(#,##0.0\);_(* &quot;-&quot;??_);_(@_)">
                  <c:v>1379.211</c:v>
                </c:pt>
                <c:pt idx="1483" formatCode="_(* #,##0.0_);_(* \(#,##0.0\);_(* &quot;-&quot;??_);_(@_)">
                  <c:v>1379.1849999999911</c:v>
                </c:pt>
                <c:pt idx="1484" formatCode="_(* #,##0.0_);_(* \(#,##0.0\);_(* &quot;-&quot;??_);_(@_)">
                  <c:v>1378.7570000000001</c:v>
                </c:pt>
                <c:pt idx="1485" formatCode="_(* #,##0.0_);_(* \(#,##0.0\);_(* &quot;-&quot;??_);_(@_)">
                  <c:v>1378.6009999999999</c:v>
                </c:pt>
                <c:pt idx="1486" formatCode="_(* #,##0.0_);_(* \(#,##0.0\);_(* &quot;-&quot;??_);_(@_)">
                  <c:v>1378.8150000000001</c:v>
                </c:pt>
                <c:pt idx="1487" formatCode="_(* #,##0.0_);_(* \(#,##0.0\);_(* &quot;-&quot;??_);_(@_)">
                  <c:v>1378.2570000000001</c:v>
                </c:pt>
                <c:pt idx="1488" formatCode="_(* #,##0.0_);_(* \(#,##0.0\);_(* &quot;-&quot;??_);_(@_)">
                  <c:v>1378.088</c:v>
                </c:pt>
                <c:pt idx="1489" formatCode="_(* #,##0.0_);_(* \(#,##0.0\);_(* &quot;-&quot;??_);_(@_)">
                  <c:v>1377.931</c:v>
                </c:pt>
                <c:pt idx="1490" formatCode="_(* #,##0.0_);_(* \(#,##0.0\);_(* &quot;-&quot;??_);_(@_)">
                  <c:v>1377.712</c:v>
                </c:pt>
                <c:pt idx="1491" formatCode="_(* #,##0.0_);_(* \(#,##0.0\);_(* &quot;-&quot;??_);_(@_)">
                  <c:v>1377.3939999999998</c:v>
                </c:pt>
                <c:pt idx="1492" formatCode="_(* #,##0.0_);_(* \(#,##0.0\);_(* &quot;-&quot;??_);_(@_)">
                  <c:v>1377.1559999999999</c:v>
                </c:pt>
                <c:pt idx="1493" formatCode="_(* #,##0.0_);_(* \(#,##0.0\);_(* &quot;-&quot;??_);_(@_)">
                  <c:v>1376.999</c:v>
                </c:pt>
                <c:pt idx="1494" formatCode="_(* #,##0.0_);_(* \(#,##0.0\);_(* &quot;-&quot;??_);_(@_)">
                  <c:v>1376.8439999999998</c:v>
                </c:pt>
                <c:pt idx="1495" formatCode="_(* #,##0.0_);_(* \(#,##0.0\);_(* &quot;-&quot;??_);_(@_)">
                  <c:v>1376.6369999999999</c:v>
                </c:pt>
                <c:pt idx="1496" formatCode="_(* #,##0.0_);_(* \(#,##0.0\);_(* &quot;-&quot;??_);_(@_)">
                  <c:v>1376.9280000000001</c:v>
                </c:pt>
                <c:pt idx="1497" formatCode="_(* #,##0.0_);_(* \(#,##0.0\);_(* &quot;-&quot;??_);_(@_)">
                  <c:v>1377.135</c:v>
                </c:pt>
                <c:pt idx="1498" formatCode="_(* #,##0.0_);_(* \(#,##0.0\);_(* &quot;-&quot;??_);_(@_)">
                  <c:v>1376.81</c:v>
                </c:pt>
                <c:pt idx="1499" formatCode="_(* #,##0.0_);_(* \(#,##0.0\);_(* &quot;-&quot;??_);_(@_)">
                  <c:v>1376.2270000000001</c:v>
                </c:pt>
                <c:pt idx="1500" formatCode="_(* #,##0.0_);_(* \(#,##0.0\);_(* &quot;-&quot;??_);_(@_)">
                  <c:v>1375.9949999999999</c:v>
                </c:pt>
                <c:pt idx="1501" formatCode="_(* #,##0.0_);_(* \(#,##0.0\);_(* &quot;-&quot;??_);_(@_)">
                  <c:v>1375.51</c:v>
                </c:pt>
                <c:pt idx="1502" formatCode="_(* #,##0.0_);_(* \(#,##0.0\);_(* &quot;-&quot;??_);_(@_)">
                  <c:v>1375.2329999999999</c:v>
                </c:pt>
                <c:pt idx="1503" formatCode="_(* #,##0.0_);_(* \(#,##0.0\);_(* &quot;-&quot;??_);_(@_)">
                  <c:v>1374.9160000000011</c:v>
                </c:pt>
                <c:pt idx="1504" formatCode="_(* #,##0.0_);_(* \(#,##0.0\);_(* &quot;-&quot;??_);_(@_)">
                  <c:v>1374.6329999999998</c:v>
                </c:pt>
                <c:pt idx="1505" formatCode="_(* #,##0.0_);_(* \(#,##0.0\);_(* &quot;-&quot;??_);_(@_)">
                  <c:v>1374.3419999999999</c:v>
                </c:pt>
                <c:pt idx="1506" formatCode="_(* #,##0.0_);_(* \(#,##0.0\);_(* &quot;-&quot;??_);_(@_)">
                  <c:v>1374.4</c:v>
                </c:pt>
                <c:pt idx="1507" formatCode="_(* #,##0.0_);_(* \(#,##0.0\);_(* &quot;-&quot;??_);_(@_)">
                  <c:v>1373.617</c:v>
                </c:pt>
                <c:pt idx="1508" formatCode="_(* #,##0.0_);_(* \(#,##0.0\);_(* &quot;-&quot;??_);_(@_)">
                  <c:v>1373.481</c:v>
                </c:pt>
                <c:pt idx="1509" formatCode="_(* #,##0.0_);_(* \(#,##0.0\);_(* &quot;-&quot;??_);_(@_)">
                  <c:v>1373.0919999999999</c:v>
                </c:pt>
                <c:pt idx="1510" formatCode="_(* #,##0.0_);_(* \(#,##0.0\);_(* &quot;-&quot;??_);_(@_)">
                  <c:v>1373.2909999999999</c:v>
                </c:pt>
                <c:pt idx="1511" formatCode="_(* #,##0.0_);_(* \(#,##0.0\);_(* &quot;-&quot;??_);_(@_)">
                  <c:v>1373.259</c:v>
                </c:pt>
                <c:pt idx="1512" formatCode="_(* #,##0.0_);_(* \(#,##0.0\);_(* &quot;-&quot;??_);_(@_)">
                  <c:v>1372.819</c:v>
                </c:pt>
                <c:pt idx="1513" formatCode="_(* #,##0.0_);_(* \(#,##0.0\);_(* &quot;-&quot;??_);_(@_)">
                  <c:v>1372.3739999999998</c:v>
                </c:pt>
                <c:pt idx="1514" formatCode="_(* #,##0.0_);_(* \(#,##0.0\);_(* &quot;-&quot;??_);_(@_)">
                  <c:v>1371.9839999999999</c:v>
                </c:pt>
                <c:pt idx="1515" formatCode="_(* #,##0.0_);_(* \(#,##0.0\);_(* &quot;-&quot;??_);_(@_)">
                  <c:v>1371.7860000000001</c:v>
                </c:pt>
                <c:pt idx="1516" formatCode="_(* #,##0.0_);_(* \(#,##0.0\);_(* &quot;-&quot;??_);_(@_)">
                  <c:v>1371.5539999999999</c:v>
                </c:pt>
                <c:pt idx="1517" formatCode="_(* #,##0.0_);_(* \(#,##0.0\);_(* &quot;-&quot;??_);_(@_)">
                  <c:v>1371.1909999999998</c:v>
                </c:pt>
                <c:pt idx="1518" formatCode="_(* #,##0.0_);_(* \(#,##0.0\);_(* &quot;-&quot;??_);_(@_)">
                  <c:v>1371.03</c:v>
                </c:pt>
                <c:pt idx="1519" formatCode="_(* #,##0.0_);_(* \(#,##0.0\);_(* &quot;-&quot;??_);_(@_)">
                  <c:v>1370.711</c:v>
                </c:pt>
                <c:pt idx="1520" formatCode="_(* #,##0.0_);_(* \(#,##0.0\);_(* &quot;-&quot;??_);_(@_)">
                  <c:v>1370.8419999999999</c:v>
                </c:pt>
                <c:pt idx="1521" formatCode="_(* #,##0.0_);_(* \(#,##0.0\);_(* &quot;-&quot;??_);_(@_)">
                  <c:v>1370.2470000000001</c:v>
                </c:pt>
                <c:pt idx="1522" formatCode="_(* #,##0.0_);_(* \(#,##0.0\);_(* &quot;-&quot;??_);_(@_)">
                  <c:v>1370.1819999999998</c:v>
                </c:pt>
                <c:pt idx="1523" formatCode="_(* #,##0.0_);_(* \(#,##0.0\);_(* &quot;-&quot;??_);_(@_)">
                  <c:v>1370.1369999999999</c:v>
                </c:pt>
                <c:pt idx="1524" formatCode="_(* #,##0.0_);_(* \(#,##0.0\);_(* &quot;-&quot;??_);_(@_)">
                  <c:v>1370</c:v>
                </c:pt>
                <c:pt idx="1525" formatCode="_(* #,##0.0_);_(* \(#,##0.0\);_(* &quot;-&quot;??_);_(@_)">
                  <c:v>1369.6309999999999</c:v>
                </c:pt>
                <c:pt idx="1526" formatCode="_(* #,##0.0_);_(* \(#,##0.0\);_(* &quot;-&quot;??_);_(@_)">
                  <c:v>1369.4949999999999</c:v>
                </c:pt>
                <c:pt idx="1527" formatCode="_(* #,##0.0_);_(* \(#,##0.0\);_(* &quot;-&quot;??_);_(@_)">
                  <c:v>1369.3709999999999</c:v>
                </c:pt>
                <c:pt idx="1528" formatCode="_(* #,##0.0_);_(* \(#,##0.0\);_(* &quot;-&quot;??_);_(@_)">
                  <c:v>1369.1949999999911</c:v>
                </c:pt>
                <c:pt idx="1529" formatCode="_(* #,##0.0_);_(* \(#,##0.0\);_(* &quot;-&quot;??_);_(@_)">
                  <c:v>1369.106</c:v>
                </c:pt>
                <c:pt idx="1530" formatCode="_(* #,##0.0_);_(* \(#,##0.0\);_(* &quot;-&quot;??_);_(@_)">
                  <c:v>1369.6669999999999</c:v>
                </c:pt>
                <c:pt idx="1531" formatCode="_(* #,##0.0_);_(* \(#,##0.0\);_(* &quot;-&quot;??_);_(@_)">
                  <c:v>1369.498</c:v>
                </c:pt>
                <c:pt idx="1532" formatCode="_(* #,##0.0_);_(* \(#,##0.0\);_(* &quot;-&quot;??_);_(@_)">
                  <c:v>1369.3879999999999</c:v>
                </c:pt>
                <c:pt idx="1533" formatCode="_(* #,##0.0_);_(* \(#,##0.0\);_(* &quot;-&quot;??_);_(@_)">
                  <c:v>1369.1629999999998</c:v>
                </c:pt>
                <c:pt idx="1534" formatCode="_(* #,##0.0_);_(* \(#,##0.0\);_(* &quot;-&quot;??_);_(@_)">
                  <c:v>1369.1609999999998</c:v>
                </c:pt>
                <c:pt idx="1535" formatCode="_(* #,##0.0_);_(* \(#,##0.0\);_(* &quot;-&quot;??_);_(@_)">
                  <c:v>1369.097</c:v>
                </c:pt>
                <c:pt idx="1536" formatCode="_(* #,##0.0_);_(* \(#,##0.0\);_(* &quot;-&quot;??_);_(@_)">
                  <c:v>1368.9739999999999</c:v>
                </c:pt>
                <c:pt idx="1537" formatCode="_(* #,##0.0_);_(* \(#,##0.0\);_(* &quot;-&quot;??_);_(@_)">
                  <c:v>1368.9270000000001</c:v>
                </c:pt>
                <c:pt idx="1538" formatCode="_(* #,##0.0_);_(* \(#,##0.0\);_(* &quot;-&quot;??_);_(@_)">
                  <c:v>1368.9090000000001</c:v>
                </c:pt>
                <c:pt idx="1539" formatCode="_(* #,##0.0_);_(* \(#,##0.0\);_(* &quot;-&quot;??_);_(@_)">
                  <c:v>1368.6439999999998</c:v>
                </c:pt>
                <c:pt idx="1540" formatCode="_(* #,##0.0_);_(* \(#,##0.0\);_(* &quot;-&quot;??_);_(@_)">
                  <c:v>1367.9380000000001</c:v>
                </c:pt>
                <c:pt idx="1541" formatCode="_(* #,##0.0_);_(* \(#,##0.0\);_(* &quot;-&quot;??_);_(@_)">
                  <c:v>1368.0539999999999</c:v>
                </c:pt>
                <c:pt idx="1542" formatCode="_(* #,##0.0_);_(* \(#,##0.0\);_(* &quot;-&quot;??_);_(@_)">
                  <c:v>1367.9380000000001</c:v>
                </c:pt>
                <c:pt idx="1543" formatCode="_(* #,##0.0_);_(* \(#,##0.0\);_(* &quot;-&quot;??_);_(@_)">
                  <c:v>1367.3689999999999</c:v>
                </c:pt>
                <c:pt idx="1544" formatCode="_(* #,##0.0_);_(* \(#,##0.0\);_(* &quot;-&quot;??_);_(@_)">
                  <c:v>1367.1619999999998</c:v>
                </c:pt>
                <c:pt idx="1545" formatCode="_(* #,##0.0_);_(* \(#,##0.0\);_(* &quot;-&quot;??_);_(@_)">
                  <c:v>1367.4460000000001</c:v>
                </c:pt>
                <c:pt idx="1546" formatCode="_(* #,##0.0_);_(* \(#,##0.0\);_(* &quot;-&quot;??_);_(@_)">
                  <c:v>1367.2850000000001</c:v>
                </c:pt>
                <c:pt idx="1547" formatCode="_(* #,##0.0_);_(* \(#,##0.0\);_(* &quot;-&quot;??_);_(@_)">
                  <c:v>1366.9660000000001</c:v>
                </c:pt>
                <c:pt idx="1548" formatCode="_(* #,##0.0_);_(* \(#,##0.0\);_(* &quot;-&quot;??_);_(@_)">
                  <c:v>1366.74</c:v>
                </c:pt>
                <c:pt idx="1549" formatCode="_(* #,##0.0_);_(* \(#,##0.0\);_(* &quot;-&quot;??_);_(@_)">
                  <c:v>1366.3839999999998</c:v>
                </c:pt>
                <c:pt idx="1550" formatCode="_(* #,##0.0_);_(* \(#,##0.0\);_(* &quot;-&quot;??_);_(@_)">
                  <c:v>1367.0450000000001</c:v>
                </c:pt>
                <c:pt idx="1551" formatCode="_(* #,##0.0_);_(* \(#,##0.0\);_(* &quot;-&quot;??_);_(@_)">
                  <c:v>1367.348</c:v>
                </c:pt>
                <c:pt idx="1552" formatCode="_(* #,##0.0_);_(* \(#,##0.0\);_(* &quot;-&quot;??_);_(@_)">
                  <c:v>1367.4849999999999</c:v>
                </c:pt>
                <c:pt idx="1553" formatCode="_(* #,##0.0_);_(* \(#,##0.0\);_(* &quot;-&quot;??_);_(@_)">
                  <c:v>1367.096</c:v>
                </c:pt>
                <c:pt idx="1554" formatCode="_(* #,##0.0_);_(* \(#,##0.0\);_(* &quot;-&quot;??_);_(@_)">
                  <c:v>1367.146</c:v>
                </c:pt>
                <c:pt idx="1555" formatCode="_(* #,##0.0_);_(* \(#,##0.0\);_(* &quot;-&quot;??_);_(@_)">
                  <c:v>1367.0939999999998</c:v>
                </c:pt>
                <c:pt idx="1556" formatCode="_(* #,##0.0_);_(* \(#,##0.0\);_(* &quot;-&quot;??_);_(@_)">
                  <c:v>1366.4929999999999</c:v>
                </c:pt>
                <c:pt idx="1557" formatCode="_(* #,##0.0_);_(* \(#,##0.0\);_(* &quot;-&quot;??_);_(@_)">
                  <c:v>1366.2139999999999</c:v>
                </c:pt>
                <c:pt idx="1558" formatCode="_(* #,##0.0_);_(* \(#,##0.0\);_(* &quot;-&quot;??_);_(@_)">
                  <c:v>1366.0839999999998</c:v>
                </c:pt>
                <c:pt idx="1559" formatCode="_(* #,##0.0_);_(* \(#,##0.0\);_(* &quot;-&quot;??_);_(@_)">
                  <c:v>1365.8709999999999</c:v>
                </c:pt>
                <c:pt idx="1560" formatCode="_(* #,##0.0_);_(* \(#,##0.0\);_(* &quot;-&quot;??_);_(@_)">
                  <c:v>1365.068</c:v>
                </c:pt>
                <c:pt idx="1561" formatCode="_(* #,##0.0_);_(* \(#,##0.0\);_(* &quot;-&quot;??_);_(@_)">
                  <c:v>1364.912</c:v>
                </c:pt>
                <c:pt idx="1562" formatCode="_(* #,##0.0_);_(* \(#,##0.0\);_(* &quot;-&quot;??_);_(@_)">
                  <c:v>1365.617</c:v>
                </c:pt>
                <c:pt idx="1563" formatCode="_(* #,##0.0_);_(* \(#,##0.0\);_(* &quot;-&quot;??_);_(@_)">
                  <c:v>1365.223</c:v>
                </c:pt>
                <c:pt idx="1564" formatCode="_(* #,##0.0_);_(* \(#,##0.0\);_(* &quot;-&quot;??_);_(@_)">
                  <c:v>1364.998</c:v>
                </c:pt>
                <c:pt idx="1565" formatCode="_(* #,##0.0_);_(* \(#,##0.0\);_(* &quot;-&quot;??_);_(@_)">
                  <c:v>1364.422</c:v>
                </c:pt>
                <c:pt idx="1566" formatCode="_(* #,##0.0_);_(* \(#,##0.0\);_(* &quot;-&quot;??_);_(@_)">
                  <c:v>1364.3509999999999</c:v>
                </c:pt>
                <c:pt idx="1567" formatCode="_(* #,##0.0_);_(* \(#,##0.0\);_(* &quot;-&quot;??_);_(@_)">
                  <c:v>1364.1329999999998</c:v>
                </c:pt>
                <c:pt idx="1568" formatCode="_(* #,##0.0_);_(* \(#,##0.0\);_(* &quot;-&quot;??_);_(@_)">
                  <c:v>1364.54</c:v>
                </c:pt>
                <c:pt idx="1569" formatCode="_(* #,##0.0_);_(* \(#,##0.0\);_(* &quot;-&quot;??_);_(@_)">
                  <c:v>1364.8889999999999</c:v>
                </c:pt>
                <c:pt idx="1570" formatCode="_(* #,##0.0_);_(* \(#,##0.0\);_(* &quot;-&quot;??_);_(@_)">
                  <c:v>1365.4841111111109</c:v>
                </c:pt>
                <c:pt idx="1571" formatCode="_(* #,##0.0_);_(* \(#,##0.0\);_(* &quot;-&quot;??_);_(@_)">
                  <c:v>1366.0130987654322</c:v>
                </c:pt>
                <c:pt idx="1572" formatCode="_(* #,##0.0_);_(* \(#,##0.0\);_(* &quot;-&quot;??_);_(@_)">
                  <c:v>1366.3721989026058</c:v>
                </c:pt>
                <c:pt idx="1573" formatCode="_(* #,##0.0_);_(* \(#,##0.0\);_(* &quot;-&quot;??_);_(@_)">
                  <c:v>1366.6913990245378</c:v>
                </c:pt>
                <c:pt idx="1574" formatCode="_(* #,##0.0_);_(* \(#,##0.0\);_(* &quot;-&quot;??_);_(@_)">
                  <c:v>1366.9751324662611</c:v>
                </c:pt>
                <c:pt idx="1575" formatCode="_(* #,##0.0_);_(* \(#,##0.0\);_(* &quot;-&quot;??_);_(@_)">
                  <c:v>1367.3384510811181</c:v>
                </c:pt>
                <c:pt idx="1576" formatCode="_(* #,##0.0_);_(* \(#,##0.0\);_(* &quot;-&quot;??_);_(@_)">
                  <c:v>1367.7725120721045</c:v>
                </c:pt>
                <c:pt idx="1577" formatCode="_(* #,##0.0_);_(* \(#,##0.0\);_(* &quot;-&quot;??_);_(@_)">
                  <c:v>1368.1583440640898</c:v>
                </c:pt>
                <c:pt idx="1578" formatCode="_(* #,##0.0_);_(* \(#,##0.0\);_(* &quot;-&quot;??_);_(@_)">
                  <c:v>1368.5013058347492</c:v>
                </c:pt>
                <c:pt idx="1579" formatCode="#,##0.0">
                  <c:v>1370.2449999999999</c:v>
                </c:pt>
                <c:pt idx="1580" formatCode="#,##0.0">
                  <c:v>1370.2449999999999</c:v>
                </c:pt>
                <c:pt idx="1581" formatCode="#,##0.0">
                  <c:v>1369.2449999999999</c:v>
                </c:pt>
                <c:pt idx="1582" formatCode="#,##0.0">
                  <c:v>1369.2449999999999</c:v>
                </c:pt>
                <c:pt idx="1583" formatCode="#,##0.0">
                  <c:v>1369.2449999999999</c:v>
                </c:pt>
                <c:pt idx="1584" formatCode="#,##0.0">
                  <c:v>1370.2449999999999</c:v>
                </c:pt>
                <c:pt idx="1585" formatCode="#,##0.0">
                  <c:v>1371.2449999999999</c:v>
                </c:pt>
                <c:pt idx="1586" formatCode="#,##0.0">
                  <c:v>1371.2449999999999</c:v>
                </c:pt>
                <c:pt idx="1587" formatCode="#,##0.0">
                  <c:v>1371.2449999999999</c:v>
                </c:pt>
                <c:pt idx="1588" formatCode="#,##0.0">
                  <c:v>1371.2449999999999</c:v>
                </c:pt>
                <c:pt idx="1589" formatCode="#,##0.0">
                  <c:v>1371.2449999999999</c:v>
                </c:pt>
                <c:pt idx="1590" formatCode="#,##0.0">
                  <c:v>1371.2449999999999</c:v>
                </c:pt>
                <c:pt idx="1591" formatCode="#,##0.0">
                  <c:v>1371.2449999999999</c:v>
                </c:pt>
                <c:pt idx="1592" formatCode="#,##0.0">
                  <c:v>1371.2449999999999</c:v>
                </c:pt>
                <c:pt idx="1593" formatCode="#,##0.0">
                  <c:v>1370.2449999999999</c:v>
                </c:pt>
                <c:pt idx="1594" formatCode="#,##0.0">
                  <c:v>1371.2449999999999</c:v>
                </c:pt>
                <c:pt idx="1595" formatCode="#,##0.0">
                  <c:v>1371.2449999999999</c:v>
                </c:pt>
                <c:pt idx="1596" formatCode="#,##0.0">
                  <c:v>1371.2449999999999</c:v>
                </c:pt>
                <c:pt idx="1597" formatCode="#,##0.0">
                  <c:v>1370.2429999999999</c:v>
                </c:pt>
                <c:pt idx="1598" formatCode="#,##0.0">
                  <c:v>1371.2429999999999</c:v>
                </c:pt>
                <c:pt idx="1599" formatCode="#,##0.0">
                  <c:v>1371.2429999999999</c:v>
                </c:pt>
                <c:pt idx="1600" formatCode="#,##0.0">
                  <c:v>1371.2429999999999</c:v>
                </c:pt>
                <c:pt idx="1601" formatCode="#,##0.0">
                  <c:v>1371.2429999999999</c:v>
                </c:pt>
                <c:pt idx="1602" formatCode="#,##0.0">
                  <c:v>1371.2429999999999</c:v>
                </c:pt>
                <c:pt idx="1603" formatCode="#,##0.0">
                  <c:v>1372.2429999999999</c:v>
                </c:pt>
                <c:pt idx="1604" formatCode="#,##0.0">
                  <c:v>1372.2429999999999</c:v>
                </c:pt>
                <c:pt idx="1605" formatCode="#,##0.0">
                  <c:v>1372.2429999999999</c:v>
                </c:pt>
                <c:pt idx="1606" formatCode="#,##0.0">
                  <c:v>1372.2429999999999</c:v>
                </c:pt>
                <c:pt idx="1607" formatCode="#,##0.0">
                  <c:v>1372.2429999999999</c:v>
                </c:pt>
                <c:pt idx="1608" formatCode="#,##0.0">
                  <c:v>1371.2429999999999</c:v>
                </c:pt>
                <c:pt idx="1609" formatCode="#,##0.0">
                  <c:v>1371.2429999999999</c:v>
                </c:pt>
                <c:pt idx="1610" formatCode="#,##0.0">
                  <c:v>1371.2429999999999</c:v>
                </c:pt>
                <c:pt idx="1611" formatCode="#,##0.0">
                  <c:v>1371.2460000000001</c:v>
                </c:pt>
                <c:pt idx="1612" formatCode="#,##0.0">
                  <c:v>1371.2460000000001</c:v>
                </c:pt>
                <c:pt idx="1613" formatCode="#,##0.0">
                  <c:v>1372.242</c:v>
                </c:pt>
                <c:pt idx="1614" formatCode="#,##0.0">
                  <c:v>1372.242</c:v>
                </c:pt>
                <c:pt idx="1615" formatCode="#,##0.0">
                  <c:v>1372.242</c:v>
                </c:pt>
                <c:pt idx="1616" formatCode="#,##0.0">
                  <c:v>1371.242</c:v>
                </c:pt>
                <c:pt idx="1617" formatCode="#,##0.0">
                  <c:v>1371.242</c:v>
                </c:pt>
                <c:pt idx="1618" formatCode="#,##0.0">
                  <c:v>1370.242</c:v>
                </c:pt>
                <c:pt idx="1619" formatCode="#,##0.0">
                  <c:v>1369.242</c:v>
                </c:pt>
                <c:pt idx="1620" formatCode="#,##0.0">
                  <c:v>1369.242</c:v>
                </c:pt>
                <c:pt idx="1621" formatCode="#,##0.0">
                  <c:v>1367.242</c:v>
                </c:pt>
                <c:pt idx="1622" formatCode="#,##0.0">
                  <c:v>1370.242</c:v>
                </c:pt>
                <c:pt idx="1623" formatCode="#,##0.0">
                  <c:v>1368.242</c:v>
                </c:pt>
                <c:pt idx="1624" formatCode="#,##0.0">
                  <c:v>1368.242</c:v>
                </c:pt>
                <c:pt idx="1625" formatCode="#,##0.0">
                  <c:v>1368.242</c:v>
                </c:pt>
                <c:pt idx="1626" formatCode="#,##0.0">
                  <c:v>1368.242</c:v>
                </c:pt>
                <c:pt idx="1627" formatCode="#,##0.0">
                  <c:v>1367.242</c:v>
                </c:pt>
                <c:pt idx="1628" formatCode="#,##0.0">
                  <c:v>1367.242</c:v>
                </c:pt>
                <c:pt idx="1629" formatCode="#,##0.0">
                  <c:v>1364.241</c:v>
                </c:pt>
                <c:pt idx="1630" formatCode="#,##0.0">
                  <c:v>1367.241</c:v>
                </c:pt>
                <c:pt idx="1631" formatCode="#,##0.0">
                  <c:v>1367.241</c:v>
                </c:pt>
                <c:pt idx="1632" formatCode="#,##0.0">
                  <c:v>1367.241</c:v>
                </c:pt>
                <c:pt idx="1633" formatCode="#,##0.0">
                  <c:v>1366.241</c:v>
                </c:pt>
                <c:pt idx="1634" formatCode="#,##0.0">
                  <c:v>1367.241</c:v>
                </c:pt>
                <c:pt idx="1635" formatCode="#,##0.0">
                  <c:v>1367.241</c:v>
                </c:pt>
                <c:pt idx="1636" formatCode="#,##0.0">
                  <c:v>1367.241</c:v>
                </c:pt>
                <c:pt idx="1637" formatCode="#,##0.0">
                  <c:v>1367.239</c:v>
                </c:pt>
                <c:pt idx="1638" formatCode="#,##0.0">
                  <c:v>1366.241</c:v>
                </c:pt>
                <c:pt idx="1639" formatCode="#,##0.0">
                  <c:v>1366.241</c:v>
                </c:pt>
                <c:pt idx="1640" formatCode="#,##0.0">
                  <c:v>1366.241</c:v>
                </c:pt>
                <c:pt idx="1641" formatCode="#,##0.0">
                  <c:v>1366.241</c:v>
                </c:pt>
                <c:pt idx="1642" formatCode="#,##0.0">
                  <c:v>1360.241</c:v>
                </c:pt>
                <c:pt idx="1643" formatCode="#,##0.0">
                  <c:v>1366.241</c:v>
                </c:pt>
                <c:pt idx="1644" formatCode="#,##0.0">
                  <c:v>1365.241</c:v>
                </c:pt>
                <c:pt idx="1645" formatCode="#,##0.0">
                  <c:v>1365.24</c:v>
                </c:pt>
                <c:pt idx="1646" formatCode="#,##0.0">
                  <c:v>1365.24</c:v>
                </c:pt>
                <c:pt idx="1647" formatCode="#,##0.0">
                  <c:v>1365.241</c:v>
                </c:pt>
                <c:pt idx="1648" formatCode="#,##0.0">
                  <c:v>1365.24</c:v>
                </c:pt>
                <c:pt idx="1649" formatCode="#,##0.0">
                  <c:v>1365.2439999999999</c:v>
                </c:pt>
                <c:pt idx="1650" formatCode="#,##0.0">
                  <c:v>1364.2439999999999</c:v>
                </c:pt>
                <c:pt idx="1651" formatCode="#,##0.0">
                  <c:v>1364.24</c:v>
                </c:pt>
                <c:pt idx="1652" formatCode="#,##0.0">
                  <c:v>1364.24</c:v>
                </c:pt>
                <c:pt idx="1653" formatCode="#,##0.0">
                  <c:v>1364.24</c:v>
                </c:pt>
                <c:pt idx="1654" formatCode="#,##0.0">
                  <c:v>1364.24</c:v>
                </c:pt>
                <c:pt idx="1655" formatCode="#,##0.0">
                  <c:v>1364.24</c:v>
                </c:pt>
                <c:pt idx="1656" formatCode="#,##0.0">
                  <c:v>1364.7624606971999</c:v>
                </c:pt>
                <c:pt idx="1657" formatCode="_(* #,##0.0_);_(* \(#,##0.0\);_(* &quot;-&quot;??_);_(@_)">
                  <c:v>1364.5051344662631</c:v>
                </c:pt>
                <c:pt idx="1658" formatCode="_(* #,##0.0_);_(* \(#,##0.0\);_(* &quot;-&quot;??_);_(@_)">
                  <c:v>1364.2478082353198</c:v>
                </c:pt>
                <c:pt idx="1659" formatCode="_(* #,##0.0_);_(* \(#,##0.0\);_(* &quot;-&quot;??_);_(@_)">
                  <c:v>1363.9904820043848</c:v>
                </c:pt>
                <c:pt idx="1660" formatCode="_(* #,##0.0_);_(* \(#,##0.0\);_(* &quot;-&quot;??_);_(@_)">
                  <c:v>1363.7331557734483</c:v>
                </c:pt>
                <c:pt idx="1661" formatCode="_(* #,##0.0_);_(* \(#,##0.0\);_(* &quot;-&quot;??_);_(@_)">
                  <c:v>1363.4758295425111</c:v>
                </c:pt>
                <c:pt idx="1662" formatCode="_(* #,##0.0_);_(* \(#,##0.0\);_(* &quot;-&quot;??_);_(@_)">
                  <c:v>1363.2185033115761</c:v>
                </c:pt>
                <c:pt idx="1663" formatCode="_(* #,##0.0_);_(* \(#,##0.0\);_(* &quot;-&quot;??_);_(@_)">
                  <c:v>1362.9611770806432</c:v>
                </c:pt>
                <c:pt idx="1664" formatCode="_(* #,##0.0_);_(* \(#,##0.0\);_(* &quot;-&quot;??_);_(@_)">
                  <c:v>1362.7038508496967</c:v>
                </c:pt>
                <c:pt idx="1665" formatCode="_(* #,##0.0_);_(* \(#,##0.0\);_(* &quot;-&quot;??_);_(@_)">
                  <c:v>1362.4465246187601</c:v>
                </c:pt>
                <c:pt idx="1666" formatCode="_(* #,##0.0_);_(* \(#,##0.0\);_(* &quot;-&quot;??_);_(@_)">
                  <c:v>1362.1891983878122</c:v>
                </c:pt>
                <c:pt idx="1667" formatCode="_(* #,##0.0_);_(* \(#,##0.0\);_(* &quot;-&quot;??_);_(@_)">
                  <c:v>1361.9318721568829</c:v>
                </c:pt>
                <c:pt idx="1668" formatCode="_(* #,##0.0_);_(* \(#,##0.0\);_(* &quot;-&quot;??_);_(@_)">
                  <c:v>1361.6745459259448</c:v>
                </c:pt>
                <c:pt idx="1669" formatCode="_(* #,##0.0_);_(* \(#,##0.0\);_(* &quot;-&quot;??_);_(@_)">
                  <c:v>1361.4172196950071</c:v>
                </c:pt>
                <c:pt idx="1670" formatCode="_(* #,##0.0_);_(* \(#,##0.0\);_(* &quot;-&quot;??_);_(@_)">
                  <c:v>1361.1598934640701</c:v>
                </c:pt>
                <c:pt idx="1671" formatCode="_(* #,##0.0_);_(* \(#,##0.0\);_(* &quot;-&quot;??_);_(@_)">
                  <c:v>1360.9025672331313</c:v>
                </c:pt>
                <c:pt idx="1672" formatCode="_(* #,##0.0_);_(* \(#,##0.0\);_(* &quot;-&quot;??_);_(@_)">
                  <c:v>1360.6452410021934</c:v>
                </c:pt>
                <c:pt idx="1673" formatCode="_(* #,##0.0_);_(* \(#,##0.0\);_(* &quot;-&quot;??_);_(@_)">
                  <c:v>1360.3879147712555</c:v>
                </c:pt>
                <c:pt idx="1674" formatCode="_(* #,##0.0_);_(* \(#,##0.0\);_(* &quot;-&quot;??_);_(@_)">
                  <c:v>1360.1305885403176</c:v>
                </c:pt>
                <c:pt idx="1675" formatCode="_(* #,##0.0_);_(* \(#,##0.0\);_(* &quot;-&quot;??_);_(@_)">
                  <c:v>1359.8732623093704</c:v>
                </c:pt>
                <c:pt idx="1676" formatCode="_(* #,##0.0_);_(* \(#,##0.0\);_(* &quot;-&quot;??_);_(@_)">
                  <c:v>1359.6159360784336</c:v>
                </c:pt>
                <c:pt idx="1677" formatCode="_(* #,##0.0_);_(* \(#,##0.0\);_(* &quot;-&quot;??_);_(@_)">
                  <c:v>1359.3586098475039</c:v>
                </c:pt>
                <c:pt idx="1678" formatCode="_(* #,##0.0_);_(* \(#,##0.0\);_(* &quot;-&quot;??_);_(@_)">
                  <c:v>1359.1012836165658</c:v>
                </c:pt>
                <c:pt idx="1679" formatCode="_(* #,##0.0_);_(* \(#,##0.0\);_(* &quot;-&quot;??_);_(@_)">
                  <c:v>1358.8439573856281</c:v>
                </c:pt>
                <c:pt idx="1680" formatCode="_(* #,##0.0_);_(* \(#,##0.0\);_(* &quot;-&quot;??_);_(@_)">
                  <c:v>1358.5866311546911</c:v>
                </c:pt>
                <c:pt idx="1681" formatCode="_(* #,##0.0_);_(* \(#,##0.0\);_(* &quot;-&quot;??_);_(@_)">
                  <c:v>1358.3293049237523</c:v>
                </c:pt>
                <c:pt idx="1682" formatCode="_(* #,##0.0_);_(* \(#,##0.0\);_(* &quot;-&quot;??_);_(@_)">
                  <c:v>1358.0719786928144</c:v>
                </c:pt>
                <c:pt idx="1683" formatCode="_(* #,##0.0_);_(* \(#,##0.0\);_(* &quot;-&quot;??_);_(@_)">
                  <c:v>1357.8146524618764</c:v>
                </c:pt>
                <c:pt idx="1684" formatCode="_(* #,##0.0_);_(* \(#,##0.0\);_(* &quot;-&quot;??_);_(@_)">
                  <c:v>1357.5573262309281</c:v>
                </c:pt>
                <c:pt idx="1685">
                  <c:v>1357.3</c:v>
                </c:pt>
                <c:pt idx="1686" formatCode="0.0">
                  <c:v>1357.1375</c:v>
                </c:pt>
                <c:pt idx="1687" formatCode="0.0">
                  <c:v>1356.9750000000001</c:v>
                </c:pt>
                <c:pt idx="1688" formatCode="0.0">
                  <c:v>1356.8125000000002</c:v>
                </c:pt>
                <c:pt idx="1689" formatCode="0.0">
                  <c:v>1356.6499999999999</c:v>
                </c:pt>
                <c:pt idx="1690" formatCode="0.0">
                  <c:v>1356.4875000000011</c:v>
                </c:pt>
                <c:pt idx="1691" formatCode="0.0">
                  <c:v>1356.3250000000005</c:v>
                </c:pt>
                <c:pt idx="1692" formatCode="0.0">
                  <c:v>1356.1625000000006</c:v>
                </c:pt>
                <c:pt idx="1693" formatCode="0.0">
                  <c:v>1356.0000000000007</c:v>
                </c:pt>
                <c:pt idx="1694" formatCode="0.0">
                  <c:v>1355.837500000001</c:v>
                </c:pt>
                <c:pt idx="1695" formatCode="0.0">
                  <c:v>1355.6750000000009</c:v>
                </c:pt>
                <c:pt idx="1696" formatCode="0.0">
                  <c:v>1355.512500000001</c:v>
                </c:pt>
                <c:pt idx="1697" formatCode="0.0">
                  <c:v>1355.3500000000008</c:v>
                </c:pt>
                <c:pt idx="1698" formatCode="0.0">
                  <c:v>1355.1875000000009</c:v>
                </c:pt>
                <c:pt idx="1699" formatCode="0.0">
                  <c:v>1355.0250000000012</c:v>
                </c:pt>
                <c:pt idx="1700" formatCode="0.0">
                  <c:v>1354.8625000000009</c:v>
                </c:pt>
                <c:pt idx="1701" formatCode="0.0">
                  <c:v>1354.7000000000014</c:v>
                </c:pt>
                <c:pt idx="1702" formatCode="0.0">
                  <c:v>1354.5375000000015</c:v>
                </c:pt>
                <c:pt idx="1703" formatCode="0.0">
                  <c:v>1354.3750000000016</c:v>
                </c:pt>
                <c:pt idx="1704" formatCode="0.0">
                  <c:v>1354.2125000000017</c:v>
                </c:pt>
                <c:pt idx="1705" formatCode="0.0">
                  <c:v>1354.0500000000018</c:v>
                </c:pt>
                <c:pt idx="1706" formatCode="0.0">
                  <c:v>1353.8875000000019</c:v>
                </c:pt>
                <c:pt idx="1707" formatCode="0.0">
                  <c:v>1353.7250000000031</c:v>
                </c:pt>
                <c:pt idx="1708" formatCode="0.0">
                  <c:v>1353.562500000002</c:v>
                </c:pt>
                <c:pt idx="1709" formatCode="0.0">
                  <c:v>1353.4000000000021</c:v>
                </c:pt>
                <c:pt idx="1710" formatCode="0.0">
                  <c:v>1353.2375000000031</c:v>
                </c:pt>
                <c:pt idx="1711" formatCode="0.0">
                  <c:v>1353.0750000000023</c:v>
                </c:pt>
                <c:pt idx="1712" formatCode="0.0">
                  <c:v>1352.9125000000031</c:v>
                </c:pt>
                <c:pt idx="1713" formatCode="0.0">
                  <c:v>1352.7500000000025</c:v>
                </c:pt>
                <c:pt idx="1714" formatCode="0.0">
                  <c:v>1352.587500000003</c:v>
                </c:pt>
                <c:pt idx="1715" formatCode="0.0">
                  <c:v>1352.4250000000031</c:v>
                </c:pt>
                <c:pt idx="1716" formatCode="0.0">
                  <c:v>1352.262500000003</c:v>
                </c:pt>
                <c:pt idx="1717" formatCode="0.0">
                  <c:v>1352.1000000000029</c:v>
                </c:pt>
                <c:pt idx="1718" formatCode="0.0">
                  <c:v>1351.9375000000061</c:v>
                </c:pt>
                <c:pt idx="1719" formatCode="0.0">
                  <c:v>1351.775000000003</c:v>
                </c:pt>
                <c:pt idx="1720" formatCode="0.0">
                  <c:v>1351.6125000000029</c:v>
                </c:pt>
                <c:pt idx="1721" formatCode="0.0">
                  <c:v>1351.4500000000032</c:v>
                </c:pt>
                <c:pt idx="1722" formatCode="0.0">
                  <c:v>1351.2875000000033</c:v>
                </c:pt>
                <c:pt idx="1723" formatCode="0.0">
                  <c:v>1351.1250000000034</c:v>
                </c:pt>
                <c:pt idx="1724" formatCode="0.0">
                  <c:v>1350.9625000000035</c:v>
                </c:pt>
                <c:pt idx="1725" formatCode="0.0">
                  <c:v>1350.8000000000036</c:v>
                </c:pt>
                <c:pt idx="1726" formatCode="0.0">
                  <c:v>1350.6375000000037</c:v>
                </c:pt>
                <c:pt idx="1727" formatCode="0.0">
                  <c:v>1350.4750000000051</c:v>
                </c:pt>
                <c:pt idx="1728" formatCode="0.0">
                  <c:v>1350.3125000000039</c:v>
                </c:pt>
                <c:pt idx="1729" formatCode="0.0">
                  <c:v>1350.150000000004</c:v>
                </c:pt>
                <c:pt idx="1730" formatCode="0.0">
                  <c:v>1349.9875000000061</c:v>
                </c:pt>
                <c:pt idx="1731" formatCode="0.0">
                  <c:v>1349.8250000000041</c:v>
                </c:pt>
                <c:pt idx="1732" formatCode="0.0">
                  <c:v>1349.6625000000042</c:v>
                </c:pt>
                <c:pt idx="1733" formatCode="#,##0.0_);\(#,##0.0\)">
                  <c:v>1349.5</c:v>
                </c:pt>
                <c:pt idx="1734" formatCode="#,##0.0">
                  <c:v>1349.375</c:v>
                </c:pt>
                <c:pt idx="1735" formatCode="#,##0.0">
                  <c:v>1349.25</c:v>
                </c:pt>
                <c:pt idx="1736" formatCode="#,##0.0">
                  <c:v>1349.125</c:v>
                </c:pt>
                <c:pt idx="1737" formatCode="#,##0.0">
                  <c:v>1349</c:v>
                </c:pt>
                <c:pt idx="1738" formatCode="#,##0.0">
                  <c:v>1348.875</c:v>
                </c:pt>
                <c:pt idx="1739" formatCode="#,##0.0">
                  <c:v>1348.75</c:v>
                </c:pt>
                <c:pt idx="1740" formatCode="#,##0.0">
                  <c:v>1348.625</c:v>
                </c:pt>
                <c:pt idx="1741" formatCode="#,##0.0">
                  <c:v>1348.5</c:v>
                </c:pt>
                <c:pt idx="1742" formatCode="#,##0.0">
                  <c:v>1348.375</c:v>
                </c:pt>
                <c:pt idx="1743" formatCode="#,##0.0">
                  <c:v>1348.25</c:v>
                </c:pt>
                <c:pt idx="1744" formatCode="#,##0.0">
                  <c:v>1348.125</c:v>
                </c:pt>
                <c:pt idx="1745" formatCode="#,##0.0">
                  <c:v>1348</c:v>
                </c:pt>
                <c:pt idx="1746" formatCode="#,##0.0">
                  <c:v>1347.875</c:v>
                </c:pt>
                <c:pt idx="1747" formatCode="#,##0.0">
                  <c:v>1347.75</c:v>
                </c:pt>
                <c:pt idx="1748" formatCode="#,##0.0">
                  <c:v>1347.625</c:v>
                </c:pt>
                <c:pt idx="1749" formatCode="#,##0.0">
                  <c:v>1347.5</c:v>
                </c:pt>
                <c:pt idx="1750" formatCode="#,##0.0">
                  <c:v>1347.375</c:v>
                </c:pt>
                <c:pt idx="1751" formatCode="#,##0.0">
                  <c:v>1347.25</c:v>
                </c:pt>
                <c:pt idx="1752" formatCode="#,##0.0">
                  <c:v>1347.125</c:v>
                </c:pt>
                <c:pt idx="1753" formatCode="#,##0.0">
                  <c:v>1347</c:v>
                </c:pt>
                <c:pt idx="1754">
                  <c:v>1347</c:v>
                </c:pt>
                <c:pt idx="1755" formatCode="#,##0.0">
                  <c:v>1346</c:v>
                </c:pt>
                <c:pt idx="1756" formatCode="#,##0.0">
                  <c:v>1346</c:v>
                </c:pt>
                <c:pt idx="1757" formatCode="#,##0.0">
                  <c:v>1346</c:v>
                </c:pt>
                <c:pt idx="1758" formatCode="#,##0.0">
                  <c:v>1346</c:v>
                </c:pt>
                <c:pt idx="1759" formatCode="#,##0.0">
                  <c:v>1346</c:v>
                </c:pt>
                <c:pt idx="1760" formatCode="#,##0.0">
                  <c:v>1346</c:v>
                </c:pt>
                <c:pt idx="1761" formatCode="#,##0.0">
                  <c:v>1346</c:v>
                </c:pt>
                <c:pt idx="1762" formatCode="#,##0.0">
                  <c:v>1346</c:v>
                </c:pt>
                <c:pt idx="1763" formatCode="#,##0.0">
                  <c:v>1347</c:v>
                </c:pt>
                <c:pt idx="1764" formatCode="#,##0.0">
                  <c:v>1345</c:v>
                </c:pt>
                <c:pt idx="1765" formatCode="#,##0.0">
                  <c:v>1345</c:v>
                </c:pt>
                <c:pt idx="1766" formatCode="#,##0.0">
                  <c:v>1345</c:v>
                </c:pt>
                <c:pt idx="1767" formatCode="#,##0.0">
                  <c:v>1345</c:v>
                </c:pt>
                <c:pt idx="1768" formatCode="#,##0.0">
                  <c:v>1345</c:v>
                </c:pt>
                <c:pt idx="1769" formatCode="#,##0.0">
                  <c:v>1345</c:v>
                </c:pt>
                <c:pt idx="1770" formatCode="#,##0.0">
                  <c:v>1344</c:v>
                </c:pt>
                <c:pt idx="1771" formatCode="#,##0.0">
                  <c:v>1344</c:v>
                </c:pt>
                <c:pt idx="1772" formatCode="#,##0.0">
                  <c:v>1344</c:v>
                </c:pt>
                <c:pt idx="1773" formatCode="#,##0.0">
                  <c:v>1344</c:v>
                </c:pt>
                <c:pt idx="1774" formatCode="#,##0.0">
                  <c:v>1344</c:v>
                </c:pt>
                <c:pt idx="1775" formatCode="#,##0.0">
                  <c:v>1343.857142857134</c:v>
                </c:pt>
                <c:pt idx="1776" formatCode="#,##0.0">
                  <c:v>1343.714285714286</c:v>
                </c:pt>
                <c:pt idx="1777" formatCode="#,##0.0">
                  <c:v>1343.5714285714146</c:v>
                </c:pt>
                <c:pt idx="1778" formatCode="#,##0.0">
                  <c:v>1343.4285714285861</c:v>
                </c:pt>
                <c:pt idx="1779" formatCode="#,##0.0">
                  <c:v>1343.2857142857151</c:v>
                </c:pt>
                <c:pt idx="1780" formatCode="#,##0.0">
                  <c:v>1343.1428571428573</c:v>
                </c:pt>
                <c:pt idx="1781" formatCode="#,##0.0">
                  <c:v>1343.0000000000002</c:v>
                </c:pt>
                <c:pt idx="1782" formatCode="#,##0.0">
                  <c:v>1342.857142857134</c:v>
                </c:pt>
                <c:pt idx="1783" formatCode="#,##0.0">
                  <c:v>1342.714285714286</c:v>
                </c:pt>
                <c:pt idx="1784" formatCode="#,##0.0">
                  <c:v>1342.5714285714146</c:v>
                </c:pt>
                <c:pt idx="1785" formatCode="#,##0.0">
                  <c:v>1342.4285714285863</c:v>
                </c:pt>
                <c:pt idx="1786" formatCode="#,##0.0">
                  <c:v>1342.2857142857151</c:v>
                </c:pt>
                <c:pt idx="1787" formatCode="#,##0.0">
                  <c:v>1342.142857142858</c:v>
                </c:pt>
                <c:pt idx="1788" formatCode="#,##0.0">
                  <c:v>1342.0000000000005</c:v>
                </c:pt>
                <c:pt idx="1789" formatCode="#,##0.0">
                  <c:v>1341.8571428571342</c:v>
                </c:pt>
                <c:pt idx="1790" formatCode="#,##0.0">
                  <c:v>1341.7142857142862</c:v>
                </c:pt>
                <c:pt idx="1791" formatCode="#,##0.0">
                  <c:v>1341.5714285714148</c:v>
                </c:pt>
                <c:pt idx="1792" formatCode="#,##0.0">
                  <c:v>1341.4285714285863</c:v>
                </c:pt>
                <c:pt idx="1793" formatCode="#,##0.0">
                  <c:v>1341.2857142857151</c:v>
                </c:pt>
                <c:pt idx="1794" formatCode="#,##0.0">
                  <c:v>1341.142857142858</c:v>
                </c:pt>
                <c:pt idx="1795" formatCode="#,##0.0">
                  <c:v>1341.0000000000007</c:v>
                </c:pt>
                <c:pt idx="1796">
                  <c:v>1341</c:v>
                </c:pt>
                <c:pt idx="1797">
                  <c:v>1341</c:v>
                </c:pt>
                <c:pt idx="1798">
                  <c:v>1341</c:v>
                </c:pt>
                <c:pt idx="1799">
                  <c:v>1341</c:v>
                </c:pt>
                <c:pt idx="1800">
                  <c:v>1341</c:v>
                </c:pt>
                <c:pt idx="1801">
                  <c:v>1341</c:v>
                </c:pt>
                <c:pt idx="1802">
                  <c:v>1341</c:v>
                </c:pt>
                <c:pt idx="1803">
                  <c:v>1341</c:v>
                </c:pt>
                <c:pt idx="1804">
                  <c:v>1341</c:v>
                </c:pt>
                <c:pt idx="1805">
                  <c:v>1341</c:v>
                </c:pt>
                <c:pt idx="1806">
                  <c:v>1340</c:v>
                </c:pt>
                <c:pt idx="1807">
                  <c:v>1340</c:v>
                </c:pt>
                <c:pt idx="1808">
                  <c:v>1340</c:v>
                </c:pt>
                <c:pt idx="1809">
                  <c:v>1340</c:v>
                </c:pt>
                <c:pt idx="1810">
                  <c:v>1340</c:v>
                </c:pt>
                <c:pt idx="1811">
                  <c:v>1339</c:v>
                </c:pt>
                <c:pt idx="1812">
                  <c:v>1339</c:v>
                </c:pt>
                <c:pt idx="1813">
                  <c:v>1339</c:v>
                </c:pt>
                <c:pt idx="1814">
                  <c:v>1339</c:v>
                </c:pt>
                <c:pt idx="1815">
                  <c:v>1339</c:v>
                </c:pt>
                <c:pt idx="1816">
                  <c:v>1339</c:v>
                </c:pt>
                <c:pt idx="1817">
                  <c:v>1339</c:v>
                </c:pt>
                <c:pt idx="1818">
                  <c:v>1339</c:v>
                </c:pt>
                <c:pt idx="1819">
                  <c:v>1339</c:v>
                </c:pt>
                <c:pt idx="1820">
                  <c:v>1339</c:v>
                </c:pt>
                <c:pt idx="1821">
                  <c:v>1338</c:v>
                </c:pt>
                <c:pt idx="1822">
                  <c:v>1338</c:v>
                </c:pt>
                <c:pt idx="1823">
                  <c:v>1338</c:v>
                </c:pt>
                <c:pt idx="1824">
                  <c:v>1338</c:v>
                </c:pt>
                <c:pt idx="1825">
                  <c:v>1338</c:v>
                </c:pt>
                <c:pt idx="1826">
                  <c:v>1338</c:v>
                </c:pt>
                <c:pt idx="1827">
                  <c:v>1337</c:v>
                </c:pt>
                <c:pt idx="1828">
                  <c:v>1337</c:v>
                </c:pt>
                <c:pt idx="1829">
                  <c:v>1337</c:v>
                </c:pt>
                <c:pt idx="1830">
                  <c:v>1337</c:v>
                </c:pt>
                <c:pt idx="1831">
                  <c:v>1337</c:v>
                </c:pt>
                <c:pt idx="1832">
                  <c:v>1337</c:v>
                </c:pt>
                <c:pt idx="1833">
                  <c:v>1337</c:v>
                </c:pt>
                <c:pt idx="1834">
                  <c:v>1337</c:v>
                </c:pt>
                <c:pt idx="1835">
                  <c:v>1336</c:v>
                </c:pt>
                <c:pt idx="1836">
                  <c:v>1337</c:v>
                </c:pt>
                <c:pt idx="1837">
                  <c:v>1336</c:v>
                </c:pt>
                <c:pt idx="1838">
                  <c:v>1337</c:v>
                </c:pt>
                <c:pt idx="1839">
                  <c:v>1336</c:v>
                </c:pt>
                <c:pt idx="1840">
                  <c:v>1336</c:v>
                </c:pt>
                <c:pt idx="1841">
                  <c:v>1336</c:v>
                </c:pt>
                <c:pt idx="1842">
                  <c:v>1336</c:v>
                </c:pt>
                <c:pt idx="1843">
                  <c:v>1335</c:v>
                </c:pt>
                <c:pt idx="1844">
                  <c:v>1335</c:v>
                </c:pt>
                <c:pt idx="1845">
                  <c:v>1335</c:v>
                </c:pt>
                <c:pt idx="1846">
                  <c:v>1337</c:v>
                </c:pt>
                <c:pt idx="1847">
                  <c:v>1335</c:v>
                </c:pt>
                <c:pt idx="1848">
                  <c:v>1335</c:v>
                </c:pt>
                <c:pt idx="1849">
                  <c:v>1335</c:v>
                </c:pt>
                <c:pt idx="1850">
                  <c:v>1335</c:v>
                </c:pt>
                <c:pt idx="1851">
                  <c:v>1335</c:v>
                </c:pt>
                <c:pt idx="1852">
                  <c:v>1334</c:v>
                </c:pt>
                <c:pt idx="1853">
                  <c:v>1334</c:v>
                </c:pt>
                <c:pt idx="1854">
                  <c:v>1334</c:v>
                </c:pt>
                <c:pt idx="1855">
                  <c:v>1334</c:v>
                </c:pt>
                <c:pt idx="1856">
                  <c:v>1334</c:v>
                </c:pt>
                <c:pt idx="1857">
                  <c:v>1334</c:v>
                </c:pt>
                <c:pt idx="1858">
                  <c:v>1334</c:v>
                </c:pt>
                <c:pt idx="1859">
                  <c:v>1333</c:v>
                </c:pt>
                <c:pt idx="1860">
                  <c:v>1334</c:v>
                </c:pt>
                <c:pt idx="1861">
                  <c:v>1333</c:v>
                </c:pt>
                <c:pt idx="1862">
                  <c:v>1333</c:v>
                </c:pt>
                <c:pt idx="1863">
                  <c:v>1333</c:v>
                </c:pt>
                <c:pt idx="1864">
                  <c:v>1333</c:v>
                </c:pt>
                <c:pt idx="1865">
                  <c:v>1333</c:v>
                </c:pt>
                <c:pt idx="1866">
                  <c:v>1333</c:v>
                </c:pt>
                <c:pt idx="1867">
                  <c:v>1333</c:v>
                </c:pt>
                <c:pt idx="1868">
                  <c:v>1330</c:v>
                </c:pt>
                <c:pt idx="1869">
                  <c:v>1332</c:v>
                </c:pt>
                <c:pt idx="1870">
                  <c:v>1332</c:v>
                </c:pt>
                <c:pt idx="1871">
                  <c:v>1332</c:v>
                </c:pt>
                <c:pt idx="1872">
                  <c:v>1331</c:v>
                </c:pt>
                <c:pt idx="1873">
                  <c:v>1332</c:v>
                </c:pt>
                <c:pt idx="1874">
                  <c:v>1332</c:v>
                </c:pt>
                <c:pt idx="1875">
                  <c:v>1332</c:v>
                </c:pt>
                <c:pt idx="1876">
                  <c:v>1332</c:v>
                </c:pt>
                <c:pt idx="1877">
                  <c:v>1332</c:v>
                </c:pt>
                <c:pt idx="1878">
                  <c:v>1332</c:v>
                </c:pt>
                <c:pt idx="1879">
                  <c:v>1331</c:v>
                </c:pt>
                <c:pt idx="1880">
                  <c:v>1331</c:v>
                </c:pt>
                <c:pt idx="1881">
                  <c:v>1331</c:v>
                </c:pt>
                <c:pt idx="1882">
                  <c:v>1331</c:v>
                </c:pt>
                <c:pt idx="1883">
                  <c:v>1331</c:v>
                </c:pt>
                <c:pt idx="1884">
                  <c:v>1330</c:v>
                </c:pt>
                <c:pt idx="1885">
                  <c:v>1330</c:v>
                </c:pt>
                <c:pt idx="1886">
                  <c:v>1330</c:v>
                </c:pt>
                <c:pt idx="1887">
                  <c:v>1331</c:v>
                </c:pt>
                <c:pt idx="1888">
                  <c:v>1330</c:v>
                </c:pt>
                <c:pt idx="1889">
                  <c:v>1330</c:v>
                </c:pt>
                <c:pt idx="1890">
                  <c:v>1330</c:v>
                </c:pt>
                <c:pt idx="1891">
                  <c:v>1330</c:v>
                </c:pt>
                <c:pt idx="1892">
                  <c:v>1330</c:v>
                </c:pt>
                <c:pt idx="1893">
                  <c:v>1329</c:v>
                </c:pt>
                <c:pt idx="1894">
                  <c:v>1329</c:v>
                </c:pt>
                <c:pt idx="1895">
                  <c:v>1329</c:v>
                </c:pt>
                <c:pt idx="1896">
                  <c:v>1329</c:v>
                </c:pt>
                <c:pt idx="1897">
                  <c:v>1329</c:v>
                </c:pt>
                <c:pt idx="1898">
                  <c:v>1329</c:v>
                </c:pt>
                <c:pt idx="1899">
                  <c:v>1329</c:v>
                </c:pt>
                <c:pt idx="1900">
                  <c:v>1328</c:v>
                </c:pt>
                <c:pt idx="1901">
                  <c:v>1328</c:v>
                </c:pt>
                <c:pt idx="1902">
                  <c:v>1328</c:v>
                </c:pt>
                <c:pt idx="1903">
                  <c:v>1328</c:v>
                </c:pt>
                <c:pt idx="1904">
                  <c:v>1328</c:v>
                </c:pt>
                <c:pt idx="1905">
                  <c:v>1328</c:v>
                </c:pt>
                <c:pt idx="1906">
                  <c:v>1328</c:v>
                </c:pt>
                <c:pt idx="1907">
                  <c:v>1328</c:v>
                </c:pt>
                <c:pt idx="1908">
                  <c:v>1327</c:v>
                </c:pt>
                <c:pt idx="1909">
                  <c:v>1328</c:v>
                </c:pt>
                <c:pt idx="1910">
                  <c:v>1328</c:v>
                </c:pt>
                <c:pt idx="1911">
                  <c:v>1328</c:v>
                </c:pt>
                <c:pt idx="1912">
                  <c:v>1328</c:v>
                </c:pt>
                <c:pt idx="1913">
                  <c:v>1325</c:v>
                </c:pt>
                <c:pt idx="1914">
                  <c:v>1327</c:v>
                </c:pt>
                <c:pt idx="1915">
                  <c:v>1327</c:v>
                </c:pt>
                <c:pt idx="1916">
                  <c:v>1327</c:v>
                </c:pt>
                <c:pt idx="1917">
                  <c:v>1327</c:v>
                </c:pt>
                <c:pt idx="1918">
                  <c:v>1327</c:v>
                </c:pt>
                <c:pt idx="1919">
                  <c:v>1327</c:v>
                </c:pt>
                <c:pt idx="1920">
                  <c:v>1328</c:v>
                </c:pt>
                <c:pt idx="1921">
                  <c:v>1328</c:v>
                </c:pt>
                <c:pt idx="1922">
                  <c:v>1328</c:v>
                </c:pt>
                <c:pt idx="1923">
                  <c:v>1328</c:v>
                </c:pt>
                <c:pt idx="1924">
                  <c:v>1328</c:v>
                </c:pt>
                <c:pt idx="1925">
                  <c:v>1328</c:v>
                </c:pt>
                <c:pt idx="1926">
                  <c:v>1328</c:v>
                </c:pt>
                <c:pt idx="1927">
                  <c:v>1328</c:v>
                </c:pt>
                <c:pt idx="1928">
                  <c:v>1328</c:v>
                </c:pt>
                <c:pt idx="1929">
                  <c:v>1328</c:v>
                </c:pt>
                <c:pt idx="1930">
                  <c:v>1328</c:v>
                </c:pt>
                <c:pt idx="1931">
                  <c:v>1327</c:v>
                </c:pt>
                <c:pt idx="1932">
                  <c:v>1327</c:v>
                </c:pt>
                <c:pt idx="1933">
                  <c:v>1328</c:v>
                </c:pt>
                <c:pt idx="1934">
                  <c:v>1328</c:v>
                </c:pt>
                <c:pt idx="1935">
                  <c:v>1327</c:v>
                </c:pt>
                <c:pt idx="1936">
                  <c:v>1327</c:v>
                </c:pt>
                <c:pt idx="1937">
                  <c:v>1327</c:v>
                </c:pt>
                <c:pt idx="1938">
                  <c:v>1328</c:v>
                </c:pt>
                <c:pt idx="1939">
                  <c:v>1328</c:v>
                </c:pt>
                <c:pt idx="1940">
                  <c:v>1328</c:v>
                </c:pt>
                <c:pt idx="1941">
                  <c:v>1328</c:v>
                </c:pt>
                <c:pt idx="1942">
                  <c:v>1328</c:v>
                </c:pt>
                <c:pt idx="1943">
                  <c:v>1328</c:v>
                </c:pt>
                <c:pt idx="1944">
                  <c:v>1328</c:v>
                </c:pt>
                <c:pt idx="1945">
                  <c:v>1328</c:v>
                </c:pt>
                <c:pt idx="1946">
                  <c:v>1327</c:v>
                </c:pt>
                <c:pt idx="1947">
                  <c:v>1328</c:v>
                </c:pt>
                <c:pt idx="1948">
                  <c:v>1328</c:v>
                </c:pt>
                <c:pt idx="1949">
                  <c:v>1328</c:v>
                </c:pt>
                <c:pt idx="1950">
                  <c:v>1328</c:v>
                </c:pt>
                <c:pt idx="1951">
                  <c:v>1328</c:v>
                </c:pt>
                <c:pt idx="1952">
                  <c:v>1328</c:v>
                </c:pt>
                <c:pt idx="1953">
                  <c:v>1328</c:v>
                </c:pt>
                <c:pt idx="1954">
                  <c:v>1328</c:v>
                </c:pt>
                <c:pt idx="1955">
                  <c:v>1328</c:v>
                </c:pt>
                <c:pt idx="1956">
                  <c:v>1328</c:v>
                </c:pt>
                <c:pt idx="1957">
                  <c:v>1328</c:v>
                </c:pt>
                <c:pt idx="1958">
                  <c:v>1328</c:v>
                </c:pt>
                <c:pt idx="1959">
                  <c:v>1328</c:v>
                </c:pt>
                <c:pt idx="1960">
                  <c:v>1328</c:v>
                </c:pt>
                <c:pt idx="1961">
                  <c:v>1328</c:v>
                </c:pt>
                <c:pt idx="1962">
                  <c:v>1328</c:v>
                </c:pt>
                <c:pt idx="1963">
                  <c:v>1328</c:v>
                </c:pt>
                <c:pt idx="1964">
                  <c:v>1328</c:v>
                </c:pt>
                <c:pt idx="1965">
                  <c:v>1328</c:v>
                </c:pt>
                <c:pt idx="1966">
                  <c:v>1328</c:v>
                </c:pt>
                <c:pt idx="1967">
                  <c:v>1328</c:v>
                </c:pt>
                <c:pt idx="1968">
                  <c:v>1328</c:v>
                </c:pt>
                <c:pt idx="1969">
                  <c:v>1328</c:v>
                </c:pt>
                <c:pt idx="1970">
                  <c:v>1328</c:v>
                </c:pt>
                <c:pt idx="1971">
                  <c:v>1328</c:v>
                </c:pt>
                <c:pt idx="1972">
                  <c:v>1328</c:v>
                </c:pt>
                <c:pt idx="1973">
                  <c:v>1328</c:v>
                </c:pt>
                <c:pt idx="1974">
                  <c:v>1328</c:v>
                </c:pt>
                <c:pt idx="1975">
                  <c:v>1328</c:v>
                </c:pt>
                <c:pt idx="1976">
                  <c:v>1327</c:v>
                </c:pt>
                <c:pt idx="1977">
                  <c:v>1327</c:v>
                </c:pt>
                <c:pt idx="1978">
                  <c:v>1327</c:v>
                </c:pt>
                <c:pt idx="1979">
                  <c:v>1327</c:v>
                </c:pt>
                <c:pt idx="1980">
                  <c:v>1327</c:v>
                </c:pt>
                <c:pt idx="1981">
                  <c:v>1327</c:v>
                </c:pt>
                <c:pt idx="1982">
                  <c:v>1326</c:v>
                </c:pt>
                <c:pt idx="1983">
                  <c:v>1326</c:v>
                </c:pt>
                <c:pt idx="1984">
                  <c:v>1326</c:v>
                </c:pt>
                <c:pt idx="1985">
                  <c:v>1326</c:v>
                </c:pt>
                <c:pt idx="1986">
                  <c:v>1326</c:v>
                </c:pt>
                <c:pt idx="1987">
                  <c:v>1327</c:v>
                </c:pt>
                <c:pt idx="1988">
                  <c:v>1327</c:v>
                </c:pt>
                <c:pt idx="1989">
                  <c:v>1326</c:v>
                </c:pt>
                <c:pt idx="1990">
                  <c:v>1325</c:v>
                </c:pt>
                <c:pt idx="1991">
                  <c:v>1325</c:v>
                </c:pt>
                <c:pt idx="1992">
                  <c:v>1325</c:v>
                </c:pt>
                <c:pt idx="1993">
                  <c:v>1325</c:v>
                </c:pt>
                <c:pt idx="1994">
                  <c:v>1325</c:v>
                </c:pt>
                <c:pt idx="1995">
                  <c:v>1325</c:v>
                </c:pt>
                <c:pt idx="1996">
                  <c:v>1325</c:v>
                </c:pt>
                <c:pt idx="1997">
                  <c:v>1324</c:v>
                </c:pt>
                <c:pt idx="1998">
                  <c:v>1324</c:v>
                </c:pt>
                <c:pt idx="1999">
                  <c:v>1324</c:v>
                </c:pt>
                <c:pt idx="2000">
                  <c:v>1324</c:v>
                </c:pt>
                <c:pt idx="2001">
                  <c:v>1324</c:v>
                </c:pt>
                <c:pt idx="2002">
                  <c:v>1324</c:v>
                </c:pt>
                <c:pt idx="2003">
                  <c:v>1324</c:v>
                </c:pt>
                <c:pt idx="2004">
                  <c:v>1322</c:v>
                </c:pt>
                <c:pt idx="2005">
                  <c:v>1325</c:v>
                </c:pt>
                <c:pt idx="2006">
                  <c:v>1325</c:v>
                </c:pt>
                <c:pt idx="2007">
                  <c:v>1325</c:v>
                </c:pt>
                <c:pt idx="2008">
                  <c:v>1325</c:v>
                </c:pt>
                <c:pt idx="2009">
                  <c:v>1324</c:v>
                </c:pt>
                <c:pt idx="2010">
                  <c:v>1324</c:v>
                </c:pt>
                <c:pt idx="2011">
                  <c:v>1324</c:v>
                </c:pt>
                <c:pt idx="2012">
                  <c:v>1324</c:v>
                </c:pt>
                <c:pt idx="2013">
                  <c:v>1324</c:v>
                </c:pt>
                <c:pt idx="2014">
                  <c:v>1323</c:v>
                </c:pt>
                <c:pt idx="2015">
                  <c:v>1323</c:v>
                </c:pt>
                <c:pt idx="2016">
                  <c:v>1323</c:v>
                </c:pt>
                <c:pt idx="2017">
                  <c:v>1323</c:v>
                </c:pt>
                <c:pt idx="2018">
                  <c:v>1322</c:v>
                </c:pt>
                <c:pt idx="2019">
                  <c:v>1322</c:v>
                </c:pt>
                <c:pt idx="2020">
                  <c:v>1323</c:v>
                </c:pt>
                <c:pt idx="2021">
                  <c:v>1323</c:v>
                </c:pt>
                <c:pt idx="2022">
                  <c:v>1323</c:v>
                </c:pt>
                <c:pt idx="2023">
                  <c:v>1323</c:v>
                </c:pt>
                <c:pt idx="2024">
                  <c:v>1323</c:v>
                </c:pt>
                <c:pt idx="2025">
                  <c:v>1323</c:v>
                </c:pt>
                <c:pt idx="2026">
                  <c:v>1323</c:v>
                </c:pt>
                <c:pt idx="2027">
                  <c:v>1323</c:v>
                </c:pt>
                <c:pt idx="2028">
                  <c:v>1322</c:v>
                </c:pt>
                <c:pt idx="2029">
                  <c:v>1322</c:v>
                </c:pt>
                <c:pt idx="2030">
                  <c:v>1323</c:v>
                </c:pt>
                <c:pt idx="2031">
                  <c:v>1323</c:v>
                </c:pt>
                <c:pt idx="2032">
                  <c:v>1322</c:v>
                </c:pt>
                <c:pt idx="2033">
                  <c:v>1322</c:v>
                </c:pt>
                <c:pt idx="2034">
                  <c:v>1321</c:v>
                </c:pt>
                <c:pt idx="2035">
                  <c:v>1321</c:v>
                </c:pt>
                <c:pt idx="2036">
                  <c:v>1321</c:v>
                </c:pt>
                <c:pt idx="2037">
                  <c:v>1321</c:v>
                </c:pt>
                <c:pt idx="2038">
                  <c:v>1320</c:v>
                </c:pt>
                <c:pt idx="2039">
                  <c:v>1321</c:v>
                </c:pt>
                <c:pt idx="2040">
                  <c:v>1322</c:v>
                </c:pt>
                <c:pt idx="2041">
                  <c:v>1323</c:v>
                </c:pt>
                <c:pt idx="2042">
                  <c:v>1321</c:v>
                </c:pt>
                <c:pt idx="2043">
                  <c:v>1321</c:v>
                </c:pt>
                <c:pt idx="2044">
                  <c:v>1319</c:v>
                </c:pt>
                <c:pt idx="2045">
                  <c:v>1321</c:v>
                </c:pt>
                <c:pt idx="2046">
                  <c:v>1320</c:v>
                </c:pt>
                <c:pt idx="2047">
                  <c:v>1320</c:v>
                </c:pt>
                <c:pt idx="2048">
                  <c:v>1320</c:v>
                </c:pt>
                <c:pt idx="2049">
                  <c:v>1323</c:v>
                </c:pt>
                <c:pt idx="2050">
                  <c:v>1320</c:v>
                </c:pt>
                <c:pt idx="2051">
                  <c:v>1320</c:v>
                </c:pt>
                <c:pt idx="2052">
                  <c:v>1320</c:v>
                </c:pt>
                <c:pt idx="2053">
                  <c:v>1320</c:v>
                </c:pt>
                <c:pt idx="2054">
                  <c:v>1320</c:v>
                </c:pt>
                <c:pt idx="2055">
                  <c:v>1320</c:v>
                </c:pt>
                <c:pt idx="2056">
                  <c:v>1322</c:v>
                </c:pt>
                <c:pt idx="2057">
                  <c:v>1320</c:v>
                </c:pt>
                <c:pt idx="2058">
                  <c:v>1320</c:v>
                </c:pt>
                <c:pt idx="2059">
                  <c:v>1320</c:v>
                </c:pt>
                <c:pt idx="2060">
                  <c:v>1320</c:v>
                </c:pt>
                <c:pt idx="2061">
                  <c:v>1320</c:v>
                </c:pt>
                <c:pt idx="2062">
                  <c:v>1320</c:v>
                </c:pt>
                <c:pt idx="2063">
                  <c:v>1320</c:v>
                </c:pt>
                <c:pt idx="2064">
                  <c:v>1320</c:v>
                </c:pt>
                <c:pt idx="2065">
                  <c:v>1320</c:v>
                </c:pt>
                <c:pt idx="2066">
                  <c:v>1319</c:v>
                </c:pt>
                <c:pt idx="2067">
                  <c:v>1319</c:v>
                </c:pt>
                <c:pt idx="2068">
                  <c:v>1319</c:v>
                </c:pt>
                <c:pt idx="2069">
                  <c:v>1319</c:v>
                </c:pt>
                <c:pt idx="2070">
                  <c:v>1320</c:v>
                </c:pt>
                <c:pt idx="2071">
                  <c:v>1320</c:v>
                </c:pt>
                <c:pt idx="2072">
                  <c:v>1319</c:v>
                </c:pt>
                <c:pt idx="2073">
                  <c:v>1319</c:v>
                </c:pt>
                <c:pt idx="2074">
                  <c:v>1319</c:v>
                </c:pt>
                <c:pt idx="2075">
                  <c:v>1319</c:v>
                </c:pt>
                <c:pt idx="2076">
                  <c:v>1319</c:v>
                </c:pt>
                <c:pt idx="2077">
                  <c:v>1319</c:v>
                </c:pt>
                <c:pt idx="2078">
                  <c:v>1319</c:v>
                </c:pt>
                <c:pt idx="2079">
                  <c:v>1319</c:v>
                </c:pt>
                <c:pt idx="2080">
                  <c:v>1319</c:v>
                </c:pt>
                <c:pt idx="2081">
                  <c:v>1319</c:v>
                </c:pt>
                <c:pt idx="2082">
                  <c:v>1319</c:v>
                </c:pt>
                <c:pt idx="2083">
                  <c:v>1318</c:v>
                </c:pt>
                <c:pt idx="2084">
                  <c:v>1318</c:v>
                </c:pt>
                <c:pt idx="2085">
                  <c:v>1318</c:v>
                </c:pt>
                <c:pt idx="2086">
                  <c:v>1318</c:v>
                </c:pt>
                <c:pt idx="2087">
                  <c:v>1318</c:v>
                </c:pt>
                <c:pt idx="2088">
                  <c:v>1318</c:v>
                </c:pt>
                <c:pt idx="2089">
                  <c:v>1318</c:v>
                </c:pt>
                <c:pt idx="2090">
                  <c:v>1318</c:v>
                </c:pt>
                <c:pt idx="2091">
                  <c:v>1319</c:v>
                </c:pt>
                <c:pt idx="2092">
                  <c:v>1318</c:v>
                </c:pt>
                <c:pt idx="2093">
                  <c:v>1319</c:v>
                </c:pt>
                <c:pt idx="2094">
                  <c:v>1319</c:v>
                </c:pt>
                <c:pt idx="2095">
                  <c:v>1319</c:v>
                </c:pt>
                <c:pt idx="2096">
                  <c:v>1319</c:v>
                </c:pt>
                <c:pt idx="2097">
                  <c:v>1319</c:v>
                </c:pt>
                <c:pt idx="2098">
                  <c:v>1319</c:v>
                </c:pt>
                <c:pt idx="2099">
                  <c:v>1319</c:v>
                </c:pt>
                <c:pt idx="2100">
                  <c:v>1318</c:v>
                </c:pt>
                <c:pt idx="2101">
                  <c:v>1318</c:v>
                </c:pt>
                <c:pt idx="2102">
                  <c:v>1320</c:v>
                </c:pt>
                <c:pt idx="2103">
                  <c:v>1315</c:v>
                </c:pt>
                <c:pt idx="2104">
                  <c:v>1318</c:v>
                </c:pt>
                <c:pt idx="2105">
                  <c:v>1318</c:v>
                </c:pt>
                <c:pt idx="2106">
                  <c:v>1318</c:v>
                </c:pt>
                <c:pt idx="2107">
                  <c:v>1318</c:v>
                </c:pt>
                <c:pt idx="2108">
                  <c:v>1318</c:v>
                </c:pt>
                <c:pt idx="2109">
                  <c:v>1318</c:v>
                </c:pt>
                <c:pt idx="2110">
                  <c:v>1317</c:v>
                </c:pt>
                <c:pt idx="2111">
                  <c:v>1317</c:v>
                </c:pt>
                <c:pt idx="2112">
                  <c:v>1318</c:v>
                </c:pt>
                <c:pt idx="2113">
                  <c:v>1317</c:v>
                </c:pt>
                <c:pt idx="2114">
                  <c:v>1318</c:v>
                </c:pt>
                <c:pt idx="2115">
                  <c:v>1318</c:v>
                </c:pt>
                <c:pt idx="2116">
                  <c:v>1317</c:v>
                </c:pt>
                <c:pt idx="2117">
                  <c:v>1317</c:v>
                </c:pt>
                <c:pt idx="2118">
                  <c:v>1317</c:v>
                </c:pt>
                <c:pt idx="2119">
                  <c:v>1317</c:v>
                </c:pt>
                <c:pt idx="2120">
                  <c:v>1317</c:v>
                </c:pt>
                <c:pt idx="2121">
                  <c:v>1316</c:v>
                </c:pt>
                <c:pt idx="2122">
                  <c:v>1317</c:v>
                </c:pt>
                <c:pt idx="2123">
                  <c:v>1317</c:v>
                </c:pt>
                <c:pt idx="2124">
                  <c:v>1317</c:v>
                </c:pt>
                <c:pt idx="2125">
                  <c:v>1317</c:v>
                </c:pt>
                <c:pt idx="2126">
                  <c:v>1317</c:v>
                </c:pt>
                <c:pt idx="2127">
                  <c:v>1317</c:v>
                </c:pt>
                <c:pt idx="2128">
                  <c:v>1317</c:v>
                </c:pt>
                <c:pt idx="2129">
                  <c:v>1317</c:v>
                </c:pt>
                <c:pt idx="2130">
                  <c:v>1317</c:v>
                </c:pt>
                <c:pt idx="2131">
                  <c:v>1317</c:v>
                </c:pt>
                <c:pt idx="2132">
                  <c:v>1317</c:v>
                </c:pt>
                <c:pt idx="2133">
                  <c:v>1317</c:v>
                </c:pt>
                <c:pt idx="2134">
                  <c:v>1317</c:v>
                </c:pt>
                <c:pt idx="2135">
                  <c:v>1317</c:v>
                </c:pt>
                <c:pt idx="2136">
                  <c:v>1319</c:v>
                </c:pt>
                <c:pt idx="2137">
                  <c:v>1317</c:v>
                </c:pt>
                <c:pt idx="2138">
                  <c:v>1316</c:v>
                </c:pt>
                <c:pt idx="2139">
                  <c:v>1316</c:v>
                </c:pt>
                <c:pt idx="2140">
                  <c:v>1316</c:v>
                </c:pt>
                <c:pt idx="2141">
                  <c:v>1316</c:v>
                </c:pt>
                <c:pt idx="2142">
                  <c:v>1316</c:v>
                </c:pt>
                <c:pt idx="2143">
                  <c:v>1316</c:v>
                </c:pt>
                <c:pt idx="2144">
                  <c:v>1315</c:v>
                </c:pt>
                <c:pt idx="2145">
                  <c:v>1316</c:v>
                </c:pt>
                <c:pt idx="2146">
                  <c:v>1316</c:v>
                </c:pt>
                <c:pt idx="2147">
                  <c:v>1316</c:v>
                </c:pt>
                <c:pt idx="2148">
                  <c:v>1316</c:v>
                </c:pt>
                <c:pt idx="2149">
                  <c:v>1316</c:v>
                </c:pt>
                <c:pt idx="2150">
                  <c:v>1316</c:v>
                </c:pt>
                <c:pt idx="2151">
                  <c:v>1316</c:v>
                </c:pt>
                <c:pt idx="2152">
                  <c:v>1316</c:v>
                </c:pt>
                <c:pt idx="2153">
                  <c:v>1316</c:v>
                </c:pt>
                <c:pt idx="2154">
                  <c:v>1316</c:v>
                </c:pt>
                <c:pt idx="2155">
                  <c:v>1316</c:v>
                </c:pt>
                <c:pt idx="2156">
                  <c:v>1316</c:v>
                </c:pt>
                <c:pt idx="2157">
                  <c:v>1317</c:v>
                </c:pt>
                <c:pt idx="2158">
                  <c:v>1317</c:v>
                </c:pt>
                <c:pt idx="2159">
                  <c:v>1318</c:v>
                </c:pt>
                <c:pt idx="2160">
                  <c:v>1317</c:v>
                </c:pt>
                <c:pt idx="2161">
                  <c:v>1317</c:v>
                </c:pt>
                <c:pt idx="2162">
                  <c:v>1317</c:v>
                </c:pt>
                <c:pt idx="2163">
                  <c:v>1318</c:v>
                </c:pt>
                <c:pt idx="2164">
                  <c:v>1318</c:v>
                </c:pt>
                <c:pt idx="2165">
                  <c:v>1318</c:v>
                </c:pt>
                <c:pt idx="2166">
                  <c:v>1318</c:v>
                </c:pt>
                <c:pt idx="2167">
                  <c:v>1318</c:v>
                </c:pt>
                <c:pt idx="2168">
                  <c:v>1318</c:v>
                </c:pt>
                <c:pt idx="2169">
                  <c:v>1318</c:v>
                </c:pt>
                <c:pt idx="2170">
                  <c:v>1318</c:v>
                </c:pt>
                <c:pt idx="2171">
                  <c:v>1318</c:v>
                </c:pt>
                <c:pt idx="2172">
                  <c:v>1318</c:v>
                </c:pt>
                <c:pt idx="2173">
                  <c:v>1318</c:v>
                </c:pt>
                <c:pt idx="2174">
                  <c:v>1318</c:v>
                </c:pt>
                <c:pt idx="2175">
                  <c:v>1318</c:v>
                </c:pt>
                <c:pt idx="2176">
                  <c:v>1318</c:v>
                </c:pt>
                <c:pt idx="2177">
                  <c:v>1318</c:v>
                </c:pt>
                <c:pt idx="2178">
                  <c:v>1318</c:v>
                </c:pt>
                <c:pt idx="2179">
                  <c:v>1318</c:v>
                </c:pt>
                <c:pt idx="2180">
                  <c:v>1318</c:v>
                </c:pt>
                <c:pt idx="2181">
                  <c:v>1318</c:v>
                </c:pt>
                <c:pt idx="2182">
                  <c:v>1318</c:v>
                </c:pt>
                <c:pt idx="2183">
                  <c:v>1318</c:v>
                </c:pt>
                <c:pt idx="2184">
                  <c:v>1318</c:v>
                </c:pt>
                <c:pt idx="2185">
                  <c:v>1319</c:v>
                </c:pt>
                <c:pt idx="2186">
                  <c:v>1319</c:v>
                </c:pt>
                <c:pt idx="2187">
                  <c:v>1319</c:v>
                </c:pt>
                <c:pt idx="2188">
                  <c:v>1319</c:v>
                </c:pt>
                <c:pt idx="2189">
                  <c:v>1319</c:v>
                </c:pt>
                <c:pt idx="2190">
                  <c:v>1318</c:v>
                </c:pt>
                <c:pt idx="2191">
                  <c:v>1319</c:v>
                </c:pt>
                <c:pt idx="2192">
                  <c:v>1319</c:v>
                </c:pt>
                <c:pt idx="2193">
                  <c:v>1316</c:v>
                </c:pt>
                <c:pt idx="2194">
                  <c:v>1319</c:v>
                </c:pt>
                <c:pt idx="2195">
                  <c:v>1319</c:v>
                </c:pt>
                <c:pt idx="2196">
                  <c:v>1319</c:v>
                </c:pt>
                <c:pt idx="2197">
                  <c:v>1319</c:v>
                </c:pt>
                <c:pt idx="2198">
                  <c:v>1319</c:v>
                </c:pt>
                <c:pt idx="2199">
                  <c:v>1319</c:v>
                </c:pt>
                <c:pt idx="2200">
                  <c:v>1319</c:v>
                </c:pt>
                <c:pt idx="2201">
                  <c:v>1320</c:v>
                </c:pt>
                <c:pt idx="2202">
                  <c:v>1319</c:v>
                </c:pt>
                <c:pt idx="2203">
                  <c:v>1319</c:v>
                </c:pt>
                <c:pt idx="2204">
                  <c:v>1319</c:v>
                </c:pt>
                <c:pt idx="2205">
                  <c:v>1319</c:v>
                </c:pt>
                <c:pt idx="2206">
                  <c:v>1319</c:v>
                </c:pt>
                <c:pt idx="2207">
                  <c:v>1319</c:v>
                </c:pt>
                <c:pt idx="2208">
                  <c:v>1319</c:v>
                </c:pt>
                <c:pt idx="2209">
                  <c:v>1319</c:v>
                </c:pt>
                <c:pt idx="2210">
                  <c:v>1320</c:v>
                </c:pt>
                <c:pt idx="2211">
                  <c:v>1320</c:v>
                </c:pt>
                <c:pt idx="2212">
                  <c:v>1319</c:v>
                </c:pt>
                <c:pt idx="2213">
                  <c:v>1320</c:v>
                </c:pt>
                <c:pt idx="2214">
                  <c:v>1320</c:v>
                </c:pt>
                <c:pt idx="2215">
                  <c:v>1320</c:v>
                </c:pt>
                <c:pt idx="2216">
                  <c:v>1320</c:v>
                </c:pt>
                <c:pt idx="2217">
                  <c:v>1320</c:v>
                </c:pt>
                <c:pt idx="2218">
                  <c:v>1320</c:v>
                </c:pt>
                <c:pt idx="2219">
                  <c:v>1319</c:v>
                </c:pt>
                <c:pt idx="2220">
                  <c:v>1319</c:v>
                </c:pt>
                <c:pt idx="2221">
                  <c:v>1319</c:v>
                </c:pt>
                <c:pt idx="2222">
                  <c:v>1320</c:v>
                </c:pt>
                <c:pt idx="2223">
                  <c:v>1320</c:v>
                </c:pt>
                <c:pt idx="2224">
                  <c:v>1320</c:v>
                </c:pt>
                <c:pt idx="2225">
                  <c:v>1320</c:v>
                </c:pt>
                <c:pt idx="2226">
                  <c:v>1320</c:v>
                </c:pt>
                <c:pt idx="2227">
                  <c:v>1320</c:v>
                </c:pt>
                <c:pt idx="2228">
                  <c:v>1320</c:v>
                </c:pt>
                <c:pt idx="2229">
                  <c:v>1320</c:v>
                </c:pt>
                <c:pt idx="2230">
                  <c:v>1321</c:v>
                </c:pt>
                <c:pt idx="2231">
                  <c:v>1321</c:v>
                </c:pt>
                <c:pt idx="2232">
                  <c:v>1321</c:v>
                </c:pt>
                <c:pt idx="2233">
                  <c:v>1321</c:v>
                </c:pt>
                <c:pt idx="2234">
                  <c:v>1321</c:v>
                </c:pt>
                <c:pt idx="2235">
                  <c:v>1321</c:v>
                </c:pt>
                <c:pt idx="2236">
                  <c:v>1321</c:v>
                </c:pt>
                <c:pt idx="2237">
                  <c:v>1321</c:v>
                </c:pt>
                <c:pt idx="2238">
                  <c:v>1320</c:v>
                </c:pt>
                <c:pt idx="2239">
                  <c:v>1320</c:v>
                </c:pt>
                <c:pt idx="2240">
                  <c:v>1320</c:v>
                </c:pt>
                <c:pt idx="2241">
                  <c:v>1322</c:v>
                </c:pt>
                <c:pt idx="2242">
                  <c:v>1320</c:v>
                </c:pt>
                <c:pt idx="2243">
                  <c:v>1320</c:v>
                </c:pt>
                <c:pt idx="2244">
                  <c:v>1320</c:v>
                </c:pt>
                <c:pt idx="2245">
                  <c:v>1321</c:v>
                </c:pt>
                <c:pt idx="2246">
                  <c:v>1321</c:v>
                </c:pt>
                <c:pt idx="2247">
                  <c:v>1320</c:v>
                </c:pt>
                <c:pt idx="2248">
                  <c:v>1320</c:v>
                </c:pt>
                <c:pt idx="2249">
                  <c:v>1321</c:v>
                </c:pt>
                <c:pt idx="2250">
                  <c:v>1320</c:v>
                </c:pt>
                <c:pt idx="2251">
                  <c:v>1320</c:v>
                </c:pt>
                <c:pt idx="2252">
                  <c:v>1322</c:v>
                </c:pt>
                <c:pt idx="2253">
                  <c:v>1321</c:v>
                </c:pt>
                <c:pt idx="2254">
                  <c:v>1321</c:v>
                </c:pt>
                <c:pt idx="2255">
                  <c:v>1321</c:v>
                </c:pt>
                <c:pt idx="2256">
                  <c:v>1321</c:v>
                </c:pt>
                <c:pt idx="2257">
                  <c:v>1321</c:v>
                </c:pt>
                <c:pt idx="2258">
                  <c:v>1321</c:v>
                </c:pt>
                <c:pt idx="2259">
                  <c:v>1321</c:v>
                </c:pt>
                <c:pt idx="2260">
                  <c:v>1321</c:v>
                </c:pt>
                <c:pt idx="2261">
                  <c:v>1320</c:v>
                </c:pt>
                <c:pt idx="2262">
                  <c:v>1321</c:v>
                </c:pt>
                <c:pt idx="2263">
                  <c:v>1320</c:v>
                </c:pt>
                <c:pt idx="2264">
                  <c:v>1320</c:v>
                </c:pt>
                <c:pt idx="2265">
                  <c:v>1320</c:v>
                </c:pt>
                <c:pt idx="2266">
                  <c:v>1320</c:v>
                </c:pt>
                <c:pt idx="2267">
                  <c:v>1320</c:v>
                </c:pt>
                <c:pt idx="2268">
                  <c:v>1320</c:v>
                </c:pt>
                <c:pt idx="2269">
                  <c:v>1320</c:v>
                </c:pt>
                <c:pt idx="2270">
                  <c:v>1320</c:v>
                </c:pt>
                <c:pt idx="2271">
                  <c:v>1320</c:v>
                </c:pt>
                <c:pt idx="2272">
                  <c:v>1320</c:v>
                </c:pt>
                <c:pt idx="2273">
                  <c:v>1320</c:v>
                </c:pt>
                <c:pt idx="2274">
                  <c:v>1320</c:v>
                </c:pt>
                <c:pt idx="2275">
                  <c:v>1320</c:v>
                </c:pt>
                <c:pt idx="2276">
                  <c:v>1320</c:v>
                </c:pt>
                <c:pt idx="2277">
                  <c:v>1320</c:v>
                </c:pt>
                <c:pt idx="2278">
                  <c:v>1320</c:v>
                </c:pt>
                <c:pt idx="2279">
                  <c:v>1320</c:v>
                </c:pt>
                <c:pt idx="2280">
                  <c:v>1318</c:v>
                </c:pt>
                <c:pt idx="2281">
                  <c:v>1321</c:v>
                </c:pt>
                <c:pt idx="2282">
                  <c:v>1321</c:v>
                </c:pt>
                <c:pt idx="2283">
                  <c:v>1322</c:v>
                </c:pt>
                <c:pt idx="2284">
                  <c:v>1322</c:v>
                </c:pt>
                <c:pt idx="2285">
                  <c:v>1321</c:v>
                </c:pt>
                <c:pt idx="2286">
                  <c:v>1321</c:v>
                </c:pt>
                <c:pt idx="2287">
                  <c:v>1321</c:v>
                </c:pt>
                <c:pt idx="2288">
                  <c:v>1320</c:v>
                </c:pt>
                <c:pt idx="2289">
                  <c:v>1320</c:v>
                </c:pt>
                <c:pt idx="2290">
                  <c:v>1314</c:v>
                </c:pt>
                <c:pt idx="2291">
                  <c:v>1322</c:v>
                </c:pt>
                <c:pt idx="2292">
                  <c:v>1322</c:v>
                </c:pt>
                <c:pt idx="2293">
                  <c:v>1322</c:v>
                </c:pt>
                <c:pt idx="2294">
                  <c:v>1322</c:v>
                </c:pt>
                <c:pt idx="2295">
                  <c:v>1322</c:v>
                </c:pt>
                <c:pt idx="2296">
                  <c:v>1322</c:v>
                </c:pt>
                <c:pt idx="2297">
                  <c:v>1322</c:v>
                </c:pt>
                <c:pt idx="2298">
                  <c:v>1322</c:v>
                </c:pt>
                <c:pt idx="2299">
                  <c:v>1322</c:v>
                </c:pt>
                <c:pt idx="2300">
                  <c:v>1322</c:v>
                </c:pt>
                <c:pt idx="2301">
                  <c:v>1323</c:v>
                </c:pt>
                <c:pt idx="2302">
                  <c:v>1323</c:v>
                </c:pt>
                <c:pt idx="2303">
                  <c:v>1323</c:v>
                </c:pt>
                <c:pt idx="2304">
                  <c:v>1323</c:v>
                </c:pt>
                <c:pt idx="2305">
                  <c:v>1323</c:v>
                </c:pt>
                <c:pt idx="2306">
                  <c:v>1323</c:v>
                </c:pt>
                <c:pt idx="2307">
                  <c:v>1324</c:v>
                </c:pt>
                <c:pt idx="2308">
                  <c:v>1323</c:v>
                </c:pt>
                <c:pt idx="2309">
                  <c:v>1324</c:v>
                </c:pt>
                <c:pt idx="2310">
                  <c:v>1324</c:v>
                </c:pt>
                <c:pt idx="2311">
                  <c:v>1324</c:v>
                </c:pt>
                <c:pt idx="2312">
                  <c:v>1324</c:v>
                </c:pt>
                <c:pt idx="2313">
                  <c:v>1324</c:v>
                </c:pt>
                <c:pt idx="2314">
                  <c:v>1325</c:v>
                </c:pt>
                <c:pt idx="2315">
                  <c:v>1324</c:v>
                </c:pt>
                <c:pt idx="2316">
                  <c:v>1326</c:v>
                </c:pt>
                <c:pt idx="2317">
                  <c:v>1325</c:v>
                </c:pt>
                <c:pt idx="2318">
                  <c:v>1325</c:v>
                </c:pt>
                <c:pt idx="2319">
                  <c:v>1325</c:v>
                </c:pt>
                <c:pt idx="2320">
                  <c:v>1325</c:v>
                </c:pt>
                <c:pt idx="2321">
                  <c:v>1325</c:v>
                </c:pt>
                <c:pt idx="2322">
                  <c:v>1326</c:v>
                </c:pt>
                <c:pt idx="2323">
                  <c:v>1326</c:v>
                </c:pt>
                <c:pt idx="2324">
                  <c:v>1326</c:v>
                </c:pt>
                <c:pt idx="2325">
                  <c:v>1326</c:v>
                </c:pt>
                <c:pt idx="2326">
                  <c:v>1326</c:v>
                </c:pt>
                <c:pt idx="2327">
                  <c:v>1327</c:v>
                </c:pt>
                <c:pt idx="2328">
                  <c:v>1327</c:v>
                </c:pt>
                <c:pt idx="2329">
                  <c:v>1327</c:v>
                </c:pt>
                <c:pt idx="2330">
                  <c:v>1326</c:v>
                </c:pt>
                <c:pt idx="2331">
                  <c:v>1326</c:v>
                </c:pt>
                <c:pt idx="2332">
                  <c:v>1327</c:v>
                </c:pt>
                <c:pt idx="2333">
                  <c:v>1327</c:v>
                </c:pt>
                <c:pt idx="2334">
                  <c:v>1328</c:v>
                </c:pt>
                <c:pt idx="2335">
                  <c:v>1328</c:v>
                </c:pt>
                <c:pt idx="2336">
                  <c:v>1328</c:v>
                </c:pt>
                <c:pt idx="2337">
                  <c:v>1328</c:v>
                </c:pt>
                <c:pt idx="2338">
                  <c:v>1328</c:v>
                </c:pt>
                <c:pt idx="2339">
                  <c:v>1328</c:v>
                </c:pt>
                <c:pt idx="2340">
                  <c:v>1329</c:v>
                </c:pt>
                <c:pt idx="2341">
                  <c:v>1328</c:v>
                </c:pt>
                <c:pt idx="2342">
                  <c:v>1328</c:v>
                </c:pt>
                <c:pt idx="2343">
                  <c:v>1328</c:v>
                </c:pt>
                <c:pt idx="2344">
                  <c:v>1328</c:v>
                </c:pt>
                <c:pt idx="2345">
                  <c:v>1328</c:v>
                </c:pt>
                <c:pt idx="2346">
                  <c:v>1328</c:v>
                </c:pt>
                <c:pt idx="2347">
                  <c:v>1328</c:v>
                </c:pt>
                <c:pt idx="2348">
                  <c:v>1328</c:v>
                </c:pt>
                <c:pt idx="2349">
                  <c:v>1328</c:v>
                </c:pt>
                <c:pt idx="2350">
                  <c:v>1328</c:v>
                </c:pt>
                <c:pt idx="2351">
                  <c:v>1328</c:v>
                </c:pt>
                <c:pt idx="2352">
                  <c:v>1328</c:v>
                </c:pt>
                <c:pt idx="2353">
                  <c:v>1329</c:v>
                </c:pt>
                <c:pt idx="2354">
                  <c:v>1329</c:v>
                </c:pt>
                <c:pt idx="2355">
                  <c:v>1329</c:v>
                </c:pt>
                <c:pt idx="2356">
                  <c:v>1329</c:v>
                </c:pt>
                <c:pt idx="2357">
                  <c:v>1329</c:v>
                </c:pt>
                <c:pt idx="2358">
                  <c:v>1329</c:v>
                </c:pt>
                <c:pt idx="2359">
                  <c:v>1329</c:v>
                </c:pt>
                <c:pt idx="2360">
                  <c:v>1330</c:v>
                </c:pt>
                <c:pt idx="2361">
                  <c:v>1329</c:v>
                </c:pt>
                <c:pt idx="2362">
                  <c:v>1330</c:v>
                </c:pt>
                <c:pt idx="2363">
                  <c:v>1330</c:v>
                </c:pt>
                <c:pt idx="2364">
                  <c:v>1330</c:v>
                </c:pt>
                <c:pt idx="2365">
                  <c:v>1330</c:v>
                </c:pt>
                <c:pt idx="2366">
                  <c:v>1330</c:v>
                </c:pt>
                <c:pt idx="2367">
                  <c:v>1330</c:v>
                </c:pt>
                <c:pt idx="2368">
                  <c:v>1329</c:v>
                </c:pt>
                <c:pt idx="2369">
                  <c:v>1330</c:v>
                </c:pt>
                <c:pt idx="2370">
                  <c:v>1330</c:v>
                </c:pt>
                <c:pt idx="2371">
                  <c:v>1330</c:v>
                </c:pt>
                <c:pt idx="2372">
                  <c:v>1330</c:v>
                </c:pt>
                <c:pt idx="2373">
                  <c:v>1330</c:v>
                </c:pt>
                <c:pt idx="2374">
                  <c:v>1330</c:v>
                </c:pt>
                <c:pt idx="2375">
                  <c:v>1330</c:v>
                </c:pt>
                <c:pt idx="2376">
                  <c:v>1330</c:v>
                </c:pt>
                <c:pt idx="2377">
                  <c:v>1330</c:v>
                </c:pt>
                <c:pt idx="2378">
                  <c:v>1330</c:v>
                </c:pt>
                <c:pt idx="2379">
                  <c:v>1330</c:v>
                </c:pt>
                <c:pt idx="2380">
                  <c:v>1330</c:v>
                </c:pt>
                <c:pt idx="2381">
                  <c:v>1330</c:v>
                </c:pt>
                <c:pt idx="2382">
                  <c:v>1330</c:v>
                </c:pt>
                <c:pt idx="2383">
                  <c:v>1330</c:v>
                </c:pt>
                <c:pt idx="2384">
                  <c:v>1330</c:v>
                </c:pt>
                <c:pt idx="2385">
                  <c:v>1330</c:v>
                </c:pt>
                <c:pt idx="2386">
                  <c:v>1330</c:v>
                </c:pt>
                <c:pt idx="2387">
                  <c:v>1330</c:v>
                </c:pt>
                <c:pt idx="2388">
                  <c:v>1330</c:v>
                </c:pt>
                <c:pt idx="2389">
                  <c:v>1331</c:v>
                </c:pt>
                <c:pt idx="2390">
                  <c:v>1329</c:v>
                </c:pt>
                <c:pt idx="2391">
                  <c:v>1330</c:v>
                </c:pt>
                <c:pt idx="2392">
                  <c:v>1330</c:v>
                </c:pt>
                <c:pt idx="2393">
                  <c:v>1330</c:v>
                </c:pt>
                <c:pt idx="2394">
                  <c:v>1330</c:v>
                </c:pt>
                <c:pt idx="2395">
                  <c:v>1330</c:v>
                </c:pt>
                <c:pt idx="2396">
                  <c:v>1330</c:v>
                </c:pt>
                <c:pt idx="2397">
                  <c:v>1330</c:v>
                </c:pt>
                <c:pt idx="2398">
                  <c:v>1330</c:v>
                </c:pt>
                <c:pt idx="2399">
                  <c:v>1330</c:v>
                </c:pt>
                <c:pt idx="2400">
                  <c:v>1329</c:v>
                </c:pt>
                <c:pt idx="2401">
                  <c:v>1329</c:v>
                </c:pt>
                <c:pt idx="2402">
                  <c:v>1329</c:v>
                </c:pt>
                <c:pt idx="2403">
                  <c:v>1330</c:v>
                </c:pt>
                <c:pt idx="2404">
                  <c:v>1330</c:v>
                </c:pt>
                <c:pt idx="2405">
                  <c:v>1329</c:v>
                </c:pt>
                <c:pt idx="2406">
                  <c:v>1329</c:v>
                </c:pt>
                <c:pt idx="2407">
                  <c:v>1329</c:v>
                </c:pt>
                <c:pt idx="2408">
                  <c:v>1329</c:v>
                </c:pt>
                <c:pt idx="2409">
                  <c:v>1329</c:v>
                </c:pt>
                <c:pt idx="2410">
                  <c:v>1330</c:v>
                </c:pt>
                <c:pt idx="2411">
                  <c:v>1329</c:v>
                </c:pt>
                <c:pt idx="2412">
                  <c:v>1330</c:v>
                </c:pt>
                <c:pt idx="2413">
                  <c:v>1330</c:v>
                </c:pt>
                <c:pt idx="2414">
                  <c:v>1330</c:v>
                </c:pt>
                <c:pt idx="2415">
                  <c:v>1330</c:v>
                </c:pt>
                <c:pt idx="2416">
                  <c:v>1330</c:v>
                </c:pt>
                <c:pt idx="2417">
                  <c:v>1330</c:v>
                </c:pt>
                <c:pt idx="2418">
                  <c:v>1330</c:v>
                </c:pt>
                <c:pt idx="2419">
                  <c:v>1330</c:v>
                </c:pt>
                <c:pt idx="2420">
                  <c:v>1331</c:v>
                </c:pt>
                <c:pt idx="2421">
                  <c:v>1329</c:v>
                </c:pt>
                <c:pt idx="2422">
                  <c:v>1329</c:v>
                </c:pt>
                <c:pt idx="2423">
                  <c:v>1329</c:v>
                </c:pt>
                <c:pt idx="2424">
                  <c:v>1329</c:v>
                </c:pt>
                <c:pt idx="2425">
                  <c:v>1330</c:v>
                </c:pt>
                <c:pt idx="2426">
                  <c:v>1329</c:v>
                </c:pt>
                <c:pt idx="2427">
                  <c:v>1329</c:v>
                </c:pt>
                <c:pt idx="2428">
                  <c:v>1329</c:v>
                </c:pt>
                <c:pt idx="2429">
                  <c:v>1329</c:v>
                </c:pt>
                <c:pt idx="2430">
                  <c:v>1330</c:v>
                </c:pt>
                <c:pt idx="2431">
                  <c:v>1330</c:v>
                </c:pt>
                <c:pt idx="2432">
                  <c:v>1330</c:v>
                </c:pt>
                <c:pt idx="2433">
                  <c:v>1330</c:v>
                </c:pt>
                <c:pt idx="2434">
                  <c:v>1330</c:v>
                </c:pt>
                <c:pt idx="2435">
                  <c:v>1330</c:v>
                </c:pt>
                <c:pt idx="2436">
                  <c:v>1330</c:v>
                </c:pt>
                <c:pt idx="2437">
                  <c:v>1328</c:v>
                </c:pt>
                <c:pt idx="2438">
                  <c:v>1330</c:v>
                </c:pt>
                <c:pt idx="2439">
                  <c:v>1330</c:v>
                </c:pt>
                <c:pt idx="2440">
                  <c:v>1329</c:v>
                </c:pt>
                <c:pt idx="2441">
                  <c:v>1329</c:v>
                </c:pt>
                <c:pt idx="2442">
                  <c:v>1329</c:v>
                </c:pt>
                <c:pt idx="2443">
                  <c:v>1329</c:v>
                </c:pt>
                <c:pt idx="2444">
                  <c:v>1329</c:v>
                </c:pt>
                <c:pt idx="2445">
                  <c:v>1329</c:v>
                </c:pt>
                <c:pt idx="2446">
                  <c:v>1329</c:v>
                </c:pt>
                <c:pt idx="2447">
                  <c:v>1329</c:v>
                </c:pt>
                <c:pt idx="2448">
                  <c:v>1329</c:v>
                </c:pt>
                <c:pt idx="2449">
                  <c:v>1329</c:v>
                </c:pt>
                <c:pt idx="2450">
                  <c:v>1329</c:v>
                </c:pt>
                <c:pt idx="2451">
                  <c:v>1328</c:v>
                </c:pt>
                <c:pt idx="2452">
                  <c:v>1329</c:v>
                </c:pt>
                <c:pt idx="2453">
                  <c:v>1328</c:v>
                </c:pt>
                <c:pt idx="2454">
                  <c:v>1329</c:v>
                </c:pt>
                <c:pt idx="2455">
                  <c:v>1328</c:v>
                </c:pt>
                <c:pt idx="2456">
                  <c:v>1329</c:v>
                </c:pt>
                <c:pt idx="2457">
                  <c:v>1328</c:v>
                </c:pt>
                <c:pt idx="2458">
                  <c:v>1327</c:v>
                </c:pt>
                <c:pt idx="2459">
                  <c:v>1328</c:v>
                </c:pt>
                <c:pt idx="2460">
                  <c:v>1328</c:v>
                </c:pt>
                <c:pt idx="2461">
                  <c:v>1327</c:v>
                </c:pt>
                <c:pt idx="2462">
                  <c:v>1327</c:v>
                </c:pt>
                <c:pt idx="2463">
                  <c:v>1327</c:v>
                </c:pt>
                <c:pt idx="2464">
                  <c:v>1327</c:v>
                </c:pt>
                <c:pt idx="2465">
                  <c:v>1327</c:v>
                </c:pt>
                <c:pt idx="2466">
                  <c:v>1327</c:v>
                </c:pt>
                <c:pt idx="2467">
                  <c:v>1327</c:v>
                </c:pt>
                <c:pt idx="2468">
                  <c:v>1327</c:v>
                </c:pt>
                <c:pt idx="2469">
                  <c:v>1327</c:v>
                </c:pt>
                <c:pt idx="2470">
                  <c:v>1327</c:v>
                </c:pt>
                <c:pt idx="2471">
                  <c:v>1327</c:v>
                </c:pt>
                <c:pt idx="2472">
                  <c:v>1327</c:v>
                </c:pt>
                <c:pt idx="2473">
                  <c:v>1327</c:v>
                </c:pt>
                <c:pt idx="2474">
                  <c:v>1327</c:v>
                </c:pt>
                <c:pt idx="2475">
                  <c:v>1326</c:v>
                </c:pt>
                <c:pt idx="2476">
                  <c:v>1326</c:v>
                </c:pt>
                <c:pt idx="2477">
                  <c:v>1327</c:v>
                </c:pt>
                <c:pt idx="2478">
                  <c:v>1327</c:v>
                </c:pt>
                <c:pt idx="2479">
                  <c:v>1326</c:v>
                </c:pt>
                <c:pt idx="2480">
                  <c:v>1327</c:v>
                </c:pt>
                <c:pt idx="2481">
                  <c:v>1327</c:v>
                </c:pt>
                <c:pt idx="2482">
                  <c:v>1327</c:v>
                </c:pt>
                <c:pt idx="2483">
                  <c:v>1327</c:v>
                </c:pt>
                <c:pt idx="2484">
                  <c:v>1328</c:v>
                </c:pt>
                <c:pt idx="2485">
                  <c:v>1326</c:v>
                </c:pt>
                <c:pt idx="2486">
                  <c:v>1326</c:v>
                </c:pt>
                <c:pt idx="2487">
                  <c:v>1326</c:v>
                </c:pt>
                <c:pt idx="2488">
                  <c:v>1326</c:v>
                </c:pt>
                <c:pt idx="2489">
                  <c:v>1326</c:v>
                </c:pt>
                <c:pt idx="2490">
                  <c:v>1326</c:v>
                </c:pt>
                <c:pt idx="2491">
                  <c:v>1326</c:v>
                </c:pt>
                <c:pt idx="2492">
                  <c:v>1326</c:v>
                </c:pt>
                <c:pt idx="2493">
                  <c:v>1326</c:v>
                </c:pt>
                <c:pt idx="2494">
                  <c:v>1326</c:v>
                </c:pt>
                <c:pt idx="2495">
                  <c:v>1326</c:v>
                </c:pt>
                <c:pt idx="2496">
                  <c:v>1326</c:v>
                </c:pt>
                <c:pt idx="2497">
                  <c:v>1325</c:v>
                </c:pt>
                <c:pt idx="2498">
                  <c:v>1325</c:v>
                </c:pt>
                <c:pt idx="2499">
                  <c:v>1325</c:v>
                </c:pt>
                <c:pt idx="2500">
                  <c:v>1325</c:v>
                </c:pt>
                <c:pt idx="2501">
                  <c:v>1324</c:v>
                </c:pt>
                <c:pt idx="2502">
                  <c:v>1323</c:v>
                </c:pt>
                <c:pt idx="2503">
                  <c:v>1323</c:v>
                </c:pt>
                <c:pt idx="2504">
                  <c:v>1323</c:v>
                </c:pt>
                <c:pt idx="2505">
                  <c:v>1323</c:v>
                </c:pt>
                <c:pt idx="2506">
                  <c:v>1323</c:v>
                </c:pt>
                <c:pt idx="2507">
                  <c:v>1323</c:v>
                </c:pt>
                <c:pt idx="2508">
                  <c:v>1323</c:v>
                </c:pt>
                <c:pt idx="2509">
                  <c:v>1323</c:v>
                </c:pt>
                <c:pt idx="2510">
                  <c:v>1323</c:v>
                </c:pt>
                <c:pt idx="2511">
                  <c:v>1323</c:v>
                </c:pt>
                <c:pt idx="2512">
                  <c:v>1324</c:v>
                </c:pt>
                <c:pt idx="2513">
                  <c:v>1323</c:v>
                </c:pt>
                <c:pt idx="2514">
                  <c:v>1323</c:v>
                </c:pt>
                <c:pt idx="2515">
                  <c:v>1322</c:v>
                </c:pt>
                <c:pt idx="2516">
                  <c:v>1323</c:v>
                </c:pt>
                <c:pt idx="2517">
                  <c:v>1323</c:v>
                </c:pt>
                <c:pt idx="2518">
                  <c:v>1323</c:v>
                </c:pt>
                <c:pt idx="2519">
                  <c:v>1323</c:v>
                </c:pt>
                <c:pt idx="2520">
                  <c:v>1323</c:v>
                </c:pt>
                <c:pt idx="2521">
                  <c:v>1324</c:v>
                </c:pt>
                <c:pt idx="2522">
                  <c:v>1323</c:v>
                </c:pt>
                <c:pt idx="2523">
                  <c:v>1323</c:v>
                </c:pt>
                <c:pt idx="2524">
                  <c:v>1324</c:v>
                </c:pt>
                <c:pt idx="2525">
                  <c:v>1324</c:v>
                </c:pt>
                <c:pt idx="2526">
                  <c:v>1324</c:v>
                </c:pt>
                <c:pt idx="2527">
                  <c:v>1324</c:v>
                </c:pt>
                <c:pt idx="2528">
                  <c:v>1324</c:v>
                </c:pt>
                <c:pt idx="2529">
                  <c:v>1324</c:v>
                </c:pt>
                <c:pt idx="2530">
                  <c:v>1324</c:v>
                </c:pt>
                <c:pt idx="2531">
                  <c:v>1324</c:v>
                </c:pt>
                <c:pt idx="2532">
                  <c:v>1324</c:v>
                </c:pt>
                <c:pt idx="2533">
                  <c:v>1321</c:v>
                </c:pt>
                <c:pt idx="2534">
                  <c:v>1326</c:v>
                </c:pt>
                <c:pt idx="2535">
                  <c:v>1308</c:v>
                </c:pt>
                <c:pt idx="2536">
                  <c:v>1307</c:v>
                </c:pt>
                <c:pt idx="2537">
                  <c:v>1324</c:v>
                </c:pt>
                <c:pt idx="2538">
                  <c:v>1324</c:v>
                </c:pt>
                <c:pt idx="2539">
                  <c:v>1324</c:v>
                </c:pt>
                <c:pt idx="2540">
                  <c:v>1324</c:v>
                </c:pt>
                <c:pt idx="2541">
                  <c:v>1324</c:v>
                </c:pt>
                <c:pt idx="2542">
                  <c:v>1324</c:v>
                </c:pt>
                <c:pt idx="2543">
                  <c:v>1324</c:v>
                </c:pt>
                <c:pt idx="2544">
                  <c:v>1324</c:v>
                </c:pt>
                <c:pt idx="2545">
                  <c:v>1324</c:v>
                </c:pt>
                <c:pt idx="2546">
                  <c:v>1324</c:v>
                </c:pt>
                <c:pt idx="2547">
                  <c:v>1316</c:v>
                </c:pt>
                <c:pt idx="2548">
                  <c:v>1306</c:v>
                </c:pt>
                <c:pt idx="2549">
                  <c:v>1323</c:v>
                </c:pt>
                <c:pt idx="2550">
                  <c:v>1301</c:v>
                </c:pt>
                <c:pt idx="2551">
                  <c:v>1309</c:v>
                </c:pt>
                <c:pt idx="2552">
                  <c:v>1324</c:v>
                </c:pt>
                <c:pt idx="2553">
                  <c:v>1324</c:v>
                </c:pt>
                <c:pt idx="2554">
                  <c:v>1324</c:v>
                </c:pt>
                <c:pt idx="2555">
                  <c:v>1324</c:v>
                </c:pt>
                <c:pt idx="2556">
                  <c:v>1324</c:v>
                </c:pt>
                <c:pt idx="2557">
                  <c:v>1323</c:v>
                </c:pt>
                <c:pt idx="2558">
                  <c:v>1323</c:v>
                </c:pt>
                <c:pt idx="2559">
                  <c:v>1324</c:v>
                </c:pt>
                <c:pt idx="2560">
                  <c:v>1324</c:v>
                </c:pt>
                <c:pt idx="2561">
                  <c:v>1324</c:v>
                </c:pt>
                <c:pt idx="2562">
                  <c:v>1323</c:v>
                </c:pt>
                <c:pt idx="2563">
                  <c:v>1323</c:v>
                </c:pt>
                <c:pt idx="2564">
                  <c:v>1324</c:v>
                </c:pt>
                <c:pt idx="2565">
                  <c:v>1323</c:v>
                </c:pt>
                <c:pt idx="2566">
                  <c:v>1323</c:v>
                </c:pt>
                <c:pt idx="2567">
                  <c:v>1323</c:v>
                </c:pt>
                <c:pt idx="2568">
                  <c:v>1323</c:v>
                </c:pt>
                <c:pt idx="2569">
                  <c:v>1323</c:v>
                </c:pt>
                <c:pt idx="2570">
                  <c:v>1323</c:v>
                </c:pt>
                <c:pt idx="2571">
                  <c:v>1323</c:v>
                </c:pt>
                <c:pt idx="2572">
                  <c:v>1323</c:v>
                </c:pt>
                <c:pt idx="2573">
                  <c:v>1323</c:v>
                </c:pt>
                <c:pt idx="2574">
                  <c:v>1323</c:v>
                </c:pt>
                <c:pt idx="2575">
                  <c:v>1323</c:v>
                </c:pt>
                <c:pt idx="2576">
                  <c:v>1323</c:v>
                </c:pt>
                <c:pt idx="2577">
                  <c:v>1323</c:v>
                </c:pt>
                <c:pt idx="2578">
                  <c:v>1323</c:v>
                </c:pt>
                <c:pt idx="2579">
                  <c:v>1323</c:v>
                </c:pt>
                <c:pt idx="2580">
                  <c:v>1323</c:v>
                </c:pt>
                <c:pt idx="2581">
                  <c:v>1323</c:v>
                </c:pt>
                <c:pt idx="2582">
                  <c:v>1322</c:v>
                </c:pt>
                <c:pt idx="2583">
                  <c:v>1322</c:v>
                </c:pt>
                <c:pt idx="2584">
                  <c:v>1322</c:v>
                </c:pt>
                <c:pt idx="2585">
                  <c:v>1322</c:v>
                </c:pt>
                <c:pt idx="2586">
                  <c:v>1322</c:v>
                </c:pt>
                <c:pt idx="2587">
                  <c:v>1322</c:v>
                </c:pt>
                <c:pt idx="2588">
                  <c:v>1322</c:v>
                </c:pt>
                <c:pt idx="2589">
                  <c:v>1323</c:v>
                </c:pt>
                <c:pt idx="2590">
                  <c:v>1322</c:v>
                </c:pt>
                <c:pt idx="2591">
                  <c:v>1323</c:v>
                </c:pt>
                <c:pt idx="2592">
                  <c:v>1323</c:v>
                </c:pt>
                <c:pt idx="2593">
                  <c:v>1323</c:v>
                </c:pt>
                <c:pt idx="2594">
                  <c:v>1322</c:v>
                </c:pt>
                <c:pt idx="2595">
                  <c:v>1322</c:v>
                </c:pt>
                <c:pt idx="2596">
                  <c:v>1322</c:v>
                </c:pt>
                <c:pt idx="2597">
                  <c:v>1322</c:v>
                </c:pt>
                <c:pt idx="2598">
                  <c:v>1322</c:v>
                </c:pt>
                <c:pt idx="2599">
                  <c:v>1322</c:v>
                </c:pt>
                <c:pt idx="2600">
                  <c:v>1322</c:v>
                </c:pt>
                <c:pt idx="2601">
                  <c:v>1322</c:v>
                </c:pt>
                <c:pt idx="2602">
                  <c:v>1321</c:v>
                </c:pt>
                <c:pt idx="2603">
                  <c:v>1321</c:v>
                </c:pt>
                <c:pt idx="2604">
                  <c:v>1318</c:v>
                </c:pt>
                <c:pt idx="2605">
                  <c:v>1318</c:v>
                </c:pt>
                <c:pt idx="2606">
                  <c:v>1318</c:v>
                </c:pt>
                <c:pt idx="2607">
                  <c:v>1318</c:v>
                </c:pt>
                <c:pt idx="2608">
                  <c:v>1317</c:v>
                </c:pt>
                <c:pt idx="2609">
                  <c:v>1317</c:v>
                </c:pt>
                <c:pt idx="2610">
                  <c:v>1317</c:v>
                </c:pt>
                <c:pt idx="2611">
                  <c:v>1317</c:v>
                </c:pt>
                <c:pt idx="2612">
                  <c:v>1317</c:v>
                </c:pt>
                <c:pt idx="2613">
                  <c:v>1317</c:v>
                </c:pt>
                <c:pt idx="2614">
                  <c:v>1318</c:v>
                </c:pt>
                <c:pt idx="2615">
                  <c:v>1318</c:v>
                </c:pt>
                <c:pt idx="2616">
                  <c:v>1317</c:v>
                </c:pt>
                <c:pt idx="2617">
                  <c:v>1318</c:v>
                </c:pt>
                <c:pt idx="2618">
                  <c:v>1317</c:v>
                </c:pt>
                <c:pt idx="2619">
                  <c:v>1318</c:v>
                </c:pt>
                <c:pt idx="2620">
                  <c:v>1318</c:v>
                </c:pt>
                <c:pt idx="2621">
                  <c:v>1318</c:v>
                </c:pt>
                <c:pt idx="2622">
                  <c:v>1318</c:v>
                </c:pt>
                <c:pt idx="2623">
                  <c:v>1318</c:v>
                </c:pt>
                <c:pt idx="2624">
                  <c:v>1318</c:v>
                </c:pt>
                <c:pt idx="2625">
                  <c:v>1318</c:v>
                </c:pt>
                <c:pt idx="2626">
                  <c:v>1318</c:v>
                </c:pt>
                <c:pt idx="2627">
                  <c:v>1317</c:v>
                </c:pt>
                <c:pt idx="2628">
                  <c:v>1318</c:v>
                </c:pt>
                <c:pt idx="2629">
                  <c:v>1318</c:v>
                </c:pt>
                <c:pt idx="2630">
                  <c:v>1318</c:v>
                </c:pt>
                <c:pt idx="2631">
                  <c:v>1318</c:v>
                </c:pt>
                <c:pt idx="2632">
                  <c:v>1318</c:v>
                </c:pt>
                <c:pt idx="2633">
                  <c:v>1318</c:v>
                </c:pt>
                <c:pt idx="2634">
                  <c:v>1318</c:v>
                </c:pt>
                <c:pt idx="2635">
                  <c:v>1318</c:v>
                </c:pt>
                <c:pt idx="2636">
                  <c:v>1321</c:v>
                </c:pt>
                <c:pt idx="2637">
                  <c:v>1318</c:v>
                </c:pt>
                <c:pt idx="2638">
                  <c:v>1318</c:v>
                </c:pt>
                <c:pt idx="2639">
                  <c:v>1318</c:v>
                </c:pt>
                <c:pt idx="2640">
                  <c:v>1318</c:v>
                </c:pt>
                <c:pt idx="2641">
                  <c:v>1318</c:v>
                </c:pt>
                <c:pt idx="2642">
                  <c:v>1318</c:v>
                </c:pt>
                <c:pt idx="2643">
                  <c:v>1318</c:v>
                </c:pt>
                <c:pt idx="2644">
                  <c:v>1318</c:v>
                </c:pt>
                <c:pt idx="2645">
                  <c:v>1318</c:v>
                </c:pt>
                <c:pt idx="2646">
                  <c:v>1317</c:v>
                </c:pt>
                <c:pt idx="2647">
                  <c:v>1318</c:v>
                </c:pt>
                <c:pt idx="2648">
                  <c:v>1318</c:v>
                </c:pt>
                <c:pt idx="2649">
                  <c:v>1318</c:v>
                </c:pt>
                <c:pt idx="2650">
                  <c:v>1318</c:v>
                </c:pt>
                <c:pt idx="2651">
                  <c:v>1318</c:v>
                </c:pt>
                <c:pt idx="2652">
                  <c:v>1318</c:v>
                </c:pt>
                <c:pt idx="2653">
                  <c:v>1318</c:v>
                </c:pt>
                <c:pt idx="2654">
                  <c:v>1318</c:v>
                </c:pt>
                <c:pt idx="2655">
                  <c:v>1318</c:v>
                </c:pt>
                <c:pt idx="2656">
                  <c:v>1318</c:v>
                </c:pt>
                <c:pt idx="2657">
                  <c:v>1319</c:v>
                </c:pt>
                <c:pt idx="2658">
                  <c:v>1319</c:v>
                </c:pt>
                <c:pt idx="2659">
                  <c:v>1320</c:v>
                </c:pt>
                <c:pt idx="2660">
                  <c:v>1320</c:v>
                </c:pt>
                <c:pt idx="2661">
                  <c:v>1318</c:v>
                </c:pt>
                <c:pt idx="2662">
                  <c:v>1320</c:v>
                </c:pt>
                <c:pt idx="2663">
                  <c:v>1319</c:v>
                </c:pt>
                <c:pt idx="2664">
                  <c:v>1319</c:v>
                </c:pt>
                <c:pt idx="2665">
                  <c:v>1318</c:v>
                </c:pt>
                <c:pt idx="2666">
                  <c:v>1319</c:v>
                </c:pt>
                <c:pt idx="2667">
                  <c:v>1318</c:v>
                </c:pt>
                <c:pt idx="2668">
                  <c:v>1318</c:v>
                </c:pt>
                <c:pt idx="2669">
                  <c:v>1319</c:v>
                </c:pt>
                <c:pt idx="2670">
                  <c:v>1319</c:v>
                </c:pt>
                <c:pt idx="2671">
                  <c:v>1321</c:v>
                </c:pt>
                <c:pt idx="2672">
                  <c:v>1318</c:v>
                </c:pt>
                <c:pt idx="2673">
                  <c:v>1318</c:v>
                </c:pt>
                <c:pt idx="2674">
                  <c:v>1318</c:v>
                </c:pt>
                <c:pt idx="2675">
                  <c:v>1318</c:v>
                </c:pt>
                <c:pt idx="2676">
                  <c:v>1318</c:v>
                </c:pt>
                <c:pt idx="2677">
                  <c:v>1318</c:v>
                </c:pt>
                <c:pt idx="2678">
                  <c:v>1318</c:v>
                </c:pt>
                <c:pt idx="2679">
                  <c:v>1318</c:v>
                </c:pt>
                <c:pt idx="2680">
                  <c:v>1318</c:v>
                </c:pt>
                <c:pt idx="2681">
                  <c:v>1318</c:v>
                </c:pt>
                <c:pt idx="2682">
                  <c:v>1318</c:v>
                </c:pt>
                <c:pt idx="2683">
                  <c:v>1318</c:v>
                </c:pt>
                <c:pt idx="2684">
                  <c:v>1315</c:v>
                </c:pt>
                <c:pt idx="2685">
                  <c:v>1318</c:v>
                </c:pt>
                <c:pt idx="2686">
                  <c:v>1318</c:v>
                </c:pt>
                <c:pt idx="2687">
                  <c:v>1317</c:v>
                </c:pt>
                <c:pt idx="2688">
                  <c:v>1317</c:v>
                </c:pt>
                <c:pt idx="2689">
                  <c:v>1318</c:v>
                </c:pt>
                <c:pt idx="2690">
                  <c:v>1317</c:v>
                </c:pt>
                <c:pt idx="2691">
                  <c:v>1317</c:v>
                </c:pt>
                <c:pt idx="2692">
                  <c:v>1318</c:v>
                </c:pt>
                <c:pt idx="2693">
                  <c:v>1317</c:v>
                </c:pt>
                <c:pt idx="2694">
                  <c:v>1317</c:v>
                </c:pt>
                <c:pt idx="2695">
                  <c:v>1317</c:v>
                </c:pt>
                <c:pt idx="2696">
                  <c:v>1317</c:v>
                </c:pt>
                <c:pt idx="2697">
                  <c:v>1317</c:v>
                </c:pt>
                <c:pt idx="2698">
                  <c:v>1318</c:v>
                </c:pt>
                <c:pt idx="2699">
                  <c:v>1318</c:v>
                </c:pt>
                <c:pt idx="2700">
                  <c:v>1318</c:v>
                </c:pt>
                <c:pt idx="2701">
                  <c:v>1318</c:v>
                </c:pt>
                <c:pt idx="2702">
                  <c:v>1318</c:v>
                </c:pt>
                <c:pt idx="2703">
                  <c:v>1318</c:v>
                </c:pt>
                <c:pt idx="2704">
                  <c:v>1319</c:v>
                </c:pt>
                <c:pt idx="2705">
                  <c:v>1319</c:v>
                </c:pt>
                <c:pt idx="2706">
                  <c:v>1318</c:v>
                </c:pt>
                <c:pt idx="2707">
                  <c:v>1318</c:v>
                </c:pt>
                <c:pt idx="2708">
                  <c:v>1318</c:v>
                </c:pt>
                <c:pt idx="2709">
                  <c:v>1318</c:v>
                </c:pt>
                <c:pt idx="2710">
                  <c:v>1318</c:v>
                </c:pt>
                <c:pt idx="2711">
                  <c:v>1317</c:v>
                </c:pt>
                <c:pt idx="2712">
                  <c:v>1319</c:v>
                </c:pt>
                <c:pt idx="2713">
                  <c:v>1319</c:v>
                </c:pt>
                <c:pt idx="2714">
                  <c:v>1319</c:v>
                </c:pt>
                <c:pt idx="2715">
                  <c:v>1319</c:v>
                </c:pt>
                <c:pt idx="2716">
                  <c:v>1318</c:v>
                </c:pt>
                <c:pt idx="2717">
                  <c:v>1319</c:v>
                </c:pt>
                <c:pt idx="2718">
                  <c:v>1319</c:v>
                </c:pt>
                <c:pt idx="2719">
                  <c:v>1319</c:v>
                </c:pt>
                <c:pt idx="2720">
                  <c:v>1319</c:v>
                </c:pt>
                <c:pt idx="2721">
                  <c:v>1319</c:v>
                </c:pt>
                <c:pt idx="2722">
                  <c:v>1319</c:v>
                </c:pt>
                <c:pt idx="2723">
                  <c:v>1319</c:v>
                </c:pt>
                <c:pt idx="2724">
                  <c:v>1319</c:v>
                </c:pt>
                <c:pt idx="2725">
                  <c:v>1319</c:v>
                </c:pt>
                <c:pt idx="2726">
                  <c:v>1320</c:v>
                </c:pt>
                <c:pt idx="2727">
                  <c:v>1320</c:v>
                </c:pt>
                <c:pt idx="2728">
                  <c:v>1319</c:v>
                </c:pt>
                <c:pt idx="2729">
                  <c:v>1319</c:v>
                </c:pt>
                <c:pt idx="2730">
                  <c:v>1319</c:v>
                </c:pt>
                <c:pt idx="2731">
                  <c:v>1319</c:v>
                </c:pt>
                <c:pt idx="2732">
                  <c:v>1319</c:v>
                </c:pt>
                <c:pt idx="2733">
                  <c:v>1319</c:v>
                </c:pt>
                <c:pt idx="2734">
                  <c:v>1319</c:v>
                </c:pt>
                <c:pt idx="2735">
                  <c:v>1320</c:v>
                </c:pt>
                <c:pt idx="2736">
                  <c:v>1320</c:v>
                </c:pt>
                <c:pt idx="2737">
                  <c:v>1321</c:v>
                </c:pt>
                <c:pt idx="2738">
                  <c:v>1322</c:v>
                </c:pt>
                <c:pt idx="2739">
                  <c:v>1320</c:v>
                </c:pt>
                <c:pt idx="2740">
                  <c:v>1320</c:v>
                </c:pt>
                <c:pt idx="2741">
                  <c:v>1320</c:v>
                </c:pt>
                <c:pt idx="2742">
                  <c:v>1321</c:v>
                </c:pt>
                <c:pt idx="2743">
                  <c:v>1321</c:v>
                </c:pt>
                <c:pt idx="2744">
                  <c:v>1321</c:v>
                </c:pt>
                <c:pt idx="2745">
                  <c:v>1321</c:v>
                </c:pt>
                <c:pt idx="2746">
                  <c:v>1321</c:v>
                </c:pt>
                <c:pt idx="2747">
                  <c:v>1321</c:v>
                </c:pt>
                <c:pt idx="2748">
                  <c:v>1321</c:v>
                </c:pt>
                <c:pt idx="2749">
                  <c:v>1319</c:v>
                </c:pt>
                <c:pt idx="2750">
                  <c:v>1319</c:v>
                </c:pt>
                <c:pt idx="2751">
                  <c:v>1319</c:v>
                </c:pt>
                <c:pt idx="2752">
                  <c:v>1319</c:v>
                </c:pt>
                <c:pt idx="2753">
                  <c:v>1318</c:v>
                </c:pt>
                <c:pt idx="2754">
                  <c:v>1318</c:v>
                </c:pt>
                <c:pt idx="2755">
                  <c:v>1318</c:v>
                </c:pt>
                <c:pt idx="2756">
                  <c:v>1318</c:v>
                </c:pt>
                <c:pt idx="2757">
                  <c:v>1317</c:v>
                </c:pt>
                <c:pt idx="2758">
                  <c:v>1317</c:v>
                </c:pt>
                <c:pt idx="2759">
                  <c:v>1317</c:v>
                </c:pt>
                <c:pt idx="2760">
                  <c:v>1317</c:v>
                </c:pt>
                <c:pt idx="2761">
                  <c:v>1317</c:v>
                </c:pt>
                <c:pt idx="2762">
                  <c:v>1317</c:v>
                </c:pt>
                <c:pt idx="2763">
                  <c:v>1320</c:v>
                </c:pt>
                <c:pt idx="2764">
                  <c:v>1317</c:v>
                </c:pt>
                <c:pt idx="2765">
                  <c:v>1317</c:v>
                </c:pt>
                <c:pt idx="2766">
                  <c:v>1317</c:v>
                </c:pt>
                <c:pt idx="2767">
                  <c:v>1316</c:v>
                </c:pt>
                <c:pt idx="2768">
                  <c:v>1317</c:v>
                </c:pt>
                <c:pt idx="2769">
                  <c:v>1317</c:v>
                </c:pt>
                <c:pt idx="2770">
                  <c:v>1317</c:v>
                </c:pt>
                <c:pt idx="2771">
                  <c:v>1317</c:v>
                </c:pt>
                <c:pt idx="2772">
                  <c:v>1317</c:v>
                </c:pt>
                <c:pt idx="2773">
                  <c:v>1317</c:v>
                </c:pt>
                <c:pt idx="2774">
                  <c:v>1317</c:v>
                </c:pt>
                <c:pt idx="2775">
                  <c:v>1317</c:v>
                </c:pt>
                <c:pt idx="2776">
                  <c:v>1317</c:v>
                </c:pt>
                <c:pt idx="2777">
                  <c:v>1318</c:v>
                </c:pt>
                <c:pt idx="2778">
                  <c:v>1317</c:v>
                </c:pt>
                <c:pt idx="2779">
                  <c:v>1316</c:v>
                </c:pt>
                <c:pt idx="2780">
                  <c:v>1316</c:v>
                </c:pt>
                <c:pt idx="2781">
                  <c:v>1317</c:v>
                </c:pt>
                <c:pt idx="2782">
                  <c:v>1316</c:v>
                </c:pt>
                <c:pt idx="2783">
                  <c:v>1316</c:v>
                </c:pt>
                <c:pt idx="2784">
                  <c:v>1317</c:v>
                </c:pt>
                <c:pt idx="2785">
                  <c:v>1316</c:v>
                </c:pt>
                <c:pt idx="2786">
                  <c:v>1319</c:v>
                </c:pt>
                <c:pt idx="2787">
                  <c:v>1314</c:v>
                </c:pt>
                <c:pt idx="2788">
                  <c:v>1317</c:v>
                </c:pt>
                <c:pt idx="2789">
                  <c:v>1317</c:v>
                </c:pt>
                <c:pt idx="2790">
                  <c:v>1317</c:v>
                </c:pt>
                <c:pt idx="2791">
                  <c:v>1317</c:v>
                </c:pt>
                <c:pt idx="2792">
                  <c:v>1316</c:v>
                </c:pt>
                <c:pt idx="2793">
                  <c:v>1316</c:v>
                </c:pt>
                <c:pt idx="2794">
                  <c:v>1316</c:v>
                </c:pt>
                <c:pt idx="2795">
                  <c:v>1316</c:v>
                </c:pt>
                <c:pt idx="2796">
                  <c:v>1316</c:v>
                </c:pt>
                <c:pt idx="2797">
                  <c:v>1316</c:v>
                </c:pt>
                <c:pt idx="2798">
                  <c:v>1316</c:v>
                </c:pt>
                <c:pt idx="2799">
                  <c:v>1316</c:v>
                </c:pt>
                <c:pt idx="2800">
                  <c:v>1316</c:v>
                </c:pt>
                <c:pt idx="2801">
                  <c:v>1316</c:v>
                </c:pt>
                <c:pt idx="2802">
                  <c:v>1316</c:v>
                </c:pt>
                <c:pt idx="2803">
                  <c:v>1316</c:v>
                </c:pt>
                <c:pt idx="2804">
                  <c:v>1316</c:v>
                </c:pt>
                <c:pt idx="2805">
                  <c:v>1316</c:v>
                </c:pt>
                <c:pt idx="2806">
                  <c:v>1316</c:v>
                </c:pt>
                <c:pt idx="2807">
                  <c:v>1316</c:v>
                </c:pt>
                <c:pt idx="2808">
                  <c:v>1316</c:v>
                </c:pt>
                <c:pt idx="2809">
                  <c:v>1316</c:v>
                </c:pt>
                <c:pt idx="2810">
                  <c:v>1316</c:v>
                </c:pt>
                <c:pt idx="2811">
                  <c:v>1317</c:v>
                </c:pt>
                <c:pt idx="2812">
                  <c:v>1317</c:v>
                </c:pt>
                <c:pt idx="2813">
                  <c:v>1316</c:v>
                </c:pt>
                <c:pt idx="2814">
                  <c:v>1316</c:v>
                </c:pt>
                <c:pt idx="2815">
                  <c:v>1316</c:v>
                </c:pt>
                <c:pt idx="2816">
                  <c:v>1316</c:v>
                </c:pt>
                <c:pt idx="2817">
                  <c:v>1317</c:v>
                </c:pt>
                <c:pt idx="2818">
                  <c:v>1317</c:v>
                </c:pt>
                <c:pt idx="2819">
                  <c:v>1317</c:v>
                </c:pt>
                <c:pt idx="2820">
                  <c:v>1317</c:v>
                </c:pt>
                <c:pt idx="2821">
                  <c:v>1317</c:v>
                </c:pt>
                <c:pt idx="2822">
                  <c:v>1317</c:v>
                </c:pt>
                <c:pt idx="2823">
                  <c:v>1317</c:v>
                </c:pt>
                <c:pt idx="2824">
                  <c:v>1317</c:v>
                </c:pt>
                <c:pt idx="2825">
                  <c:v>1317</c:v>
                </c:pt>
                <c:pt idx="2826">
                  <c:v>1318</c:v>
                </c:pt>
                <c:pt idx="2827">
                  <c:v>1317</c:v>
                </c:pt>
                <c:pt idx="2828">
                  <c:v>1317</c:v>
                </c:pt>
                <c:pt idx="2829">
                  <c:v>1317</c:v>
                </c:pt>
                <c:pt idx="2830">
                  <c:v>1317</c:v>
                </c:pt>
                <c:pt idx="2831" formatCode="0.0">
                  <c:v>1315.9062500000011</c:v>
                </c:pt>
                <c:pt idx="2832" formatCode="0.0">
                  <c:v>1314.8125</c:v>
                </c:pt>
                <c:pt idx="2833" formatCode="0.0">
                  <c:v>1313.7187500000011</c:v>
                </c:pt>
                <c:pt idx="2834" formatCode="0.0">
                  <c:v>1312.625</c:v>
                </c:pt>
                <c:pt idx="2835" formatCode="0.0">
                  <c:v>1311.53125</c:v>
                </c:pt>
                <c:pt idx="2836" formatCode="0.0">
                  <c:v>1310.4375000000011</c:v>
                </c:pt>
                <c:pt idx="2837" formatCode="0.0">
                  <c:v>1309.34375</c:v>
                </c:pt>
                <c:pt idx="2838" formatCode="0.0">
                  <c:v>1308.25</c:v>
                </c:pt>
                <c:pt idx="2839" formatCode="0.0">
                  <c:v>1307.15625</c:v>
                </c:pt>
                <c:pt idx="2840" formatCode="0.0">
                  <c:v>1306.0625</c:v>
                </c:pt>
                <c:pt idx="2841" formatCode="0.0">
                  <c:v>1304.9687500000011</c:v>
                </c:pt>
                <c:pt idx="2842" formatCode="0.0">
                  <c:v>1303.875</c:v>
                </c:pt>
                <c:pt idx="2843" formatCode="0.0">
                  <c:v>1302.78125</c:v>
                </c:pt>
                <c:pt idx="2844" formatCode="0.0">
                  <c:v>1301.6875</c:v>
                </c:pt>
                <c:pt idx="2845" formatCode="0.0">
                  <c:v>1300.59375</c:v>
                </c:pt>
                <c:pt idx="2846" formatCode="0.0">
                  <c:v>1299.5</c:v>
                </c:pt>
                <c:pt idx="2847" formatCode="0.0">
                  <c:v>1298.4062500000011</c:v>
                </c:pt>
                <c:pt idx="2848" formatCode="0.0">
                  <c:v>1297.3125</c:v>
                </c:pt>
                <c:pt idx="2849" formatCode="0.0">
                  <c:v>1296.2187500000011</c:v>
                </c:pt>
                <c:pt idx="2850" formatCode="0.0">
                  <c:v>1295.125</c:v>
                </c:pt>
                <c:pt idx="2851" formatCode="0.0">
                  <c:v>1294.03125</c:v>
                </c:pt>
                <c:pt idx="2852" formatCode="0.0">
                  <c:v>1292.9375000000011</c:v>
                </c:pt>
                <c:pt idx="2853" formatCode="0.0">
                  <c:v>1291.84375</c:v>
                </c:pt>
                <c:pt idx="2854" formatCode="0.0">
                  <c:v>1290.75</c:v>
                </c:pt>
                <c:pt idx="2855" formatCode="0.0">
                  <c:v>1289.65625</c:v>
                </c:pt>
                <c:pt idx="2856" formatCode="0.0">
                  <c:v>1288.5625</c:v>
                </c:pt>
                <c:pt idx="2857" formatCode="0.0">
                  <c:v>1287.4687500000011</c:v>
                </c:pt>
                <c:pt idx="2858" formatCode="0.0">
                  <c:v>1286.375</c:v>
                </c:pt>
                <c:pt idx="2859" formatCode="0.0">
                  <c:v>1285.28125</c:v>
                </c:pt>
                <c:pt idx="2860" formatCode="0.0">
                  <c:v>1284.1875</c:v>
                </c:pt>
                <c:pt idx="2861" formatCode="0.0">
                  <c:v>1283.09375</c:v>
                </c:pt>
                <c:pt idx="2862" formatCode="0.0">
                  <c:v>1282</c:v>
                </c:pt>
                <c:pt idx="2863">
                  <c:v>1282</c:v>
                </c:pt>
                <c:pt idx="2864">
                  <c:v>1283</c:v>
                </c:pt>
                <c:pt idx="2865">
                  <c:v>1284</c:v>
                </c:pt>
                <c:pt idx="2866">
                  <c:v>1288</c:v>
                </c:pt>
                <c:pt idx="2867">
                  <c:v>1280</c:v>
                </c:pt>
                <c:pt idx="2868">
                  <c:v>1290</c:v>
                </c:pt>
                <c:pt idx="2869">
                  <c:v>1286</c:v>
                </c:pt>
                <c:pt idx="2870">
                  <c:v>1285</c:v>
                </c:pt>
                <c:pt idx="2871">
                  <c:v>1288</c:v>
                </c:pt>
                <c:pt idx="2872">
                  <c:v>1283</c:v>
                </c:pt>
                <c:pt idx="2873">
                  <c:v>1292</c:v>
                </c:pt>
                <c:pt idx="2874">
                  <c:v>1323</c:v>
                </c:pt>
                <c:pt idx="2875">
                  <c:v>1323</c:v>
                </c:pt>
                <c:pt idx="2876">
                  <c:v>1323</c:v>
                </c:pt>
                <c:pt idx="2877">
                  <c:v>1323</c:v>
                </c:pt>
                <c:pt idx="2878">
                  <c:v>1323</c:v>
                </c:pt>
                <c:pt idx="2879">
                  <c:v>1323</c:v>
                </c:pt>
                <c:pt idx="2880">
                  <c:v>1323</c:v>
                </c:pt>
                <c:pt idx="2881">
                  <c:v>1324</c:v>
                </c:pt>
                <c:pt idx="2882">
                  <c:v>1324</c:v>
                </c:pt>
                <c:pt idx="2883">
                  <c:v>1325</c:v>
                </c:pt>
                <c:pt idx="2884">
                  <c:v>1325</c:v>
                </c:pt>
                <c:pt idx="2885">
                  <c:v>1325</c:v>
                </c:pt>
                <c:pt idx="2886">
                  <c:v>1324</c:v>
                </c:pt>
                <c:pt idx="2887">
                  <c:v>1324</c:v>
                </c:pt>
                <c:pt idx="2888">
                  <c:v>1324</c:v>
                </c:pt>
                <c:pt idx="2889">
                  <c:v>1325</c:v>
                </c:pt>
                <c:pt idx="2890">
                  <c:v>1325</c:v>
                </c:pt>
                <c:pt idx="2891">
                  <c:v>1325</c:v>
                </c:pt>
                <c:pt idx="2892">
                  <c:v>1325</c:v>
                </c:pt>
                <c:pt idx="2893">
                  <c:v>1325</c:v>
                </c:pt>
                <c:pt idx="2894">
                  <c:v>1325</c:v>
                </c:pt>
                <c:pt idx="2895">
                  <c:v>1325</c:v>
                </c:pt>
                <c:pt idx="2896">
                  <c:v>1326</c:v>
                </c:pt>
                <c:pt idx="2897">
                  <c:v>1326</c:v>
                </c:pt>
                <c:pt idx="2898">
                  <c:v>1327</c:v>
                </c:pt>
                <c:pt idx="2899">
                  <c:v>1327</c:v>
                </c:pt>
                <c:pt idx="2900">
                  <c:v>1327</c:v>
                </c:pt>
                <c:pt idx="2901">
                  <c:v>1327</c:v>
                </c:pt>
                <c:pt idx="2902">
                  <c:v>1327</c:v>
                </c:pt>
                <c:pt idx="2903">
                  <c:v>1327</c:v>
                </c:pt>
                <c:pt idx="2904">
                  <c:v>1327</c:v>
                </c:pt>
                <c:pt idx="2905">
                  <c:v>1327</c:v>
                </c:pt>
                <c:pt idx="2906">
                  <c:v>1327</c:v>
                </c:pt>
                <c:pt idx="2907">
                  <c:v>1327</c:v>
                </c:pt>
                <c:pt idx="2908">
                  <c:v>1327</c:v>
                </c:pt>
                <c:pt idx="2909">
                  <c:v>1327</c:v>
                </c:pt>
                <c:pt idx="2910">
                  <c:v>1327</c:v>
                </c:pt>
                <c:pt idx="2911">
                  <c:v>1327</c:v>
                </c:pt>
                <c:pt idx="2912">
                  <c:v>1327</c:v>
                </c:pt>
                <c:pt idx="2913">
                  <c:v>1327</c:v>
                </c:pt>
                <c:pt idx="2914">
                  <c:v>1327</c:v>
                </c:pt>
                <c:pt idx="2915">
                  <c:v>1327</c:v>
                </c:pt>
                <c:pt idx="2916">
                  <c:v>1325</c:v>
                </c:pt>
                <c:pt idx="2917">
                  <c:v>1328</c:v>
                </c:pt>
                <c:pt idx="2918">
                  <c:v>1328</c:v>
                </c:pt>
                <c:pt idx="2919">
                  <c:v>1328</c:v>
                </c:pt>
                <c:pt idx="2920">
                  <c:v>1328</c:v>
                </c:pt>
                <c:pt idx="2921">
                  <c:v>1328</c:v>
                </c:pt>
                <c:pt idx="2922">
                  <c:v>1328</c:v>
                </c:pt>
                <c:pt idx="2923">
                  <c:v>1328</c:v>
                </c:pt>
                <c:pt idx="2924">
                  <c:v>1328</c:v>
                </c:pt>
                <c:pt idx="2925">
                  <c:v>1328</c:v>
                </c:pt>
                <c:pt idx="2926">
                  <c:v>1329</c:v>
                </c:pt>
                <c:pt idx="2927">
                  <c:v>1329</c:v>
                </c:pt>
                <c:pt idx="2928">
                  <c:v>1329</c:v>
                </c:pt>
                <c:pt idx="2929">
                  <c:v>1329</c:v>
                </c:pt>
                <c:pt idx="2930">
                  <c:v>1329</c:v>
                </c:pt>
                <c:pt idx="2931">
                  <c:v>1329</c:v>
                </c:pt>
                <c:pt idx="2932">
                  <c:v>1330</c:v>
                </c:pt>
                <c:pt idx="2933">
                  <c:v>1330</c:v>
                </c:pt>
                <c:pt idx="2934">
                  <c:v>1330</c:v>
                </c:pt>
                <c:pt idx="2935">
                  <c:v>1330</c:v>
                </c:pt>
                <c:pt idx="2936">
                  <c:v>1330</c:v>
                </c:pt>
                <c:pt idx="2937">
                  <c:v>1330</c:v>
                </c:pt>
                <c:pt idx="2938">
                  <c:v>1330</c:v>
                </c:pt>
                <c:pt idx="2939">
                  <c:v>1330</c:v>
                </c:pt>
                <c:pt idx="2940">
                  <c:v>1330</c:v>
                </c:pt>
                <c:pt idx="2941">
                  <c:v>1330</c:v>
                </c:pt>
                <c:pt idx="2942">
                  <c:v>1330</c:v>
                </c:pt>
                <c:pt idx="2943">
                  <c:v>1330</c:v>
                </c:pt>
                <c:pt idx="2944">
                  <c:v>1330</c:v>
                </c:pt>
                <c:pt idx="2945">
                  <c:v>1330</c:v>
                </c:pt>
                <c:pt idx="2946">
                  <c:v>1331</c:v>
                </c:pt>
                <c:pt idx="2947">
                  <c:v>1330</c:v>
                </c:pt>
                <c:pt idx="2948">
                  <c:v>1330</c:v>
                </c:pt>
                <c:pt idx="2949">
                  <c:v>1330</c:v>
                </c:pt>
                <c:pt idx="2950">
                  <c:v>1330</c:v>
                </c:pt>
                <c:pt idx="2951">
                  <c:v>1331</c:v>
                </c:pt>
                <c:pt idx="2952">
                  <c:v>1331</c:v>
                </c:pt>
                <c:pt idx="2953">
                  <c:v>1331</c:v>
                </c:pt>
                <c:pt idx="2954">
                  <c:v>1330</c:v>
                </c:pt>
                <c:pt idx="2955">
                  <c:v>1331</c:v>
                </c:pt>
                <c:pt idx="2956">
                  <c:v>1331</c:v>
                </c:pt>
                <c:pt idx="2957">
                  <c:v>1330</c:v>
                </c:pt>
                <c:pt idx="2958">
                  <c:v>1331</c:v>
                </c:pt>
                <c:pt idx="2959">
                  <c:v>1331</c:v>
                </c:pt>
                <c:pt idx="2960">
                  <c:v>1332</c:v>
                </c:pt>
                <c:pt idx="2961">
                  <c:v>1332</c:v>
                </c:pt>
                <c:pt idx="2962">
                  <c:v>1331</c:v>
                </c:pt>
                <c:pt idx="2963">
                  <c:v>1331</c:v>
                </c:pt>
                <c:pt idx="2964">
                  <c:v>1331</c:v>
                </c:pt>
                <c:pt idx="2965">
                  <c:v>1331</c:v>
                </c:pt>
                <c:pt idx="2966">
                  <c:v>1332</c:v>
                </c:pt>
                <c:pt idx="2967">
                  <c:v>1331</c:v>
                </c:pt>
                <c:pt idx="2968">
                  <c:v>1331</c:v>
                </c:pt>
                <c:pt idx="2969">
                  <c:v>1332</c:v>
                </c:pt>
                <c:pt idx="2970">
                  <c:v>1332</c:v>
                </c:pt>
                <c:pt idx="2971">
                  <c:v>1333</c:v>
                </c:pt>
                <c:pt idx="2972">
                  <c:v>1333</c:v>
                </c:pt>
                <c:pt idx="2973">
                  <c:v>1333</c:v>
                </c:pt>
                <c:pt idx="2974">
                  <c:v>1333</c:v>
                </c:pt>
                <c:pt idx="2975">
                  <c:v>1333</c:v>
                </c:pt>
                <c:pt idx="2976">
                  <c:v>1333</c:v>
                </c:pt>
                <c:pt idx="2977">
                  <c:v>1333</c:v>
                </c:pt>
                <c:pt idx="2978">
                  <c:v>1333</c:v>
                </c:pt>
                <c:pt idx="2979">
                  <c:v>1334</c:v>
                </c:pt>
                <c:pt idx="2980">
                  <c:v>1334</c:v>
                </c:pt>
                <c:pt idx="2981">
                  <c:v>1334</c:v>
                </c:pt>
                <c:pt idx="2982">
                  <c:v>1334</c:v>
                </c:pt>
                <c:pt idx="2983">
                  <c:v>1334</c:v>
                </c:pt>
                <c:pt idx="2984">
                  <c:v>1334</c:v>
                </c:pt>
                <c:pt idx="2985">
                  <c:v>1334</c:v>
                </c:pt>
                <c:pt idx="2986">
                  <c:v>1334</c:v>
                </c:pt>
                <c:pt idx="2987">
                  <c:v>1334</c:v>
                </c:pt>
                <c:pt idx="2988">
                  <c:v>1334</c:v>
                </c:pt>
                <c:pt idx="2989">
                  <c:v>1334</c:v>
                </c:pt>
                <c:pt idx="2990">
                  <c:v>1334</c:v>
                </c:pt>
                <c:pt idx="2991">
                  <c:v>1335</c:v>
                </c:pt>
                <c:pt idx="2992">
                  <c:v>1335</c:v>
                </c:pt>
                <c:pt idx="2993">
                  <c:v>1335</c:v>
                </c:pt>
                <c:pt idx="2994">
                  <c:v>1335</c:v>
                </c:pt>
                <c:pt idx="2995">
                  <c:v>1335</c:v>
                </c:pt>
                <c:pt idx="2996">
                  <c:v>1335</c:v>
                </c:pt>
                <c:pt idx="2997">
                  <c:v>1335</c:v>
                </c:pt>
                <c:pt idx="2998">
                  <c:v>1335</c:v>
                </c:pt>
                <c:pt idx="2999">
                  <c:v>1336</c:v>
                </c:pt>
                <c:pt idx="3000">
                  <c:v>1336</c:v>
                </c:pt>
                <c:pt idx="3001">
                  <c:v>1336</c:v>
                </c:pt>
                <c:pt idx="3002">
                  <c:v>1336</c:v>
                </c:pt>
                <c:pt idx="3003">
                  <c:v>1336</c:v>
                </c:pt>
                <c:pt idx="3004">
                  <c:v>1336</c:v>
                </c:pt>
                <c:pt idx="3005">
                  <c:v>1337</c:v>
                </c:pt>
                <c:pt idx="3006">
                  <c:v>1337</c:v>
                </c:pt>
                <c:pt idx="3007">
                  <c:v>1337</c:v>
                </c:pt>
                <c:pt idx="3008">
                  <c:v>1337</c:v>
                </c:pt>
                <c:pt idx="3009">
                  <c:v>1338</c:v>
                </c:pt>
                <c:pt idx="3010">
                  <c:v>1338</c:v>
                </c:pt>
                <c:pt idx="3011">
                  <c:v>1338</c:v>
                </c:pt>
                <c:pt idx="3012">
                  <c:v>1338</c:v>
                </c:pt>
                <c:pt idx="3013">
                  <c:v>1338</c:v>
                </c:pt>
                <c:pt idx="3014">
                  <c:v>1338</c:v>
                </c:pt>
                <c:pt idx="3015">
                  <c:v>1338</c:v>
                </c:pt>
                <c:pt idx="3016">
                  <c:v>1338</c:v>
                </c:pt>
                <c:pt idx="3017">
                  <c:v>1338</c:v>
                </c:pt>
                <c:pt idx="3018">
                  <c:v>1337</c:v>
                </c:pt>
                <c:pt idx="3019">
                  <c:v>1337</c:v>
                </c:pt>
                <c:pt idx="3020">
                  <c:v>1337</c:v>
                </c:pt>
                <c:pt idx="3021">
                  <c:v>1337</c:v>
                </c:pt>
                <c:pt idx="3022">
                  <c:v>1337</c:v>
                </c:pt>
                <c:pt idx="3023">
                  <c:v>1337</c:v>
                </c:pt>
                <c:pt idx="3024">
                  <c:v>1337</c:v>
                </c:pt>
                <c:pt idx="3025">
                  <c:v>1338</c:v>
                </c:pt>
                <c:pt idx="3026">
                  <c:v>1337</c:v>
                </c:pt>
                <c:pt idx="3027">
                  <c:v>1338</c:v>
                </c:pt>
                <c:pt idx="3028">
                  <c:v>1338</c:v>
                </c:pt>
                <c:pt idx="3029">
                  <c:v>1338</c:v>
                </c:pt>
                <c:pt idx="3030">
                  <c:v>1338</c:v>
                </c:pt>
                <c:pt idx="3031">
                  <c:v>1338</c:v>
                </c:pt>
                <c:pt idx="3032">
                  <c:v>1339</c:v>
                </c:pt>
                <c:pt idx="3033">
                  <c:v>1339</c:v>
                </c:pt>
                <c:pt idx="3034">
                  <c:v>1338</c:v>
                </c:pt>
                <c:pt idx="3035">
                  <c:v>1338</c:v>
                </c:pt>
                <c:pt idx="3036">
                  <c:v>1338</c:v>
                </c:pt>
                <c:pt idx="3037">
                  <c:v>1338</c:v>
                </c:pt>
                <c:pt idx="3038">
                  <c:v>1339</c:v>
                </c:pt>
                <c:pt idx="3039">
                  <c:v>1338</c:v>
                </c:pt>
                <c:pt idx="3040">
                  <c:v>1338</c:v>
                </c:pt>
                <c:pt idx="3041">
                  <c:v>1338</c:v>
                </c:pt>
                <c:pt idx="3042">
                  <c:v>1339</c:v>
                </c:pt>
                <c:pt idx="3043">
                  <c:v>1339</c:v>
                </c:pt>
                <c:pt idx="3044">
                  <c:v>1339</c:v>
                </c:pt>
                <c:pt idx="3045">
                  <c:v>1339</c:v>
                </c:pt>
                <c:pt idx="3046" formatCode="#,##0_);\(#,##0\)">
                  <c:v>1339</c:v>
                </c:pt>
                <c:pt idx="3047" formatCode="#,##0_);\(#,##0\)">
                  <c:v>1339</c:v>
                </c:pt>
                <c:pt idx="3048" formatCode="#,##0_);\(#,##0\)">
                  <c:v>1339</c:v>
                </c:pt>
                <c:pt idx="3049" formatCode="#,##0_);\(#,##0\)">
                  <c:v>1339</c:v>
                </c:pt>
                <c:pt idx="3050" formatCode="#,##0_);\(#,##0\)">
                  <c:v>1339</c:v>
                </c:pt>
                <c:pt idx="3051" formatCode="#,##0_);\(#,##0\)">
                  <c:v>1339</c:v>
                </c:pt>
                <c:pt idx="3052" formatCode="#,##0_);\(#,##0\)">
                  <c:v>1340</c:v>
                </c:pt>
                <c:pt idx="3053" formatCode="#,##0_);\(#,##0\)">
                  <c:v>1339</c:v>
                </c:pt>
                <c:pt idx="3054" formatCode="#,##0_);\(#,##0\)">
                  <c:v>1339</c:v>
                </c:pt>
                <c:pt idx="3055" formatCode="#,##0_);\(#,##0\)">
                  <c:v>1339</c:v>
                </c:pt>
                <c:pt idx="3056" formatCode="#,##0_);\(#,##0\)">
                  <c:v>1339</c:v>
                </c:pt>
                <c:pt idx="3057" formatCode="#,##0_);\(#,##0\)">
                  <c:v>1339</c:v>
                </c:pt>
                <c:pt idx="3058" formatCode="#,##0_);\(#,##0\)">
                  <c:v>1339</c:v>
                </c:pt>
                <c:pt idx="3059" formatCode="#,##0_);\(#,##0\)">
                  <c:v>1338</c:v>
                </c:pt>
                <c:pt idx="3060" formatCode="#,##0_);\(#,##0\)">
                  <c:v>1338</c:v>
                </c:pt>
                <c:pt idx="3061" formatCode="#,##0_);\(#,##0\)">
                  <c:v>1338</c:v>
                </c:pt>
                <c:pt idx="3062" formatCode="#,##0_);\(#,##0\)">
                  <c:v>1338</c:v>
                </c:pt>
                <c:pt idx="3063" formatCode="#,##0_);\(#,##0\)">
                  <c:v>1338</c:v>
                </c:pt>
                <c:pt idx="3064" formatCode="#,##0_);\(#,##0\)">
                  <c:v>1338</c:v>
                </c:pt>
              </c:numCache>
            </c:numRef>
          </c:val>
          <c:smooth val="1"/>
        </c:ser>
        <c:ser>
          <c:idx val="1"/>
          <c:order val="1"/>
          <c:tx>
            <c:v>GS Elev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'GW Elev'!$B$225:$B$3289</c:f>
              <c:numCache>
                <c:formatCode>[$-409]d\-mmm\-yy;@</c:formatCode>
                <c:ptCount val="3065"/>
                <c:pt idx="0">
                  <c:v>37500</c:v>
                </c:pt>
                <c:pt idx="1">
                  <c:v>37501</c:v>
                </c:pt>
                <c:pt idx="2">
                  <c:v>37502</c:v>
                </c:pt>
                <c:pt idx="3">
                  <c:v>37503</c:v>
                </c:pt>
                <c:pt idx="4">
                  <c:v>37504</c:v>
                </c:pt>
                <c:pt idx="5">
                  <c:v>37505</c:v>
                </c:pt>
                <c:pt idx="6">
                  <c:v>37506</c:v>
                </c:pt>
                <c:pt idx="7">
                  <c:v>37507</c:v>
                </c:pt>
                <c:pt idx="8">
                  <c:v>37508</c:v>
                </c:pt>
                <c:pt idx="9">
                  <c:v>37509</c:v>
                </c:pt>
                <c:pt idx="10">
                  <c:v>37510</c:v>
                </c:pt>
                <c:pt idx="11">
                  <c:v>37511</c:v>
                </c:pt>
                <c:pt idx="12">
                  <c:v>37512</c:v>
                </c:pt>
                <c:pt idx="13">
                  <c:v>37513</c:v>
                </c:pt>
                <c:pt idx="14">
                  <c:v>37514</c:v>
                </c:pt>
                <c:pt idx="15">
                  <c:v>37515</c:v>
                </c:pt>
                <c:pt idx="16">
                  <c:v>37516</c:v>
                </c:pt>
                <c:pt idx="17">
                  <c:v>37517</c:v>
                </c:pt>
                <c:pt idx="18">
                  <c:v>37518</c:v>
                </c:pt>
                <c:pt idx="19">
                  <c:v>37519</c:v>
                </c:pt>
                <c:pt idx="20">
                  <c:v>37520</c:v>
                </c:pt>
                <c:pt idx="21">
                  <c:v>37521</c:v>
                </c:pt>
                <c:pt idx="22">
                  <c:v>37522</c:v>
                </c:pt>
                <c:pt idx="23">
                  <c:v>37523</c:v>
                </c:pt>
                <c:pt idx="24">
                  <c:v>37524</c:v>
                </c:pt>
                <c:pt idx="25">
                  <c:v>37525</c:v>
                </c:pt>
                <c:pt idx="26">
                  <c:v>37526</c:v>
                </c:pt>
                <c:pt idx="27">
                  <c:v>37527</c:v>
                </c:pt>
                <c:pt idx="28">
                  <c:v>37528</c:v>
                </c:pt>
                <c:pt idx="29">
                  <c:v>37529</c:v>
                </c:pt>
                <c:pt idx="30">
                  <c:v>37530</c:v>
                </c:pt>
                <c:pt idx="31">
                  <c:v>37531</c:v>
                </c:pt>
                <c:pt idx="32">
                  <c:v>37532</c:v>
                </c:pt>
                <c:pt idx="33">
                  <c:v>37533</c:v>
                </c:pt>
                <c:pt idx="34">
                  <c:v>37534</c:v>
                </c:pt>
                <c:pt idx="35">
                  <c:v>37535</c:v>
                </c:pt>
                <c:pt idx="36">
                  <c:v>37536</c:v>
                </c:pt>
                <c:pt idx="37">
                  <c:v>37537</c:v>
                </c:pt>
                <c:pt idx="38">
                  <c:v>37538</c:v>
                </c:pt>
                <c:pt idx="39">
                  <c:v>37539</c:v>
                </c:pt>
                <c:pt idx="40">
                  <c:v>37540</c:v>
                </c:pt>
                <c:pt idx="41">
                  <c:v>37541</c:v>
                </c:pt>
                <c:pt idx="42">
                  <c:v>37542</c:v>
                </c:pt>
                <c:pt idx="43">
                  <c:v>37543</c:v>
                </c:pt>
                <c:pt idx="44">
                  <c:v>37544</c:v>
                </c:pt>
                <c:pt idx="45">
                  <c:v>37545</c:v>
                </c:pt>
                <c:pt idx="46">
                  <c:v>37546</c:v>
                </c:pt>
                <c:pt idx="47">
                  <c:v>37547</c:v>
                </c:pt>
                <c:pt idx="48">
                  <c:v>37548</c:v>
                </c:pt>
                <c:pt idx="49">
                  <c:v>37549</c:v>
                </c:pt>
                <c:pt idx="50">
                  <c:v>37550</c:v>
                </c:pt>
                <c:pt idx="51">
                  <c:v>37551</c:v>
                </c:pt>
                <c:pt idx="52">
                  <c:v>37552</c:v>
                </c:pt>
                <c:pt idx="53">
                  <c:v>37553</c:v>
                </c:pt>
                <c:pt idx="54">
                  <c:v>37554</c:v>
                </c:pt>
                <c:pt idx="55">
                  <c:v>37555</c:v>
                </c:pt>
                <c:pt idx="56">
                  <c:v>37556</c:v>
                </c:pt>
                <c:pt idx="57">
                  <c:v>37557</c:v>
                </c:pt>
                <c:pt idx="58">
                  <c:v>37558</c:v>
                </c:pt>
                <c:pt idx="59">
                  <c:v>37559</c:v>
                </c:pt>
                <c:pt idx="60">
                  <c:v>37560</c:v>
                </c:pt>
                <c:pt idx="61">
                  <c:v>37561</c:v>
                </c:pt>
                <c:pt idx="62">
                  <c:v>37562</c:v>
                </c:pt>
                <c:pt idx="63">
                  <c:v>37563</c:v>
                </c:pt>
                <c:pt idx="64">
                  <c:v>37564</c:v>
                </c:pt>
                <c:pt idx="65">
                  <c:v>37565</c:v>
                </c:pt>
                <c:pt idx="66">
                  <c:v>37566</c:v>
                </c:pt>
                <c:pt idx="67">
                  <c:v>37567</c:v>
                </c:pt>
                <c:pt idx="68">
                  <c:v>37568</c:v>
                </c:pt>
                <c:pt idx="69">
                  <c:v>37569</c:v>
                </c:pt>
                <c:pt idx="70">
                  <c:v>37570</c:v>
                </c:pt>
                <c:pt idx="71">
                  <c:v>37571</c:v>
                </c:pt>
                <c:pt idx="72">
                  <c:v>37572</c:v>
                </c:pt>
                <c:pt idx="73">
                  <c:v>37573</c:v>
                </c:pt>
                <c:pt idx="74">
                  <c:v>37574</c:v>
                </c:pt>
                <c:pt idx="75">
                  <c:v>37575</c:v>
                </c:pt>
                <c:pt idx="76">
                  <c:v>37576</c:v>
                </c:pt>
                <c:pt idx="77">
                  <c:v>37577</c:v>
                </c:pt>
                <c:pt idx="78">
                  <c:v>37578</c:v>
                </c:pt>
                <c:pt idx="79">
                  <c:v>37579</c:v>
                </c:pt>
                <c:pt idx="80">
                  <c:v>37580</c:v>
                </c:pt>
                <c:pt idx="81">
                  <c:v>37581</c:v>
                </c:pt>
                <c:pt idx="82">
                  <c:v>37582</c:v>
                </c:pt>
                <c:pt idx="83">
                  <c:v>37583</c:v>
                </c:pt>
                <c:pt idx="84">
                  <c:v>37584</c:v>
                </c:pt>
                <c:pt idx="85">
                  <c:v>37585</c:v>
                </c:pt>
                <c:pt idx="86">
                  <c:v>37586</c:v>
                </c:pt>
                <c:pt idx="87">
                  <c:v>37587</c:v>
                </c:pt>
                <c:pt idx="88">
                  <c:v>37588</c:v>
                </c:pt>
                <c:pt idx="89">
                  <c:v>37589</c:v>
                </c:pt>
                <c:pt idx="90">
                  <c:v>37590</c:v>
                </c:pt>
                <c:pt idx="91">
                  <c:v>37591</c:v>
                </c:pt>
                <c:pt idx="92">
                  <c:v>37592</c:v>
                </c:pt>
                <c:pt idx="93">
                  <c:v>37593</c:v>
                </c:pt>
                <c:pt idx="94">
                  <c:v>37594</c:v>
                </c:pt>
                <c:pt idx="95">
                  <c:v>37595</c:v>
                </c:pt>
                <c:pt idx="96">
                  <c:v>37596</c:v>
                </c:pt>
                <c:pt idx="97">
                  <c:v>37597</c:v>
                </c:pt>
                <c:pt idx="98">
                  <c:v>37598</c:v>
                </c:pt>
                <c:pt idx="99">
                  <c:v>37599</c:v>
                </c:pt>
                <c:pt idx="100">
                  <c:v>37600</c:v>
                </c:pt>
                <c:pt idx="101">
                  <c:v>37601</c:v>
                </c:pt>
                <c:pt idx="102">
                  <c:v>37602</c:v>
                </c:pt>
                <c:pt idx="103">
                  <c:v>37603</c:v>
                </c:pt>
                <c:pt idx="104">
                  <c:v>37604</c:v>
                </c:pt>
                <c:pt idx="105">
                  <c:v>37605</c:v>
                </c:pt>
                <c:pt idx="106">
                  <c:v>37606</c:v>
                </c:pt>
                <c:pt idx="107">
                  <c:v>37607</c:v>
                </c:pt>
                <c:pt idx="108">
                  <c:v>37608</c:v>
                </c:pt>
                <c:pt idx="109">
                  <c:v>37609</c:v>
                </c:pt>
                <c:pt idx="110">
                  <c:v>37610</c:v>
                </c:pt>
                <c:pt idx="111">
                  <c:v>37611</c:v>
                </c:pt>
                <c:pt idx="112">
                  <c:v>37612</c:v>
                </c:pt>
                <c:pt idx="113">
                  <c:v>37613</c:v>
                </c:pt>
                <c:pt idx="114">
                  <c:v>37614</c:v>
                </c:pt>
                <c:pt idx="115">
                  <c:v>37615</c:v>
                </c:pt>
                <c:pt idx="116">
                  <c:v>37616</c:v>
                </c:pt>
                <c:pt idx="117">
                  <c:v>37617</c:v>
                </c:pt>
                <c:pt idx="118">
                  <c:v>37618</c:v>
                </c:pt>
                <c:pt idx="119">
                  <c:v>37619</c:v>
                </c:pt>
                <c:pt idx="120">
                  <c:v>37620</c:v>
                </c:pt>
                <c:pt idx="121">
                  <c:v>37621</c:v>
                </c:pt>
                <c:pt idx="122">
                  <c:v>37622</c:v>
                </c:pt>
                <c:pt idx="123">
                  <c:v>37623</c:v>
                </c:pt>
                <c:pt idx="124">
                  <c:v>37624</c:v>
                </c:pt>
                <c:pt idx="125">
                  <c:v>37625</c:v>
                </c:pt>
                <c:pt idx="126">
                  <c:v>37626</c:v>
                </c:pt>
                <c:pt idx="127">
                  <c:v>37627</c:v>
                </c:pt>
                <c:pt idx="128">
                  <c:v>37628</c:v>
                </c:pt>
                <c:pt idx="129">
                  <c:v>37629</c:v>
                </c:pt>
                <c:pt idx="130">
                  <c:v>37630</c:v>
                </c:pt>
                <c:pt idx="131">
                  <c:v>37631</c:v>
                </c:pt>
                <c:pt idx="132">
                  <c:v>37632</c:v>
                </c:pt>
                <c:pt idx="133">
                  <c:v>37633</c:v>
                </c:pt>
                <c:pt idx="134">
                  <c:v>37634</c:v>
                </c:pt>
                <c:pt idx="135">
                  <c:v>37635</c:v>
                </c:pt>
                <c:pt idx="136">
                  <c:v>37636</c:v>
                </c:pt>
                <c:pt idx="137">
                  <c:v>37637</c:v>
                </c:pt>
                <c:pt idx="138">
                  <c:v>37638</c:v>
                </c:pt>
                <c:pt idx="139">
                  <c:v>37639</c:v>
                </c:pt>
                <c:pt idx="140">
                  <c:v>37640</c:v>
                </c:pt>
                <c:pt idx="141">
                  <c:v>37641</c:v>
                </c:pt>
                <c:pt idx="142">
                  <c:v>37642</c:v>
                </c:pt>
                <c:pt idx="143">
                  <c:v>37643</c:v>
                </c:pt>
                <c:pt idx="144">
                  <c:v>37644</c:v>
                </c:pt>
                <c:pt idx="145">
                  <c:v>37645</c:v>
                </c:pt>
                <c:pt idx="146">
                  <c:v>37646</c:v>
                </c:pt>
                <c:pt idx="147">
                  <c:v>37647</c:v>
                </c:pt>
                <c:pt idx="148">
                  <c:v>37648</c:v>
                </c:pt>
                <c:pt idx="149">
                  <c:v>37649</c:v>
                </c:pt>
                <c:pt idx="150">
                  <c:v>37650</c:v>
                </c:pt>
                <c:pt idx="151">
                  <c:v>37651</c:v>
                </c:pt>
                <c:pt idx="152">
                  <c:v>37652</c:v>
                </c:pt>
                <c:pt idx="153">
                  <c:v>37653</c:v>
                </c:pt>
                <c:pt idx="154">
                  <c:v>37654</c:v>
                </c:pt>
                <c:pt idx="155">
                  <c:v>37655</c:v>
                </c:pt>
                <c:pt idx="156">
                  <c:v>37656</c:v>
                </c:pt>
                <c:pt idx="157">
                  <c:v>37657</c:v>
                </c:pt>
                <c:pt idx="158">
                  <c:v>37658</c:v>
                </c:pt>
                <c:pt idx="159">
                  <c:v>37659</c:v>
                </c:pt>
                <c:pt idx="160">
                  <c:v>37660</c:v>
                </c:pt>
                <c:pt idx="161">
                  <c:v>37661</c:v>
                </c:pt>
                <c:pt idx="162">
                  <c:v>37662</c:v>
                </c:pt>
                <c:pt idx="163">
                  <c:v>37663</c:v>
                </c:pt>
                <c:pt idx="164">
                  <c:v>37664</c:v>
                </c:pt>
                <c:pt idx="165">
                  <c:v>37665</c:v>
                </c:pt>
                <c:pt idx="166">
                  <c:v>37666</c:v>
                </c:pt>
                <c:pt idx="167">
                  <c:v>37667</c:v>
                </c:pt>
                <c:pt idx="168">
                  <c:v>37668</c:v>
                </c:pt>
                <c:pt idx="169">
                  <c:v>37669</c:v>
                </c:pt>
                <c:pt idx="170">
                  <c:v>37670</c:v>
                </c:pt>
                <c:pt idx="171">
                  <c:v>37671</c:v>
                </c:pt>
                <c:pt idx="172">
                  <c:v>37672</c:v>
                </c:pt>
                <c:pt idx="173">
                  <c:v>37673</c:v>
                </c:pt>
                <c:pt idx="174">
                  <c:v>37674</c:v>
                </c:pt>
                <c:pt idx="175">
                  <c:v>37675</c:v>
                </c:pt>
                <c:pt idx="176">
                  <c:v>37676</c:v>
                </c:pt>
                <c:pt idx="177">
                  <c:v>37677</c:v>
                </c:pt>
                <c:pt idx="178">
                  <c:v>37678</c:v>
                </c:pt>
                <c:pt idx="179">
                  <c:v>37679</c:v>
                </c:pt>
                <c:pt idx="180">
                  <c:v>37680</c:v>
                </c:pt>
                <c:pt idx="181">
                  <c:v>37681</c:v>
                </c:pt>
                <c:pt idx="182">
                  <c:v>37682</c:v>
                </c:pt>
                <c:pt idx="183">
                  <c:v>37683</c:v>
                </c:pt>
                <c:pt idx="184">
                  <c:v>37684</c:v>
                </c:pt>
                <c:pt idx="185">
                  <c:v>37685</c:v>
                </c:pt>
                <c:pt idx="186">
                  <c:v>37686</c:v>
                </c:pt>
                <c:pt idx="187">
                  <c:v>37687</c:v>
                </c:pt>
                <c:pt idx="188">
                  <c:v>37688</c:v>
                </c:pt>
                <c:pt idx="189">
                  <c:v>37689</c:v>
                </c:pt>
                <c:pt idx="190">
                  <c:v>37690</c:v>
                </c:pt>
                <c:pt idx="191">
                  <c:v>37691</c:v>
                </c:pt>
                <c:pt idx="192">
                  <c:v>37692</c:v>
                </c:pt>
                <c:pt idx="193">
                  <c:v>37693</c:v>
                </c:pt>
                <c:pt idx="194">
                  <c:v>37694</c:v>
                </c:pt>
                <c:pt idx="195">
                  <c:v>37695</c:v>
                </c:pt>
                <c:pt idx="196">
                  <c:v>37696</c:v>
                </c:pt>
                <c:pt idx="197">
                  <c:v>37697</c:v>
                </c:pt>
                <c:pt idx="198">
                  <c:v>37698</c:v>
                </c:pt>
                <c:pt idx="199">
                  <c:v>37699</c:v>
                </c:pt>
                <c:pt idx="200">
                  <c:v>37700</c:v>
                </c:pt>
                <c:pt idx="201">
                  <c:v>37701</c:v>
                </c:pt>
                <c:pt idx="202">
                  <c:v>37702</c:v>
                </c:pt>
                <c:pt idx="203">
                  <c:v>37703</c:v>
                </c:pt>
                <c:pt idx="204">
                  <c:v>37704</c:v>
                </c:pt>
                <c:pt idx="205">
                  <c:v>37705</c:v>
                </c:pt>
                <c:pt idx="206">
                  <c:v>37706</c:v>
                </c:pt>
                <c:pt idx="207">
                  <c:v>37707</c:v>
                </c:pt>
                <c:pt idx="208">
                  <c:v>37708</c:v>
                </c:pt>
                <c:pt idx="209">
                  <c:v>37709</c:v>
                </c:pt>
                <c:pt idx="210">
                  <c:v>37710</c:v>
                </c:pt>
                <c:pt idx="211">
                  <c:v>37711</c:v>
                </c:pt>
                <c:pt idx="212">
                  <c:v>37712</c:v>
                </c:pt>
                <c:pt idx="213">
                  <c:v>37713</c:v>
                </c:pt>
                <c:pt idx="214">
                  <c:v>37714</c:v>
                </c:pt>
                <c:pt idx="215">
                  <c:v>37715</c:v>
                </c:pt>
                <c:pt idx="216">
                  <c:v>37716</c:v>
                </c:pt>
                <c:pt idx="217">
                  <c:v>37717</c:v>
                </c:pt>
                <c:pt idx="218">
                  <c:v>37718</c:v>
                </c:pt>
                <c:pt idx="219">
                  <c:v>37719</c:v>
                </c:pt>
                <c:pt idx="220">
                  <c:v>37720</c:v>
                </c:pt>
                <c:pt idx="221">
                  <c:v>37721</c:v>
                </c:pt>
                <c:pt idx="222">
                  <c:v>37722</c:v>
                </c:pt>
                <c:pt idx="223">
                  <c:v>37723</c:v>
                </c:pt>
                <c:pt idx="224">
                  <c:v>37724</c:v>
                </c:pt>
                <c:pt idx="225">
                  <c:v>37725</c:v>
                </c:pt>
                <c:pt idx="226">
                  <c:v>37726</c:v>
                </c:pt>
                <c:pt idx="227">
                  <c:v>37727</c:v>
                </c:pt>
                <c:pt idx="228">
                  <c:v>37728</c:v>
                </c:pt>
                <c:pt idx="229">
                  <c:v>37729</c:v>
                </c:pt>
                <c:pt idx="230">
                  <c:v>37730</c:v>
                </c:pt>
                <c:pt idx="231">
                  <c:v>37731</c:v>
                </c:pt>
                <c:pt idx="232">
                  <c:v>37732</c:v>
                </c:pt>
                <c:pt idx="233">
                  <c:v>37733</c:v>
                </c:pt>
                <c:pt idx="234">
                  <c:v>37734</c:v>
                </c:pt>
                <c:pt idx="235">
                  <c:v>37735</c:v>
                </c:pt>
                <c:pt idx="236">
                  <c:v>37736</c:v>
                </c:pt>
                <c:pt idx="237">
                  <c:v>37737</c:v>
                </c:pt>
                <c:pt idx="238">
                  <c:v>37738</c:v>
                </c:pt>
                <c:pt idx="239">
                  <c:v>37739</c:v>
                </c:pt>
                <c:pt idx="240">
                  <c:v>37740</c:v>
                </c:pt>
                <c:pt idx="241">
                  <c:v>37741</c:v>
                </c:pt>
                <c:pt idx="242">
                  <c:v>37742</c:v>
                </c:pt>
                <c:pt idx="243">
                  <c:v>37743</c:v>
                </c:pt>
                <c:pt idx="244">
                  <c:v>37744</c:v>
                </c:pt>
                <c:pt idx="245">
                  <c:v>37745</c:v>
                </c:pt>
                <c:pt idx="246">
                  <c:v>37746</c:v>
                </c:pt>
                <c:pt idx="247">
                  <c:v>37747</c:v>
                </c:pt>
                <c:pt idx="248">
                  <c:v>37748</c:v>
                </c:pt>
                <c:pt idx="249">
                  <c:v>37749</c:v>
                </c:pt>
                <c:pt idx="250">
                  <c:v>37750</c:v>
                </c:pt>
                <c:pt idx="251">
                  <c:v>37751</c:v>
                </c:pt>
                <c:pt idx="252">
                  <c:v>37752</c:v>
                </c:pt>
                <c:pt idx="253">
                  <c:v>37753</c:v>
                </c:pt>
                <c:pt idx="254">
                  <c:v>37754</c:v>
                </c:pt>
                <c:pt idx="255">
                  <c:v>37755</c:v>
                </c:pt>
                <c:pt idx="256">
                  <c:v>37756</c:v>
                </c:pt>
                <c:pt idx="257">
                  <c:v>37757</c:v>
                </c:pt>
                <c:pt idx="258">
                  <c:v>37758</c:v>
                </c:pt>
                <c:pt idx="259">
                  <c:v>37759</c:v>
                </c:pt>
                <c:pt idx="260">
                  <c:v>37760</c:v>
                </c:pt>
                <c:pt idx="261">
                  <c:v>37761</c:v>
                </c:pt>
                <c:pt idx="262">
                  <c:v>37762</c:v>
                </c:pt>
                <c:pt idx="263">
                  <c:v>37763</c:v>
                </c:pt>
                <c:pt idx="264">
                  <c:v>37764</c:v>
                </c:pt>
                <c:pt idx="265">
                  <c:v>37765</c:v>
                </c:pt>
                <c:pt idx="266">
                  <c:v>37766</c:v>
                </c:pt>
                <c:pt idx="267">
                  <c:v>37767</c:v>
                </c:pt>
                <c:pt idx="268">
                  <c:v>37768</c:v>
                </c:pt>
                <c:pt idx="269">
                  <c:v>37769</c:v>
                </c:pt>
                <c:pt idx="270">
                  <c:v>37770</c:v>
                </c:pt>
                <c:pt idx="271">
                  <c:v>37771</c:v>
                </c:pt>
                <c:pt idx="272">
                  <c:v>37772</c:v>
                </c:pt>
                <c:pt idx="273">
                  <c:v>37773</c:v>
                </c:pt>
                <c:pt idx="274">
                  <c:v>37774</c:v>
                </c:pt>
                <c:pt idx="275">
                  <c:v>37775</c:v>
                </c:pt>
                <c:pt idx="276">
                  <c:v>37776</c:v>
                </c:pt>
                <c:pt idx="277">
                  <c:v>37777</c:v>
                </c:pt>
                <c:pt idx="278">
                  <c:v>37778</c:v>
                </c:pt>
                <c:pt idx="279">
                  <c:v>37779</c:v>
                </c:pt>
                <c:pt idx="280">
                  <c:v>37780</c:v>
                </c:pt>
                <c:pt idx="281">
                  <c:v>37781</c:v>
                </c:pt>
                <c:pt idx="282">
                  <c:v>37782</c:v>
                </c:pt>
                <c:pt idx="283">
                  <c:v>37783</c:v>
                </c:pt>
                <c:pt idx="284">
                  <c:v>37784</c:v>
                </c:pt>
                <c:pt idx="285">
                  <c:v>37785</c:v>
                </c:pt>
                <c:pt idx="286">
                  <c:v>37786</c:v>
                </c:pt>
                <c:pt idx="287">
                  <c:v>37787</c:v>
                </c:pt>
                <c:pt idx="288">
                  <c:v>37788</c:v>
                </c:pt>
                <c:pt idx="289">
                  <c:v>37789</c:v>
                </c:pt>
                <c:pt idx="290">
                  <c:v>37790</c:v>
                </c:pt>
                <c:pt idx="291">
                  <c:v>37791</c:v>
                </c:pt>
                <c:pt idx="292">
                  <c:v>37792</c:v>
                </c:pt>
                <c:pt idx="293">
                  <c:v>37793</c:v>
                </c:pt>
                <c:pt idx="294">
                  <c:v>37794</c:v>
                </c:pt>
                <c:pt idx="295">
                  <c:v>37795</c:v>
                </c:pt>
                <c:pt idx="296">
                  <c:v>37796</c:v>
                </c:pt>
                <c:pt idx="297">
                  <c:v>37797</c:v>
                </c:pt>
                <c:pt idx="298">
                  <c:v>37798</c:v>
                </c:pt>
                <c:pt idx="299">
                  <c:v>37799</c:v>
                </c:pt>
                <c:pt idx="300">
                  <c:v>37800</c:v>
                </c:pt>
                <c:pt idx="301">
                  <c:v>37801</c:v>
                </c:pt>
                <c:pt idx="302">
                  <c:v>37802</c:v>
                </c:pt>
                <c:pt idx="303">
                  <c:v>37803</c:v>
                </c:pt>
                <c:pt idx="304">
                  <c:v>37804</c:v>
                </c:pt>
                <c:pt idx="305">
                  <c:v>37805</c:v>
                </c:pt>
                <c:pt idx="306">
                  <c:v>37806</c:v>
                </c:pt>
                <c:pt idx="307">
                  <c:v>37807</c:v>
                </c:pt>
                <c:pt idx="308">
                  <c:v>37808</c:v>
                </c:pt>
                <c:pt idx="309">
                  <c:v>37809</c:v>
                </c:pt>
                <c:pt idx="310">
                  <c:v>37810</c:v>
                </c:pt>
                <c:pt idx="311">
                  <c:v>37811</c:v>
                </c:pt>
                <c:pt idx="312">
                  <c:v>37812</c:v>
                </c:pt>
                <c:pt idx="313">
                  <c:v>37813</c:v>
                </c:pt>
                <c:pt idx="314">
                  <c:v>37814</c:v>
                </c:pt>
                <c:pt idx="315">
                  <c:v>37815</c:v>
                </c:pt>
                <c:pt idx="316">
                  <c:v>37816</c:v>
                </c:pt>
                <c:pt idx="317">
                  <c:v>37817</c:v>
                </c:pt>
                <c:pt idx="318">
                  <c:v>37818</c:v>
                </c:pt>
                <c:pt idx="319">
                  <c:v>37819</c:v>
                </c:pt>
                <c:pt idx="320">
                  <c:v>37820</c:v>
                </c:pt>
                <c:pt idx="321">
                  <c:v>37821</c:v>
                </c:pt>
                <c:pt idx="322">
                  <c:v>37822</c:v>
                </c:pt>
                <c:pt idx="323">
                  <c:v>37823</c:v>
                </c:pt>
                <c:pt idx="324">
                  <c:v>37824</c:v>
                </c:pt>
                <c:pt idx="325">
                  <c:v>37825</c:v>
                </c:pt>
                <c:pt idx="326">
                  <c:v>37826</c:v>
                </c:pt>
                <c:pt idx="327">
                  <c:v>37827</c:v>
                </c:pt>
                <c:pt idx="328">
                  <c:v>37828</c:v>
                </c:pt>
                <c:pt idx="329">
                  <c:v>37829</c:v>
                </c:pt>
                <c:pt idx="330">
                  <c:v>37830</c:v>
                </c:pt>
                <c:pt idx="331">
                  <c:v>37831</c:v>
                </c:pt>
                <c:pt idx="332">
                  <c:v>37832</c:v>
                </c:pt>
                <c:pt idx="333">
                  <c:v>37833</c:v>
                </c:pt>
                <c:pt idx="334">
                  <c:v>37834</c:v>
                </c:pt>
                <c:pt idx="335">
                  <c:v>37835</c:v>
                </c:pt>
                <c:pt idx="336">
                  <c:v>37836</c:v>
                </c:pt>
                <c:pt idx="337">
                  <c:v>37837</c:v>
                </c:pt>
                <c:pt idx="338">
                  <c:v>37838</c:v>
                </c:pt>
                <c:pt idx="339">
                  <c:v>37839</c:v>
                </c:pt>
                <c:pt idx="340">
                  <c:v>37840</c:v>
                </c:pt>
                <c:pt idx="341">
                  <c:v>37841</c:v>
                </c:pt>
                <c:pt idx="342">
                  <c:v>37842</c:v>
                </c:pt>
                <c:pt idx="343">
                  <c:v>37843</c:v>
                </c:pt>
                <c:pt idx="344">
                  <c:v>37844</c:v>
                </c:pt>
                <c:pt idx="345">
                  <c:v>37845</c:v>
                </c:pt>
                <c:pt idx="346">
                  <c:v>37846</c:v>
                </c:pt>
                <c:pt idx="347">
                  <c:v>37847</c:v>
                </c:pt>
                <c:pt idx="348">
                  <c:v>37848</c:v>
                </c:pt>
                <c:pt idx="349">
                  <c:v>37849</c:v>
                </c:pt>
                <c:pt idx="350">
                  <c:v>37850</c:v>
                </c:pt>
                <c:pt idx="351">
                  <c:v>37851</c:v>
                </c:pt>
                <c:pt idx="352">
                  <c:v>37852</c:v>
                </c:pt>
                <c:pt idx="353">
                  <c:v>37853</c:v>
                </c:pt>
                <c:pt idx="354">
                  <c:v>37854</c:v>
                </c:pt>
                <c:pt idx="355">
                  <c:v>37855</c:v>
                </c:pt>
                <c:pt idx="356">
                  <c:v>37856</c:v>
                </c:pt>
                <c:pt idx="357">
                  <c:v>37857</c:v>
                </c:pt>
                <c:pt idx="358">
                  <c:v>37858</c:v>
                </c:pt>
                <c:pt idx="359">
                  <c:v>37859</c:v>
                </c:pt>
                <c:pt idx="360">
                  <c:v>37860</c:v>
                </c:pt>
                <c:pt idx="361">
                  <c:v>37861</c:v>
                </c:pt>
                <c:pt idx="362">
                  <c:v>37862</c:v>
                </c:pt>
                <c:pt idx="363">
                  <c:v>37863</c:v>
                </c:pt>
                <c:pt idx="364">
                  <c:v>37864</c:v>
                </c:pt>
                <c:pt idx="365">
                  <c:v>37865</c:v>
                </c:pt>
                <c:pt idx="366">
                  <c:v>37866</c:v>
                </c:pt>
                <c:pt idx="367">
                  <c:v>37867</c:v>
                </c:pt>
                <c:pt idx="368">
                  <c:v>37868</c:v>
                </c:pt>
                <c:pt idx="369">
                  <c:v>37869</c:v>
                </c:pt>
                <c:pt idx="370">
                  <c:v>37870</c:v>
                </c:pt>
                <c:pt idx="371">
                  <c:v>37871</c:v>
                </c:pt>
                <c:pt idx="372">
                  <c:v>37872</c:v>
                </c:pt>
                <c:pt idx="373">
                  <c:v>37873</c:v>
                </c:pt>
                <c:pt idx="374">
                  <c:v>37874</c:v>
                </c:pt>
                <c:pt idx="375">
                  <c:v>37875</c:v>
                </c:pt>
                <c:pt idx="376">
                  <c:v>37876</c:v>
                </c:pt>
                <c:pt idx="377">
                  <c:v>37877</c:v>
                </c:pt>
                <c:pt idx="378">
                  <c:v>37878</c:v>
                </c:pt>
                <c:pt idx="379">
                  <c:v>37879</c:v>
                </c:pt>
                <c:pt idx="380">
                  <c:v>37880</c:v>
                </c:pt>
                <c:pt idx="381">
                  <c:v>37881</c:v>
                </c:pt>
                <c:pt idx="382">
                  <c:v>37882</c:v>
                </c:pt>
                <c:pt idx="383">
                  <c:v>37883</c:v>
                </c:pt>
                <c:pt idx="384">
                  <c:v>37884</c:v>
                </c:pt>
                <c:pt idx="385">
                  <c:v>37885</c:v>
                </c:pt>
                <c:pt idx="386">
                  <c:v>37886</c:v>
                </c:pt>
                <c:pt idx="387">
                  <c:v>37887</c:v>
                </c:pt>
                <c:pt idx="388">
                  <c:v>37888</c:v>
                </c:pt>
                <c:pt idx="389">
                  <c:v>37889</c:v>
                </c:pt>
                <c:pt idx="390">
                  <c:v>37890</c:v>
                </c:pt>
                <c:pt idx="391">
                  <c:v>37891</c:v>
                </c:pt>
                <c:pt idx="392">
                  <c:v>37892</c:v>
                </c:pt>
                <c:pt idx="393">
                  <c:v>37893</c:v>
                </c:pt>
                <c:pt idx="394">
                  <c:v>37894</c:v>
                </c:pt>
                <c:pt idx="395">
                  <c:v>37895</c:v>
                </c:pt>
                <c:pt idx="396">
                  <c:v>37896</c:v>
                </c:pt>
                <c:pt idx="397">
                  <c:v>37897</c:v>
                </c:pt>
                <c:pt idx="398">
                  <c:v>37898</c:v>
                </c:pt>
                <c:pt idx="399">
                  <c:v>37899</c:v>
                </c:pt>
                <c:pt idx="400">
                  <c:v>37900</c:v>
                </c:pt>
                <c:pt idx="401">
                  <c:v>37901</c:v>
                </c:pt>
                <c:pt idx="402">
                  <c:v>37902</c:v>
                </c:pt>
                <c:pt idx="403">
                  <c:v>37903</c:v>
                </c:pt>
                <c:pt idx="404">
                  <c:v>37904</c:v>
                </c:pt>
                <c:pt idx="405">
                  <c:v>37905</c:v>
                </c:pt>
                <c:pt idx="406">
                  <c:v>37906</c:v>
                </c:pt>
                <c:pt idx="407">
                  <c:v>37907</c:v>
                </c:pt>
                <c:pt idx="408">
                  <c:v>37908</c:v>
                </c:pt>
                <c:pt idx="409">
                  <c:v>37909</c:v>
                </c:pt>
                <c:pt idx="410">
                  <c:v>37910</c:v>
                </c:pt>
                <c:pt idx="411">
                  <c:v>37911</c:v>
                </c:pt>
                <c:pt idx="412">
                  <c:v>37912</c:v>
                </c:pt>
                <c:pt idx="413">
                  <c:v>37913</c:v>
                </c:pt>
                <c:pt idx="414">
                  <c:v>37914</c:v>
                </c:pt>
                <c:pt idx="415">
                  <c:v>37915</c:v>
                </c:pt>
                <c:pt idx="416">
                  <c:v>37916</c:v>
                </c:pt>
                <c:pt idx="417">
                  <c:v>37917</c:v>
                </c:pt>
                <c:pt idx="418">
                  <c:v>37918</c:v>
                </c:pt>
                <c:pt idx="419">
                  <c:v>37919</c:v>
                </c:pt>
                <c:pt idx="420">
                  <c:v>37920</c:v>
                </c:pt>
                <c:pt idx="421">
                  <c:v>37921</c:v>
                </c:pt>
                <c:pt idx="422">
                  <c:v>37922</c:v>
                </c:pt>
                <c:pt idx="423">
                  <c:v>37923</c:v>
                </c:pt>
                <c:pt idx="424">
                  <c:v>37924</c:v>
                </c:pt>
                <c:pt idx="425">
                  <c:v>37925</c:v>
                </c:pt>
                <c:pt idx="426">
                  <c:v>37926</c:v>
                </c:pt>
                <c:pt idx="427">
                  <c:v>37927</c:v>
                </c:pt>
                <c:pt idx="428">
                  <c:v>37928</c:v>
                </c:pt>
                <c:pt idx="429">
                  <c:v>37929</c:v>
                </c:pt>
                <c:pt idx="430">
                  <c:v>37930</c:v>
                </c:pt>
                <c:pt idx="431">
                  <c:v>37931</c:v>
                </c:pt>
                <c:pt idx="432">
                  <c:v>37932</c:v>
                </c:pt>
                <c:pt idx="433">
                  <c:v>37933</c:v>
                </c:pt>
                <c:pt idx="434">
                  <c:v>37934</c:v>
                </c:pt>
                <c:pt idx="435">
                  <c:v>37935</c:v>
                </c:pt>
                <c:pt idx="436">
                  <c:v>37936</c:v>
                </c:pt>
                <c:pt idx="437">
                  <c:v>37937</c:v>
                </c:pt>
                <c:pt idx="438">
                  <c:v>37938</c:v>
                </c:pt>
                <c:pt idx="439">
                  <c:v>37939</c:v>
                </c:pt>
                <c:pt idx="440">
                  <c:v>37940</c:v>
                </c:pt>
                <c:pt idx="441">
                  <c:v>37941</c:v>
                </c:pt>
                <c:pt idx="442">
                  <c:v>37942</c:v>
                </c:pt>
                <c:pt idx="443">
                  <c:v>37943</c:v>
                </c:pt>
                <c:pt idx="444">
                  <c:v>37944</c:v>
                </c:pt>
                <c:pt idx="445">
                  <c:v>37945</c:v>
                </c:pt>
                <c:pt idx="446">
                  <c:v>37946</c:v>
                </c:pt>
                <c:pt idx="447">
                  <c:v>37947</c:v>
                </c:pt>
                <c:pt idx="448">
                  <c:v>37948</c:v>
                </c:pt>
                <c:pt idx="449">
                  <c:v>37949</c:v>
                </c:pt>
                <c:pt idx="450">
                  <c:v>37950</c:v>
                </c:pt>
                <c:pt idx="451">
                  <c:v>37951</c:v>
                </c:pt>
                <c:pt idx="452">
                  <c:v>37952</c:v>
                </c:pt>
                <c:pt idx="453">
                  <c:v>37953</c:v>
                </c:pt>
                <c:pt idx="454">
                  <c:v>37954</c:v>
                </c:pt>
                <c:pt idx="455">
                  <c:v>37955</c:v>
                </c:pt>
                <c:pt idx="456">
                  <c:v>37956</c:v>
                </c:pt>
                <c:pt idx="457">
                  <c:v>37957</c:v>
                </c:pt>
                <c:pt idx="458">
                  <c:v>37958</c:v>
                </c:pt>
                <c:pt idx="459">
                  <c:v>37959</c:v>
                </c:pt>
                <c:pt idx="460">
                  <c:v>37960</c:v>
                </c:pt>
                <c:pt idx="461">
                  <c:v>37961</c:v>
                </c:pt>
                <c:pt idx="462">
                  <c:v>37962</c:v>
                </c:pt>
                <c:pt idx="463">
                  <c:v>37963</c:v>
                </c:pt>
                <c:pt idx="464">
                  <c:v>37964</c:v>
                </c:pt>
                <c:pt idx="465">
                  <c:v>37965</c:v>
                </c:pt>
                <c:pt idx="466">
                  <c:v>37966</c:v>
                </c:pt>
                <c:pt idx="467">
                  <c:v>37967</c:v>
                </c:pt>
                <c:pt idx="468">
                  <c:v>37968</c:v>
                </c:pt>
                <c:pt idx="469">
                  <c:v>37969</c:v>
                </c:pt>
                <c:pt idx="470">
                  <c:v>37970</c:v>
                </c:pt>
                <c:pt idx="471">
                  <c:v>37971</c:v>
                </c:pt>
                <c:pt idx="472">
                  <c:v>37972</c:v>
                </c:pt>
                <c:pt idx="473">
                  <c:v>37973</c:v>
                </c:pt>
                <c:pt idx="474">
                  <c:v>37974</c:v>
                </c:pt>
                <c:pt idx="475">
                  <c:v>37975</c:v>
                </c:pt>
                <c:pt idx="476">
                  <c:v>37976</c:v>
                </c:pt>
                <c:pt idx="477">
                  <c:v>37977</c:v>
                </c:pt>
                <c:pt idx="478">
                  <c:v>37978</c:v>
                </c:pt>
                <c:pt idx="479">
                  <c:v>37979</c:v>
                </c:pt>
                <c:pt idx="480">
                  <c:v>37980</c:v>
                </c:pt>
                <c:pt idx="481">
                  <c:v>37981</c:v>
                </c:pt>
                <c:pt idx="482">
                  <c:v>37982</c:v>
                </c:pt>
                <c:pt idx="483">
                  <c:v>37983</c:v>
                </c:pt>
                <c:pt idx="484">
                  <c:v>37984</c:v>
                </c:pt>
                <c:pt idx="485">
                  <c:v>37985</c:v>
                </c:pt>
                <c:pt idx="486">
                  <c:v>37986</c:v>
                </c:pt>
                <c:pt idx="487">
                  <c:v>37987</c:v>
                </c:pt>
                <c:pt idx="488">
                  <c:v>37988</c:v>
                </c:pt>
                <c:pt idx="489">
                  <c:v>37989</c:v>
                </c:pt>
                <c:pt idx="490">
                  <c:v>37990</c:v>
                </c:pt>
                <c:pt idx="491">
                  <c:v>37991</c:v>
                </c:pt>
                <c:pt idx="492">
                  <c:v>37992</c:v>
                </c:pt>
                <c:pt idx="493">
                  <c:v>37993</c:v>
                </c:pt>
                <c:pt idx="494">
                  <c:v>37994</c:v>
                </c:pt>
                <c:pt idx="495">
                  <c:v>37995</c:v>
                </c:pt>
                <c:pt idx="496">
                  <c:v>37996</c:v>
                </c:pt>
                <c:pt idx="497">
                  <c:v>37997</c:v>
                </c:pt>
                <c:pt idx="498">
                  <c:v>37998</c:v>
                </c:pt>
                <c:pt idx="499">
                  <c:v>37999</c:v>
                </c:pt>
                <c:pt idx="500">
                  <c:v>38000</c:v>
                </c:pt>
                <c:pt idx="501">
                  <c:v>38001</c:v>
                </c:pt>
                <c:pt idx="502">
                  <c:v>38002</c:v>
                </c:pt>
                <c:pt idx="503">
                  <c:v>38003</c:v>
                </c:pt>
                <c:pt idx="504">
                  <c:v>38004</c:v>
                </c:pt>
                <c:pt idx="505">
                  <c:v>38005</c:v>
                </c:pt>
                <c:pt idx="506">
                  <c:v>38006</c:v>
                </c:pt>
                <c:pt idx="507">
                  <c:v>38007</c:v>
                </c:pt>
                <c:pt idx="508">
                  <c:v>38008</c:v>
                </c:pt>
                <c:pt idx="509">
                  <c:v>38009</c:v>
                </c:pt>
                <c:pt idx="510">
                  <c:v>38010</c:v>
                </c:pt>
                <c:pt idx="511">
                  <c:v>38011</c:v>
                </c:pt>
                <c:pt idx="512">
                  <c:v>38012</c:v>
                </c:pt>
                <c:pt idx="513">
                  <c:v>38013</c:v>
                </c:pt>
                <c:pt idx="514">
                  <c:v>38014</c:v>
                </c:pt>
                <c:pt idx="515">
                  <c:v>38015</c:v>
                </c:pt>
                <c:pt idx="516">
                  <c:v>38016</c:v>
                </c:pt>
                <c:pt idx="517">
                  <c:v>38017</c:v>
                </c:pt>
                <c:pt idx="518">
                  <c:v>38018</c:v>
                </c:pt>
                <c:pt idx="519">
                  <c:v>38019</c:v>
                </c:pt>
                <c:pt idx="520">
                  <c:v>38020</c:v>
                </c:pt>
                <c:pt idx="521">
                  <c:v>38021</c:v>
                </c:pt>
                <c:pt idx="522">
                  <c:v>38022</c:v>
                </c:pt>
                <c:pt idx="523">
                  <c:v>38023</c:v>
                </c:pt>
                <c:pt idx="524">
                  <c:v>38024</c:v>
                </c:pt>
                <c:pt idx="525">
                  <c:v>38025</c:v>
                </c:pt>
                <c:pt idx="526">
                  <c:v>38026</c:v>
                </c:pt>
                <c:pt idx="527">
                  <c:v>38027</c:v>
                </c:pt>
                <c:pt idx="528">
                  <c:v>38028</c:v>
                </c:pt>
                <c:pt idx="529">
                  <c:v>38029</c:v>
                </c:pt>
                <c:pt idx="530">
                  <c:v>38030</c:v>
                </c:pt>
                <c:pt idx="531">
                  <c:v>38031</c:v>
                </c:pt>
                <c:pt idx="532">
                  <c:v>38032</c:v>
                </c:pt>
                <c:pt idx="533">
                  <c:v>38033</c:v>
                </c:pt>
                <c:pt idx="534">
                  <c:v>38034</c:v>
                </c:pt>
                <c:pt idx="535">
                  <c:v>38035</c:v>
                </c:pt>
                <c:pt idx="536">
                  <c:v>38036</c:v>
                </c:pt>
                <c:pt idx="537">
                  <c:v>38037</c:v>
                </c:pt>
                <c:pt idx="538">
                  <c:v>38038</c:v>
                </c:pt>
                <c:pt idx="539">
                  <c:v>38039</c:v>
                </c:pt>
                <c:pt idx="540">
                  <c:v>38040</c:v>
                </c:pt>
                <c:pt idx="541">
                  <c:v>38041</c:v>
                </c:pt>
                <c:pt idx="542">
                  <c:v>38042</c:v>
                </c:pt>
                <c:pt idx="543">
                  <c:v>38043</c:v>
                </c:pt>
                <c:pt idx="544">
                  <c:v>38044</c:v>
                </c:pt>
                <c:pt idx="545">
                  <c:v>38045</c:v>
                </c:pt>
                <c:pt idx="546">
                  <c:v>38046</c:v>
                </c:pt>
                <c:pt idx="547">
                  <c:v>38047</c:v>
                </c:pt>
                <c:pt idx="548">
                  <c:v>38048</c:v>
                </c:pt>
                <c:pt idx="549">
                  <c:v>38049</c:v>
                </c:pt>
                <c:pt idx="550">
                  <c:v>38050</c:v>
                </c:pt>
                <c:pt idx="551">
                  <c:v>38051</c:v>
                </c:pt>
                <c:pt idx="552">
                  <c:v>38052</c:v>
                </c:pt>
                <c:pt idx="553">
                  <c:v>38053</c:v>
                </c:pt>
                <c:pt idx="554">
                  <c:v>38054</c:v>
                </c:pt>
                <c:pt idx="555">
                  <c:v>38055</c:v>
                </c:pt>
                <c:pt idx="556">
                  <c:v>38056</c:v>
                </c:pt>
                <c:pt idx="557">
                  <c:v>38057</c:v>
                </c:pt>
                <c:pt idx="558">
                  <c:v>38058</c:v>
                </c:pt>
                <c:pt idx="559">
                  <c:v>38059</c:v>
                </c:pt>
                <c:pt idx="560">
                  <c:v>38060</c:v>
                </c:pt>
                <c:pt idx="561">
                  <c:v>38061</c:v>
                </c:pt>
                <c:pt idx="562">
                  <c:v>38062</c:v>
                </c:pt>
                <c:pt idx="563">
                  <c:v>38063</c:v>
                </c:pt>
                <c:pt idx="564">
                  <c:v>38064</c:v>
                </c:pt>
                <c:pt idx="565">
                  <c:v>38065</c:v>
                </c:pt>
                <c:pt idx="566">
                  <c:v>38066</c:v>
                </c:pt>
                <c:pt idx="567">
                  <c:v>38067</c:v>
                </c:pt>
                <c:pt idx="568">
                  <c:v>38068</c:v>
                </c:pt>
                <c:pt idx="569">
                  <c:v>38069</c:v>
                </c:pt>
                <c:pt idx="570">
                  <c:v>38070</c:v>
                </c:pt>
                <c:pt idx="571">
                  <c:v>38071</c:v>
                </c:pt>
                <c:pt idx="572">
                  <c:v>38072</c:v>
                </c:pt>
                <c:pt idx="573">
                  <c:v>38073</c:v>
                </c:pt>
                <c:pt idx="574">
                  <c:v>38074</c:v>
                </c:pt>
                <c:pt idx="575">
                  <c:v>38075</c:v>
                </c:pt>
                <c:pt idx="576">
                  <c:v>38076</c:v>
                </c:pt>
                <c:pt idx="577">
                  <c:v>38077</c:v>
                </c:pt>
                <c:pt idx="578">
                  <c:v>38078</c:v>
                </c:pt>
                <c:pt idx="579">
                  <c:v>38079</c:v>
                </c:pt>
                <c:pt idx="580">
                  <c:v>38080</c:v>
                </c:pt>
                <c:pt idx="581">
                  <c:v>38081</c:v>
                </c:pt>
                <c:pt idx="582">
                  <c:v>38082</c:v>
                </c:pt>
                <c:pt idx="583">
                  <c:v>38083</c:v>
                </c:pt>
                <c:pt idx="584">
                  <c:v>38084</c:v>
                </c:pt>
                <c:pt idx="585">
                  <c:v>38085</c:v>
                </c:pt>
                <c:pt idx="586">
                  <c:v>38086</c:v>
                </c:pt>
                <c:pt idx="587">
                  <c:v>38087</c:v>
                </c:pt>
                <c:pt idx="588">
                  <c:v>38088</c:v>
                </c:pt>
                <c:pt idx="589">
                  <c:v>38089</c:v>
                </c:pt>
                <c:pt idx="590">
                  <c:v>38090</c:v>
                </c:pt>
                <c:pt idx="591">
                  <c:v>38091</c:v>
                </c:pt>
                <c:pt idx="592">
                  <c:v>38092</c:v>
                </c:pt>
                <c:pt idx="593">
                  <c:v>38093</c:v>
                </c:pt>
                <c:pt idx="594">
                  <c:v>38094</c:v>
                </c:pt>
                <c:pt idx="595">
                  <c:v>38095</c:v>
                </c:pt>
                <c:pt idx="596">
                  <c:v>38096</c:v>
                </c:pt>
                <c:pt idx="597">
                  <c:v>38097</c:v>
                </c:pt>
                <c:pt idx="598">
                  <c:v>38098</c:v>
                </c:pt>
                <c:pt idx="599">
                  <c:v>38099</c:v>
                </c:pt>
                <c:pt idx="600">
                  <c:v>38100</c:v>
                </c:pt>
                <c:pt idx="601">
                  <c:v>38101</c:v>
                </c:pt>
                <c:pt idx="602">
                  <c:v>38102</c:v>
                </c:pt>
                <c:pt idx="603">
                  <c:v>38103</c:v>
                </c:pt>
                <c:pt idx="604">
                  <c:v>38104</c:v>
                </c:pt>
                <c:pt idx="605">
                  <c:v>38105</c:v>
                </c:pt>
                <c:pt idx="606">
                  <c:v>38106</c:v>
                </c:pt>
                <c:pt idx="607">
                  <c:v>38107</c:v>
                </c:pt>
                <c:pt idx="608">
                  <c:v>38108</c:v>
                </c:pt>
                <c:pt idx="609">
                  <c:v>38109</c:v>
                </c:pt>
                <c:pt idx="610">
                  <c:v>38110</c:v>
                </c:pt>
                <c:pt idx="611">
                  <c:v>38111</c:v>
                </c:pt>
                <c:pt idx="612">
                  <c:v>38112</c:v>
                </c:pt>
                <c:pt idx="613">
                  <c:v>38113</c:v>
                </c:pt>
                <c:pt idx="614">
                  <c:v>38114</c:v>
                </c:pt>
                <c:pt idx="615">
                  <c:v>38115</c:v>
                </c:pt>
                <c:pt idx="616">
                  <c:v>38116</c:v>
                </c:pt>
                <c:pt idx="617">
                  <c:v>38117</c:v>
                </c:pt>
                <c:pt idx="618">
                  <c:v>38118</c:v>
                </c:pt>
                <c:pt idx="619">
                  <c:v>38119</c:v>
                </c:pt>
                <c:pt idx="620">
                  <c:v>38120</c:v>
                </c:pt>
                <c:pt idx="621">
                  <c:v>38121</c:v>
                </c:pt>
                <c:pt idx="622">
                  <c:v>38122</c:v>
                </c:pt>
                <c:pt idx="623">
                  <c:v>38123</c:v>
                </c:pt>
                <c:pt idx="624">
                  <c:v>38124</c:v>
                </c:pt>
                <c:pt idx="625">
                  <c:v>38125</c:v>
                </c:pt>
                <c:pt idx="626">
                  <c:v>38126</c:v>
                </c:pt>
                <c:pt idx="627">
                  <c:v>38127</c:v>
                </c:pt>
                <c:pt idx="628">
                  <c:v>38128</c:v>
                </c:pt>
                <c:pt idx="629">
                  <c:v>38129</c:v>
                </c:pt>
                <c:pt idx="630">
                  <c:v>38130</c:v>
                </c:pt>
                <c:pt idx="631">
                  <c:v>38131</c:v>
                </c:pt>
                <c:pt idx="632">
                  <c:v>38132</c:v>
                </c:pt>
                <c:pt idx="633">
                  <c:v>38133</c:v>
                </c:pt>
                <c:pt idx="634">
                  <c:v>38134</c:v>
                </c:pt>
                <c:pt idx="635">
                  <c:v>38135</c:v>
                </c:pt>
                <c:pt idx="636">
                  <c:v>38136</c:v>
                </c:pt>
                <c:pt idx="637">
                  <c:v>38137</c:v>
                </c:pt>
                <c:pt idx="638">
                  <c:v>38138</c:v>
                </c:pt>
                <c:pt idx="639">
                  <c:v>38139</c:v>
                </c:pt>
                <c:pt idx="640">
                  <c:v>38140</c:v>
                </c:pt>
                <c:pt idx="641">
                  <c:v>38141</c:v>
                </c:pt>
                <c:pt idx="642">
                  <c:v>38142</c:v>
                </c:pt>
                <c:pt idx="643">
                  <c:v>38143</c:v>
                </c:pt>
                <c:pt idx="644">
                  <c:v>38144</c:v>
                </c:pt>
                <c:pt idx="645">
                  <c:v>38145</c:v>
                </c:pt>
                <c:pt idx="646">
                  <c:v>38146</c:v>
                </c:pt>
                <c:pt idx="647">
                  <c:v>38147</c:v>
                </c:pt>
                <c:pt idx="648">
                  <c:v>38148</c:v>
                </c:pt>
                <c:pt idx="649">
                  <c:v>38149</c:v>
                </c:pt>
                <c:pt idx="650">
                  <c:v>38150</c:v>
                </c:pt>
                <c:pt idx="651">
                  <c:v>38151</c:v>
                </c:pt>
                <c:pt idx="652">
                  <c:v>38152</c:v>
                </c:pt>
                <c:pt idx="653">
                  <c:v>38153</c:v>
                </c:pt>
                <c:pt idx="654">
                  <c:v>38154</c:v>
                </c:pt>
                <c:pt idx="655">
                  <c:v>38155</c:v>
                </c:pt>
                <c:pt idx="656">
                  <c:v>38156</c:v>
                </c:pt>
                <c:pt idx="657">
                  <c:v>38157</c:v>
                </c:pt>
                <c:pt idx="658">
                  <c:v>38158</c:v>
                </c:pt>
                <c:pt idx="659">
                  <c:v>38159</c:v>
                </c:pt>
                <c:pt idx="660">
                  <c:v>38160</c:v>
                </c:pt>
                <c:pt idx="661">
                  <c:v>38161</c:v>
                </c:pt>
                <c:pt idx="662">
                  <c:v>38162</c:v>
                </c:pt>
                <c:pt idx="663">
                  <c:v>38163</c:v>
                </c:pt>
                <c:pt idx="664">
                  <c:v>38164</c:v>
                </c:pt>
                <c:pt idx="665">
                  <c:v>38165</c:v>
                </c:pt>
                <c:pt idx="666">
                  <c:v>38166</c:v>
                </c:pt>
                <c:pt idx="667">
                  <c:v>38167</c:v>
                </c:pt>
                <c:pt idx="668">
                  <c:v>38168</c:v>
                </c:pt>
                <c:pt idx="669">
                  <c:v>38169</c:v>
                </c:pt>
                <c:pt idx="670">
                  <c:v>38170</c:v>
                </c:pt>
                <c:pt idx="671">
                  <c:v>38171</c:v>
                </c:pt>
                <c:pt idx="672">
                  <c:v>38172</c:v>
                </c:pt>
                <c:pt idx="673">
                  <c:v>38173</c:v>
                </c:pt>
                <c:pt idx="674">
                  <c:v>38174</c:v>
                </c:pt>
                <c:pt idx="675">
                  <c:v>38175</c:v>
                </c:pt>
                <c:pt idx="676">
                  <c:v>38176</c:v>
                </c:pt>
                <c:pt idx="677">
                  <c:v>38177</c:v>
                </c:pt>
                <c:pt idx="678">
                  <c:v>38178</c:v>
                </c:pt>
                <c:pt idx="679">
                  <c:v>38179</c:v>
                </c:pt>
                <c:pt idx="680">
                  <c:v>38180</c:v>
                </c:pt>
                <c:pt idx="681">
                  <c:v>38181</c:v>
                </c:pt>
                <c:pt idx="682">
                  <c:v>38182</c:v>
                </c:pt>
                <c:pt idx="683">
                  <c:v>38183</c:v>
                </c:pt>
                <c:pt idx="684">
                  <c:v>38184</c:v>
                </c:pt>
                <c:pt idx="685">
                  <c:v>38185</c:v>
                </c:pt>
                <c:pt idx="686">
                  <c:v>38186</c:v>
                </c:pt>
                <c:pt idx="687">
                  <c:v>38187</c:v>
                </c:pt>
                <c:pt idx="688">
                  <c:v>38188</c:v>
                </c:pt>
                <c:pt idx="689">
                  <c:v>38189</c:v>
                </c:pt>
                <c:pt idx="690">
                  <c:v>38190</c:v>
                </c:pt>
                <c:pt idx="691">
                  <c:v>38191</c:v>
                </c:pt>
                <c:pt idx="692">
                  <c:v>38192</c:v>
                </c:pt>
                <c:pt idx="693">
                  <c:v>38193</c:v>
                </c:pt>
                <c:pt idx="694">
                  <c:v>38194</c:v>
                </c:pt>
                <c:pt idx="695">
                  <c:v>38195</c:v>
                </c:pt>
                <c:pt idx="696">
                  <c:v>38196</c:v>
                </c:pt>
                <c:pt idx="697">
                  <c:v>38197</c:v>
                </c:pt>
                <c:pt idx="698">
                  <c:v>38198</c:v>
                </c:pt>
                <c:pt idx="699">
                  <c:v>38199</c:v>
                </c:pt>
                <c:pt idx="700">
                  <c:v>38200</c:v>
                </c:pt>
                <c:pt idx="701">
                  <c:v>38201</c:v>
                </c:pt>
                <c:pt idx="702">
                  <c:v>38202</c:v>
                </c:pt>
                <c:pt idx="703">
                  <c:v>38203</c:v>
                </c:pt>
                <c:pt idx="704">
                  <c:v>38204</c:v>
                </c:pt>
                <c:pt idx="705">
                  <c:v>38205</c:v>
                </c:pt>
                <c:pt idx="706">
                  <c:v>38206</c:v>
                </c:pt>
                <c:pt idx="707">
                  <c:v>38207</c:v>
                </c:pt>
                <c:pt idx="708">
                  <c:v>38208</c:v>
                </c:pt>
                <c:pt idx="709">
                  <c:v>38209</c:v>
                </c:pt>
                <c:pt idx="710">
                  <c:v>38210</c:v>
                </c:pt>
                <c:pt idx="711">
                  <c:v>38211</c:v>
                </c:pt>
                <c:pt idx="712">
                  <c:v>38212</c:v>
                </c:pt>
                <c:pt idx="713">
                  <c:v>38213</c:v>
                </c:pt>
                <c:pt idx="714">
                  <c:v>38214</c:v>
                </c:pt>
                <c:pt idx="715">
                  <c:v>38215</c:v>
                </c:pt>
                <c:pt idx="716">
                  <c:v>38216</c:v>
                </c:pt>
                <c:pt idx="717">
                  <c:v>38217</c:v>
                </c:pt>
                <c:pt idx="718">
                  <c:v>38218</c:v>
                </c:pt>
                <c:pt idx="719">
                  <c:v>38219</c:v>
                </c:pt>
                <c:pt idx="720">
                  <c:v>38220</c:v>
                </c:pt>
                <c:pt idx="721">
                  <c:v>38221</c:v>
                </c:pt>
                <c:pt idx="722">
                  <c:v>38222</c:v>
                </c:pt>
                <c:pt idx="723">
                  <c:v>38223</c:v>
                </c:pt>
                <c:pt idx="724">
                  <c:v>38224</c:v>
                </c:pt>
                <c:pt idx="725">
                  <c:v>38225</c:v>
                </c:pt>
                <c:pt idx="726">
                  <c:v>38226</c:v>
                </c:pt>
                <c:pt idx="727">
                  <c:v>38227</c:v>
                </c:pt>
                <c:pt idx="728">
                  <c:v>38228</c:v>
                </c:pt>
                <c:pt idx="729">
                  <c:v>38229</c:v>
                </c:pt>
                <c:pt idx="730">
                  <c:v>38230</c:v>
                </c:pt>
                <c:pt idx="731">
                  <c:v>38231</c:v>
                </c:pt>
                <c:pt idx="732">
                  <c:v>38232</c:v>
                </c:pt>
                <c:pt idx="733">
                  <c:v>38233</c:v>
                </c:pt>
                <c:pt idx="734">
                  <c:v>38234</c:v>
                </c:pt>
                <c:pt idx="735">
                  <c:v>38235</c:v>
                </c:pt>
                <c:pt idx="736">
                  <c:v>38236</c:v>
                </c:pt>
                <c:pt idx="737">
                  <c:v>38237</c:v>
                </c:pt>
                <c:pt idx="738">
                  <c:v>38238</c:v>
                </c:pt>
                <c:pt idx="739">
                  <c:v>38239</c:v>
                </c:pt>
                <c:pt idx="740">
                  <c:v>38240</c:v>
                </c:pt>
                <c:pt idx="741">
                  <c:v>38241</c:v>
                </c:pt>
                <c:pt idx="742">
                  <c:v>38242</c:v>
                </c:pt>
                <c:pt idx="743">
                  <c:v>38243</c:v>
                </c:pt>
                <c:pt idx="744">
                  <c:v>38244</c:v>
                </c:pt>
                <c:pt idx="745">
                  <c:v>38245</c:v>
                </c:pt>
                <c:pt idx="746">
                  <c:v>38246</c:v>
                </c:pt>
                <c:pt idx="747">
                  <c:v>38247</c:v>
                </c:pt>
                <c:pt idx="748">
                  <c:v>38248</c:v>
                </c:pt>
                <c:pt idx="749">
                  <c:v>38249</c:v>
                </c:pt>
                <c:pt idx="750">
                  <c:v>38250</c:v>
                </c:pt>
                <c:pt idx="751">
                  <c:v>38251</c:v>
                </c:pt>
                <c:pt idx="752">
                  <c:v>38252</c:v>
                </c:pt>
                <c:pt idx="753">
                  <c:v>38253</c:v>
                </c:pt>
                <c:pt idx="754">
                  <c:v>38254</c:v>
                </c:pt>
                <c:pt idx="755">
                  <c:v>38255</c:v>
                </c:pt>
                <c:pt idx="756">
                  <c:v>38256</c:v>
                </c:pt>
                <c:pt idx="757">
                  <c:v>38257</c:v>
                </c:pt>
                <c:pt idx="758">
                  <c:v>38258</c:v>
                </c:pt>
                <c:pt idx="759">
                  <c:v>38259</c:v>
                </c:pt>
                <c:pt idx="760">
                  <c:v>38260</c:v>
                </c:pt>
                <c:pt idx="761">
                  <c:v>38261</c:v>
                </c:pt>
                <c:pt idx="762">
                  <c:v>38262</c:v>
                </c:pt>
                <c:pt idx="763">
                  <c:v>38263</c:v>
                </c:pt>
                <c:pt idx="764">
                  <c:v>38264</c:v>
                </c:pt>
                <c:pt idx="765">
                  <c:v>38265</c:v>
                </c:pt>
                <c:pt idx="766">
                  <c:v>38266</c:v>
                </c:pt>
                <c:pt idx="767">
                  <c:v>38267</c:v>
                </c:pt>
                <c:pt idx="768">
                  <c:v>38268</c:v>
                </c:pt>
                <c:pt idx="769">
                  <c:v>38269</c:v>
                </c:pt>
                <c:pt idx="770">
                  <c:v>38270</c:v>
                </c:pt>
                <c:pt idx="771">
                  <c:v>38271</c:v>
                </c:pt>
                <c:pt idx="772">
                  <c:v>38272</c:v>
                </c:pt>
                <c:pt idx="773">
                  <c:v>38273</c:v>
                </c:pt>
                <c:pt idx="774">
                  <c:v>38274</c:v>
                </c:pt>
                <c:pt idx="775">
                  <c:v>38275</c:v>
                </c:pt>
                <c:pt idx="776">
                  <c:v>38276</c:v>
                </c:pt>
                <c:pt idx="777">
                  <c:v>38277</c:v>
                </c:pt>
                <c:pt idx="778">
                  <c:v>38278</c:v>
                </c:pt>
                <c:pt idx="779">
                  <c:v>38279</c:v>
                </c:pt>
                <c:pt idx="780">
                  <c:v>38280</c:v>
                </c:pt>
                <c:pt idx="781">
                  <c:v>38281</c:v>
                </c:pt>
                <c:pt idx="782">
                  <c:v>38282</c:v>
                </c:pt>
                <c:pt idx="783">
                  <c:v>38283</c:v>
                </c:pt>
                <c:pt idx="784">
                  <c:v>38284</c:v>
                </c:pt>
                <c:pt idx="785">
                  <c:v>38285</c:v>
                </c:pt>
                <c:pt idx="786">
                  <c:v>38286</c:v>
                </c:pt>
                <c:pt idx="787">
                  <c:v>38287</c:v>
                </c:pt>
                <c:pt idx="788">
                  <c:v>38288</c:v>
                </c:pt>
                <c:pt idx="789">
                  <c:v>38289</c:v>
                </c:pt>
                <c:pt idx="790">
                  <c:v>38290</c:v>
                </c:pt>
                <c:pt idx="791">
                  <c:v>38291</c:v>
                </c:pt>
                <c:pt idx="792">
                  <c:v>38292</c:v>
                </c:pt>
                <c:pt idx="793">
                  <c:v>38293</c:v>
                </c:pt>
                <c:pt idx="794">
                  <c:v>38294</c:v>
                </c:pt>
                <c:pt idx="795">
                  <c:v>38295</c:v>
                </c:pt>
                <c:pt idx="796">
                  <c:v>38296</c:v>
                </c:pt>
                <c:pt idx="797">
                  <c:v>38297</c:v>
                </c:pt>
                <c:pt idx="798">
                  <c:v>38298</c:v>
                </c:pt>
                <c:pt idx="799">
                  <c:v>38299</c:v>
                </c:pt>
                <c:pt idx="800">
                  <c:v>38300</c:v>
                </c:pt>
                <c:pt idx="801">
                  <c:v>38301</c:v>
                </c:pt>
                <c:pt idx="802">
                  <c:v>38302</c:v>
                </c:pt>
                <c:pt idx="803">
                  <c:v>38303</c:v>
                </c:pt>
                <c:pt idx="804">
                  <c:v>38304</c:v>
                </c:pt>
                <c:pt idx="805">
                  <c:v>38305</c:v>
                </c:pt>
                <c:pt idx="806">
                  <c:v>38306</c:v>
                </c:pt>
                <c:pt idx="807">
                  <c:v>38307</c:v>
                </c:pt>
                <c:pt idx="808">
                  <c:v>38308</c:v>
                </c:pt>
                <c:pt idx="809">
                  <c:v>38309</c:v>
                </c:pt>
                <c:pt idx="810">
                  <c:v>38310</c:v>
                </c:pt>
                <c:pt idx="811">
                  <c:v>38311</c:v>
                </c:pt>
                <c:pt idx="812">
                  <c:v>38312</c:v>
                </c:pt>
                <c:pt idx="813">
                  <c:v>38313</c:v>
                </c:pt>
                <c:pt idx="814">
                  <c:v>38314</c:v>
                </c:pt>
                <c:pt idx="815">
                  <c:v>38315</c:v>
                </c:pt>
                <c:pt idx="816">
                  <c:v>38316</c:v>
                </c:pt>
                <c:pt idx="817">
                  <c:v>38317</c:v>
                </c:pt>
                <c:pt idx="818">
                  <c:v>38318</c:v>
                </c:pt>
                <c:pt idx="819">
                  <c:v>38319</c:v>
                </c:pt>
                <c:pt idx="820">
                  <c:v>38320</c:v>
                </c:pt>
                <c:pt idx="821">
                  <c:v>38321</c:v>
                </c:pt>
                <c:pt idx="822">
                  <c:v>38322</c:v>
                </c:pt>
                <c:pt idx="823">
                  <c:v>38323</c:v>
                </c:pt>
                <c:pt idx="824">
                  <c:v>38324</c:v>
                </c:pt>
                <c:pt idx="825">
                  <c:v>38325</c:v>
                </c:pt>
                <c:pt idx="826">
                  <c:v>38326</c:v>
                </c:pt>
                <c:pt idx="827">
                  <c:v>38327</c:v>
                </c:pt>
                <c:pt idx="828">
                  <c:v>38328</c:v>
                </c:pt>
                <c:pt idx="829">
                  <c:v>38329</c:v>
                </c:pt>
                <c:pt idx="830">
                  <c:v>38330</c:v>
                </c:pt>
                <c:pt idx="831">
                  <c:v>38331</c:v>
                </c:pt>
                <c:pt idx="832">
                  <c:v>38332</c:v>
                </c:pt>
                <c:pt idx="833">
                  <c:v>38333</c:v>
                </c:pt>
                <c:pt idx="834">
                  <c:v>38334</c:v>
                </c:pt>
                <c:pt idx="835">
                  <c:v>38335</c:v>
                </c:pt>
                <c:pt idx="836">
                  <c:v>38336</c:v>
                </c:pt>
                <c:pt idx="837">
                  <c:v>38337</c:v>
                </c:pt>
                <c:pt idx="838">
                  <c:v>38338</c:v>
                </c:pt>
                <c:pt idx="839">
                  <c:v>38339</c:v>
                </c:pt>
                <c:pt idx="840">
                  <c:v>38340</c:v>
                </c:pt>
                <c:pt idx="841">
                  <c:v>38341</c:v>
                </c:pt>
                <c:pt idx="842">
                  <c:v>38342</c:v>
                </c:pt>
                <c:pt idx="843">
                  <c:v>38343</c:v>
                </c:pt>
                <c:pt idx="844">
                  <c:v>38344</c:v>
                </c:pt>
                <c:pt idx="845">
                  <c:v>38345</c:v>
                </c:pt>
                <c:pt idx="846">
                  <c:v>38346</c:v>
                </c:pt>
                <c:pt idx="847">
                  <c:v>38347</c:v>
                </c:pt>
                <c:pt idx="848">
                  <c:v>38348</c:v>
                </c:pt>
                <c:pt idx="849">
                  <c:v>38349</c:v>
                </c:pt>
                <c:pt idx="850">
                  <c:v>38350</c:v>
                </c:pt>
                <c:pt idx="851">
                  <c:v>38351</c:v>
                </c:pt>
                <c:pt idx="852">
                  <c:v>38352</c:v>
                </c:pt>
                <c:pt idx="853">
                  <c:v>38353</c:v>
                </c:pt>
                <c:pt idx="854">
                  <c:v>38354</c:v>
                </c:pt>
                <c:pt idx="855">
                  <c:v>38355</c:v>
                </c:pt>
                <c:pt idx="856">
                  <c:v>38356</c:v>
                </c:pt>
                <c:pt idx="857">
                  <c:v>38357</c:v>
                </c:pt>
                <c:pt idx="858">
                  <c:v>38358</c:v>
                </c:pt>
                <c:pt idx="859">
                  <c:v>38359</c:v>
                </c:pt>
                <c:pt idx="860">
                  <c:v>38360</c:v>
                </c:pt>
                <c:pt idx="861">
                  <c:v>38361</c:v>
                </c:pt>
                <c:pt idx="862">
                  <c:v>38362</c:v>
                </c:pt>
                <c:pt idx="863">
                  <c:v>38363</c:v>
                </c:pt>
                <c:pt idx="864">
                  <c:v>38364</c:v>
                </c:pt>
                <c:pt idx="865">
                  <c:v>38365</c:v>
                </c:pt>
                <c:pt idx="866">
                  <c:v>38366</c:v>
                </c:pt>
                <c:pt idx="867">
                  <c:v>38367</c:v>
                </c:pt>
                <c:pt idx="868">
                  <c:v>38368</c:v>
                </c:pt>
                <c:pt idx="869">
                  <c:v>38369</c:v>
                </c:pt>
                <c:pt idx="870">
                  <c:v>38370</c:v>
                </c:pt>
                <c:pt idx="871">
                  <c:v>38371</c:v>
                </c:pt>
                <c:pt idx="872">
                  <c:v>38372</c:v>
                </c:pt>
                <c:pt idx="873">
                  <c:v>38373</c:v>
                </c:pt>
                <c:pt idx="874">
                  <c:v>38374</c:v>
                </c:pt>
                <c:pt idx="875">
                  <c:v>38375</c:v>
                </c:pt>
                <c:pt idx="876">
                  <c:v>38376</c:v>
                </c:pt>
                <c:pt idx="877">
                  <c:v>38377</c:v>
                </c:pt>
                <c:pt idx="878">
                  <c:v>38378</c:v>
                </c:pt>
                <c:pt idx="879">
                  <c:v>38379</c:v>
                </c:pt>
                <c:pt idx="880">
                  <c:v>38380</c:v>
                </c:pt>
                <c:pt idx="881">
                  <c:v>38381</c:v>
                </c:pt>
                <c:pt idx="882">
                  <c:v>38382</c:v>
                </c:pt>
                <c:pt idx="883">
                  <c:v>38383</c:v>
                </c:pt>
                <c:pt idx="884">
                  <c:v>38384</c:v>
                </c:pt>
                <c:pt idx="885">
                  <c:v>38385</c:v>
                </c:pt>
                <c:pt idx="886">
                  <c:v>38386</c:v>
                </c:pt>
                <c:pt idx="887">
                  <c:v>38387</c:v>
                </c:pt>
                <c:pt idx="888">
                  <c:v>38388</c:v>
                </c:pt>
                <c:pt idx="889">
                  <c:v>38389</c:v>
                </c:pt>
                <c:pt idx="890">
                  <c:v>38390</c:v>
                </c:pt>
                <c:pt idx="891">
                  <c:v>38391</c:v>
                </c:pt>
                <c:pt idx="892">
                  <c:v>38392</c:v>
                </c:pt>
                <c:pt idx="893">
                  <c:v>38393</c:v>
                </c:pt>
                <c:pt idx="894">
                  <c:v>38394</c:v>
                </c:pt>
                <c:pt idx="895">
                  <c:v>38395</c:v>
                </c:pt>
                <c:pt idx="896">
                  <c:v>38396</c:v>
                </c:pt>
                <c:pt idx="897">
                  <c:v>38397</c:v>
                </c:pt>
                <c:pt idx="898">
                  <c:v>38398</c:v>
                </c:pt>
                <c:pt idx="899">
                  <c:v>38399</c:v>
                </c:pt>
                <c:pt idx="900">
                  <c:v>38400</c:v>
                </c:pt>
                <c:pt idx="901">
                  <c:v>38401</c:v>
                </c:pt>
                <c:pt idx="902">
                  <c:v>38402</c:v>
                </c:pt>
                <c:pt idx="903">
                  <c:v>38403</c:v>
                </c:pt>
                <c:pt idx="904">
                  <c:v>38404</c:v>
                </c:pt>
                <c:pt idx="905">
                  <c:v>38405</c:v>
                </c:pt>
                <c:pt idx="906">
                  <c:v>38406</c:v>
                </c:pt>
                <c:pt idx="907">
                  <c:v>38407</c:v>
                </c:pt>
                <c:pt idx="908">
                  <c:v>38408</c:v>
                </c:pt>
                <c:pt idx="909">
                  <c:v>38409</c:v>
                </c:pt>
                <c:pt idx="910">
                  <c:v>38410</c:v>
                </c:pt>
                <c:pt idx="911">
                  <c:v>38411</c:v>
                </c:pt>
                <c:pt idx="912">
                  <c:v>38412</c:v>
                </c:pt>
                <c:pt idx="913">
                  <c:v>38413</c:v>
                </c:pt>
                <c:pt idx="914">
                  <c:v>38414</c:v>
                </c:pt>
                <c:pt idx="915">
                  <c:v>38415</c:v>
                </c:pt>
                <c:pt idx="916">
                  <c:v>38416</c:v>
                </c:pt>
                <c:pt idx="917">
                  <c:v>38417</c:v>
                </c:pt>
                <c:pt idx="918">
                  <c:v>38418</c:v>
                </c:pt>
                <c:pt idx="919">
                  <c:v>38419</c:v>
                </c:pt>
                <c:pt idx="920">
                  <c:v>38420</c:v>
                </c:pt>
                <c:pt idx="921">
                  <c:v>38421</c:v>
                </c:pt>
                <c:pt idx="922">
                  <c:v>38422</c:v>
                </c:pt>
                <c:pt idx="923">
                  <c:v>38423</c:v>
                </c:pt>
                <c:pt idx="924">
                  <c:v>38424</c:v>
                </c:pt>
                <c:pt idx="925">
                  <c:v>38425</c:v>
                </c:pt>
                <c:pt idx="926">
                  <c:v>38426</c:v>
                </c:pt>
                <c:pt idx="927">
                  <c:v>38427</c:v>
                </c:pt>
                <c:pt idx="928">
                  <c:v>38428</c:v>
                </c:pt>
                <c:pt idx="929">
                  <c:v>38429</c:v>
                </c:pt>
                <c:pt idx="930">
                  <c:v>38430</c:v>
                </c:pt>
                <c:pt idx="931">
                  <c:v>38431</c:v>
                </c:pt>
                <c:pt idx="932">
                  <c:v>38432</c:v>
                </c:pt>
                <c:pt idx="933">
                  <c:v>38433</c:v>
                </c:pt>
                <c:pt idx="934">
                  <c:v>38434</c:v>
                </c:pt>
                <c:pt idx="935">
                  <c:v>38435</c:v>
                </c:pt>
                <c:pt idx="936">
                  <c:v>38436</c:v>
                </c:pt>
                <c:pt idx="937">
                  <c:v>38437</c:v>
                </c:pt>
                <c:pt idx="938">
                  <c:v>38438</c:v>
                </c:pt>
                <c:pt idx="939">
                  <c:v>38439</c:v>
                </c:pt>
                <c:pt idx="940">
                  <c:v>38440</c:v>
                </c:pt>
                <c:pt idx="941">
                  <c:v>38441</c:v>
                </c:pt>
                <c:pt idx="942">
                  <c:v>38442</c:v>
                </c:pt>
                <c:pt idx="943">
                  <c:v>38443</c:v>
                </c:pt>
                <c:pt idx="944">
                  <c:v>38444</c:v>
                </c:pt>
                <c:pt idx="945">
                  <c:v>38445</c:v>
                </c:pt>
                <c:pt idx="946">
                  <c:v>38446</c:v>
                </c:pt>
                <c:pt idx="947">
                  <c:v>38447</c:v>
                </c:pt>
                <c:pt idx="948">
                  <c:v>38448</c:v>
                </c:pt>
                <c:pt idx="949">
                  <c:v>38449</c:v>
                </c:pt>
                <c:pt idx="950">
                  <c:v>38450</c:v>
                </c:pt>
                <c:pt idx="951">
                  <c:v>38451</c:v>
                </c:pt>
                <c:pt idx="952">
                  <c:v>38452</c:v>
                </c:pt>
                <c:pt idx="953">
                  <c:v>38453</c:v>
                </c:pt>
                <c:pt idx="954">
                  <c:v>38454</c:v>
                </c:pt>
                <c:pt idx="955">
                  <c:v>38455</c:v>
                </c:pt>
                <c:pt idx="956">
                  <c:v>38456</c:v>
                </c:pt>
                <c:pt idx="957">
                  <c:v>38457</c:v>
                </c:pt>
                <c:pt idx="958">
                  <c:v>38458</c:v>
                </c:pt>
                <c:pt idx="959">
                  <c:v>38459</c:v>
                </c:pt>
                <c:pt idx="960">
                  <c:v>38460</c:v>
                </c:pt>
                <c:pt idx="961">
                  <c:v>38461</c:v>
                </c:pt>
                <c:pt idx="962">
                  <c:v>38462</c:v>
                </c:pt>
                <c:pt idx="963">
                  <c:v>38463</c:v>
                </c:pt>
                <c:pt idx="964">
                  <c:v>38464</c:v>
                </c:pt>
                <c:pt idx="965">
                  <c:v>38465</c:v>
                </c:pt>
                <c:pt idx="966">
                  <c:v>38466</c:v>
                </c:pt>
                <c:pt idx="967">
                  <c:v>38467</c:v>
                </c:pt>
                <c:pt idx="968">
                  <c:v>38468</c:v>
                </c:pt>
                <c:pt idx="969">
                  <c:v>38469</c:v>
                </c:pt>
                <c:pt idx="970">
                  <c:v>38470</c:v>
                </c:pt>
                <c:pt idx="971">
                  <c:v>38471</c:v>
                </c:pt>
                <c:pt idx="972">
                  <c:v>38472</c:v>
                </c:pt>
                <c:pt idx="973">
                  <c:v>38473</c:v>
                </c:pt>
                <c:pt idx="974">
                  <c:v>38474</c:v>
                </c:pt>
                <c:pt idx="975">
                  <c:v>38475</c:v>
                </c:pt>
                <c:pt idx="976">
                  <c:v>38476</c:v>
                </c:pt>
                <c:pt idx="977">
                  <c:v>38477</c:v>
                </c:pt>
                <c:pt idx="978">
                  <c:v>38478</c:v>
                </c:pt>
                <c:pt idx="979">
                  <c:v>38479</c:v>
                </c:pt>
                <c:pt idx="980">
                  <c:v>38480</c:v>
                </c:pt>
                <c:pt idx="981">
                  <c:v>38481</c:v>
                </c:pt>
                <c:pt idx="982">
                  <c:v>38482</c:v>
                </c:pt>
                <c:pt idx="983">
                  <c:v>38483</c:v>
                </c:pt>
                <c:pt idx="984">
                  <c:v>38484</c:v>
                </c:pt>
                <c:pt idx="985">
                  <c:v>38485</c:v>
                </c:pt>
                <c:pt idx="986">
                  <c:v>38486</c:v>
                </c:pt>
                <c:pt idx="987">
                  <c:v>38487</c:v>
                </c:pt>
                <c:pt idx="988">
                  <c:v>38488</c:v>
                </c:pt>
                <c:pt idx="989">
                  <c:v>38489</c:v>
                </c:pt>
                <c:pt idx="990">
                  <c:v>38490</c:v>
                </c:pt>
                <c:pt idx="991">
                  <c:v>38491</c:v>
                </c:pt>
                <c:pt idx="992">
                  <c:v>38492</c:v>
                </c:pt>
                <c:pt idx="993">
                  <c:v>38493</c:v>
                </c:pt>
                <c:pt idx="994">
                  <c:v>38494</c:v>
                </c:pt>
                <c:pt idx="995">
                  <c:v>38495</c:v>
                </c:pt>
                <c:pt idx="996">
                  <c:v>38496</c:v>
                </c:pt>
                <c:pt idx="997">
                  <c:v>38497</c:v>
                </c:pt>
                <c:pt idx="998">
                  <c:v>38498</c:v>
                </c:pt>
                <c:pt idx="999">
                  <c:v>38499</c:v>
                </c:pt>
                <c:pt idx="1000">
                  <c:v>38500</c:v>
                </c:pt>
                <c:pt idx="1001">
                  <c:v>38501</c:v>
                </c:pt>
                <c:pt idx="1002">
                  <c:v>38502</c:v>
                </c:pt>
                <c:pt idx="1003">
                  <c:v>38503</c:v>
                </c:pt>
                <c:pt idx="1004">
                  <c:v>38504</c:v>
                </c:pt>
                <c:pt idx="1005">
                  <c:v>38505</c:v>
                </c:pt>
                <c:pt idx="1006">
                  <c:v>38506</c:v>
                </c:pt>
                <c:pt idx="1007">
                  <c:v>38507</c:v>
                </c:pt>
                <c:pt idx="1008">
                  <c:v>38508</c:v>
                </c:pt>
                <c:pt idx="1009">
                  <c:v>38509</c:v>
                </c:pt>
                <c:pt idx="1010">
                  <c:v>38510</c:v>
                </c:pt>
                <c:pt idx="1011">
                  <c:v>38511</c:v>
                </c:pt>
                <c:pt idx="1012">
                  <c:v>38512</c:v>
                </c:pt>
                <c:pt idx="1013">
                  <c:v>38513</c:v>
                </c:pt>
                <c:pt idx="1014">
                  <c:v>38514</c:v>
                </c:pt>
                <c:pt idx="1015">
                  <c:v>38515</c:v>
                </c:pt>
                <c:pt idx="1016">
                  <c:v>38516</c:v>
                </c:pt>
                <c:pt idx="1017">
                  <c:v>38517</c:v>
                </c:pt>
                <c:pt idx="1018">
                  <c:v>38518</c:v>
                </c:pt>
                <c:pt idx="1019">
                  <c:v>38519</c:v>
                </c:pt>
                <c:pt idx="1020">
                  <c:v>38520</c:v>
                </c:pt>
                <c:pt idx="1021">
                  <c:v>38521</c:v>
                </c:pt>
                <c:pt idx="1022">
                  <c:v>38522</c:v>
                </c:pt>
                <c:pt idx="1023">
                  <c:v>38523</c:v>
                </c:pt>
                <c:pt idx="1024">
                  <c:v>38524</c:v>
                </c:pt>
                <c:pt idx="1025">
                  <c:v>38525</c:v>
                </c:pt>
                <c:pt idx="1026">
                  <c:v>38526</c:v>
                </c:pt>
                <c:pt idx="1027">
                  <c:v>38527</c:v>
                </c:pt>
                <c:pt idx="1028">
                  <c:v>38528</c:v>
                </c:pt>
                <c:pt idx="1029">
                  <c:v>38529</c:v>
                </c:pt>
                <c:pt idx="1030">
                  <c:v>38530</c:v>
                </c:pt>
                <c:pt idx="1031">
                  <c:v>38531</c:v>
                </c:pt>
                <c:pt idx="1032">
                  <c:v>38532</c:v>
                </c:pt>
                <c:pt idx="1033">
                  <c:v>38533</c:v>
                </c:pt>
                <c:pt idx="1034">
                  <c:v>38534</c:v>
                </c:pt>
                <c:pt idx="1035">
                  <c:v>38535</c:v>
                </c:pt>
                <c:pt idx="1036">
                  <c:v>38536</c:v>
                </c:pt>
                <c:pt idx="1037">
                  <c:v>38537</c:v>
                </c:pt>
                <c:pt idx="1038">
                  <c:v>38538</c:v>
                </c:pt>
                <c:pt idx="1039">
                  <c:v>38539</c:v>
                </c:pt>
                <c:pt idx="1040">
                  <c:v>38540</c:v>
                </c:pt>
                <c:pt idx="1041">
                  <c:v>38541</c:v>
                </c:pt>
                <c:pt idx="1042">
                  <c:v>38542</c:v>
                </c:pt>
                <c:pt idx="1043">
                  <c:v>38543</c:v>
                </c:pt>
                <c:pt idx="1044">
                  <c:v>38544</c:v>
                </c:pt>
                <c:pt idx="1045">
                  <c:v>38545</c:v>
                </c:pt>
                <c:pt idx="1046">
                  <c:v>38546</c:v>
                </c:pt>
                <c:pt idx="1047">
                  <c:v>38547</c:v>
                </c:pt>
                <c:pt idx="1048">
                  <c:v>38548</c:v>
                </c:pt>
                <c:pt idx="1049">
                  <c:v>38549</c:v>
                </c:pt>
                <c:pt idx="1050">
                  <c:v>38550</c:v>
                </c:pt>
                <c:pt idx="1051">
                  <c:v>38551</c:v>
                </c:pt>
                <c:pt idx="1052">
                  <c:v>38552</c:v>
                </c:pt>
                <c:pt idx="1053">
                  <c:v>38553</c:v>
                </c:pt>
                <c:pt idx="1054">
                  <c:v>38554</c:v>
                </c:pt>
                <c:pt idx="1055">
                  <c:v>38555</c:v>
                </c:pt>
                <c:pt idx="1056">
                  <c:v>38556</c:v>
                </c:pt>
                <c:pt idx="1057">
                  <c:v>38557</c:v>
                </c:pt>
                <c:pt idx="1058">
                  <c:v>38558</c:v>
                </c:pt>
                <c:pt idx="1059">
                  <c:v>38559</c:v>
                </c:pt>
                <c:pt idx="1060">
                  <c:v>38560</c:v>
                </c:pt>
                <c:pt idx="1061">
                  <c:v>38561</c:v>
                </c:pt>
                <c:pt idx="1062">
                  <c:v>38562</c:v>
                </c:pt>
                <c:pt idx="1063">
                  <c:v>38563</c:v>
                </c:pt>
                <c:pt idx="1064">
                  <c:v>38564</c:v>
                </c:pt>
                <c:pt idx="1065">
                  <c:v>38565</c:v>
                </c:pt>
                <c:pt idx="1066">
                  <c:v>38566</c:v>
                </c:pt>
                <c:pt idx="1067">
                  <c:v>38567</c:v>
                </c:pt>
                <c:pt idx="1068">
                  <c:v>38568</c:v>
                </c:pt>
                <c:pt idx="1069">
                  <c:v>38569</c:v>
                </c:pt>
                <c:pt idx="1070">
                  <c:v>38570</c:v>
                </c:pt>
                <c:pt idx="1071">
                  <c:v>38571</c:v>
                </c:pt>
                <c:pt idx="1072">
                  <c:v>38572</c:v>
                </c:pt>
                <c:pt idx="1073">
                  <c:v>38573</c:v>
                </c:pt>
                <c:pt idx="1074">
                  <c:v>38574</c:v>
                </c:pt>
                <c:pt idx="1075">
                  <c:v>38575</c:v>
                </c:pt>
                <c:pt idx="1076">
                  <c:v>38576</c:v>
                </c:pt>
                <c:pt idx="1077">
                  <c:v>38577</c:v>
                </c:pt>
                <c:pt idx="1078">
                  <c:v>38578</c:v>
                </c:pt>
                <c:pt idx="1079">
                  <c:v>38579</c:v>
                </c:pt>
                <c:pt idx="1080">
                  <c:v>38580</c:v>
                </c:pt>
                <c:pt idx="1081">
                  <c:v>38581</c:v>
                </c:pt>
                <c:pt idx="1082">
                  <c:v>38582</c:v>
                </c:pt>
                <c:pt idx="1083">
                  <c:v>38583</c:v>
                </c:pt>
                <c:pt idx="1084">
                  <c:v>38584</c:v>
                </c:pt>
                <c:pt idx="1085">
                  <c:v>38585</c:v>
                </c:pt>
                <c:pt idx="1086">
                  <c:v>38586</c:v>
                </c:pt>
                <c:pt idx="1087">
                  <c:v>38587</c:v>
                </c:pt>
                <c:pt idx="1088">
                  <c:v>38588</c:v>
                </c:pt>
                <c:pt idx="1089">
                  <c:v>38589</c:v>
                </c:pt>
                <c:pt idx="1090">
                  <c:v>38590</c:v>
                </c:pt>
                <c:pt idx="1091">
                  <c:v>38591</c:v>
                </c:pt>
                <c:pt idx="1092">
                  <c:v>38592</c:v>
                </c:pt>
                <c:pt idx="1093">
                  <c:v>38593</c:v>
                </c:pt>
                <c:pt idx="1094">
                  <c:v>38594</c:v>
                </c:pt>
                <c:pt idx="1095">
                  <c:v>38595</c:v>
                </c:pt>
                <c:pt idx="1096">
                  <c:v>38596</c:v>
                </c:pt>
                <c:pt idx="1097">
                  <c:v>38597</c:v>
                </c:pt>
                <c:pt idx="1098">
                  <c:v>38598</c:v>
                </c:pt>
                <c:pt idx="1099">
                  <c:v>38599</c:v>
                </c:pt>
                <c:pt idx="1100">
                  <c:v>38600</c:v>
                </c:pt>
                <c:pt idx="1101">
                  <c:v>38601</c:v>
                </c:pt>
                <c:pt idx="1102">
                  <c:v>38602</c:v>
                </c:pt>
                <c:pt idx="1103">
                  <c:v>38603</c:v>
                </c:pt>
                <c:pt idx="1104">
                  <c:v>38604</c:v>
                </c:pt>
                <c:pt idx="1105">
                  <c:v>38605</c:v>
                </c:pt>
                <c:pt idx="1106">
                  <c:v>38606</c:v>
                </c:pt>
                <c:pt idx="1107">
                  <c:v>38607</c:v>
                </c:pt>
                <c:pt idx="1108">
                  <c:v>38608</c:v>
                </c:pt>
                <c:pt idx="1109">
                  <c:v>38609</c:v>
                </c:pt>
                <c:pt idx="1110">
                  <c:v>38610</c:v>
                </c:pt>
                <c:pt idx="1111">
                  <c:v>38611</c:v>
                </c:pt>
                <c:pt idx="1112">
                  <c:v>38612</c:v>
                </c:pt>
                <c:pt idx="1113">
                  <c:v>38613</c:v>
                </c:pt>
                <c:pt idx="1114">
                  <c:v>38614</c:v>
                </c:pt>
                <c:pt idx="1115">
                  <c:v>38615</c:v>
                </c:pt>
                <c:pt idx="1116">
                  <c:v>38616</c:v>
                </c:pt>
                <c:pt idx="1117">
                  <c:v>38617</c:v>
                </c:pt>
                <c:pt idx="1118">
                  <c:v>38618</c:v>
                </c:pt>
                <c:pt idx="1119">
                  <c:v>38619</c:v>
                </c:pt>
                <c:pt idx="1120">
                  <c:v>38620</c:v>
                </c:pt>
                <c:pt idx="1121">
                  <c:v>38621</c:v>
                </c:pt>
                <c:pt idx="1122">
                  <c:v>38622</c:v>
                </c:pt>
                <c:pt idx="1123">
                  <c:v>38623</c:v>
                </c:pt>
                <c:pt idx="1124">
                  <c:v>38624</c:v>
                </c:pt>
                <c:pt idx="1125">
                  <c:v>38625</c:v>
                </c:pt>
                <c:pt idx="1126">
                  <c:v>38626</c:v>
                </c:pt>
                <c:pt idx="1127">
                  <c:v>38627</c:v>
                </c:pt>
                <c:pt idx="1128">
                  <c:v>38628</c:v>
                </c:pt>
                <c:pt idx="1129">
                  <c:v>38629</c:v>
                </c:pt>
                <c:pt idx="1130">
                  <c:v>38630</c:v>
                </c:pt>
                <c:pt idx="1131">
                  <c:v>38631</c:v>
                </c:pt>
                <c:pt idx="1132">
                  <c:v>38632</c:v>
                </c:pt>
                <c:pt idx="1133">
                  <c:v>38633</c:v>
                </c:pt>
                <c:pt idx="1134">
                  <c:v>38634</c:v>
                </c:pt>
                <c:pt idx="1135">
                  <c:v>38635</c:v>
                </c:pt>
                <c:pt idx="1136">
                  <c:v>38636</c:v>
                </c:pt>
                <c:pt idx="1137">
                  <c:v>38637</c:v>
                </c:pt>
                <c:pt idx="1138">
                  <c:v>38638</c:v>
                </c:pt>
                <c:pt idx="1139">
                  <c:v>38639</c:v>
                </c:pt>
                <c:pt idx="1140">
                  <c:v>38640</c:v>
                </c:pt>
                <c:pt idx="1141">
                  <c:v>38641</c:v>
                </c:pt>
                <c:pt idx="1142">
                  <c:v>38642</c:v>
                </c:pt>
                <c:pt idx="1143">
                  <c:v>38643</c:v>
                </c:pt>
                <c:pt idx="1144">
                  <c:v>38644</c:v>
                </c:pt>
                <c:pt idx="1145">
                  <c:v>38645</c:v>
                </c:pt>
                <c:pt idx="1146">
                  <c:v>38646</c:v>
                </c:pt>
                <c:pt idx="1147">
                  <c:v>38647</c:v>
                </c:pt>
                <c:pt idx="1148">
                  <c:v>38648</c:v>
                </c:pt>
                <c:pt idx="1149">
                  <c:v>38649</c:v>
                </c:pt>
                <c:pt idx="1150">
                  <c:v>38650</c:v>
                </c:pt>
                <c:pt idx="1151">
                  <c:v>38651</c:v>
                </c:pt>
                <c:pt idx="1152">
                  <c:v>38652</c:v>
                </c:pt>
                <c:pt idx="1153">
                  <c:v>38653</c:v>
                </c:pt>
                <c:pt idx="1154">
                  <c:v>38654</c:v>
                </c:pt>
                <c:pt idx="1155">
                  <c:v>38655</c:v>
                </c:pt>
                <c:pt idx="1156">
                  <c:v>38656</c:v>
                </c:pt>
                <c:pt idx="1157">
                  <c:v>38657</c:v>
                </c:pt>
                <c:pt idx="1158">
                  <c:v>38658</c:v>
                </c:pt>
                <c:pt idx="1159">
                  <c:v>38659</c:v>
                </c:pt>
                <c:pt idx="1160">
                  <c:v>38660</c:v>
                </c:pt>
                <c:pt idx="1161">
                  <c:v>38661</c:v>
                </c:pt>
                <c:pt idx="1162">
                  <c:v>38662</c:v>
                </c:pt>
                <c:pt idx="1163">
                  <c:v>38663</c:v>
                </c:pt>
                <c:pt idx="1164">
                  <c:v>38664</c:v>
                </c:pt>
                <c:pt idx="1165">
                  <c:v>38665</c:v>
                </c:pt>
                <c:pt idx="1166">
                  <c:v>38666</c:v>
                </c:pt>
                <c:pt idx="1167">
                  <c:v>38667</c:v>
                </c:pt>
                <c:pt idx="1168">
                  <c:v>38668</c:v>
                </c:pt>
                <c:pt idx="1169">
                  <c:v>38669</c:v>
                </c:pt>
                <c:pt idx="1170">
                  <c:v>38670</c:v>
                </c:pt>
                <c:pt idx="1171">
                  <c:v>38671</c:v>
                </c:pt>
                <c:pt idx="1172">
                  <c:v>38672</c:v>
                </c:pt>
                <c:pt idx="1173">
                  <c:v>38673</c:v>
                </c:pt>
                <c:pt idx="1174">
                  <c:v>38674</c:v>
                </c:pt>
                <c:pt idx="1175">
                  <c:v>38675</c:v>
                </c:pt>
                <c:pt idx="1176">
                  <c:v>38676</c:v>
                </c:pt>
                <c:pt idx="1177">
                  <c:v>38677</c:v>
                </c:pt>
                <c:pt idx="1178">
                  <c:v>38678</c:v>
                </c:pt>
                <c:pt idx="1179">
                  <c:v>38679</c:v>
                </c:pt>
                <c:pt idx="1180">
                  <c:v>38680</c:v>
                </c:pt>
                <c:pt idx="1181">
                  <c:v>38681</c:v>
                </c:pt>
                <c:pt idx="1182">
                  <c:v>38682</c:v>
                </c:pt>
                <c:pt idx="1183">
                  <c:v>38683</c:v>
                </c:pt>
                <c:pt idx="1184">
                  <c:v>38684</c:v>
                </c:pt>
                <c:pt idx="1185">
                  <c:v>38685</c:v>
                </c:pt>
                <c:pt idx="1186">
                  <c:v>38686</c:v>
                </c:pt>
                <c:pt idx="1187">
                  <c:v>38687</c:v>
                </c:pt>
                <c:pt idx="1188">
                  <c:v>38688</c:v>
                </c:pt>
                <c:pt idx="1189">
                  <c:v>38689</c:v>
                </c:pt>
                <c:pt idx="1190">
                  <c:v>38690</c:v>
                </c:pt>
                <c:pt idx="1191">
                  <c:v>38691</c:v>
                </c:pt>
                <c:pt idx="1192">
                  <c:v>38692</c:v>
                </c:pt>
                <c:pt idx="1193">
                  <c:v>38693</c:v>
                </c:pt>
                <c:pt idx="1194">
                  <c:v>38694</c:v>
                </c:pt>
                <c:pt idx="1195">
                  <c:v>38695</c:v>
                </c:pt>
                <c:pt idx="1196">
                  <c:v>38696</c:v>
                </c:pt>
                <c:pt idx="1197">
                  <c:v>38697</c:v>
                </c:pt>
                <c:pt idx="1198">
                  <c:v>38698</c:v>
                </c:pt>
                <c:pt idx="1199">
                  <c:v>38699</c:v>
                </c:pt>
                <c:pt idx="1200">
                  <c:v>38700</c:v>
                </c:pt>
                <c:pt idx="1201">
                  <c:v>38701</c:v>
                </c:pt>
                <c:pt idx="1202">
                  <c:v>38702</c:v>
                </c:pt>
                <c:pt idx="1203">
                  <c:v>38703</c:v>
                </c:pt>
                <c:pt idx="1204">
                  <c:v>38704</c:v>
                </c:pt>
                <c:pt idx="1205">
                  <c:v>38705</c:v>
                </c:pt>
                <c:pt idx="1206">
                  <c:v>38706</c:v>
                </c:pt>
                <c:pt idx="1207">
                  <c:v>38707</c:v>
                </c:pt>
                <c:pt idx="1208">
                  <c:v>38708</c:v>
                </c:pt>
                <c:pt idx="1209">
                  <c:v>38709</c:v>
                </c:pt>
                <c:pt idx="1210">
                  <c:v>38710</c:v>
                </c:pt>
                <c:pt idx="1211">
                  <c:v>38711</c:v>
                </c:pt>
                <c:pt idx="1212">
                  <c:v>38712</c:v>
                </c:pt>
                <c:pt idx="1213">
                  <c:v>38713</c:v>
                </c:pt>
                <c:pt idx="1214">
                  <c:v>38714</c:v>
                </c:pt>
                <c:pt idx="1215">
                  <c:v>38715</c:v>
                </c:pt>
                <c:pt idx="1216">
                  <c:v>38716</c:v>
                </c:pt>
                <c:pt idx="1217">
                  <c:v>38717</c:v>
                </c:pt>
                <c:pt idx="1218" formatCode="m/d/yyyy">
                  <c:v>38718</c:v>
                </c:pt>
                <c:pt idx="1219" formatCode="m/d/yyyy">
                  <c:v>38719</c:v>
                </c:pt>
                <c:pt idx="1220" formatCode="m/d/yyyy">
                  <c:v>38720</c:v>
                </c:pt>
                <c:pt idx="1221" formatCode="m/d/yyyy">
                  <c:v>38721</c:v>
                </c:pt>
                <c:pt idx="1222" formatCode="m/d/yyyy">
                  <c:v>38722</c:v>
                </c:pt>
                <c:pt idx="1223" formatCode="m/d/yyyy">
                  <c:v>38723</c:v>
                </c:pt>
                <c:pt idx="1224" formatCode="m/d/yyyy">
                  <c:v>38724</c:v>
                </c:pt>
                <c:pt idx="1225" formatCode="m/d/yyyy">
                  <c:v>38725</c:v>
                </c:pt>
                <c:pt idx="1226" formatCode="m/d/yyyy">
                  <c:v>38726</c:v>
                </c:pt>
                <c:pt idx="1227" formatCode="m/d/yyyy">
                  <c:v>38727</c:v>
                </c:pt>
                <c:pt idx="1228" formatCode="m/d/yyyy">
                  <c:v>38728</c:v>
                </c:pt>
                <c:pt idx="1229" formatCode="m/d/yyyy">
                  <c:v>38729</c:v>
                </c:pt>
                <c:pt idx="1230" formatCode="m/d/yyyy">
                  <c:v>38730</c:v>
                </c:pt>
                <c:pt idx="1231" formatCode="m/d/yyyy">
                  <c:v>38731</c:v>
                </c:pt>
                <c:pt idx="1232" formatCode="m/d/yyyy">
                  <c:v>38732</c:v>
                </c:pt>
                <c:pt idx="1233" formatCode="m/d/yyyy">
                  <c:v>38733</c:v>
                </c:pt>
                <c:pt idx="1234" formatCode="m/d/yyyy">
                  <c:v>38734</c:v>
                </c:pt>
                <c:pt idx="1235" formatCode="m/d/yyyy">
                  <c:v>38735</c:v>
                </c:pt>
                <c:pt idx="1236" formatCode="m/d/yyyy">
                  <c:v>38736</c:v>
                </c:pt>
                <c:pt idx="1237" formatCode="m/d/yyyy">
                  <c:v>38737</c:v>
                </c:pt>
                <c:pt idx="1238" formatCode="m/d/yyyy">
                  <c:v>38738</c:v>
                </c:pt>
                <c:pt idx="1239" formatCode="m/d/yyyy">
                  <c:v>38739</c:v>
                </c:pt>
                <c:pt idx="1240" formatCode="m/d/yyyy">
                  <c:v>38740</c:v>
                </c:pt>
                <c:pt idx="1241" formatCode="m/d/yyyy">
                  <c:v>38741</c:v>
                </c:pt>
                <c:pt idx="1242" formatCode="m/d/yyyy">
                  <c:v>38742</c:v>
                </c:pt>
                <c:pt idx="1243" formatCode="m/d/yyyy">
                  <c:v>38743</c:v>
                </c:pt>
                <c:pt idx="1244" formatCode="m/d/yyyy">
                  <c:v>38744</c:v>
                </c:pt>
                <c:pt idx="1245" formatCode="m/d/yyyy">
                  <c:v>38745</c:v>
                </c:pt>
                <c:pt idx="1246" formatCode="m/d/yyyy">
                  <c:v>38746</c:v>
                </c:pt>
                <c:pt idx="1247" formatCode="m/d/yyyy">
                  <c:v>38747</c:v>
                </c:pt>
                <c:pt idx="1248" formatCode="m/d/yyyy">
                  <c:v>38748</c:v>
                </c:pt>
                <c:pt idx="1249" formatCode="m/d/yyyy">
                  <c:v>38749</c:v>
                </c:pt>
                <c:pt idx="1250" formatCode="m/d/yyyy">
                  <c:v>38750</c:v>
                </c:pt>
                <c:pt idx="1251" formatCode="m/d/yyyy">
                  <c:v>38751</c:v>
                </c:pt>
                <c:pt idx="1252" formatCode="m/d/yyyy">
                  <c:v>38752</c:v>
                </c:pt>
                <c:pt idx="1253" formatCode="m/d/yyyy">
                  <c:v>38753</c:v>
                </c:pt>
                <c:pt idx="1254" formatCode="m/d/yyyy">
                  <c:v>38754</c:v>
                </c:pt>
                <c:pt idx="1255" formatCode="m/d/yyyy">
                  <c:v>38755</c:v>
                </c:pt>
                <c:pt idx="1256" formatCode="m/d/yyyy">
                  <c:v>38756</c:v>
                </c:pt>
                <c:pt idx="1257" formatCode="m/d/yyyy">
                  <c:v>38757</c:v>
                </c:pt>
                <c:pt idx="1258" formatCode="m/d/yyyy">
                  <c:v>38758</c:v>
                </c:pt>
                <c:pt idx="1259" formatCode="m/d/yyyy">
                  <c:v>38759</c:v>
                </c:pt>
                <c:pt idx="1260" formatCode="m/d/yyyy">
                  <c:v>38760</c:v>
                </c:pt>
                <c:pt idx="1261" formatCode="m/d/yyyy">
                  <c:v>38761</c:v>
                </c:pt>
                <c:pt idx="1262" formatCode="m/d/yyyy">
                  <c:v>38762</c:v>
                </c:pt>
                <c:pt idx="1263" formatCode="m/d/yyyy">
                  <c:v>38763</c:v>
                </c:pt>
                <c:pt idx="1264" formatCode="m/d/yyyy">
                  <c:v>38764</c:v>
                </c:pt>
                <c:pt idx="1265" formatCode="m/d/yyyy">
                  <c:v>38765</c:v>
                </c:pt>
                <c:pt idx="1266" formatCode="m/d/yyyy">
                  <c:v>38766</c:v>
                </c:pt>
                <c:pt idx="1267" formatCode="m/d/yyyy">
                  <c:v>38767</c:v>
                </c:pt>
                <c:pt idx="1268" formatCode="m/d/yyyy">
                  <c:v>38768</c:v>
                </c:pt>
                <c:pt idx="1269" formatCode="m/d/yyyy">
                  <c:v>38769</c:v>
                </c:pt>
                <c:pt idx="1270" formatCode="m/d/yyyy">
                  <c:v>38770</c:v>
                </c:pt>
                <c:pt idx="1271" formatCode="m/d/yyyy">
                  <c:v>38771</c:v>
                </c:pt>
                <c:pt idx="1272" formatCode="m/d/yyyy">
                  <c:v>38772</c:v>
                </c:pt>
                <c:pt idx="1273" formatCode="m/d/yyyy">
                  <c:v>38773</c:v>
                </c:pt>
                <c:pt idx="1274" formatCode="m/d/yyyy">
                  <c:v>38774</c:v>
                </c:pt>
                <c:pt idx="1275" formatCode="m/d/yyyy">
                  <c:v>38775</c:v>
                </c:pt>
                <c:pt idx="1276" formatCode="m/d/yyyy">
                  <c:v>38776</c:v>
                </c:pt>
                <c:pt idx="1277" formatCode="m/d/yyyy">
                  <c:v>38777</c:v>
                </c:pt>
                <c:pt idx="1278" formatCode="m/d/yyyy">
                  <c:v>38778</c:v>
                </c:pt>
                <c:pt idx="1279" formatCode="m/d/yyyy">
                  <c:v>38779</c:v>
                </c:pt>
                <c:pt idx="1280" formatCode="m/d/yyyy">
                  <c:v>38780</c:v>
                </c:pt>
                <c:pt idx="1281" formatCode="m/d/yyyy">
                  <c:v>38781</c:v>
                </c:pt>
                <c:pt idx="1282" formatCode="m/d/yyyy">
                  <c:v>38782</c:v>
                </c:pt>
                <c:pt idx="1283" formatCode="m/d/yyyy">
                  <c:v>38783</c:v>
                </c:pt>
                <c:pt idx="1284" formatCode="m/d/yyyy">
                  <c:v>38784</c:v>
                </c:pt>
                <c:pt idx="1285" formatCode="m/d/yyyy">
                  <c:v>38785</c:v>
                </c:pt>
                <c:pt idx="1286" formatCode="m/d/yyyy">
                  <c:v>38786</c:v>
                </c:pt>
                <c:pt idx="1287" formatCode="m/d/yyyy">
                  <c:v>38787</c:v>
                </c:pt>
                <c:pt idx="1288" formatCode="m/d/yyyy">
                  <c:v>38788</c:v>
                </c:pt>
                <c:pt idx="1289" formatCode="m/d/yyyy">
                  <c:v>38789</c:v>
                </c:pt>
                <c:pt idx="1290" formatCode="m/d/yyyy">
                  <c:v>38790</c:v>
                </c:pt>
                <c:pt idx="1291" formatCode="m/d/yyyy">
                  <c:v>38791</c:v>
                </c:pt>
                <c:pt idx="1292" formatCode="m/d/yyyy">
                  <c:v>38792</c:v>
                </c:pt>
                <c:pt idx="1293" formatCode="m/d/yyyy">
                  <c:v>38793</c:v>
                </c:pt>
                <c:pt idx="1294" formatCode="m/d/yyyy">
                  <c:v>38794</c:v>
                </c:pt>
                <c:pt idx="1295" formatCode="m/d/yyyy">
                  <c:v>38795</c:v>
                </c:pt>
                <c:pt idx="1296" formatCode="m/d/yyyy">
                  <c:v>38796</c:v>
                </c:pt>
                <c:pt idx="1297" formatCode="m/d/yyyy">
                  <c:v>38797</c:v>
                </c:pt>
                <c:pt idx="1298" formatCode="m/d/yyyy">
                  <c:v>38798</c:v>
                </c:pt>
                <c:pt idx="1299" formatCode="m/d/yyyy">
                  <c:v>38799</c:v>
                </c:pt>
                <c:pt idx="1300" formatCode="m/d/yyyy">
                  <c:v>38800</c:v>
                </c:pt>
                <c:pt idx="1301" formatCode="m/d/yyyy">
                  <c:v>38801</c:v>
                </c:pt>
                <c:pt idx="1302" formatCode="m/d/yyyy">
                  <c:v>38802</c:v>
                </c:pt>
                <c:pt idx="1303" formatCode="m/d/yyyy">
                  <c:v>38803</c:v>
                </c:pt>
                <c:pt idx="1304" formatCode="m/d/yyyy">
                  <c:v>38804</c:v>
                </c:pt>
                <c:pt idx="1305" formatCode="m/d/yyyy">
                  <c:v>38805</c:v>
                </c:pt>
                <c:pt idx="1306" formatCode="m/d/yyyy">
                  <c:v>38806</c:v>
                </c:pt>
                <c:pt idx="1307" formatCode="m/d/yyyy">
                  <c:v>38807</c:v>
                </c:pt>
                <c:pt idx="1308" formatCode="m/d/yyyy">
                  <c:v>38808</c:v>
                </c:pt>
                <c:pt idx="1309" formatCode="m/d/yyyy">
                  <c:v>38809</c:v>
                </c:pt>
                <c:pt idx="1310" formatCode="m/d/yyyy">
                  <c:v>38810</c:v>
                </c:pt>
                <c:pt idx="1311" formatCode="m/d/yyyy">
                  <c:v>38811</c:v>
                </c:pt>
                <c:pt idx="1312" formatCode="m/d/yyyy">
                  <c:v>38812</c:v>
                </c:pt>
                <c:pt idx="1313" formatCode="m/d/yyyy">
                  <c:v>38813</c:v>
                </c:pt>
                <c:pt idx="1314" formatCode="m/d/yyyy">
                  <c:v>38814</c:v>
                </c:pt>
                <c:pt idx="1315" formatCode="m/d/yyyy">
                  <c:v>38815</c:v>
                </c:pt>
                <c:pt idx="1316" formatCode="m/d/yyyy">
                  <c:v>38816</c:v>
                </c:pt>
                <c:pt idx="1317" formatCode="m/d/yyyy">
                  <c:v>38817</c:v>
                </c:pt>
                <c:pt idx="1318" formatCode="m/d/yyyy">
                  <c:v>38818</c:v>
                </c:pt>
                <c:pt idx="1319" formatCode="m/d/yyyy">
                  <c:v>38819</c:v>
                </c:pt>
                <c:pt idx="1320" formatCode="m/d/yyyy">
                  <c:v>38820</c:v>
                </c:pt>
                <c:pt idx="1321" formatCode="m/d/yyyy">
                  <c:v>38821</c:v>
                </c:pt>
                <c:pt idx="1322" formatCode="m/d/yyyy">
                  <c:v>38822</c:v>
                </c:pt>
                <c:pt idx="1323" formatCode="m/d/yyyy">
                  <c:v>38823</c:v>
                </c:pt>
                <c:pt idx="1324" formatCode="m/d/yyyy">
                  <c:v>38824</c:v>
                </c:pt>
                <c:pt idx="1325" formatCode="m/d/yyyy">
                  <c:v>38825</c:v>
                </c:pt>
                <c:pt idx="1326" formatCode="m/d/yyyy">
                  <c:v>38826</c:v>
                </c:pt>
                <c:pt idx="1327" formatCode="m/d/yyyy">
                  <c:v>38827</c:v>
                </c:pt>
                <c:pt idx="1328" formatCode="m/d/yyyy">
                  <c:v>38828</c:v>
                </c:pt>
                <c:pt idx="1329" formatCode="m/d/yyyy">
                  <c:v>38829</c:v>
                </c:pt>
                <c:pt idx="1330" formatCode="m/d/yyyy">
                  <c:v>38830</c:v>
                </c:pt>
                <c:pt idx="1331" formatCode="m/d/yyyy">
                  <c:v>38831</c:v>
                </c:pt>
                <c:pt idx="1332" formatCode="m/d/yyyy">
                  <c:v>38832</c:v>
                </c:pt>
                <c:pt idx="1333" formatCode="m/d/yyyy">
                  <c:v>38833</c:v>
                </c:pt>
                <c:pt idx="1334" formatCode="m/d/yyyy">
                  <c:v>38834</c:v>
                </c:pt>
                <c:pt idx="1335" formatCode="m/d/yyyy">
                  <c:v>38835</c:v>
                </c:pt>
                <c:pt idx="1336" formatCode="m/d/yyyy">
                  <c:v>38836</c:v>
                </c:pt>
                <c:pt idx="1337" formatCode="m/d/yyyy">
                  <c:v>38837</c:v>
                </c:pt>
                <c:pt idx="1338" formatCode="m/d/yyyy">
                  <c:v>38838</c:v>
                </c:pt>
                <c:pt idx="1339" formatCode="m/d/yyyy">
                  <c:v>38839</c:v>
                </c:pt>
                <c:pt idx="1340" formatCode="m/d/yyyy">
                  <c:v>38840</c:v>
                </c:pt>
                <c:pt idx="1341" formatCode="m/d/yyyy">
                  <c:v>38841</c:v>
                </c:pt>
                <c:pt idx="1342" formatCode="m/d/yyyy">
                  <c:v>38842</c:v>
                </c:pt>
                <c:pt idx="1343" formatCode="m/d/yyyy">
                  <c:v>38843</c:v>
                </c:pt>
                <c:pt idx="1344" formatCode="m/d/yyyy">
                  <c:v>38844</c:v>
                </c:pt>
                <c:pt idx="1345" formatCode="m/d/yyyy">
                  <c:v>38845</c:v>
                </c:pt>
                <c:pt idx="1346" formatCode="m/d/yyyy">
                  <c:v>38846</c:v>
                </c:pt>
                <c:pt idx="1347" formatCode="m/d/yyyy">
                  <c:v>38847</c:v>
                </c:pt>
                <c:pt idx="1348" formatCode="m/d/yyyy">
                  <c:v>38848</c:v>
                </c:pt>
                <c:pt idx="1349" formatCode="m/d/yyyy">
                  <c:v>38849</c:v>
                </c:pt>
                <c:pt idx="1350" formatCode="m/d/yyyy">
                  <c:v>38850</c:v>
                </c:pt>
                <c:pt idx="1351" formatCode="m/d/yyyy">
                  <c:v>38851</c:v>
                </c:pt>
                <c:pt idx="1352" formatCode="m/d/yyyy">
                  <c:v>38852</c:v>
                </c:pt>
                <c:pt idx="1353" formatCode="m/d/yyyy">
                  <c:v>38853</c:v>
                </c:pt>
                <c:pt idx="1354" formatCode="m/d/yyyy">
                  <c:v>38854</c:v>
                </c:pt>
                <c:pt idx="1355" formatCode="m/d/yyyy">
                  <c:v>38855</c:v>
                </c:pt>
                <c:pt idx="1356" formatCode="m/d/yyyy">
                  <c:v>38856</c:v>
                </c:pt>
                <c:pt idx="1357" formatCode="m/d/yyyy">
                  <c:v>38857</c:v>
                </c:pt>
                <c:pt idx="1358" formatCode="m/d/yyyy">
                  <c:v>38858</c:v>
                </c:pt>
                <c:pt idx="1359" formatCode="m/d/yyyy">
                  <c:v>38859</c:v>
                </c:pt>
                <c:pt idx="1360" formatCode="m/d/yyyy">
                  <c:v>38860</c:v>
                </c:pt>
                <c:pt idx="1361" formatCode="m/d/yyyy">
                  <c:v>38861</c:v>
                </c:pt>
                <c:pt idx="1362" formatCode="m/d/yyyy">
                  <c:v>38862</c:v>
                </c:pt>
                <c:pt idx="1363" formatCode="m/d/yyyy">
                  <c:v>38863</c:v>
                </c:pt>
                <c:pt idx="1364" formatCode="m/d/yyyy">
                  <c:v>38864</c:v>
                </c:pt>
                <c:pt idx="1365" formatCode="m/d/yyyy">
                  <c:v>38865</c:v>
                </c:pt>
                <c:pt idx="1366" formatCode="m/d/yyyy">
                  <c:v>38866</c:v>
                </c:pt>
                <c:pt idx="1367" formatCode="m/d/yyyy">
                  <c:v>38867</c:v>
                </c:pt>
                <c:pt idx="1368" formatCode="m/d/yyyy">
                  <c:v>38868</c:v>
                </c:pt>
                <c:pt idx="1369" formatCode="m/d/yyyy">
                  <c:v>38869</c:v>
                </c:pt>
                <c:pt idx="1370" formatCode="m/d/yyyy">
                  <c:v>38870</c:v>
                </c:pt>
                <c:pt idx="1371" formatCode="m/d/yyyy">
                  <c:v>38871</c:v>
                </c:pt>
                <c:pt idx="1372" formatCode="m/d/yyyy">
                  <c:v>38872</c:v>
                </c:pt>
                <c:pt idx="1373" formatCode="m/d/yyyy">
                  <c:v>38873</c:v>
                </c:pt>
                <c:pt idx="1374" formatCode="m/d/yyyy">
                  <c:v>38874</c:v>
                </c:pt>
                <c:pt idx="1375" formatCode="m/d/yyyy">
                  <c:v>38875</c:v>
                </c:pt>
                <c:pt idx="1376" formatCode="m/d/yyyy">
                  <c:v>38876</c:v>
                </c:pt>
                <c:pt idx="1377" formatCode="m/d/yyyy">
                  <c:v>38877</c:v>
                </c:pt>
                <c:pt idx="1378" formatCode="m/d/yyyy">
                  <c:v>38878</c:v>
                </c:pt>
                <c:pt idx="1379" formatCode="m/d/yyyy">
                  <c:v>38879</c:v>
                </c:pt>
                <c:pt idx="1380" formatCode="m/d/yyyy">
                  <c:v>38880</c:v>
                </c:pt>
                <c:pt idx="1381" formatCode="m/d/yyyy">
                  <c:v>38881</c:v>
                </c:pt>
                <c:pt idx="1382" formatCode="m/d/yyyy">
                  <c:v>38882</c:v>
                </c:pt>
                <c:pt idx="1383" formatCode="m/d/yyyy">
                  <c:v>38883</c:v>
                </c:pt>
                <c:pt idx="1384" formatCode="m/d/yyyy">
                  <c:v>38884</c:v>
                </c:pt>
                <c:pt idx="1385" formatCode="m/d/yyyy">
                  <c:v>38885</c:v>
                </c:pt>
                <c:pt idx="1386" formatCode="m/d/yyyy">
                  <c:v>38886</c:v>
                </c:pt>
                <c:pt idx="1387" formatCode="m/d/yyyy">
                  <c:v>38887</c:v>
                </c:pt>
                <c:pt idx="1388" formatCode="m/d/yyyy">
                  <c:v>38888</c:v>
                </c:pt>
                <c:pt idx="1389" formatCode="m/d/yyyy">
                  <c:v>38889</c:v>
                </c:pt>
                <c:pt idx="1390" formatCode="m/d/yyyy">
                  <c:v>38890</c:v>
                </c:pt>
                <c:pt idx="1391" formatCode="m/d/yyyy">
                  <c:v>38891</c:v>
                </c:pt>
                <c:pt idx="1392" formatCode="m/d/yyyy">
                  <c:v>38892</c:v>
                </c:pt>
                <c:pt idx="1393" formatCode="m/d/yyyy">
                  <c:v>38893</c:v>
                </c:pt>
                <c:pt idx="1394" formatCode="m/d/yyyy">
                  <c:v>38894</c:v>
                </c:pt>
                <c:pt idx="1395" formatCode="m/d/yyyy">
                  <c:v>38895</c:v>
                </c:pt>
                <c:pt idx="1396" formatCode="m/d/yyyy">
                  <c:v>38896</c:v>
                </c:pt>
                <c:pt idx="1397" formatCode="m/d/yyyy">
                  <c:v>38897</c:v>
                </c:pt>
                <c:pt idx="1398" formatCode="m/d/yyyy">
                  <c:v>38898</c:v>
                </c:pt>
                <c:pt idx="1399" formatCode="m/d/yyyy">
                  <c:v>38899</c:v>
                </c:pt>
                <c:pt idx="1400" formatCode="m/d/yyyy">
                  <c:v>38900</c:v>
                </c:pt>
                <c:pt idx="1401" formatCode="m/d/yyyy">
                  <c:v>38901</c:v>
                </c:pt>
                <c:pt idx="1402" formatCode="m/d/yyyy">
                  <c:v>38902</c:v>
                </c:pt>
                <c:pt idx="1403" formatCode="m/d/yyyy">
                  <c:v>38903</c:v>
                </c:pt>
                <c:pt idx="1404" formatCode="m/d/yyyy">
                  <c:v>38904</c:v>
                </c:pt>
                <c:pt idx="1405" formatCode="m/d/yyyy">
                  <c:v>38905</c:v>
                </c:pt>
                <c:pt idx="1406" formatCode="m/d/yyyy">
                  <c:v>38906</c:v>
                </c:pt>
                <c:pt idx="1407" formatCode="m/d/yyyy">
                  <c:v>38907</c:v>
                </c:pt>
                <c:pt idx="1408" formatCode="m/d/yyyy">
                  <c:v>38908</c:v>
                </c:pt>
                <c:pt idx="1409" formatCode="m/d/yyyy">
                  <c:v>38909</c:v>
                </c:pt>
                <c:pt idx="1410" formatCode="m/d/yyyy">
                  <c:v>38910</c:v>
                </c:pt>
                <c:pt idx="1411" formatCode="m/d/yyyy">
                  <c:v>38911</c:v>
                </c:pt>
                <c:pt idx="1412" formatCode="m/d/yyyy">
                  <c:v>38912</c:v>
                </c:pt>
                <c:pt idx="1413" formatCode="m/d/yyyy">
                  <c:v>38913</c:v>
                </c:pt>
                <c:pt idx="1414" formatCode="m/d/yyyy">
                  <c:v>38914</c:v>
                </c:pt>
                <c:pt idx="1415" formatCode="m/d/yyyy">
                  <c:v>38915</c:v>
                </c:pt>
                <c:pt idx="1416" formatCode="m/d/yyyy">
                  <c:v>38916</c:v>
                </c:pt>
                <c:pt idx="1417" formatCode="m/d/yyyy">
                  <c:v>38917</c:v>
                </c:pt>
                <c:pt idx="1418" formatCode="m/d/yyyy">
                  <c:v>38918</c:v>
                </c:pt>
                <c:pt idx="1419" formatCode="m/d/yyyy">
                  <c:v>38919</c:v>
                </c:pt>
                <c:pt idx="1420" formatCode="m/d/yyyy">
                  <c:v>38920</c:v>
                </c:pt>
                <c:pt idx="1421" formatCode="m/d/yyyy">
                  <c:v>38921</c:v>
                </c:pt>
                <c:pt idx="1422" formatCode="m/d/yyyy">
                  <c:v>38922</c:v>
                </c:pt>
                <c:pt idx="1423" formatCode="m/d/yyyy">
                  <c:v>38923</c:v>
                </c:pt>
                <c:pt idx="1424" formatCode="m/d/yyyy">
                  <c:v>38924</c:v>
                </c:pt>
                <c:pt idx="1425" formatCode="m/d/yyyy">
                  <c:v>38925</c:v>
                </c:pt>
                <c:pt idx="1426" formatCode="m/d/yyyy">
                  <c:v>38926</c:v>
                </c:pt>
                <c:pt idx="1427" formatCode="m/d/yyyy">
                  <c:v>38927</c:v>
                </c:pt>
                <c:pt idx="1428" formatCode="m/d/yyyy">
                  <c:v>38928</c:v>
                </c:pt>
                <c:pt idx="1429" formatCode="m/d/yyyy">
                  <c:v>38929</c:v>
                </c:pt>
                <c:pt idx="1430" formatCode="m/d/yyyy">
                  <c:v>38930</c:v>
                </c:pt>
                <c:pt idx="1431" formatCode="m/d/yyyy">
                  <c:v>38931</c:v>
                </c:pt>
                <c:pt idx="1432" formatCode="m/d/yyyy">
                  <c:v>38932</c:v>
                </c:pt>
                <c:pt idx="1433" formatCode="m/d/yyyy">
                  <c:v>38933</c:v>
                </c:pt>
                <c:pt idx="1434" formatCode="m/d/yyyy">
                  <c:v>38934</c:v>
                </c:pt>
                <c:pt idx="1435" formatCode="m/d/yyyy">
                  <c:v>38935</c:v>
                </c:pt>
                <c:pt idx="1436" formatCode="m/d/yyyy">
                  <c:v>38936</c:v>
                </c:pt>
                <c:pt idx="1437" formatCode="m/d/yyyy">
                  <c:v>38937</c:v>
                </c:pt>
                <c:pt idx="1438" formatCode="m/d/yyyy">
                  <c:v>38938</c:v>
                </c:pt>
                <c:pt idx="1439" formatCode="m/d/yyyy">
                  <c:v>38939</c:v>
                </c:pt>
                <c:pt idx="1440" formatCode="m/d/yyyy">
                  <c:v>38940</c:v>
                </c:pt>
                <c:pt idx="1441" formatCode="m/d/yyyy">
                  <c:v>38941</c:v>
                </c:pt>
                <c:pt idx="1442" formatCode="m/d/yyyy">
                  <c:v>38942</c:v>
                </c:pt>
                <c:pt idx="1443" formatCode="m/d/yyyy">
                  <c:v>38943</c:v>
                </c:pt>
                <c:pt idx="1444" formatCode="m/d/yyyy">
                  <c:v>38944</c:v>
                </c:pt>
                <c:pt idx="1445" formatCode="m/d/yyyy">
                  <c:v>38945</c:v>
                </c:pt>
                <c:pt idx="1446" formatCode="m/d/yyyy">
                  <c:v>38946</c:v>
                </c:pt>
                <c:pt idx="1447" formatCode="m/d/yyyy">
                  <c:v>38947</c:v>
                </c:pt>
                <c:pt idx="1448" formatCode="m/d/yyyy">
                  <c:v>38948</c:v>
                </c:pt>
                <c:pt idx="1449" formatCode="m/d/yyyy">
                  <c:v>38949</c:v>
                </c:pt>
                <c:pt idx="1450" formatCode="m/d/yyyy">
                  <c:v>38950</c:v>
                </c:pt>
                <c:pt idx="1451" formatCode="m/d/yyyy">
                  <c:v>38951</c:v>
                </c:pt>
                <c:pt idx="1452" formatCode="m/d/yyyy">
                  <c:v>38952</c:v>
                </c:pt>
                <c:pt idx="1453" formatCode="m/d/yyyy">
                  <c:v>38953</c:v>
                </c:pt>
                <c:pt idx="1454" formatCode="m/d/yyyy">
                  <c:v>38954</c:v>
                </c:pt>
                <c:pt idx="1455" formatCode="m/d/yyyy">
                  <c:v>38955</c:v>
                </c:pt>
                <c:pt idx="1456" formatCode="m/d/yyyy">
                  <c:v>38956</c:v>
                </c:pt>
                <c:pt idx="1457" formatCode="m/d/yyyy">
                  <c:v>38957</c:v>
                </c:pt>
                <c:pt idx="1458" formatCode="m/d/yyyy">
                  <c:v>38958</c:v>
                </c:pt>
                <c:pt idx="1459" formatCode="m/d/yyyy">
                  <c:v>38959</c:v>
                </c:pt>
                <c:pt idx="1460" formatCode="m/d/yyyy">
                  <c:v>38960</c:v>
                </c:pt>
                <c:pt idx="1461" formatCode="m/d/yyyy">
                  <c:v>38961</c:v>
                </c:pt>
                <c:pt idx="1462" formatCode="m/d/yyyy">
                  <c:v>38962</c:v>
                </c:pt>
                <c:pt idx="1463" formatCode="m/d/yyyy">
                  <c:v>38963</c:v>
                </c:pt>
                <c:pt idx="1464" formatCode="m/d/yyyy">
                  <c:v>38964</c:v>
                </c:pt>
                <c:pt idx="1465" formatCode="m/d/yyyy">
                  <c:v>38965</c:v>
                </c:pt>
                <c:pt idx="1466" formatCode="m/d/yyyy">
                  <c:v>38966</c:v>
                </c:pt>
                <c:pt idx="1467" formatCode="m/d/yyyy">
                  <c:v>38967</c:v>
                </c:pt>
                <c:pt idx="1468" formatCode="m/d/yyyy">
                  <c:v>38968</c:v>
                </c:pt>
                <c:pt idx="1469" formatCode="m/d/yyyy">
                  <c:v>38969</c:v>
                </c:pt>
                <c:pt idx="1470" formatCode="m/d/yyyy">
                  <c:v>38970</c:v>
                </c:pt>
                <c:pt idx="1471" formatCode="m/d/yyyy">
                  <c:v>38971</c:v>
                </c:pt>
                <c:pt idx="1472" formatCode="m/d/yyyy">
                  <c:v>38972</c:v>
                </c:pt>
                <c:pt idx="1473" formatCode="m/d/yyyy">
                  <c:v>38973</c:v>
                </c:pt>
                <c:pt idx="1474" formatCode="m/d/yyyy">
                  <c:v>38974</c:v>
                </c:pt>
                <c:pt idx="1475" formatCode="m/d/yyyy">
                  <c:v>38975</c:v>
                </c:pt>
                <c:pt idx="1476" formatCode="m/d/yyyy">
                  <c:v>38976</c:v>
                </c:pt>
                <c:pt idx="1477" formatCode="m/d/yyyy">
                  <c:v>38977</c:v>
                </c:pt>
                <c:pt idx="1478" formatCode="m/d/yyyy">
                  <c:v>38978</c:v>
                </c:pt>
                <c:pt idx="1479" formatCode="m/d/yyyy">
                  <c:v>38979</c:v>
                </c:pt>
                <c:pt idx="1480" formatCode="m/d/yyyy">
                  <c:v>38980</c:v>
                </c:pt>
                <c:pt idx="1481" formatCode="m/d/yyyy">
                  <c:v>38981</c:v>
                </c:pt>
                <c:pt idx="1482" formatCode="m/d/yyyy">
                  <c:v>38982</c:v>
                </c:pt>
                <c:pt idx="1483" formatCode="m/d/yyyy">
                  <c:v>38983</c:v>
                </c:pt>
                <c:pt idx="1484" formatCode="m/d/yyyy">
                  <c:v>38984</c:v>
                </c:pt>
                <c:pt idx="1485" formatCode="m/d/yyyy">
                  <c:v>38985</c:v>
                </c:pt>
                <c:pt idx="1486" formatCode="m/d/yyyy">
                  <c:v>38986</c:v>
                </c:pt>
                <c:pt idx="1487" formatCode="m/d/yyyy">
                  <c:v>38987</c:v>
                </c:pt>
                <c:pt idx="1488" formatCode="m/d/yyyy">
                  <c:v>38988</c:v>
                </c:pt>
                <c:pt idx="1489" formatCode="m/d/yyyy">
                  <c:v>38989</c:v>
                </c:pt>
                <c:pt idx="1490" formatCode="m/d/yyyy">
                  <c:v>38990</c:v>
                </c:pt>
                <c:pt idx="1491" formatCode="m/d/yyyy">
                  <c:v>38991</c:v>
                </c:pt>
                <c:pt idx="1492" formatCode="m/d/yyyy">
                  <c:v>38992</c:v>
                </c:pt>
                <c:pt idx="1493" formatCode="m/d/yyyy">
                  <c:v>38993</c:v>
                </c:pt>
                <c:pt idx="1494" formatCode="m/d/yyyy">
                  <c:v>38994</c:v>
                </c:pt>
                <c:pt idx="1495" formatCode="m/d/yyyy">
                  <c:v>38995</c:v>
                </c:pt>
                <c:pt idx="1496" formatCode="m/d/yyyy">
                  <c:v>38996</c:v>
                </c:pt>
                <c:pt idx="1497" formatCode="m/d/yyyy">
                  <c:v>38997</c:v>
                </c:pt>
                <c:pt idx="1498" formatCode="m/d/yyyy">
                  <c:v>38998</c:v>
                </c:pt>
                <c:pt idx="1499" formatCode="m/d/yyyy">
                  <c:v>38999</c:v>
                </c:pt>
                <c:pt idx="1500" formatCode="m/d/yyyy">
                  <c:v>39000</c:v>
                </c:pt>
                <c:pt idx="1501" formatCode="m/d/yyyy">
                  <c:v>39001</c:v>
                </c:pt>
                <c:pt idx="1502" formatCode="m/d/yyyy">
                  <c:v>39002</c:v>
                </c:pt>
                <c:pt idx="1503" formatCode="m/d/yyyy">
                  <c:v>39003</c:v>
                </c:pt>
                <c:pt idx="1504" formatCode="m/d/yyyy">
                  <c:v>39004</c:v>
                </c:pt>
                <c:pt idx="1505" formatCode="m/d/yyyy">
                  <c:v>39005</c:v>
                </c:pt>
                <c:pt idx="1506" formatCode="m/d/yyyy">
                  <c:v>39006</c:v>
                </c:pt>
                <c:pt idx="1507" formatCode="m/d/yyyy">
                  <c:v>39007</c:v>
                </c:pt>
                <c:pt idx="1508" formatCode="m/d/yyyy">
                  <c:v>39008</c:v>
                </c:pt>
                <c:pt idx="1509" formatCode="m/d/yyyy">
                  <c:v>39009</c:v>
                </c:pt>
                <c:pt idx="1510" formatCode="m/d/yyyy">
                  <c:v>39010</c:v>
                </c:pt>
                <c:pt idx="1511" formatCode="m/d/yyyy">
                  <c:v>39011</c:v>
                </c:pt>
                <c:pt idx="1512" formatCode="m/d/yyyy">
                  <c:v>39012</c:v>
                </c:pt>
                <c:pt idx="1513" formatCode="m/d/yyyy">
                  <c:v>39013</c:v>
                </c:pt>
                <c:pt idx="1514" formatCode="m/d/yyyy">
                  <c:v>39014</c:v>
                </c:pt>
                <c:pt idx="1515" formatCode="m/d/yyyy">
                  <c:v>39015</c:v>
                </c:pt>
                <c:pt idx="1516" formatCode="m/d/yyyy">
                  <c:v>39016</c:v>
                </c:pt>
                <c:pt idx="1517" formatCode="m/d/yyyy">
                  <c:v>39017</c:v>
                </c:pt>
                <c:pt idx="1518" formatCode="m/d/yyyy">
                  <c:v>39018</c:v>
                </c:pt>
                <c:pt idx="1519" formatCode="m/d/yyyy">
                  <c:v>39019</c:v>
                </c:pt>
                <c:pt idx="1520" formatCode="m/d/yyyy">
                  <c:v>39020</c:v>
                </c:pt>
                <c:pt idx="1521" formatCode="m/d/yyyy">
                  <c:v>39021</c:v>
                </c:pt>
                <c:pt idx="1522" formatCode="m/d/yyyy">
                  <c:v>39022</c:v>
                </c:pt>
                <c:pt idx="1523" formatCode="m/d/yyyy">
                  <c:v>39023</c:v>
                </c:pt>
                <c:pt idx="1524" formatCode="m/d/yyyy">
                  <c:v>39024</c:v>
                </c:pt>
                <c:pt idx="1525" formatCode="m/d/yyyy">
                  <c:v>39025</c:v>
                </c:pt>
                <c:pt idx="1526" formatCode="m/d/yyyy">
                  <c:v>39026</c:v>
                </c:pt>
                <c:pt idx="1527" formatCode="m/d/yyyy">
                  <c:v>39027</c:v>
                </c:pt>
                <c:pt idx="1528" formatCode="m/d/yyyy">
                  <c:v>39028</c:v>
                </c:pt>
                <c:pt idx="1529" formatCode="m/d/yyyy">
                  <c:v>39029</c:v>
                </c:pt>
                <c:pt idx="1530" formatCode="m/d/yyyy">
                  <c:v>39030</c:v>
                </c:pt>
                <c:pt idx="1531" formatCode="m/d/yyyy">
                  <c:v>39031</c:v>
                </c:pt>
                <c:pt idx="1532" formatCode="m/d/yyyy">
                  <c:v>39032</c:v>
                </c:pt>
                <c:pt idx="1533" formatCode="m/d/yyyy">
                  <c:v>39033</c:v>
                </c:pt>
                <c:pt idx="1534" formatCode="m/d/yyyy">
                  <c:v>39034</c:v>
                </c:pt>
                <c:pt idx="1535" formatCode="m/d/yyyy">
                  <c:v>39035</c:v>
                </c:pt>
                <c:pt idx="1536" formatCode="m/d/yyyy">
                  <c:v>39036</c:v>
                </c:pt>
                <c:pt idx="1537" formatCode="m/d/yyyy">
                  <c:v>39037</c:v>
                </c:pt>
                <c:pt idx="1538" formatCode="m/d/yyyy">
                  <c:v>39038</c:v>
                </c:pt>
                <c:pt idx="1539" formatCode="m/d/yyyy">
                  <c:v>39039</c:v>
                </c:pt>
                <c:pt idx="1540" formatCode="m/d/yyyy">
                  <c:v>39040</c:v>
                </c:pt>
                <c:pt idx="1541" formatCode="m/d/yyyy">
                  <c:v>39041</c:v>
                </c:pt>
                <c:pt idx="1542" formatCode="m/d/yyyy">
                  <c:v>39042</c:v>
                </c:pt>
                <c:pt idx="1543" formatCode="m/d/yyyy">
                  <c:v>39043</c:v>
                </c:pt>
                <c:pt idx="1544" formatCode="m/d/yyyy">
                  <c:v>39044</c:v>
                </c:pt>
                <c:pt idx="1545" formatCode="m/d/yyyy">
                  <c:v>39045</c:v>
                </c:pt>
                <c:pt idx="1546" formatCode="m/d/yyyy">
                  <c:v>39046</c:v>
                </c:pt>
                <c:pt idx="1547" formatCode="m/d/yyyy">
                  <c:v>39047</c:v>
                </c:pt>
                <c:pt idx="1548" formatCode="m/d/yyyy">
                  <c:v>39048</c:v>
                </c:pt>
                <c:pt idx="1549" formatCode="m/d/yyyy">
                  <c:v>39049</c:v>
                </c:pt>
                <c:pt idx="1550" formatCode="m/d/yyyy">
                  <c:v>39050</c:v>
                </c:pt>
                <c:pt idx="1551" formatCode="m/d/yyyy">
                  <c:v>39051</c:v>
                </c:pt>
                <c:pt idx="1552" formatCode="m/d/yyyy">
                  <c:v>39052</c:v>
                </c:pt>
                <c:pt idx="1553" formatCode="m/d/yyyy">
                  <c:v>39053</c:v>
                </c:pt>
                <c:pt idx="1554" formatCode="m/d/yyyy">
                  <c:v>39054</c:v>
                </c:pt>
                <c:pt idx="1555" formatCode="m/d/yyyy">
                  <c:v>39055</c:v>
                </c:pt>
                <c:pt idx="1556" formatCode="m/d/yyyy">
                  <c:v>39056</c:v>
                </c:pt>
                <c:pt idx="1557" formatCode="m/d/yyyy">
                  <c:v>39057</c:v>
                </c:pt>
                <c:pt idx="1558" formatCode="m/d/yyyy">
                  <c:v>39058</c:v>
                </c:pt>
                <c:pt idx="1559" formatCode="m/d/yyyy">
                  <c:v>39059</c:v>
                </c:pt>
                <c:pt idx="1560" formatCode="m/d/yyyy">
                  <c:v>39060</c:v>
                </c:pt>
                <c:pt idx="1561" formatCode="m/d/yyyy">
                  <c:v>39061</c:v>
                </c:pt>
                <c:pt idx="1562" formatCode="m/d/yyyy">
                  <c:v>39062</c:v>
                </c:pt>
                <c:pt idx="1563" formatCode="m/d/yyyy">
                  <c:v>39063</c:v>
                </c:pt>
                <c:pt idx="1564" formatCode="m/d/yyyy">
                  <c:v>39064</c:v>
                </c:pt>
                <c:pt idx="1565" formatCode="m/d/yyyy">
                  <c:v>39065</c:v>
                </c:pt>
                <c:pt idx="1566" formatCode="m/d/yyyy">
                  <c:v>39066</c:v>
                </c:pt>
                <c:pt idx="1567" formatCode="m/d/yyyy">
                  <c:v>39067</c:v>
                </c:pt>
                <c:pt idx="1568" formatCode="m/d/yyyy">
                  <c:v>39068</c:v>
                </c:pt>
                <c:pt idx="1569" formatCode="m/d/yyyy">
                  <c:v>39069</c:v>
                </c:pt>
                <c:pt idx="1570" formatCode="m/d/yyyy">
                  <c:v>39070</c:v>
                </c:pt>
                <c:pt idx="1571" formatCode="m/d/yyyy">
                  <c:v>39071</c:v>
                </c:pt>
                <c:pt idx="1572" formatCode="m/d/yyyy">
                  <c:v>39072</c:v>
                </c:pt>
                <c:pt idx="1573" formatCode="m/d/yyyy">
                  <c:v>39073</c:v>
                </c:pt>
                <c:pt idx="1574" formatCode="m/d/yyyy">
                  <c:v>39074</c:v>
                </c:pt>
                <c:pt idx="1575" formatCode="m/d/yyyy">
                  <c:v>39075</c:v>
                </c:pt>
                <c:pt idx="1576" formatCode="m/d/yyyy">
                  <c:v>39076</c:v>
                </c:pt>
                <c:pt idx="1577" formatCode="m/d/yyyy">
                  <c:v>39077</c:v>
                </c:pt>
                <c:pt idx="1578" formatCode="m/d/yyyy">
                  <c:v>39078</c:v>
                </c:pt>
                <c:pt idx="1579" formatCode="m/d/yyyy">
                  <c:v>39079</c:v>
                </c:pt>
                <c:pt idx="1580" formatCode="m/d/yyyy">
                  <c:v>39080</c:v>
                </c:pt>
                <c:pt idx="1581" formatCode="m/d/yyyy">
                  <c:v>39081</c:v>
                </c:pt>
                <c:pt idx="1582" formatCode="m/d/yyyy">
                  <c:v>39082</c:v>
                </c:pt>
                <c:pt idx="1583" formatCode="m/d/yyyy">
                  <c:v>39083</c:v>
                </c:pt>
                <c:pt idx="1584" formatCode="m/d/yyyy">
                  <c:v>39084</c:v>
                </c:pt>
                <c:pt idx="1585" formatCode="m/d/yyyy">
                  <c:v>39085</c:v>
                </c:pt>
                <c:pt idx="1586" formatCode="m/d/yyyy">
                  <c:v>39086</c:v>
                </c:pt>
                <c:pt idx="1587" formatCode="m/d/yyyy">
                  <c:v>39087</c:v>
                </c:pt>
                <c:pt idx="1588" formatCode="m/d/yyyy">
                  <c:v>39088</c:v>
                </c:pt>
                <c:pt idx="1589" formatCode="m/d/yyyy">
                  <c:v>39089</c:v>
                </c:pt>
                <c:pt idx="1590" formatCode="m/d/yyyy">
                  <c:v>39090</c:v>
                </c:pt>
                <c:pt idx="1591" formatCode="m/d/yyyy">
                  <c:v>39091</c:v>
                </c:pt>
                <c:pt idx="1592" formatCode="m/d/yyyy">
                  <c:v>39092</c:v>
                </c:pt>
                <c:pt idx="1593" formatCode="m/d/yyyy">
                  <c:v>39093</c:v>
                </c:pt>
                <c:pt idx="1594" formatCode="m/d/yyyy">
                  <c:v>39094</c:v>
                </c:pt>
                <c:pt idx="1595" formatCode="m/d/yyyy">
                  <c:v>39095</c:v>
                </c:pt>
                <c:pt idx="1596" formatCode="m/d/yyyy">
                  <c:v>39096</c:v>
                </c:pt>
                <c:pt idx="1597" formatCode="m/d/yyyy">
                  <c:v>39097</c:v>
                </c:pt>
                <c:pt idx="1598" formatCode="m/d/yyyy">
                  <c:v>39098</c:v>
                </c:pt>
                <c:pt idx="1599" formatCode="m/d/yyyy">
                  <c:v>39099</c:v>
                </c:pt>
                <c:pt idx="1600" formatCode="m/d/yyyy">
                  <c:v>39100</c:v>
                </c:pt>
                <c:pt idx="1601" formatCode="m/d/yyyy">
                  <c:v>39101</c:v>
                </c:pt>
                <c:pt idx="1602" formatCode="m/d/yyyy">
                  <c:v>39102</c:v>
                </c:pt>
                <c:pt idx="1603" formatCode="m/d/yyyy">
                  <c:v>39103</c:v>
                </c:pt>
                <c:pt idx="1604" formatCode="m/d/yyyy">
                  <c:v>39104</c:v>
                </c:pt>
                <c:pt idx="1605" formatCode="m/d/yyyy">
                  <c:v>39105</c:v>
                </c:pt>
                <c:pt idx="1606" formatCode="m/d/yyyy">
                  <c:v>39106</c:v>
                </c:pt>
                <c:pt idx="1607" formatCode="m/d/yyyy">
                  <c:v>39107</c:v>
                </c:pt>
                <c:pt idx="1608" formatCode="m/d/yyyy">
                  <c:v>39108</c:v>
                </c:pt>
                <c:pt idx="1609" formatCode="m/d/yyyy">
                  <c:v>39109</c:v>
                </c:pt>
                <c:pt idx="1610" formatCode="m/d/yyyy">
                  <c:v>39110</c:v>
                </c:pt>
                <c:pt idx="1611" formatCode="m/d/yyyy">
                  <c:v>39111</c:v>
                </c:pt>
                <c:pt idx="1612" formatCode="m/d/yyyy">
                  <c:v>39112</c:v>
                </c:pt>
                <c:pt idx="1613" formatCode="m/d/yyyy">
                  <c:v>39113</c:v>
                </c:pt>
                <c:pt idx="1614" formatCode="m/d/yyyy">
                  <c:v>39114</c:v>
                </c:pt>
                <c:pt idx="1615" formatCode="m/d/yyyy">
                  <c:v>39115</c:v>
                </c:pt>
                <c:pt idx="1616" formatCode="m/d/yyyy">
                  <c:v>39116</c:v>
                </c:pt>
                <c:pt idx="1617" formatCode="m/d/yyyy">
                  <c:v>39117</c:v>
                </c:pt>
                <c:pt idx="1618" formatCode="m/d/yyyy">
                  <c:v>39118</c:v>
                </c:pt>
                <c:pt idx="1619" formatCode="m/d/yyyy">
                  <c:v>39119</c:v>
                </c:pt>
                <c:pt idx="1620" formatCode="m/d/yyyy">
                  <c:v>39120</c:v>
                </c:pt>
                <c:pt idx="1621" formatCode="m/d/yyyy">
                  <c:v>39121</c:v>
                </c:pt>
                <c:pt idx="1622" formatCode="m/d/yyyy">
                  <c:v>39122</c:v>
                </c:pt>
                <c:pt idx="1623" formatCode="m/d/yyyy">
                  <c:v>39123</c:v>
                </c:pt>
                <c:pt idx="1624" formatCode="m/d/yyyy">
                  <c:v>39124</c:v>
                </c:pt>
                <c:pt idx="1625" formatCode="m/d/yyyy">
                  <c:v>39125</c:v>
                </c:pt>
                <c:pt idx="1626" formatCode="m/d/yyyy">
                  <c:v>39126</c:v>
                </c:pt>
                <c:pt idx="1627" formatCode="m/d/yyyy">
                  <c:v>39127</c:v>
                </c:pt>
                <c:pt idx="1628" formatCode="m/d/yyyy">
                  <c:v>39128</c:v>
                </c:pt>
                <c:pt idx="1629" formatCode="m/d/yyyy">
                  <c:v>39129</c:v>
                </c:pt>
                <c:pt idx="1630" formatCode="m/d/yyyy">
                  <c:v>39130</c:v>
                </c:pt>
                <c:pt idx="1631" formatCode="m/d/yyyy">
                  <c:v>39131</c:v>
                </c:pt>
                <c:pt idx="1632" formatCode="m/d/yyyy">
                  <c:v>39132</c:v>
                </c:pt>
                <c:pt idx="1633" formatCode="m/d/yyyy">
                  <c:v>39133</c:v>
                </c:pt>
                <c:pt idx="1634" formatCode="m/d/yyyy">
                  <c:v>39134</c:v>
                </c:pt>
                <c:pt idx="1635" formatCode="m/d/yyyy">
                  <c:v>39135</c:v>
                </c:pt>
                <c:pt idx="1636" formatCode="m/d/yyyy">
                  <c:v>39136</c:v>
                </c:pt>
                <c:pt idx="1637" formatCode="m/d/yyyy">
                  <c:v>39137</c:v>
                </c:pt>
                <c:pt idx="1638" formatCode="m/d/yyyy">
                  <c:v>39138</c:v>
                </c:pt>
                <c:pt idx="1639" formatCode="m/d/yyyy">
                  <c:v>39139</c:v>
                </c:pt>
                <c:pt idx="1640" formatCode="m/d/yyyy">
                  <c:v>39140</c:v>
                </c:pt>
                <c:pt idx="1641" formatCode="m/d/yyyy">
                  <c:v>39141</c:v>
                </c:pt>
                <c:pt idx="1642" formatCode="m/d/yyyy">
                  <c:v>39142</c:v>
                </c:pt>
                <c:pt idx="1643" formatCode="m/d/yyyy">
                  <c:v>39143</c:v>
                </c:pt>
                <c:pt idx="1644" formatCode="m/d/yyyy">
                  <c:v>39144</c:v>
                </c:pt>
                <c:pt idx="1645" formatCode="m/d/yyyy">
                  <c:v>39145</c:v>
                </c:pt>
                <c:pt idx="1646" formatCode="m/d/yyyy">
                  <c:v>39146</c:v>
                </c:pt>
                <c:pt idx="1647" formatCode="m/d/yyyy">
                  <c:v>39147</c:v>
                </c:pt>
                <c:pt idx="1648" formatCode="m/d/yyyy">
                  <c:v>39148</c:v>
                </c:pt>
                <c:pt idx="1649" formatCode="m/d/yyyy">
                  <c:v>39149</c:v>
                </c:pt>
                <c:pt idx="1650" formatCode="m/d/yyyy">
                  <c:v>39150</c:v>
                </c:pt>
                <c:pt idx="1651" formatCode="m/d/yyyy">
                  <c:v>39151</c:v>
                </c:pt>
                <c:pt idx="1652" formatCode="m/d/yyyy">
                  <c:v>39152</c:v>
                </c:pt>
                <c:pt idx="1653" formatCode="m/d/yyyy">
                  <c:v>39153</c:v>
                </c:pt>
                <c:pt idx="1654" formatCode="m/d/yyyy">
                  <c:v>39154</c:v>
                </c:pt>
                <c:pt idx="1655" formatCode="m/d/yyyy">
                  <c:v>39155</c:v>
                </c:pt>
                <c:pt idx="1656" formatCode="m/d/yyyy">
                  <c:v>39156</c:v>
                </c:pt>
                <c:pt idx="1657" formatCode="m/d/yyyy">
                  <c:v>39157</c:v>
                </c:pt>
                <c:pt idx="1658" formatCode="m/d/yyyy">
                  <c:v>39158</c:v>
                </c:pt>
                <c:pt idx="1659" formatCode="m/d/yyyy">
                  <c:v>39159</c:v>
                </c:pt>
                <c:pt idx="1660" formatCode="m/d/yyyy">
                  <c:v>39160</c:v>
                </c:pt>
                <c:pt idx="1661" formatCode="m/d/yyyy">
                  <c:v>39161</c:v>
                </c:pt>
                <c:pt idx="1662" formatCode="m/d/yyyy">
                  <c:v>39162</c:v>
                </c:pt>
                <c:pt idx="1663" formatCode="m/d/yyyy">
                  <c:v>39163</c:v>
                </c:pt>
                <c:pt idx="1664" formatCode="m/d/yyyy">
                  <c:v>39164</c:v>
                </c:pt>
                <c:pt idx="1665" formatCode="m/d/yyyy">
                  <c:v>39165</c:v>
                </c:pt>
                <c:pt idx="1666" formatCode="m/d/yyyy">
                  <c:v>39166</c:v>
                </c:pt>
                <c:pt idx="1667" formatCode="m/d/yyyy">
                  <c:v>39167</c:v>
                </c:pt>
                <c:pt idx="1668" formatCode="m/d/yyyy">
                  <c:v>39168</c:v>
                </c:pt>
                <c:pt idx="1669" formatCode="m/d/yyyy">
                  <c:v>39169</c:v>
                </c:pt>
                <c:pt idx="1670" formatCode="m/d/yyyy">
                  <c:v>39170</c:v>
                </c:pt>
                <c:pt idx="1671" formatCode="m/d/yyyy">
                  <c:v>39171</c:v>
                </c:pt>
                <c:pt idx="1672" formatCode="m/d/yyyy">
                  <c:v>39172</c:v>
                </c:pt>
                <c:pt idx="1673" formatCode="m/d/yyyy">
                  <c:v>39173</c:v>
                </c:pt>
                <c:pt idx="1674" formatCode="m/d/yyyy">
                  <c:v>39174</c:v>
                </c:pt>
                <c:pt idx="1675" formatCode="m/d/yyyy">
                  <c:v>39175</c:v>
                </c:pt>
                <c:pt idx="1676" formatCode="m/d/yyyy">
                  <c:v>39176</c:v>
                </c:pt>
                <c:pt idx="1677" formatCode="m/d/yyyy">
                  <c:v>39177</c:v>
                </c:pt>
                <c:pt idx="1678" formatCode="m/d/yyyy">
                  <c:v>39178</c:v>
                </c:pt>
                <c:pt idx="1679" formatCode="m/d/yyyy">
                  <c:v>39179</c:v>
                </c:pt>
                <c:pt idx="1680" formatCode="m/d/yyyy">
                  <c:v>39180</c:v>
                </c:pt>
                <c:pt idx="1681" formatCode="m/d/yyyy">
                  <c:v>39181</c:v>
                </c:pt>
                <c:pt idx="1682" formatCode="m/d/yyyy">
                  <c:v>39182</c:v>
                </c:pt>
                <c:pt idx="1683" formatCode="m/d/yyyy">
                  <c:v>39183</c:v>
                </c:pt>
                <c:pt idx="1684" formatCode="m/d/yyyy">
                  <c:v>39184</c:v>
                </c:pt>
                <c:pt idx="1685" formatCode="m/d/yyyy">
                  <c:v>39185</c:v>
                </c:pt>
                <c:pt idx="1686" formatCode="m/d/yyyy">
                  <c:v>39186</c:v>
                </c:pt>
                <c:pt idx="1687" formatCode="m/d/yyyy">
                  <c:v>39187</c:v>
                </c:pt>
                <c:pt idx="1688" formatCode="m/d/yyyy">
                  <c:v>39188</c:v>
                </c:pt>
                <c:pt idx="1689" formatCode="m/d/yyyy">
                  <c:v>39189</c:v>
                </c:pt>
                <c:pt idx="1690" formatCode="m/d/yyyy">
                  <c:v>39190</c:v>
                </c:pt>
                <c:pt idx="1691" formatCode="m/d/yyyy">
                  <c:v>39191</c:v>
                </c:pt>
                <c:pt idx="1692" formatCode="m/d/yyyy">
                  <c:v>39192</c:v>
                </c:pt>
                <c:pt idx="1693" formatCode="m/d/yyyy">
                  <c:v>39193</c:v>
                </c:pt>
                <c:pt idx="1694" formatCode="m/d/yyyy">
                  <c:v>39194</c:v>
                </c:pt>
                <c:pt idx="1695" formatCode="m/d/yyyy">
                  <c:v>39195</c:v>
                </c:pt>
                <c:pt idx="1696" formatCode="m/d/yyyy">
                  <c:v>39196</c:v>
                </c:pt>
                <c:pt idx="1697" formatCode="m/d/yyyy">
                  <c:v>39197</c:v>
                </c:pt>
                <c:pt idx="1698" formatCode="m/d/yyyy">
                  <c:v>39198</c:v>
                </c:pt>
                <c:pt idx="1699" formatCode="m/d/yyyy">
                  <c:v>39199</c:v>
                </c:pt>
                <c:pt idx="1700" formatCode="m/d/yyyy">
                  <c:v>39200</c:v>
                </c:pt>
                <c:pt idx="1701" formatCode="m/d/yyyy">
                  <c:v>39201</c:v>
                </c:pt>
                <c:pt idx="1702" formatCode="m/d/yyyy">
                  <c:v>39202</c:v>
                </c:pt>
                <c:pt idx="1703" formatCode="m/d/yyyy">
                  <c:v>39203</c:v>
                </c:pt>
                <c:pt idx="1704" formatCode="m/d/yyyy">
                  <c:v>39204</c:v>
                </c:pt>
                <c:pt idx="1705" formatCode="m/d/yyyy">
                  <c:v>39205</c:v>
                </c:pt>
                <c:pt idx="1706" formatCode="m/d/yyyy">
                  <c:v>39206</c:v>
                </c:pt>
                <c:pt idx="1707" formatCode="m/d/yyyy">
                  <c:v>39207</c:v>
                </c:pt>
                <c:pt idx="1708" formatCode="m/d/yyyy">
                  <c:v>39208</c:v>
                </c:pt>
                <c:pt idx="1709" formatCode="m/d/yyyy">
                  <c:v>39209</c:v>
                </c:pt>
                <c:pt idx="1710" formatCode="m/d/yyyy">
                  <c:v>39210</c:v>
                </c:pt>
                <c:pt idx="1711" formatCode="m/d/yyyy">
                  <c:v>39211</c:v>
                </c:pt>
                <c:pt idx="1712" formatCode="m/d/yyyy">
                  <c:v>39212</c:v>
                </c:pt>
                <c:pt idx="1713" formatCode="m/d/yyyy">
                  <c:v>39213</c:v>
                </c:pt>
                <c:pt idx="1714" formatCode="m/d/yyyy">
                  <c:v>39214</c:v>
                </c:pt>
                <c:pt idx="1715" formatCode="m/d/yyyy">
                  <c:v>39215</c:v>
                </c:pt>
                <c:pt idx="1716" formatCode="m/d/yyyy">
                  <c:v>39216</c:v>
                </c:pt>
                <c:pt idx="1717" formatCode="m/d/yyyy">
                  <c:v>39217</c:v>
                </c:pt>
                <c:pt idx="1718" formatCode="m/d/yyyy">
                  <c:v>39218</c:v>
                </c:pt>
                <c:pt idx="1719" formatCode="m/d/yyyy">
                  <c:v>39219</c:v>
                </c:pt>
                <c:pt idx="1720" formatCode="m/d/yyyy">
                  <c:v>39220</c:v>
                </c:pt>
                <c:pt idx="1721" formatCode="m/d/yyyy">
                  <c:v>39221</c:v>
                </c:pt>
                <c:pt idx="1722" formatCode="m/d/yyyy">
                  <c:v>39222</c:v>
                </c:pt>
                <c:pt idx="1723" formatCode="m/d/yyyy">
                  <c:v>39223</c:v>
                </c:pt>
                <c:pt idx="1724" formatCode="m/d/yyyy">
                  <c:v>39224</c:v>
                </c:pt>
                <c:pt idx="1725" formatCode="m/d/yyyy">
                  <c:v>39225</c:v>
                </c:pt>
                <c:pt idx="1726" formatCode="m/d/yyyy">
                  <c:v>39226</c:v>
                </c:pt>
                <c:pt idx="1727" formatCode="m/d/yyyy">
                  <c:v>39227</c:v>
                </c:pt>
                <c:pt idx="1728" formatCode="m/d/yyyy">
                  <c:v>39228</c:v>
                </c:pt>
                <c:pt idx="1729" formatCode="m/d/yyyy">
                  <c:v>39229</c:v>
                </c:pt>
                <c:pt idx="1730" formatCode="m/d/yyyy">
                  <c:v>39230</c:v>
                </c:pt>
                <c:pt idx="1731" formatCode="m/d/yyyy">
                  <c:v>39231</c:v>
                </c:pt>
                <c:pt idx="1732" formatCode="m/d/yyyy">
                  <c:v>39232</c:v>
                </c:pt>
                <c:pt idx="1733" formatCode="m/d/yyyy">
                  <c:v>39232</c:v>
                </c:pt>
                <c:pt idx="1734" formatCode="m/d/yyyy">
                  <c:v>39233</c:v>
                </c:pt>
                <c:pt idx="1735" formatCode="m/d/yyyy">
                  <c:v>39234</c:v>
                </c:pt>
                <c:pt idx="1736" formatCode="m/d/yyyy">
                  <c:v>39235</c:v>
                </c:pt>
                <c:pt idx="1737" formatCode="m/d/yyyy">
                  <c:v>39236</c:v>
                </c:pt>
                <c:pt idx="1738" formatCode="m/d/yyyy">
                  <c:v>39237</c:v>
                </c:pt>
                <c:pt idx="1739" formatCode="m/d/yyyy">
                  <c:v>39238</c:v>
                </c:pt>
                <c:pt idx="1740" formatCode="m/d/yyyy">
                  <c:v>39239</c:v>
                </c:pt>
                <c:pt idx="1741" formatCode="m/d/yyyy">
                  <c:v>39240</c:v>
                </c:pt>
                <c:pt idx="1742" formatCode="m/d/yyyy">
                  <c:v>39241</c:v>
                </c:pt>
                <c:pt idx="1743" formatCode="m/d/yyyy">
                  <c:v>39242</c:v>
                </c:pt>
                <c:pt idx="1744" formatCode="m/d/yyyy">
                  <c:v>39243</c:v>
                </c:pt>
                <c:pt idx="1745" formatCode="m/d/yyyy">
                  <c:v>39244</c:v>
                </c:pt>
                <c:pt idx="1746" formatCode="m/d/yyyy">
                  <c:v>39245</c:v>
                </c:pt>
                <c:pt idx="1747" formatCode="m/d/yyyy">
                  <c:v>39246</c:v>
                </c:pt>
                <c:pt idx="1748" formatCode="m/d/yyyy">
                  <c:v>39247</c:v>
                </c:pt>
                <c:pt idx="1749" formatCode="m/d/yyyy">
                  <c:v>39248</c:v>
                </c:pt>
                <c:pt idx="1750" formatCode="m/d/yyyy">
                  <c:v>39249</c:v>
                </c:pt>
                <c:pt idx="1751" formatCode="m/d/yyyy">
                  <c:v>39250</c:v>
                </c:pt>
                <c:pt idx="1752" formatCode="m/d/yyyy">
                  <c:v>39251</c:v>
                </c:pt>
                <c:pt idx="1753" formatCode="m/d/yyyy">
                  <c:v>39252</c:v>
                </c:pt>
                <c:pt idx="1754" formatCode="m/d/yyyy">
                  <c:v>39253</c:v>
                </c:pt>
                <c:pt idx="1755" formatCode="m/d/yyyy">
                  <c:v>39254</c:v>
                </c:pt>
                <c:pt idx="1756" formatCode="m/d/yyyy">
                  <c:v>39255</c:v>
                </c:pt>
                <c:pt idx="1757" formatCode="m/d/yyyy">
                  <c:v>39256</c:v>
                </c:pt>
                <c:pt idx="1758" formatCode="m/d/yyyy">
                  <c:v>39257</c:v>
                </c:pt>
                <c:pt idx="1759" formatCode="m/d/yyyy">
                  <c:v>39258</c:v>
                </c:pt>
                <c:pt idx="1760" formatCode="m/d/yyyy">
                  <c:v>39259</c:v>
                </c:pt>
                <c:pt idx="1761" formatCode="m/d/yyyy">
                  <c:v>39260</c:v>
                </c:pt>
                <c:pt idx="1762" formatCode="m/d/yyyy">
                  <c:v>39261</c:v>
                </c:pt>
                <c:pt idx="1763" formatCode="m/d/yyyy">
                  <c:v>39262</c:v>
                </c:pt>
                <c:pt idx="1764" formatCode="m/d/yyyy">
                  <c:v>39263</c:v>
                </c:pt>
                <c:pt idx="1765" formatCode="m/d/yyyy">
                  <c:v>39264</c:v>
                </c:pt>
                <c:pt idx="1766" formatCode="m/d/yyyy">
                  <c:v>39265</c:v>
                </c:pt>
                <c:pt idx="1767" formatCode="m/d/yyyy">
                  <c:v>39266</c:v>
                </c:pt>
                <c:pt idx="1768" formatCode="m/d/yyyy">
                  <c:v>39267</c:v>
                </c:pt>
                <c:pt idx="1769" formatCode="m/d/yyyy">
                  <c:v>39268</c:v>
                </c:pt>
                <c:pt idx="1770" formatCode="m/d/yyyy">
                  <c:v>39269</c:v>
                </c:pt>
                <c:pt idx="1771" formatCode="m/d/yyyy">
                  <c:v>39270</c:v>
                </c:pt>
                <c:pt idx="1772" formatCode="m/d/yyyy">
                  <c:v>39271</c:v>
                </c:pt>
                <c:pt idx="1773" formatCode="m/d/yyyy">
                  <c:v>39272</c:v>
                </c:pt>
                <c:pt idx="1774" formatCode="m/d/yyyy">
                  <c:v>39273</c:v>
                </c:pt>
                <c:pt idx="1775" formatCode="m/d/yyyy">
                  <c:v>39274</c:v>
                </c:pt>
                <c:pt idx="1776" formatCode="m/d/yyyy">
                  <c:v>39275</c:v>
                </c:pt>
                <c:pt idx="1777" formatCode="m/d/yyyy">
                  <c:v>39276</c:v>
                </c:pt>
                <c:pt idx="1778" formatCode="m/d/yyyy">
                  <c:v>39277</c:v>
                </c:pt>
                <c:pt idx="1779" formatCode="m/d/yyyy">
                  <c:v>39278</c:v>
                </c:pt>
                <c:pt idx="1780" formatCode="m/d/yyyy">
                  <c:v>39279</c:v>
                </c:pt>
                <c:pt idx="1781" formatCode="m/d/yyyy">
                  <c:v>39280</c:v>
                </c:pt>
                <c:pt idx="1782" formatCode="m/d/yyyy">
                  <c:v>39281</c:v>
                </c:pt>
                <c:pt idx="1783" formatCode="m/d/yyyy">
                  <c:v>39282</c:v>
                </c:pt>
                <c:pt idx="1784" formatCode="m/d/yyyy">
                  <c:v>39283</c:v>
                </c:pt>
                <c:pt idx="1785" formatCode="m/d/yyyy">
                  <c:v>39284</c:v>
                </c:pt>
                <c:pt idx="1786" formatCode="m/d/yyyy">
                  <c:v>39285</c:v>
                </c:pt>
                <c:pt idx="1787" formatCode="m/d/yyyy">
                  <c:v>39286</c:v>
                </c:pt>
                <c:pt idx="1788" formatCode="m/d/yyyy">
                  <c:v>39287</c:v>
                </c:pt>
                <c:pt idx="1789" formatCode="m/d/yyyy">
                  <c:v>39288</c:v>
                </c:pt>
                <c:pt idx="1790" formatCode="m/d/yyyy">
                  <c:v>39289</c:v>
                </c:pt>
                <c:pt idx="1791" formatCode="m/d/yyyy">
                  <c:v>39290</c:v>
                </c:pt>
                <c:pt idx="1792" formatCode="m/d/yyyy">
                  <c:v>39291</c:v>
                </c:pt>
                <c:pt idx="1793" formatCode="m/d/yyyy">
                  <c:v>39292</c:v>
                </c:pt>
                <c:pt idx="1794" formatCode="m/d/yyyy">
                  <c:v>39293</c:v>
                </c:pt>
                <c:pt idx="1795" formatCode="m/d/yyyy">
                  <c:v>39294</c:v>
                </c:pt>
                <c:pt idx="1796" formatCode="m/d/yyyy">
                  <c:v>39295</c:v>
                </c:pt>
                <c:pt idx="1797" formatCode="m/d/yyyy">
                  <c:v>39296</c:v>
                </c:pt>
                <c:pt idx="1798" formatCode="m/d/yyyy">
                  <c:v>39297</c:v>
                </c:pt>
                <c:pt idx="1799" formatCode="m/d/yyyy">
                  <c:v>39298</c:v>
                </c:pt>
                <c:pt idx="1800" formatCode="m/d/yyyy">
                  <c:v>39299</c:v>
                </c:pt>
                <c:pt idx="1801" formatCode="m/d/yyyy">
                  <c:v>39300</c:v>
                </c:pt>
                <c:pt idx="1802" formatCode="m/d/yyyy">
                  <c:v>39301</c:v>
                </c:pt>
                <c:pt idx="1803" formatCode="m/d/yyyy">
                  <c:v>39302</c:v>
                </c:pt>
                <c:pt idx="1804" formatCode="m/d/yyyy">
                  <c:v>39303</c:v>
                </c:pt>
                <c:pt idx="1805" formatCode="m/d/yyyy">
                  <c:v>39304</c:v>
                </c:pt>
                <c:pt idx="1806" formatCode="m/d/yyyy">
                  <c:v>39305</c:v>
                </c:pt>
                <c:pt idx="1807" formatCode="m/d/yyyy">
                  <c:v>39306</c:v>
                </c:pt>
                <c:pt idx="1808" formatCode="m/d/yyyy">
                  <c:v>39307</c:v>
                </c:pt>
                <c:pt idx="1809" formatCode="m/d/yyyy">
                  <c:v>39308</c:v>
                </c:pt>
                <c:pt idx="1810" formatCode="m/d/yyyy">
                  <c:v>39309</c:v>
                </c:pt>
                <c:pt idx="1811" formatCode="m/d/yyyy">
                  <c:v>39310</c:v>
                </c:pt>
                <c:pt idx="1812" formatCode="m/d/yyyy">
                  <c:v>39311</c:v>
                </c:pt>
                <c:pt idx="1813" formatCode="m/d/yyyy">
                  <c:v>39312</c:v>
                </c:pt>
                <c:pt idx="1814" formatCode="m/d/yyyy">
                  <c:v>39313</c:v>
                </c:pt>
                <c:pt idx="1815" formatCode="m/d/yyyy">
                  <c:v>39314</c:v>
                </c:pt>
                <c:pt idx="1816" formatCode="m/d/yyyy">
                  <c:v>39315</c:v>
                </c:pt>
                <c:pt idx="1817" formatCode="m/d/yyyy">
                  <c:v>39316</c:v>
                </c:pt>
                <c:pt idx="1818" formatCode="m/d/yyyy">
                  <c:v>39317</c:v>
                </c:pt>
                <c:pt idx="1819" formatCode="m/d/yyyy">
                  <c:v>39318</c:v>
                </c:pt>
                <c:pt idx="1820" formatCode="m/d/yyyy">
                  <c:v>39319</c:v>
                </c:pt>
                <c:pt idx="1821" formatCode="m/d/yyyy">
                  <c:v>39320</c:v>
                </c:pt>
                <c:pt idx="1822" formatCode="m/d/yyyy">
                  <c:v>39321</c:v>
                </c:pt>
                <c:pt idx="1823" formatCode="m/d/yyyy">
                  <c:v>39322</c:v>
                </c:pt>
                <c:pt idx="1824" formatCode="m/d/yyyy">
                  <c:v>39323</c:v>
                </c:pt>
                <c:pt idx="1825" formatCode="m/d/yyyy">
                  <c:v>39324</c:v>
                </c:pt>
                <c:pt idx="1826" formatCode="m/d/yyyy">
                  <c:v>39325</c:v>
                </c:pt>
                <c:pt idx="1827" formatCode="m/d/yyyy">
                  <c:v>39326</c:v>
                </c:pt>
                <c:pt idx="1828" formatCode="m/d/yyyy">
                  <c:v>39327</c:v>
                </c:pt>
                <c:pt idx="1829" formatCode="m/d/yyyy">
                  <c:v>39328</c:v>
                </c:pt>
                <c:pt idx="1830" formatCode="m/d/yyyy">
                  <c:v>39329</c:v>
                </c:pt>
                <c:pt idx="1831" formatCode="m/d/yyyy">
                  <c:v>39330</c:v>
                </c:pt>
                <c:pt idx="1832" formatCode="m/d/yyyy">
                  <c:v>39331</c:v>
                </c:pt>
                <c:pt idx="1833" formatCode="m/d/yyyy">
                  <c:v>39332</c:v>
                </c:pt>
                <c:pt idx="1834" formatCode="m/d/yyyy">
                  <c:v>39333</c:v>
                </c:pt>
                <c:pt idx="1835" formatCode="m/d/yyyy">
                  <c:v>39334</c:v>
                </c:pt>
                <c:pt idx="1836" formatCode="m/d/yyyy">
                  <c:v>39335</c:v>
                </c:pt>
                <c:pt idx="1837" formatCode="m/d/yyyy">
                  <c:v>39336</c:v>
                </c:pt>
                <c:pt idx="1838" formatCode="m/d/yyyy">
                  <c:v>39337</c:v>
                </c:pt>
                <c:pt idx="1839" formatCode="m/d/yyyy">
                  <c:v>39338</c:v>
                </c:pt>
                <c:pt idx="1840" formatCode="m/d/yyyy">
                  <c:v>39339</c:v>
                </c:pt>
                <c:pt idx="1841" formatCode="m/d/yyyy">
                  <c:v>39340</c:v>
                </c:pt>
                <c:pt idx="1842" formatCode="m/d/yyyy">
                  <c:v>39341</c:v>
                </c:pt>
                <c:pt idx="1843" formatCode="m/d/yyyy">
                  <c:v>39342</c:v>
                </c:pt>
                <c:pt idx="1844" formatCode="m/d/yyyy">
                  <c:v>39343</c:v>
                </c:pt>
                <c:pt idx="1845" formatCode="m/d/yyyy">
                  <c:v>39344</c:v>
                </c:pt>
                <c:pt idx="1846" formatCode="m/d/yyyy">
                  <c:v>39345</c:v>
                </c:pt>
                <c:pt idx="1847" formatCode="m/d/yyyy">
                  <c:v>39346</c:v>
                </c:pt>
                <c:pt idx="1848" formatCode="m/d/yyyy">
                  <c:v>39347</c:v>
                </c:pt>
                <c:pt idx="1849" formatCode="m/d/yyyy">
                  <c:v>39348</c:v>
                </c:pt>
                <c:pt idx="1850" formatCode="m/d/yyyy">
                  <c:v>39349</c:v>
                </c:pt>
                <c:pt idx="1851" formatCode="m/d/yyyy">
                  <c:v>39350</c:v>
                </c:pt>
                <c:pt idx="1852" formatCode="m/d/yyyy">
                  <c:v>39351</c:v>
                </c:pt>
                <c:pt idx="1853" formatCode="m/d/yyyy">
                  <c:v>39352</c:v>
                </c:pt>
                <c:pt idx="1854" formatCode="m/d/yyyy">
                  <c:v>39353</c:v>
                </c:pt>
                <c:pt idx="1855" formatCode="m/d/yyyy">
                  <c:v>39354</c:v>
                </c:pt>
                <c:pt idx="1856" formatCode="m/d/yyyy">
                  <c:v>39355</c:v>
                </c:pt>
                <c:pt idx="1857" formatCode="m/d/yyyy">
                  <c:v>39356</c:v>
                </c:pt>
                <c:pt idx="1858" formatCode="m/d/yyyy">
                  <c:v>39357</c:v>
                </c:pt>
                <c:pt idx="1859" formatCode="m/d/yyyy">
                  <c:v>39358</c:v>
                </c:pt>
                <c:pt idx="1860" formatCode="m/d/yyyy">
                  <c:v>39359</c:v>
                </c:pt>
                <c:pt idx="1861" formatCode="m/d/yyyy">
                  <c:v>39360</c:v>
                </c:pt>
                <c:pt idx="1862" formatCode="m/d/yyyy">
                  <c:v>39361</c:v>
                </c:pt>
                <c:pt idx="1863" formatCode="m/d/yyyy">
                  <c:v>39362</c:v>
                </c:pt>
                <c:pt idx="1864" formatCode="m/d/yyyy">
                  <c:v>39363</c:v>
                </c:pt>
                <c:pt idx="1865" formatCode="m/d/yyyy">
                  <c:v>39364</c:v>
                </c:pt>
                <c:pt idx="1866" formatCode="m/d/yyyy">
                  <c:v>39365</c:v>
                </c:pt>
                <c:pt idx="1867" formatCode="m/d/yyyy">
                  <c:v>39366</c:v>
                </c:pt>
                <c:pt idx="1868" formatCode="m/d/yyyy">
                  <c:v>39367</c:v>
                </c:pt>
                <c:pt idx="1869" formatCode="m/d/yyyy">
                  <c:v>39368</c:v>
                </c:pt>
                <c:pt idx="1870" formatCode="m/d/yyyy">
                  <c:v>39369</c:v>
                </c:pt>
                <c:pt idx="1871" formatCode="m/d/yyyy">
                  <c:v>39370</c:v>
                </c:pt>
                <c:pt idx="1872" formatCode="m/d/yyyy">
                  <c:v>39371</c:v>
                </c:pt>
                <c:pt idx="1873" formatCode="m/d/yyyy">
                  <c:v>39372</c:v>
                </c:pt>
                <c:pt idx="1874" formatCode="m/d/yyyy">
                  <c:v>39373</c:v>
                </c:pt>
                <c:pt idx="1875" formatCode="m/d/yyyy">
                  <c:v>39374</c:v>
                </c:pt>
                <c:pt idx="1876" formatCode="m/d/yyyy">
                  <c:v>39375</c:v>
                </c:pt>
                <c:pt idx="1877" formatCode="m/d/yyyy">
                  <c:v>39376</c:v>
                </c:pt>
                <c:pt idx="1878" formatCode="m/d/yyyy">
                  <c:v>39377</c:v>
                </c:pt>
                <c:pt idx="1879" formatCode="m/d/yyyy">
                  <c:v>39378</c:v>
                </c:pt>
                <c:pt idx="1880" formatCode="m/d/yyyy">
                  <c:v>39379</c:v>
                </c:pt>
                <c:pt idx="1881" formatCode="m/d/yyyy">
                  <c:v>39380</c:v>
                </c:pt>
                <c:pt idx="1882" formatCode="m/d/yyyy">
                  <c:v>39381</c:v>
                </c:pt>
                <c:pt idx="1883" formatCode="m/d/yyyy">
                  <c:v>39382</c:v>
                </c:pt>
                <c:pt idx="1884" formatCode="m/d/yyyy">
                  <c:v>39383</c:v>
                </c:pt>
                <c:pt idx="1885" formatCode="m/d/yyyy">
                  <c:v>39384</c:v>
                </c:pt>
                <c:pt idx="1886" formatCode="m/d/yyyy">
                  <c:v>39385</c:v>
                </c:pt>
                <c:pt idx="1887" formatCode="m/d/yyyy">
                  <c:v>39386</c:v>
                </c:pt>
                <c:pt idx="1888" formatCode="m/d/yyyy">
                  <c:v>39387</c:v>
                </c:pt>
                <c:pt idx="1889" formatCode="m/d/yyyy">
                  <c:v>39388</c:v>
                </c:pt>
                <c:pt idx="1890" formatCode="m/d/yyyy">
                  <c:v>39389</c:v>
                </c:pt>
                <c:pt idx="1891" formatCode="m/d/yyyy">
                  <c:v>39390</c:v>
                </c:pt>
                <c:pt idx="1892" formatCode="m/d/yyyy">
                  <c:v>39391</c:v>
                </c:pt>
                <c:pt idx="1893" formatCode="m/d/yyyy">
                  <c:v>39392</c:v>
                </c:pt>
                <c:pt idx="1894" formatCode="m/d/yyyy">
                  <c:v>39393</c:v>
                </c:pt>
                <c:pt idx="1895" formatCode="m/d/yyyy">
                  <c:v>39394</c:v>
                </c:pt>
                <c:pt idx="1896" formatCode="m/d/yyyy">
                  <c:v>39395</c:v>
                </c:pt>
                <c:pt idx="1897" formatCode="m/d/yyyy">
                  <c:v>39396</c:v>
                </c:pt>
                <c:pt idx="1898" formatCode="m/d/yyyy">
                  <c:v>39397</c:v>
                </c:pt>
                <c:pt idx="1899" formatCode="m/d/yyyy">
                  <c:v>39398</c:v>
                </c:pt>
                <c:pt idx="1900" formatCode="m/d/yyyy">
                  <c:v>39399</c:v>
                </c:pt>
                <c:pt idx="1901" formatCode="m/d/yyyy">
                  <c:v>39400</c:v>
                </c:pt>
                <c:pt idx="1902" formatCode="m/d/yyyy">
                  <c:v>39401</c:v>
                </c:pt>
                <c:pt idx="1903" formatCode="m/d/yyyy">
                  <c:v>39402</c:v>
                </c:pt>
                <c:pt idx="1904" formatCode="m/d/yyyy">
                  <c:v>39403</c:v>
                </c:pt>
                <c:pt idx="1905" formatCode="m/d/yyyy">
                  <c:v>39404</c:v>
                </c:pt>
                <c:pt idx="1906" formatCode="m/d/yyyy">
                  <c:v>39405</c:v>
                </c:pt>
                <c:pt idx="1907" formatCode="m/d/yyyy">
                  <c:v>39406</c:v>
                </c:pt>
                <c:pt idx="1908" formatCode="m/d/yyyy">
                  <c:v>39407</c:v>
                </c:pt>
                <c:pt idx="1909" formatCode="m/d/yyyy">
                  <c:v>39408</c:v>
                </c:pt>
                <c:pt idx="1910" formatCode="m/d/yyyy">
                  <c:v>39409</c:v>
                </c:pt>
                <c:pt idx="1911" formatCode="m/d/yyyy">
                  <c:v>39410</c:v>
                </c:pt>
                <c:pt idx="1912" formatCode="m/d/yyyy">
                  <c:v>39411</c:v>
                </c:pt>
                <c:pt idx="1913" formatCode="m/d/yyyy">
                  <c:v>39412</c:v>
                </c:pt>
                <c:pt idx="1914" formatCode="m/d/yyyy">
                  <c:v>39413</c:v>
                </c:pt>
                <c:pt idx="1915" formatCode="m/d/yyyy">
                  <c:v>39414</c:v>
                </c:pt>
                <c:pt idx="1916" formatCode="m/d/yyyy">
                  <c:v>39415</c:v>
                </c:pt>
                <c:pt idx="1917" formatCode="m/d/yyyy">
                  <c:v>39416</c:v>
                </c:pt>
                <c:pt idx="1918" formatCode="m/d/yyyy">
                  <c:v>39417</c:v>
                </c:pt>
                <c:pt idx="1919" formatCode="m/d/yyyy">
                  <c:v>39418</c:v>
                </c:pt>
                <c:pt idx="1920" formatCode="m/d/yyyy">
                  <c:v>39419</c:v>
                </c:pt>
                <c:pt idx="1921" formatCode="m/d/yyyy">
                  <c:v>39420</c:v>
                </c:pt>
                <c:pt idx="1922" formatCode="m/d/yyyy">
                  <c:v>39421</c:v>
                </c:pt>
                <c:pt idx="1923" formatCode="m/d/yyyy">
                  <c:v>39422</c:v>
                </c:pt>
                <c:pt idx="1924" formatCode="m/d/yyyy">
                  <c:v>39423</c:v>
                </c:pt>
                <c:pt idx="1925" formatCode="m/d/yyyy">
                  <c:v>39424</c:v>
                </c:pt>
                <c:pt idx="1926" formatCode="m/d/yyyy">
                  <c:v>39425</c:v>
                </c:pt>
                <c:pt idx="1927" formatCode="m/d/yyyy">
                  <c:v>39426</c:v>
                </c:pt>
                <c:pt idx="1928" formatCode="m/d/yyyy">
                  <c:v>39427</c:v>
                </c:pt>
                <c:pt idx="1929" formatCode="m/d/yyyy">
                  <c:v>39428</c:v>
                </c:pt>
                <c:pt idx="1930" formatCode="m/d/yyyy">
                  <c:v>39429</c:v>
                </c:pt>
                <c:pt idx="1931" formatCode="m/d/yyyy">
                  <c:v>39430</c:v>
                </c:pt>
                <c:pt idx="1932" formatCode="m/d/yyyy">
                  <c:v>39431</c:v>
                </c:pt>
                <c:pt idx="1933" formatCode="m/d/yyyy">
                  <c:v>39432</c:v>
                </c:pt>
                <c:pt idx="1934" formatCode="m/d/yyyy">
                  <c:v>39433</c:v>
                </c:pt>
                <c:pt idx="1935" formatCode="m/d/yyyy">
                  <c:v>39434</c:v>
                </c:pt>
                <c:pt idx="1936" formatCode="m/d/yyyy">
                  <c:v>39435</c:v>
                </c:pt>
                <c:pt idx="1937" formatCode="m/d/yyyy">
                  <c:v>39436</c:v>
                </c:pt>
                <c:pt idx="1938" formatCode="m/d/yyyy">
                  <c:v>39437</c:v>
                </c:pt>
                <c:pt idx="1939" formatCode="m/d/yyyy">
                  <c:v>39438</c:v>
                </c:pt>
                <c:pt idx="1940" formatCode="m/d/yyyy">
                  <c:v>39439</c:v>
                </c:pt>
                <c:pt idx="1941" formatCode="m/d/yyyy">
                  <c:v>39440</c:v>
                </c:pt>
                <c:pt idx="1942" formatCode="m/d/yyyy">
                  <c:v>39441</c:v>
                </c:pt>
                <c:pt idx="1943" formatCode="m/d/yyyy">
                  <c:v>39442</c:v>
                </c:pt>
                <c:pt idx="1944" formatCode="m/d/yyyy">
                  <c:v>39443</c:v>
                </c:pt>
                <c:pt idx="1945" formatCode="m/d/yyyy">
                  <c:v>39444</c:v>
                </c:pt>
                <c:pt idx="1946" formatCode="m/d/yyyy">
                  <c:v>39445</c:v>
                </c:pt>
                <c:pt idx="1947" formatCode="m/d/yyyy">
                  <c:v>39446</c:v>
                </c:pt>
                <c:pt idx="1948" formatCode="m/d/yyyy">
                  <c:v>39447</c:v>
                </c:pt>
                <c:pt idx="1949" formatCode="m/d/yyyy">
                  <c:v>39448</c:v>
                </c:pt>
                <c:pt idx="1950" formatCode="m/d/yyyy">
                  <c:v>39449</c:v>
                </c:pt>
                <c:pt idx="1951" formatCode="m/d/yyyy">
                  <c:v>39450</c:v>
                </c:pt>
                <c:pt idx="1952" formatCode="m/d/yyyy">
                  <c:v>39451</c:v>
                </c:pt>
                <c:pt idx="1953" formatCode="m/d/yyyy">
                  <c:v>39452</c:v>
                </c:pt>
                <c:pt idx="1954" formatCode="m/d/yyyy">
                  <c:v>39453</c:v>
                </c:pt>
                <c:pt idx="1955" formatCode="m/d/yyyy">
                  <c:v>39454</c:v>
                </c:pt>
                <c:pt idx="1956" formatCode="m/d/yyyy">
                  <c:v>39455</c:v>
                </c:pt>
                <c:pt idx="1957" formatCode="m/d/yyyy">
                  <c:v>39456</c:v>
                </c:pt>
                <c:pt idx="1958" formatCode="m/d/yyyy">
                  <c:v>39457</c:v>
                </c:pt>
                <c:pt idx="1959" formatCode="m/d/yyyy">
                  <c:v>39458</c:v>
                </c:pt>
                <c:pt idx="1960" formatCode="m/d/yyyy">
                  <c:v>39459</c:v>
                </c:pt>
                <c:pt idx="1961" formatCode="m/d/yyyy">
                  <c:v>39460</c:v>
                </c:pt>
                <c:pt idx="1962" formatCode="m/d/yyyy">
                  <c:v>39461</c:v>
                </c:pt>
                <c:pt idx="1963" formatCode="m/d/yyyy">
                  <c:v>39462</c:v>
                </c:pt>
                <c:pt idx="1964" formatCode="m/d/yyyy">
                  <c:v>39463</c:v>
                </c:pt>
                <c:pt idx="1965" formatCode="m/d/yyyy">
                  <c:v>39464</c:v>
                </c:pt>
                <c:pt idx="1966" formatCode="m/d/yyyy">
                  <c:v>39465</c:v>
                </c:pt>
                <c:pt idx="1967" formatCode="m/d/yyyy">
                  <c:v>39466</c:v>
                </c:pt>
                <c:pt idx="1968" formatCode="m/d/yyyy">
                  <c:v>39467</c:v>
                </c:pt>
                <c:pt idx="1969" formatCode="m/d/yyyy">
                  <c:v>39468</c:v>
                </c:pt>
                <c:pt idx="1970" formatCode="m/d/yyyy">
                  <c:v>39469</c:v>
                </c:pt>
                <c:pt idx="1971" formatCode="m/d/yyyy">
                  <c:v>39470</c:v>
                </c:pt>
                <c:pt idx="1972" formatCode="m/d/yyyy">
                  <c:v>39471</c:v>
                </c:pt>
                <c:pt idx="1973" formatCode="m/d/yyyy">
                  <c:v>39472</c:v>
                </c:pt>
                <c:pt idx="1974" formatCode="m/d/yyyy">
                  <c:v>39473</c:v>
                </c:pt>
                <c:pt idx="1975" formatCode="m/d/yyyy">
                  <c:v>39474</c:v>
                </c:pt>
                <c:pt idx="1976" formatCode="m/d/yyyy">
                  <c:v>39475</c:v>
                </c:pt>
                <c:pt idx="1977" formatCode="m/d/yyyy">
                  <c:v>39476</c:v>
                </c:pt>
                <c:pt idx="1978" formatCode="m/d/yyyy">
                  <c:v>39477</c:v>
                </c:pt>
                <c:pt idx="1979" formatCode="m/d/yyyy">
                  <c:v>39478</c:v>
                </c:pt>
                <c:pt idx="1980" formatCode="m/d/yyyy">
                  <c:v>39479</c:v>
                </c:pt>
                <c:pt idx="1981" formatCode="m/d/yyyy">
                  <c:v>39480</c:v>
                </c:pt>
                <c:pt idx="1982" formatCode="m/d/yyyy">
                  <c:v>39481</c:v>
                </c:pt>
                <c:pt idx="1983" formatCode="m/d/yyyy">
                  <c:v>39482</c:v>
                </c:pt>
                <c:pt idx="1984" formatCode="m/d/yyyy">
                  <c:v>39483</c:v>
                </c:pt>
                <c:pt idx="1985" formatCode="m/d/yyyy">
                  <c:v>39484</c:v>
                </c:pt>
                <c:pt idx="1986" formatCode="m/d/yyyy">
                  <c:v>39485</c:v>
                </c:pt>
                <c:pt idx="1987" formatCode="m/d/yyyy">
                  <c:v>39486</c:v>
                </c:pt>
                <c:pt idx="1988" formatCode="m/d/yyyy">
                  <c:v>39487</c:v>
                </c:pt>
                <c:pt idx="1989" formatCode="m/d/yyyy">
                  <c:v>39488</c:v>
                </c:pt>
                <c:pt idx="1990" formatCode="m/d/yyyy">
                  <c:v>39489</c:v>
                </c:pt>
                <c:pt idx="1991" formatCode="m/d/yyyy">
                  <c:v>39490</c:v>
                </c:pt>
                <c:pt idx="1992" formatCode="m/d/yyyy">
                  <c:v>39491</c:v>
                </c:pt>
                <c:pt idx="1993" formatCode="m/d/yyyy">
                  <c:v>39492</c:v>
                </c:pt>
                <c:pt idx="1994" formatCode="m/d/yyyy">
                  <c:v>39493</c:v>
                </c:pt>
                <c:pt idx="1995" formatCode="m/d/yyyy">
                  <c:v>39494</c:v>
                </c:pt>
                <c:pt idx="1996" formatCode="m/d/yyyy">
                  <c:v>39495</c:v>
                </c:pt>
                <c:pt idx="1997" formatCode="m/d/yyyy">
                  <c:v>39496</c:v>
                </c:pt>
                <c:pt idx="1998" formatCode="m/d/yyyy">
                  <c:v>39497</c:v>
                </c:pt>
                <c:pt idx="1999" formatCode="m/d/yyyy">
                  <c:v>39498</c:v>
                </c:pt>
                <c:pt idx="2000" formatCode="m/d/yyyy">
                  <c:v>39499</c:v>
                </c:pt>
                <c:pt idx="2001" formatCode="m/d/yyyy">
                  <c:v>39500</c:v>
                </c:pt>
                <c:pt idx="2002" formatCode="m/d/yyyy">
                  <c:v>39501</c:v>
                </c:pt>
                <c:pt idx="2003" formatCode="m/d/yyyy">
                  <c:v>39502</c:v>
                </c:pt>
                <c:pt idx="2004" formatCode="m/d/yyyy">
                  <c:v>39503</c:v>
                </c:pt>
                <c:pt idx="2005" formatCode="m/d/yyyy">
                  <c:v>39504</c:v>
                </c:pt>
                <c:pt idx="2006" formatCode="m/d/yyyy">
                  <c:v>39505</c:v>
                </c:pt>
                <c:pt idx="2007" formatCode="m/d/yyyy">
                  <c:v>39506</c:v>
                </c:pt>
                <c:pt idx="2008" formatCode="m/d/yyyy">
                  <c:v>39507</c:v>
                </c:pt>
                <c:pt idx="2009" formatCode="m/d/yyyy">
                  <c:v>39508</c:v>
                </c:pt>
                <c:pt idx="2010" formatCode="m/d/yyyy">
                  <c:v>39509</c:v>
                </c:pt>
                <c:pt idx="2011" formatCode="m/d/yyyy">
                  <c:v>39510</c:v>
                </c:pt>
                <c:pt idx="2012" formatCode="m/d/yyyy">
                  <c:v>39511</c:v>
                </c:pt>
                <c:pt idx="2013" formatCode="m/d/yyyy">
                  <c:v>39512</c:v>
                </c:pt>
                <c:pt idx="2014" formatCode="m/d/yyyy">
                  <c:v>39513</c:v>
                </c:pt>
                <c:pt idx="2015" formatCode="m/d/yyyy">
                  <c:v>39514</c:v>
                </c:pt>
                <c:pt idx="2016" formatCode="m/d/yyyy">
                  <c:v>39515</c:v>
                </c:pt>
                <c:pt idx="2017" formatCode="m/d/yyyy">
                  <c:v>39516</c:v>
                </c:pt>
                <c:pt idx="2018" formatCode="m/d/yyyy">
                  <c:v>39517</c:v>
                </c:pt>
                <c:pt idx="2019" formatCode="m/d/yyyy">
                  <c:v>39518</c:v>
                </c:pt>
                <c:pt idx="2020" formatCode="m/d/yyyy">
                  <c:v>39519</c:v>
                </c:pt>
                <c:pt idx="2021" formatCode="m/d/yyyy">
                  <c:v>39520</c:v>
                </c:pt>
                <c:pt idx="2022" formatCode="m/d/yyyy">
                  <c:v>39521</c:v>
                </c:pt>
                <c:pt idx="2023" formatCode="m/d/yyyy">
                  <c:v>39522</c:v>
                </c:pt>
                <c:pt idx="2024" formatCode="m/d/yyyy">
                  <c:v>39523</c:v>
                </c:pt>
                <c:pt idx="2025" formatCode="m/d/yyyy">
                  <c:v>39524</c:v>
                </c:pt>
                <c:pt idx="2026" formatCode="m/d/yyyy">
                  <c:v>39525</c:v>
                </c:pt>
                <c:pt idx="2027" formatCode="m/d/yyyy">
                  <c:v>39526</c:v>
                </c:pt>
                <c:pt idx="2028" formatCode="m/d/yyyy">
                  <c:v>39527</c:v>
                </c:pt>
                <c:pt idx="2029" formatCode="m/d/yyyy">
                  <c:v>39528</c:v>
                </c:pt>
                <c:pt idx="2030" formatCode="m/d/yyyy">
                  <c:v>39529</c:v>
                </c:pt>
                <c:pt idx="2031" formatCode="m/d/yyyy">
                  <c:v>39530</c:v>
                </c:pt>
                <c:pt idx="2032" formatCode="m/d/yyyy">
                  <c:v>39531</c:v>
                </c:pt>
                <c:pt idx="2033" formatCode="m/d/yyyy">
                  <c:v>39532</c:v>
                </c:pt>
                <c:pt idx="2034" formatCode="m/d/yyyy">
                  <c:v>39533</c:v>
                </c:pt>
                <c:pt idx="2035" formatCode="m/d/yyyy">
                  <c:v>39534</c:v>
                </c:pt>
                <c:pt idx="2036" formatCode="m/d/yyyy">
                  <c:v>39535</c:v>
                </c:pt>
                <c:pt idx="2037" formatCode="m/d/yyyy">
                  <c:v>39536</c:v>
                </c:pt>
                <c:pt idx="2038" formatCode="m/d/yyyy">
                  <c:v>39537</c:v>
                </c:pt>
                <c:pt idx="2039" formatCode="m/d/yyyy">
                  <c:v>39538</c:v>
                </c:pt>
                <c:pt idx="2040" formatCode="m/d/yyyy">
                  <c:v>39539</c:v>
                </c:pt>
                <c:pt idx="2041" formatCode="m/d/yyyy">
                  <c:v>39540</c:v>
                </c:pt>
                <c:pt idx="2042" formatCode="m/d/yyyy">
                  <c:v>39541</c:v>
                </c:pt>
                <c:pt idx="2043" formatCode="m/d/yyyy">
                  <c:v>39542</c:v>
                </c:pt>
                <c:pt idx="2044" formatCode="m/d/yyyy">
                  <c:v>39543</c:v>
                </c:pt>
                <c:pt idx="2045" formatCode="m/d/yyyy">
                  <c:v>39544</c:v>
                </c:pt>
                <c:pt idx="2046" formatCode="m/d/yyyy">
                  <c:v>39545</c:v>
                </c:pt>
                <c:pt idx="2047" formatCode="m/d/yyyy">
                  <c:v>39546</c:v>
                </c:pt>
                <c:pt idx="2048" formatCode="m/d/yyyy">
                  <c:v>39547</c:v>
                </c:pt>
                <c:pt idx="2049" formatCode="m/d/yyyy">
                  <c:v>39548</c:v>
                </c:pt>
                <c:pt idx="2050" formatCode="m/d/yyyy">
                  <c:v>39549</c:v>
                </c:pt>
                <c:pt idx="2051" formatCode="m/d/yyyy">
                  <c:v>39550</c:v>
                </c:pt>
                <c:pt idx="2052" formatCode="m/d/yyyy">
                  <c:v>39551</c:v>
                </c:pt>
                <c:pt idx="2053" formatCode="m/d/yyyy">
                  <c:v>39552</c:v>
                </c:pt>
                <c:pt idx="2054" formatCode="m/d/yyyy">
                  <c:v>39553</c:v>
                </c:pt>
                <c:pt idx="2055" formatCode="m/d/yyyy">
                  <c:v>39554</c:v>
                </c:pt>
                <c:pt idx="2056" formatCode="m/d/yyyy">
                  <c:v>39555</c:v>
                </c:pt>
                <c:pt idx="2057" formatCode="m/d/yyyy">
                  <c:v>39556</c:v>
                </c:pt>
                <c:pt idx="2058" formatCode="m/d/yyyy">
                  <c:v>39557</c:v>
                </c:pt>
                <c:pt idx="2059" formatCode="m/d/yyyy">
                  <c:v>39558</c:v>
                </c:pt>
                <c:pt idx="2060" formatCode="m/d/yyyy">
                  <c:v>39559</c:v>
                </c:pt>
                <c:pt idx="2061" formatCode="m/d/yyyy">
                  <c:v>39560</c:v>
                </c:pt>
                <c:pt idx="2062" formatCode="m/d/yyyy">
                  <c:v>39561</c:v>
                </c:pt>
                <c:pt idx="2063" formatCode="m/d/yyyy">
                  <c:v>39562</c:v>
                </c:pt>
                <c:pt idx="2064" formatCode="m/d/yyyy">
                  <c:v>39563</c:v>
                </c:pt>
                <c:pt idx="2065" formatCode="m/d/yyyy">
                  <c:v>39564</c:v>
                </c:pt>
                <c:pt idx="2066" formatCode="m/d/yyyy">
                  <c:v>39565</c:v>
                </c:pt>
                <c:pt idx="2067" formatCode="m/d/yyyy">
                  <c:v>39566</c:v>
                </c:pt>
                <c:pt idx="2068" formatCode="m/d/yyyy">
                  <c:v>39567</c:v>
                </c:pt>
                <c:pt idx="2069" formatCode="m/d/yyyy">
                  <c:v>39568</c:v>
                </c:pt>
                <c:pt idx="2070" formatCode="m/d/yyyy">
                  <c:v>39569</c:v>
                </c:pt>
                <c:pt idx="2071" formatCode="m/d/yyyy">
                  <c:v>39570</c:v>
                </c:pt>
                <c:pt idx="2072" formatCode="m/d/yyyy">
                  <c:v>39571</c:v>
                </c:pt>
                <c:pt idx="2073" formatCode="m/d/yyyy">
                  <c:v>39572</c:v>
                </c:pt>
                <c:pt idx="2074" formatCode="m/d/yyyy">
                  <c:v>39573</c:v>
                </c:pt>
                <c:pt idx="2075" formatCode="m/d/yyyy">
                  <c:v>39574</c:v>
                </c:pt>
                <c:pt idx="2076" formatCode="m/d/yyyy">
                  <c:v>39575</c:v>
                </c:pt>
                <c:pt idx="2077" formatCode="m/d/yyyy">
                  <c:v>39576</c:v>
                </c:pt>
                <c:pt idx="2078" formatCode="m/d/yyyy">
                  <c:v>39577</c:v>
                </c:pt>
                <c:pt idx="2079" formatCode="m/d/yyyy">
                  <c:v>39578</c:v>
                </c:pt>
                <c:pt idx="2080" formatCode="m/d/yyyy">
                  <c:v>39579</c:v>
                </c:pt>
                <c:pt idx="2081" formatCode="m/d/yyyy">
                  <c:v>39580</c:v>
                </c:pt>
                <c:pt idx="2082" formatCode="m/d/yyyy">
                  <c:v>39581</c:v>
                </c:pt>
                <c:pt idx="2083" formatCode="m/d/yyyy">
                  <c:v>39582</c:v>
                </c:pt>
                <c:pt idx="2084" formatCode="m/d/yyyy">
                  <c:v>39583</c:v>
                </c:pt>
                <c:pt idx="2085" formatCode="m/d/yyyy">
                  <c:v>39584</c:v>
                </c:pt>
                <c:pt idx="2086" formatCode="m/d/yyyy">
                  <c:v>39585</c:v>
                </c:pt>
                <c:pt idx="2087" formatCode="m/d/yyyy">
                  <c:v>39586</c:v>
                </c:pt>
                <c:pt idx="2088" formatCode="m/d/yyyy">
                  <c:v>39587</c:v>
                </c:pt>
                <c:pt idx="2089" formatCode="m/d/yyyy">
                  <c:v>39588</c:v>
                </c:pt>
                <c:pt idx="2090" formatCode="m/d/yyyy">
                  <c:v>39589</c:v>
                </c:pt>
                <c:pt idx="2091" formatCode="m/d/yyyy">
                  <c:v>39590</c:v>
                </c:pt>
                <c:pt idx="2092" formatCode="m/d/yyyy">
                  <c:v>39591</c:v>
                </c:pt>
                <c:pt idx="2093" formatCode="m/d/yyyy">
                  <c:v>39592</c:v>
                </c:pt>
                <c:pt idx="2094" formatCode="m/d/yyyy">
                  <c:v>39593</c:v>
                </c:pt>
                <c:pt idx="2095" formatCode="m/d/yyyy">
                  <c:v>39594</c:v>
                </c:pt>
                <c:pt idx="2096" formatCode="m/d/yyyy">
                  <c:v>39595</c:v>
                </c:pt>
                <c:pt idx="2097" formatCode="m/d/yyyy">
                  <c:v>39596</c:v>
                </c:pt>
                <c:pt idx="2098" formatCode="m/d/yyyy">
                  <c:v>39597</c:v>
                </c:pt>
                <c:pt idx="2099" formatCode="m/d/yyyy">
                  <c:v>39598</c:v>
                </c:pt>
                <c:pt idx="2100" formatCode="m/d/yyyy">
                  <c:v>39599</c:v>
                </c:pt>
                <c:pt idx="2101" formatCode="m/d/yyyy">
                  <c:v>39600</c:v>
                </c:pt>
                <c:pt idx="2102" formatCode="m/d/yyyy">
                  <c:v>39601</c:v>
                </c:pt>
                <c:pt idx="2103" formatCode="m/d/yyyy">
                  <c:v>39602</c:v>
                </c:pt>
                <c:pt idx="2104" formatCode="m/d/yyyy">
                  <c:v>39603</c:v>
                </c:pt>
                <c:pt idx="2105" formatCode="m/d/yyyy">
                  <c:v>39604</c:v>
                </c:pt>
                <c:pt idx="2106" formatCode="m/d/yyyy">
                  <c:v>39605</c:v>
                </c:pt>
                <c:pt idx="2107" formatCode="m/d/yyyy">
                  <c:v>39606</c:v>
                </c:pt>
                <c:pt idx="2108" formatCode="m/d/yyyy">
                  <c:v>39607</c:v>
                </c:pt>
                <c:pt idx="2109" formatCode="m/d/yyyy">
                  <c:v>39608</c:v>
                </c:pt>
                <c:pt idx="2110" formatCode="m/d/yyyy">
                  <c:v>39609</c:v>
                </c:pt>
                <c:pt idx="2111" formatCode="m/d/yyyy">
                  <c:v>39610</c:v>
                </c:pt>
                <c:pt idx="2112" formatCode="m/d/yyyy">
                  <c:v>39611</c:v>
                </c:pt>
                <c:pt idx="2113" formatCode="m/d/yyyy">
                  <c:v>39612</c:v>
                </c:pt>
                <c:pt idx="2114" formatCode="m/d/yyyy">
                  <c:v>39613</c:v>
                </c:pt>
                <c:pt idx="2115" formatCode="m/d/yyyy">
                  <c:v>39614</c:v>
                </c:pt>
                <c:pt idx="2116" formatCode="m/d/yyyy">
                  <c:v>39615</c:v>
                </c:pt>
                <c:pt idx="2117" formatCode="m/d/yyyy">
                  <c:v>39616</c:v>
                </c:pt>
                <c:pt idx="2118" formatCode="m/d/yyyy">
                  <c:v>39617</c:v>
                </c:pt>
                <c:pt idx="2119" formatCode="m/d/yyyy">
                  <c:v>39618</c:v>
                </c:pt>
                <c:pt idx="2120" formatCode="m/d/yyyy">
                  <c:v>39619</c:v>
                </c:pt>
                <c:pt idx="2121" formatCode="m/d/yyyy">
                  <c:v>39620</c:v>
                </c:pt>
                <c:pt idx="2122" formatCode="m/d/yyyy">
                  <c:v>39621</c:v>
                </c:pt>
                <c:pt idx="2123" formatCode="m/d/yyyy">
                  <c:v>39622</c:v>
                </c:pt>
                <c:pt idx="2124" formatCode="m/d/yyyy">
                  <c:v>39623</c:v>
                </c:pt>
                <c:pt idx="2125" formatCode="m/d/yyyy">
                  <c:v>39624</c:v>
                </c:pt>
                <c:pt idx="2126" formatCode="m/d/yyyy">
                  <c:v>39625</c:v>
                </c:pt>
                <c:pt idx="2127" formatCode="m/d/yyyy">
                  <c:v>39626</c:v>
                </c:pt>
                <c:pt idx="2128" formatCode="m/d/yyyy">
                  <c:v>39627</c:v>
                </c:pt>
                <c:pt idx="2129" formatCode="m/d/yyyy">
                  <c:v>39628</c:v>
                </c:pt>
                <c:pt idx="2130" formatCode="m/d/yyyy">
                  <c:v>39629</c:v>
                </c:pt>
                <c:pt idx="2131" formatCode="m/d/yyyy">
                  <c:v>39630</c:v>
                </c:pt>
                <c:pt idx="2132" formatCode="m/d/yyyy">
                  <c:v>39631</c:v>
                </c:pt>
                <c:pt idx="2133" formatCode="m/d/yyyy">
                  <c:v>39632</c:v>
                </c:pt>
                <c:pt idx="2134" formatCode="m/d/yyyy">
                  <c:v>39633</c:v>
                </c:pt>
                <c:pt idx="2135" formatCode="m/d/yyyy">
                  <c:v>39634</c:v>
                </c:pt>
                <c:pt idx="2136" formatCode="m/d/yyyy">
                  <c:v>39635</c:v>
                </c:pt>
                <c:pt idx="2137" formatCode="m/d/yyyy">
                  <c:v>39636</c:v>
                </c:pt>
                <c:pt idx="2138" formatCode="m/d/yyyy">
                  <c:v>39637</c:v>
                </c:pt>
                <c:pt idx="2139" formatCode="m/d/yyyy">
                  <c:v>39638</c:v>
                </c:pt>
                <c:pt idx="2140" formatCode="m/d/yyyy">
                  <c:v>39639</c:v>
                </c:pt>
                <c:pt idx="2141" formatCode="m/d/yyyy">
                  <c:v>39640</c:v>
                </c:pt>
                <c:pt idx="2142" formatCode="m/d/yyyy">
                  <c:v>39641</c:v>
                </c:pt>
                <c:pt idx="2143" formatCode="m/d/yyyy">
                  <c:v>39642</c:v>
                </c:pt>
                <c:pt idx="2144" formatCode="m/d/yyyy">
                  <c:v>39643</c:v>
                </c:pt>
                <c:pt idx="2145" formatCode="m/d/yyyy">
                  <c:v>39644</c:v>
                </c:pt>
                <c:pt idx="2146" formatCode="m/d/yyyy">
                  <c:v>39645</c:v>
                </c:pt>
                <c:pt idx="2147" formatCode="m/d/yyyy">
                  <c:v>39646</c:v>
                </c:pt>
                <c:pt idx="2148" formatCode="m/d/yyyy">
                  <c:v>39647</c:v>
                </c:pt>
                <c:pt idx="2149" formatCode="m/d/yyyy">
                  <c:v>39648</c:v>
                </c:pt>
                <c:pt idx="2150" formatCode="m/d/yyyy">
                  <c:v>39649</c:v>
                </c:pt>
                <c:pt idx="2151" formatCode="m/d/yyyy">
                  <c:v>39650</c:v>
                </c:pt>
                <c:pt idx="2152" formatCode="m/d/yyyy">
                  <c:v>39651</c:v>
                </c:pt>
                <c:pt idx="2153" formatCode="m/d/yyyy">
                  <c:v>39652</c:v>
                </c:pt>
                <c:pt idx="2154" formatCode="m/d/yyyy">
                  <c:v>39653</c:v>
                </c:pt>
                <c:pt idx="2155" formatCode="m/d/yyyy">
                  <c:v>39654</c:v>
                </c:pt>
                <c:pt idx="2156" formatCode="m/d/yyyy">
                  <c:v>39655</c:v>
                </c:pt>
                <c:pt idx="2157" formatCode="m/d/yyyy">
                  <c:v>39656</c:v>
                </c:pt>
                <c:pt idx="2158" formatCode="m/d/yyyy">
                  <c:v>39657</c:v>
                </c:pt>
                <c:pt idx="2159" formatCode="m/d/yyyy">
                  <c:v>39658</c:v>
                </c:pt>
                <c:pt idx="2160" formatCode="m/d/yyyy">
                  <c:v>39659</c:v>
                </c:pt>
                <c:pt idx="2161" formatCode="m/d/yyyy">
                  <c:v>39660</c:v>
                </c:pt>
                <c:pt idx="2162" formatCode="m/d/yyyy">
                  <c:v>39661</c:v>
                </c:pt>
                <c:pt idx="2163" formatCode="m/d/yyyy">
                  <c:v>39662</c:v>
                </c:pt>
                <c:pt idx="2164" formatCode="m/d/yyyy">
                  <c:v>39663</c:v>
                </c:pt>
                <c:pt idx="2165" formatCode="m/d/yyyy">
                  <c:v>39664</c:v>
                </c:pt>
                <c:pt idx="2166" formatCode="m/d/yyyy">
                  <c:v>39665</c:v>
                </c:pt>
                <c:pt idx="2167" formatCode="m/d/yyyy">
                  <c:v>39666</c:v>
                </c:pt>
                <c:pt idx="2168" formatCode="m/d/yyyy">
                  <c:v>39667</c:v>
                </c:pt>
                <c:pt idx="2169" formatCode="m/d/yyyy">
                  <c:v>39668</c:v>
                </c:pt>
                <c:pt idx="2170" formatCode="m/d/yyyy">
                  <c:v>39669</c:v>
                </c:pt>
                <c:pt idx="2171" formatCode="m/d/yyyy">
                  <c:v>39670</c:v>
                </c:pt>
                <c:pt idx="2172" formatCode="m/d/yyyy">
                  <c:v>39671</c:v>
                </c:pt>
                <c:pt idx="2173" formatCode="m/d/yyyy">
                  <c:v>39672</c:v>
                </c:pt>
                <c:pt idx="2174" formatCode="m/d/yyyy">
                  <c:v>39673</c:v>
                </c:pt>
                <c:pt idx="2175" formatCode="m/d/yyyy">
                  <c:v>39674</c:v>
                </c:pt>
                <c:pt idx="2176" formatCode="m/d/yyyy">
                  <c:v>39675</c:v>
                </c:pt>
                <c:pt idx="2177" formatCode="m/d/yyyy">
                  <c:v>39676</c:v>
                </c:pt>
                <c:pt idx="2178" formatCode="m/d/yyyy">
                  <c:v>39677</c:v>
                </c:pt>
                <c:pt idx="2179" formatCode="m/d/yyyy">
                  <c:v>39678</c:v>
                </c:pt>
                <c:pt idx="2180" formatCode="m/d/yyyy">
                  <c:v>39679</c:v>
                </c:pt>
                <c:pt idx="2181" formatCode="m/d/yyyy">
                  <c:v>39680</c:v>
                </c:pt>
                <c:pt idx="2182" formatCode="m/d/yyyy">
                  <c:v>39681</c:v>
                </c:pt>
                <c:pt idx="2183" formatCode="m/d/yyyy">
                  <c:v>39682</c:v>
                </c:pt>
                <c:pt idx="2184" formatCode="m/d/yyyy">
                  <c:v>39683</c:v>
                </c:pt>
                <c:pt idx="2185" formatCode="m/d/yyyy">
                  <c:v>39684</c:v>
                </c:pt>
                <c:pt idx="2186" formatCode="m/d/yyyy">
                  <c:v>39685</c:v>
                </c:pt>
                <c:pt idx="2187" formatCode="m/d/yyyy">
                  <c:v>39686</c:v>
                </c:pt>
                <c:pt idx="2188" formatCode="m/d/yyyy">
                  <c:v>39687</c:v>
                </c:pt>
                <c:pt idx="2189" formatCode="m/d/yyyy">
                  <c:v>39688</c:v>
                </c:pt>
                <c:pt idx="2190" formatCode="m/d/yyyy">
                  <c:v>39689</c:v>
                </c:pt>
                <c:pt idx="2191" formatCode="m/d/yyyy">
                  <c:v>39690</c:v>
                </c:pt>
                <c:pt idx="2192" formatCode="m/d/yyyy">
                  <c:v>39691</c:v>
                </c:pt>
                <c:pt idx="2193" formatCode="m/d/yyyy">
                  <c:v>39692</c:v>
                </c:pt>
                <c:pt idx="2194" formatCode="m/d/yyyy">
                  <c:v>39693</c:v>
                </c:pt>
                <c:pt idx="2195" formatCode="m/d/yyyy">
                  <c:v>39694</c:v>
                </c:pt>
                <c:pt idx="2196" formatCode="m/d/yyyy">
                  <c:v>39695</c:v>
                </c:pt>
                <c:pt idx="2197" formatCode="m/d/yyyy">
                  <c:v>39696</c:v>
                </c:pt>
                <c:pt idx="2198" formatCode="m/d/yyyy">
                  <c:v>39697</c:v>
                </c:pt>
                <c:pt idx="2199" formatCode="m/d/yyyy">
                  <c:v>39698</c:v>
                </c:pt>
                <c:pt idx="2200" formatCode="m/d/yyyy">
                  <c:v>39699</c:v>
                </c:pt>
                <c:pt idx="2201" formatCode="m/d/yyyy">
                  <c:v>39700</c:v>
                </c:pt>
                <c:pt idx="2202" formatCode="m/d/yyyy">
                  <c:v>39701</c:v>
                </c:pt>
                <c:pt idx="2203" formatCode="m/d/yyyy">
                  <c:v>39702</c:v>
                </c:pt>
                <c:pt idx="2204" formatCode="m/d/yyyy">
                  <c:v>39703</c:v>
                </c:pt>
                <c:pt idx="2205" formatCode="m/d/yyyy">
                  <c:v>39704</c:v>
                </c:pt>
                <c:pt idx="2206" formatCode="m/d/yyyy">
                  <c:v>39705</c:v>
                </c:pt>
                <c:pt idx="2207" formatCode="m/d/yyyy">
                  <c:v>39706</c:v>
                </c:pt>
                <c:pt idx="2208" formatCode="m/d/yyyy">
                  <c:v>39707</c:v>
                </c:pt>
                <c:pt idx="2209" formatCode="m/d/yyyy">
                  <c:v>39708</c:v>
                </c:pt>
                <c:pt idx="2210" formatCode="m/d/yyyy">
                  <c:v>39709</c:v>
                </c:pt>
                <c:pt idx="2211" formatCode="m/d/yyyy">
                  <c:v>39710</c:v>
                </c:pt>
                <c:pt idx="2212" formatCode="m/d/yyyy">
                  <c:v>39711</c:v>
                </c:pt>
                <c:pt idx="2213" formatCode="m/d/yyyy">
                  <c:v>39712</c:v>
                </c:pt>
                <c:pt idx="2214" formatCode="m/d/yyyy">
                  <c:v>39713</c:v>
                </c:pt>
                <c:pt idx="2215" formatCode="m/d/yyyy">
                  <c:v>39714</c:v>
                </c:pt>
                <c:pt idx="2216" formatCode="m/d/yyyy">
                  <c:v>39715</c:v>
                </c:pt>
                <c:pt idx="2217" formatCode="m/d/yyyy">
                  <c:v>39716</c:v>
                </c:pt>
                <c:pt idx="2218" formatCode="m/d/yyyy">
                  <c:v>39717</c:v>
                </c:pt>
                <c:pt idx="2219" formatCode="m/d/yyyy">
                  <c:v>39718</c:v>
                </c:pt>
                <c:pt idx="2220" formatCode="m/d/yyyy">
                  <c:v>39719</c:v>
                </c:pt>
                <c:pt idx="2221" formatCode="m/d/yyyy">
                  <c:v>39720</c:v>
                </c:pt>
                <c:pt idx="2222" formatCode="m/d/yyyy">
                  <c:v>39721</c:v>
                </c:pt>
                <c:pt idx="2223" formatCode="m/d/yyyy">
                  <c:v>39722</c:v>
                </c:pt>
                <c:pt idx="2224" formatCode="m/d/yyyy">
                  <c:v>39723</c:v>
                </c:pt>
                <c:pt idx="2225" formatCode="m/d/yyyy">
                  <c:v>39724</c:v>
                </c:pt>
                <c:pt idx="2226" formatCode="m/d/yyyy">
                  <c:v>39725</c:v>
                </c:pt>
                <c:pt idx="2227" formatCode="m/d/yyyy">
                  <c:v>39726</c:v>
                </c:pt>
                <c:pt idx="2228" formatCode="m/d/yyyy">
                  <c:v>39727</c:v>
                </c:pt>
                <c:pt idx="2229" formatCode="m/d/yyyy">
                  <c:v>39728</c:v>
                </c:pt>
                <c:pt idx="2230" formatCode="m/d/yyyy">
                  <c:v>39729</c:v>
                </c:pt>
                <c:pt idx="2231" formatCode="m/d/yyyy">
                  <c:v>39730</c:v>
                </c:pt>
                <c:pt idx="2232" formatCode="m/d/yyyy">
                  <c:v>39731</c:v>
                </c:pt>
                <c:pt idx="2233" formatCode="m/d/yyyy">
                  <c:v>39732</c:v>
                </c:pt>
                <c:pt idx="2234" formatCode="m/d/yyyy">
                  <c:v>39733</c:v>
                </c:pt>
                <c:pt idx="2235" formatCode="m/d/yyyy">
                  <c:v>39734</c:v>
                </c:pt>
                <c:pt idx="2236" formatCode="m/d/yyyy">
                  <c:v>39735</c:v>
                </c:pt>
                <c:pt idx="2237" formatCode="m/d/yyyy">
                  <c:v>39736</c:v>
                </c:pt>
                <c:pt idx="2238" formatCode="m/d/yyyy">
                  <c:v>39737</c:v>
                </c:pt>
                <c:pt idx="2239" formatCode="m/d/yyyy">
                  <c:v>39738</c:v>
                </c:pt>
                <c:pt idx="2240" formatCode="m/d/yyyy">
                  <c:v>39739</c:v>
                </c:pt>
                <c:pt idx="2241" formatCode="m/d/yyyy">
                  <c:v>39740</c:v>
                </c:pt>
                <c:pt idx="2242" formatCode="m/d/yyyy">
                  <c:v>39741</c:v>
                </c:pt>
                <c:pt idx="2243" formatCode="m/d/yyyy">
                  <c:v>39742</c:v>
                </c:pt>
                <c:pt idx="2244" formatCode="m/d/yyyy">
                  <c:v>39743</c:v>
                </c:pt>
                <c:pt idx="2245" formatCode="m/d/yyyy">
                  <c:v>39744</c:v>
                </c:pt>
                <c:pt idx="2246" formatCode="m/d/yyyy">
                  <c:v>39745</c:v>
                </c:pt>
                <c:pt idx="2247" formatCode="m/d/yyyy">
                  <c:v>39746</c:v>
                </c:pt>
                <c:pt idx="2248" formatCode="m/d/yyyy">
                  <c:v>39747</c:v>
                </c:pt>
                <c:pt idx="2249" formatCode="m/d/yyyy">
                  <c:v>39748</c:v>
                </c:pt>
                <c:pt idx="2250" formatCode="m/d/yyyy">
                  <c:v>39749</c:v>
                </c:pt>
                <c:pt idx="2251" formatCode="m/d/yyyy">
                  <c:v>39750</c:v>
                </c:pt>
                <c:pt idx="2252" formatCode="m/d/yyyy">
                  <c:v>39751</c:v>
                </c:pt>
                <c:pt idx="2253" formatCode="m/d/yyyy">
                  <c:v>39752</c:v>
                </c:pt>
                <c:pt idx="2254" formatCode="m/d/yyyy">
                  <c:v>39753</c:v>
                </c:pt>
                <c:pt idx="2255" formatCode="m/d/yyyy">
                  <c:v>39754</c:v>
                </c:pt>
                <c:pt idx="2256" formatCode="m/d/yyyy">
                  <c:v>39755</c:v>
                </c:pt>
                <c:pt idx="2257" formatCode="m/d/yyyy">
                  <c:v>39756</c:v>
                </c:pt>
                <c:pt idx="2258" formatCode="m/d/yyyy">
                  <c:v>39757</c:v>
                </c:pt>
                <c:pt idx="2259" formatCode="m/d/yyyy">
                  <c:v>39758</c:v>
                </c:pt>
                <c:pt idx="2260" formatCode="m/d/yyyy">
                  <c:v>39759</c:v>
                </c:pt>
                <c:pt idx="2261" formatCode="m/d/yyyy">
                  <c:v>39760</c:v>
                </c:pt>
                <c:pt idx="2262" formatCode="m/d/yyyy">
                  <c:v>39761</c:v>
                </c:pt>
                <c:pt idx="2263" formatCode="m/d/yyyy">
                  <c:v>39762</c:v>
                </c:pt>
                <c:pt idx="2264" formatCode="m/d/yyyy">
                  <c:v>39763</c:v>
                </c:pt>
                <c:pt idx="2265" formatCode="m/d/yyyy">
                  <c:v>39764</c:v>
                </c:pt>
                <c:pt idx="2266" formatCode="m/d/yyyy">
                  <c:v>39765</c:v>
                </c:pt>
                <c:pt idx="2267" formatCode="m/d/yyyy">
                  <c:v>39766</c:v>
                </c:pt>
                <c:pt idx="2268" formatCode="m/d/yyyy">
                  <c:v>39767</c:v>
                </c:pt>
                <c:pt idx="2269" formatCode="m/d/yyyy">
                  <c:v>39768</c:v>
                </c:pt>
                <c:pt idx="2270" formatCode="m/d/yyyy">
                  <c:v>39769</c:v>
                </c:pt>
                <c:pt idx="2271" formatCode="m/d/yyyy">
                  <c:v>39770</c:v>
                </c:pt>
                <c:pt idx="2272" formatCode="m/d/yyyy">
                  <c:v>39771</c:v>
                </c:pt>
                <c:pt idx="2273" formatCode="m/d/yyyy">
                  <c:v>39772</c:v>
                </c:pt>
                <c:pt idx="2274" formatCode="m/d/yyyy">
                  <c:v>39773</c:v>
                </c:pt>
                <c:pt idx="2275" formatCode="m/d/yyyy">
                  <c:v>39774</c:v>
                </c:pt>
                <c:pt idx="2276" formatCode="m/d/yyyy">
                  <c:v>39775</c:v>
                </c:pt>
                <c:pt idx="2277" formatCode="m/d/yyyy">
                  <c:v>39776</c:v>
                </c:pt>
                <c:pt idx="2278" formatCode="m/d/yyyy">
                  <c:v>39777</c:v>
                </c:pt>
                <c:pt idx="2279" formatCode="m/d/yyyy">
                  <c:v>39778</c:v>
                </c:pt>
                <c:pt idx="2280" formatCode="m/d/yyyy">
                  <c:v>39779</c:v>
                </c:pt>
                <c:pt idx="2281" formatCode="m/d/yyyy">
                  <c:v>39780</c:v>
                </c:pt>
                <c:pt idx="2282" formatCode="m/d/yyyy">
                  <c:v>39781</c:v>
                </c:pt>
                <c:pt idx="2283" formatCode="m/d/yyyy">
                  <c:v>39782</c:v>
                </c:pt>
                <c:pt idx="2284" formatCode="m/d/yyyy">
                  <c:v>39783</c:v>
                </c:pt>
                <c:pt idx="2285" formatCode="m/d/yyyy">
                  <c:v>39784</c:v>
                </c:pt>
                <c:pt idx="2286" formatCode="m/d/yyyy">
                  <c:v>39785</c:v>
                </c:pt>
                <c:pt idx="2287" formatCode="m/d/yyyy">
                  <c:v>39786</c:v>
                </c:pt>
                <c:pt idx="2288" formatCode="m/d/yyyy">
                  <c:v>39787</c:v>
                </c:pt>
                <c:pt idx="2289" formatCode="m/d/yyyy">
                  <c:v>39788</c:v>
                </c:pt>
                <c:pt idx="2290" formatCode="m/d/yyyy">
                  <c:v>39789</c:v>
                </c:pt>
                <c:pt idx="2291" formatCode="m/d/yyyy">
                  <c:v>39790</c:v>
                </c:pt>
                <c:pt idx="2292" formatCode="m/d/yyyy">
                  <c:v>39791</c:v>
                </c:pt>
                <c:pt idx="2293" formatCode="m/d/yyyy">
                  <c:v>39792</c:v>
                </c:pt>
                <c:pt idx="2294" formatCode="m/d/yyyy">
                  <c:v>39793</c:v>
                </c:pt>
                <c:pt idx="2295" formatCode="m/d/yyyy">
                  <c:v>39794</c:v>
                </c:pt>
                <c:pt idx="2296" formatCode="m/d/yyyy">
                  <c:v>39795</c:v>
                </c:pt>
                <c:pt idx="2297" formatCode="m/d/yyyy">
                  <c:v>39796</c:v>
                </c:pt>
                <c:pt idx="2298" formatCode="m/d/yyyy">
                  <c:v>39797</c:v>
                </c:pt>
                <c:pt idx="2299" formatCode="m/d/yyyy">
                  <c:v>39798</c:v>
                </c:pt>
                <c:pt idx="2300" formatCode="m/d/yyyy">
                  <c:v>39799</c:v>
                </c:pt>
                <c:pt idx="2301" formatCode="m/d/yyyy">
                  <c:v>39800</c:v>
                </c:pt>
                <c:pt idx="2302" formatCode="m/d/yyyy">
                  <c:v>39801</c:v>
                </c:pt>
                <c:pt idx="2303" formatCode="m/d/yyyy">
                  <c:v>39802</c:v>
                </c:pt>
                <c:pt idx="2304" formatCode="m/d/yyyy">
                  <c:v>39803</c:v>
                </c:pt>
                <c:pt idx="2305" formatCode="m/d/yyyy">
                  <c:v>39804</c:v>
                </c:pt>
                <c:pt idx="2306" formatCode="m/d/yyyy">
                  <c:v>39805</c:v>
                </c:pt>
                <c:pt idx="2307" formatCode="m/d/yyyy">
                  <c:v>39806</c:v>
                </c:pt>
                <c:pt idx="2308" formatCode="m/d/yyyy">
                  <c:v>39807</c:v>
                </c:pt>
                <c:pt idx="2309" formatCode="m/d/yyyy">
                  <c:v>39808</c:v>
                </c:pt>
                <c:pt idx="2310" formatCode="m/d/yyyy">
                  <c:v>39809</c:v>
                </c:pt>
                <c:pt idx="2311" formatCode="m/d/yyyy">
                  <c:v>39810</c:v>
                </c:pt>
                <c:pt idx="2312" formatCode="m/d/yyyy">
                  <c:v>39811</c:v>
                </c:pt>
                <c:pt idx="2313" formatCode="m/d/yyyy">
                  <c:v>39812</c:v>
                </c:pt>
                <c:pt idx="2314" formatCode="m/d/yyyy">
                  <c:v>39813</c:v>
                </c:pt>
                <c:pt idx="2315" formatCode="m/d/yyyy">
                  <c:v>39814</c:v>
                </c:pt>
                <c:pt idx="2316" formatCode="m/d/yyyy">
                  <c:v>39815</c:v>
                </c:pt>
                <c:pt idx="2317" formatCode="m/d/yyyy">
                  <c:v>39816</c:v>
                </c:pt>
                <c:pt idx="2318" formatCode="m/d/yyyy">
                  <c:v>39817</c:v>
                </c:pt>
                <c:pt idx="2319" formatCode="m/d/yyyy">
                  <c:v>39818</c:v>
                </c:pt>
                <c:pt idx="2320" formatCode="m/d/yyyy">
                  <c:v>39819</c:v>
                </c:pt>
                <c:pt idx="2321" formatCode="m/d/yyyy">
                  <c:v>39820</c:v>
                </c:pt>
                <c:pt idx="2322" formatCode="m/d/yyyy">
                  <c:v>39821</c:v>
                </c:pt>
                <c:pt idx="2323" formatCode="m/d/yyyy">
                  <c:v>39822</c:v>
                </c:pt>
                <c:pt idx="2324" formatCode="m/d/yyyy">
                  <c:v>39823</c:v>
                </c:pt>
                <c:pt idx="2325" formatCode="m/d/yyyy">
                  <c:v>39824</c:v>
                </c:pt>
                <c:pt idx="2326" formatCode="m/d/yyyy">
                  <c:v>39825</c:v>
                </c:pt>
                <c:pt idx="2327" formatCode="m/d/yyyy">
                  <c:v>39826</c:v>
                </c:pt>
                <c:pt idx="2328" formatCode="m/d/yyyy">
                  <c:v>39827</c:v>
                </c:pt>
                <c:pt idx="2329" formatCode="m/d/yyyy">
                  <c:v>39828</c:v>
                </c:pt>
                <c:pt idx="2330" formatCode="m/d/yyyy">
                  <c:v>39829</c:v>
                </c:pt>
                <c:pt idx="2331" formatCode="m/d/yyyy">
                  <c:v>39830</c:v>
                </c:pt>
                <c:pt idx="2332" formatCode="m/d/yyyy">
                  <c:v>39831</c:v>
                </c:pt>
                <c:pt idx="2333" formatCode="m/d/yyyy">
                  <c:v>39832</c:v>
                </c:pt>
                <c:pt idx="2334" formatCode="m/d/yyyy">
                  <c:v>39833</c:v>
                </c:pt>
                <c:pt idx="2335" formatCode="m/d/yyyy">
                  <c:v>39834</c:v>
                </c:pt>
                <c:pt idx="2336" formatCode="m/d/yyyy">
                  <c:v>39835</c:v>
                </c:pt>
                <c:pt idx="2337" formatCode="m/d/yyyy">
                  <c:v>39836</c:v>
                </c:pt>
                <c:pt idx="2338" formatCode="m/d/yyyy">
                  <c:v>39837</c:v>
                </c:pt>
                <c:pt idx="2339" formatCode="m/d/yyyy">
                  <c:v>39838</c:v>
                </c:pt>
                <c:pt idx="2340" formatCode="m/d/yyyy">
                  <c:v>39839</c:v>
                </c:pt>
                <c:pt idx="2341" formatCode="m/d/yyyy">
                  <c:v>39840</c:v>
                </c:pt>
                <c:pt idx="2342" formatCode="m/d/yyyy">
                  <c:v>39841</c:v>
                </c:pt>
                <c:pt idx="2343" formatCode="m/d/yyyy">
                  <c:v>39842</c:v>
                </c:pt>
                <c:pt idx="2344" formatCode="m/d/yyyy">
                  <c:v>39843</c:v>
                </c:pt>
                <c:pt idx="2345" formatCode="m/d/yyyy">
                  <c:v>39844</c:v>
                </c:pt>
                <c:pt idx="2346" formatCode="m/d/yyyy">
                  <c:v>39845</c:v>
                </c:pt>
                <c:pt idx="2347" formatCode="m/d/yyyy">
                  <c:v>39846</c:v>
                </c:pt>
                <c:pt idx="2348" formatCode="m/d/yyyy">
                  <c:v>39847</c:v>
                </c:pt>
                <c:pt idx="2349" formatCode="m/d/yyyy">
                  <c:v>39848</c:v>
                </c:pt>
                <c:pt idx="2350" formatCode="m/d/yyyy">
                  <c:v>39849</c:v>
                </c:pt>
                <c:pt idx="2351" formatCode="m/d/yyyy">
                  <c:v>39850</c:v>
                </c:pt>
                <c:pt idx="2352" formatCode="m/d/yyyy">
                  <c:v>39851</c:v>
                </c:pt>
                <c:pt idx="2353" formatCode="m/d/yyyy">
                  <c:v>39852</c:v>
                </c:pt>
                <c:pt idx="2354" formatCode="m/d/yyyy">
                  <c:v>39853</c:v>
                </c:pt>
                <c:pt idx="2355" formatCode="m/d/yyyy">
                  <c:v>39854</c:v>
                </c:pt>
                <c:pt idx="2356" formatCode="m/d/yyyy">
                  <c:v>39855</c:v>
                </c:pt>
                <c:pt idx="2357" formatCode="m/d/yyyy">
                  <c:v>39856</c:v>
                </c:pt>
                <c:pt idx="2358" formatCode="m/d/yyyy">
                  <c:v>39857</c:v>
                </c:pt>
                <c:pt idx="2359" formatCode="m/d/yyyy">
                  <c:v>39858</c:v>
                </c:pt>
                <c:pt idx="2360" formatCode="m/d/yyyy">
                  <c:v>39859</c:v>
                </c:pt>
                <c:pt idx="2361" formatCode="m/d/yyyy">
                  <c:v>39860</c:v>
                </c:pt>
                <c:pt idx="2362" formatCode="m/d/yyyy">
                  <c:v>39861</c:v>
                </c:pt>
                <c:pt idx="2363" formatCode="m/d/yyyy">
                  <c:v>39862</c:v>
                </c:pt>
                <c:pt idx="2364" formatCode="m/d/yyyy">
                  <c:v>39863</c:v>
                </c:pt>
                <c:pt idx="2365" formatCode="m/d/yyyy">
                  <c:v>39864</c:v>
                </c:pt>
                <c:pt idx="2366" formatCode="m/d/yyyy">
                  <c:v>39865</c:v>
                </c:pt>
                <c:pt idx="2367" formatCode="m/d/yyyy">
                  <c:v>39866</c:v>
                </c:pt>
                <c:pt idx="2368" formatCode="m/d/yyyy">
                  <c:v>39867</c:v>
                </c:pt>
                <c:pt idx="2369" formatCode="m/d/yyyy">
                  <c:v>39868</c:v>
                </c:pt>
                <c:pt idx="2370" formatCode="m/d/yyyy">
                  <c:v>39869</c:v>
                </c:pt>
                <c:pt idx="2371" formatCode="m/d/yyyy">
                  <c:v>39870</c:v>
                </c:pt>
                <c:pt idx="2372" formatCode="m/d/yyyy">
                  <c:v>39871</c:v>
                </c:pt>
                <c:pt idx="2373" formatCode="m/d/yyyy">
                  <c:v>39872</c:v>
                </c:pt>
                <c:pt idx="2374" formatCode="m/d/yyyy">
                  <c:v>39873</c:v>
                </c:pt>
                <c:pt idx="2375" formatCode="m/d/yyyy">
                  <c:v>39874</c:v>
                </c:pt>
                <c:pt idx="2376" formatCode="m/d/yyyy">
                  <c:v>39875</c:v>
                </c:pt>
                <c:pt idx="2377" formatCode="m/d/yyyy">
                  <c:v>39876</c:v>
                </c:pt>
                <c:pt idx="2378" formatCode="m/d/yyyy">
                  <c:v>39877</c:v>
                </c:pt>
                <c:pt idx="2379" formatCode="m/d/yyyy">
                  <c:v>39878</c:v>
                </c:pt>
                <c:pt idx="2380" formatCode="m/d/yyyy">
                  <c:v>39879</c:v>
                </c:pt>
                <c:pt idx="2381" formatCode="m/d/yyyy">
                  <c:v>39880</c:v>
                </c:pt>
                <c:pt idx="2382" formatCode="m/d/yyyy">
                  <c:v>39881</c:v>
                </c:pt>
                <c:pt idx="2383" formatCode="m/d/yyyy">
                  <c:v>39882</c:v>
                </c:pt>
                <c:pt idx="2384" formatCode="m/d/yyyy">
                  <c:v>39883</c:v>
                </c:pt>
                <c:pt idx="2385" formatCode="m/d/yyyy">
                  <c:v>39884</c:v>
                </c:pt>
                <c:pt idx="2386" formatCode="m/d/yyyy">
                  <c:v>39885</c:v>
                </c:pt>
                <c:pt idx="2387" formatCode="m/d/yyyy">
                  <c:v>39886</c:v>
                </c:pt>
                <c:pt idx="2388" formatCode="m/d/yyyy">
                  <c:v>39887</c:v>
                </c:pt>
                <c:pt idx="2389" formatCode="m/d/yyyy">
                  <c:v>39888</c:v>
                </c:pt>
                <c:pt idx="2390" formatCode="m/d/yyyy">
                  <c:v>39889</c:v>
                </c:pt>
                <c:pt idx="2391" formatCode="m/d/yyyy">
                  <c:v>39890</c:v>
                </c:pt>
                <c:pt idx="2392" formatCode="m/d/yyyy">
                  <c:v>39891</c:v>
                </c:pt>
                <c:pt idx="2393" formatCode="m/d/yyyy">
                  <c:v>39892</c:v>
                </c:pt>
                <c:pt idx="2394" formatCode="m/d/yyyy">
                  <c:v>39893</c:v>
                </c:pt>
                <c:pt idx="2395" formatCode="m/d/yyyy">
                  <c:v>39894</c:v>
                </c:pt>
                <c:pt idx="2396" formatCode="m/d/yyyy">
                  <c:v>39895</c:v>
                </c:pt>
                <c:pt idx="2397" formatCode="m/d/yyyy">
                  <c:v>39896</c:v>
                </c:pt>
                <c:pt idx="2398" formatCode="m/d/yyyy">
                  <c:v>39897</c:v>
                </c:pt>
                <c:pt idx="2399" formatCode="m/d/yyyy">
                  <c:v>39898</c:v>
                </c:pt>
                <c:pt idx="2400" formatCode="m/d/yyyy">
                  <c:v>39899</c:v>
                </c:pt>
                <c:pt idx="2401" formatCode="m/d/yyyy">
                  <c:v>39900</c:v>
                </c:pt>
                <c:pt idx="2402" formatCode="m/d/yyyy">
                  <c:v>39901</c:v>
                </c:pt>
                <c:pt idx="2403" formatCode="m/d/yyyy">
                  <c:v>39902</c:v>
                </c:pt>
                <c:pt idx="2404" formatCode="m/d/yyyy">
                  <c:v>39903</c:v>
                </c:pt>
                <c:pt idx="2405" formatCode="m/d/yyyy">
                  <c:v>39904</c:v>
                </c:pt>
                <c:pt idx="2406" formatCode="m/d/yyyy">
                  <c:v>39905</c:v>
                </c:pt>
                <c:pt idx="2407" formatCode="m/d/yyyy">
                  <c:v>39906</c:v>
                </c:pt>
                <c:pt idx="2408" formatCode="m/d/yyyy">
                  <c:v>39907</c:v>
                </c:pt>
                <c:pt idx="2409" formatCode="m/d/yyyy">
                  <c:v>39908</c:v>
                </c:pt>
                <c:pt idx="2410" formatCode="m/d/yyyy">
                  <c:v>39909</c:v>
                </c:pt>
                <c:pt idx="2411" formatCode="m/d/yyyy">
                  <c:v>39910</c:v>
                </c:pt>
                <c:pt idx="2412" formatCode="m/d/yyyy">
                  <c:v>39911</c:v>
                </c:pt>
                <c:pt idx="2413" formatCode="m/d/yyyy">
                  <c:v>39912</c:v>
                </c:pt>
                <c:pt idx="2414" formatCode="m/d/yyyy">
                  <c:v>39913</c:v>
                </c:pt>
                <c:pt idx="2415" formatCode="m/d/yyyy">
                  <c:v>39914</c:v>
                </c:pt>
                <c:pt idx="2416" formatCode="m/d/yyyy">
                  <c:v>39915</c:v>
                </c:pt>
                <c:pt idx="2417" formatCode="m/d/yyyy">
                  <c:v>39916</c:v>
                </c:pt>
                <c:pt idx="2418" formatCode="m/d/yyyy">
                  <c:v>39917</c:v>
                </c:pt>
                <c:pt idx="2419" formatCode="m/d/yyyy">
                  <c:v>39918</c:v>
                </c:pt>
                <c:pt idx="2420" formatCode="m/d/yyyy">
                  <c:v>39919</c:v>
                </c:pt>
                <c:pt idx="2421" formatCode="m/d/yyyy">
                  <c:v>39920</c:v>
                </c:pt>
                <c:pt idx="2422" formatCode="m/d/yyyy">
                  <c:v>39921</c:v>
                </c:pt>
                <c:pt idx="2423" formatCode="m/d/yyyy">
                  <c:v>39922</c:v>
                </c:pt>
                <c:pt idx="2424" formatCode="m/d/yyyy">
                  <c:v>39923</c:v>
                </c:pt>
                <c:pt idx="2425" formatCode="m/d/yyyy">
                  <c:v>39924</c:v>
                </c:pt>
                <c:pt idx="2426" formatCode="m/d/yyyy">
                  <c:v>39925</c:v>
                </c:pt>
                <c:pt idx="2427" formatCode="m/d/yyyy">
                  <c:v>39926</c:v>
                </c:pt>
                <c:pt idx="2428" formatCode="m/d/yyyy">
                  <c:v>39927</c:v>
                </c:pt>
                <c:pt idx="2429" formatCode="m/d/yyyy">
                  <c:v>39928</c:v>
                </c:pt>
                <c:pt idx="2430" formatCode="m/d/yyyy">
                  <c:v>39929</c:v>
                </c:pt>
                <c:pt idx="2431" formatCode="m/d/yyyy">
                  <c:v>39930</c:v>
                </c:pt>
                <c:pt idx="2432" formatCode="m/d/yyyy">
                  <c:v>39931</c:v>
                </c:pt>
                <c:pt idx="2433" formatCode="m/d/yyyy">
                  <c:v>39932</c:v>
                </c:pt>
                <c:pt idx="2434" formatCode="m/d/yyyy">
                  <c:v>39933</c:v>
                </c:pt>
                <c:pt idx="2435" formatCode="m/d/yyyy">
                  <c:v>39934</c:v>
                </c:pt>
                <c:pt idx="2436" formatCode="m/d/yyyy">
                  <c:v>39935</c:v>
                </c:pt>
                <c:pt idx="2437" formatCode="m/d/yyyy">
                  <c:v>39936</c:v>
                </c:pt>
                <c:pt idx="2438" formatCode="m/d/yyyy">
                  <c:v>39937</c:v>
                </c:pt>
                <c:pt idx="2439" formatCode="m/d/yyyy">
                  <c:v>39938</c:v>
                </c:pt>
                <c:pt idx="2440" formatCode="m/d/yyyy">
                  <c:v>39939</c:v>
                </c:pt>
                <c:pt idx="2441" formatCode="m/d/yyyy">
                  <c:v>39940</c:v>
                </c:pt>
                <c:pt idx="2442" formatCode="m/d/yyyy">
                  <c:v>39941</c:v>
                </c:pt>
                <c:pt idx="2443" formatCode="m/d/yyyy">
                  <c:v>39942</c:v>
                </c:pt>
                <c:pt idx="2444" formatCode="m/d/yyyy">
                  <c:v>39943</c:v>
                </c:pt>
                <c:pt idx="2445" formatCode="m/d/yyyy">
                  <c:v>39944</c:v>
                </c:pt>
                <c:pt idx="2446" formatCode="m/d/yyyy">
                  <c:v>39945</c:v>
                </c:pt>
                <c:pt idx="2447" formatCode="m/d/yyyy">
                  <c:v>39946</c:v>
                </c:pt>
                <c:pt idx="2448" formatCode="m/d/yyyy">
                  <c:v>39947</c:v>
                </c:pt>
                <c:pt idx="2449" formatCode="m/d/yyyy">
                  <c:v>39948</c:v>
                </c:pt>
                <c:pt idx="2450" formatCode="m/d/yyyy">
                  <c:v>39949</c:v>
                </c:pt>
                <c:pt idx="2451" formatCode="m/d/yyyy">
                  <c:v>39950</c:v>
                </c:pt>
                <c:pt idx="2452" formatCode="m/d/yyyy">
                  <c:v>39951</c:v>
                </c:pt>
                <c:pt idx="2453" formatCode="m/d/yyyy">
                  <c:v>39952</c:v>
                </c:pt>
                <c:pt idx="2454" formatCode="m/d/yyyy">
                  <c:v>39953</c:v>
                </c:pt>
                <c:pt idx="2455" formatCode="m/d/yyyy">
                  <c:v>39954</c:v>
                </c:pt>
                <c:pt idx="2456" formatCode="m/d/yyyy">
                  <c:v>39955</c:v>
                </c:pt>
                <c:pt idx="2457" formatCode="m/d/yyyy">
                  <c:v>39956</c:v>
                </c:pt>
                <c:pt idx="2458" formatCode="m/d/yyyy">
                  <c:v>39957</c:v>
                </c:pt>
                <c:pt idx="2459" formatCode="m/d/yyyy">
                  <c:v>39958</c:v>
                </c:pt>
                <c:pt idx="2460" formatCode="m/d/yyyy">
                  <c:v>39959</c:v>
                </c:pt>
                <c:pt idx="2461" formatCode="m/d/yyyy">
                  <c:v>39960</c:v>
                </c:pt>
                <c:pt idx="2462" formatCode="m/d/yyyy">
                  <c:v>39961</c:v>
                </c:pt>
                <c:pt idx="2463" formatCode="m/d/yyyy">
                  <c:v>39962</c:v>
                </c:pt>
                <c:pt idx="2464" formatCode="m/d/yyyy">
                  <c:v>39963</c:v>
                </c:pt>
                <c:pt idx="2465" formatCode="m/d/yyyy">
                  <c:v>39964</c:v>
                </c:pt>
                <c:pt idx="2466" formatCode="m/d/yyyy">
                  <c:v>39965</c:v>
                </c:pt>
                <c:pt idx="2467" formatCode="m/d/yyyy">
                  <c:v>39966</c:v>
                </c:pt>
                <c:pt idx="2468" formatCode="m/d/yyyy">
                  <c:v>39967</c:v>
                </c:pt>
                <c:pt idx="2469" formatCode="m/d/yyyy">
                  <c:v>39968</c:v>
                </c:pt>
                <c:pt idx="2470" formatCode="m/d/yyyy">
                  <c:v>39969</c:v>
                </c:pt>
                <c:pt idx="2471" formatCode="m/d/yyyy">
                  <c:v>39970</c:v>
                </c:pt>
                <c:pt idx="2472" formatCode="m/d/yyyy">
                  <c:v>39971</c:v>
                </c:pt>
                <c:pt idx="2473" formatCode="m/d/yyyy">
                  <c:v>39972</c:v>
                </c:pt>
                <c:pt idx="2474" formatCode="m/d/yyyy">
                  <c:v>39973</c:v>
                </c:pt>
                <c:pt idx="2475" formatCode="m/d/yyyy">
                  <c:v>39974</c:v>
                </c:pt>
                <c:pt idx="2476" formatCode="m/d/yyyy">
                  <c:v>39975</c:v>
                </c:pt>
                <c:pt idx="2477" formatCode="m/d/yyyy">
                  <c:v>39976</c:v>
                </c:pt>
                <c:pt idx="2478" formatCode="m/d/yyyy">
                  <c:v>39977</c:v>
                </c:pt>
                <c:pt idx="2479" formatCode="m/d/yyyy">
                  <c:v>39978</c:v>
                </c:pt>
                <c:pt idx="2480" formatCode="m/d/yyyy">
                  <c:v>39979</c:v>
                </c:pt>
                <c:pt idx="2481" formatCode="m/d/yyyy">
                  <c:v>39980</c:v>
                </c:pt>
                <c:pt idx="2482" formatCode="m/d/yyyy">
                  <c:v>39981</c:v>
                </c:pt>
                <c:pt idx="2483" formatCode="m/d/yyyy">
                  <c:v>39982</c:v>
                </c:pt>
                <c:pt idx="2484" formatCode="m/d/yyyy">
                  <c:v>39983</c:v>
                </c:pt>
                <c:pt idx="2485" formatCode="m/d/yyyy">
                  <c:v>39984</c:v>
                </c:pt>
                <c:pt idx="2486" formatCode="m/d/yyyy">
                  <c:v>39985</c:v>
                </c:pt>
                <c:pt idx="2487" formatCode="m/d/yyyy">
                  <c:v>39986</c:v>
                </c:pt>
                <c:pt idx="2488" formatCode="m/d/yyyy">
                  <c:v>39987</c:v>
                </c:pt>
                <c:pt idx="2489" formatCode="m/d/yyyy">
                  <c:v>39988</c:v>
                </c:pt>
                <c:pt idx="2490" formatCode="m/d/yyyy">
                  <c:v>39989</c:v>
                </c:pt>
                <c:pt idx="2491" formatCode="m/d/yyyy">
                  <c:v>39990</c:v>
                </c:pt>
                <c:pt idx="2492" formatCode="m/d/yyyy">
                  <c:v>39991</c:v>
                </c:pt>
                <c:pt idx="2493" formatCode="m/d/yyyy">
                  <c:v>39992</c:v>
                </c:pt>
                <c:pt idx="2494" formatCode="m/d/yyyy">
                  <c:v>39993</c:v>
                </c:pt>
                <c:pt idx="2495" formatCode="m/d/yyyy">
                  <c:v>39994</c:v>
                </c:pt>
                <c:pt idx="2496" formatCode="m/d/yyyy">
                  <c:v>39995</c:v>
                </c:pt>
                <c:pt idx="2497" formatCode="m/d/yyyy">
                  <c:v>39996</c:v>
                </c:pt>
                <c:pt idx="2498" formatCode="m/d/yyyy">
                  <c:v>39997</c:v>
                </c:pt>
                <c:pt idx="2499" formatCode="m/d/yyyy">
                  <c:v>39998</c:v>
                </c:pt>
                <c:pt idx="2500" formatCode="m/d/yyyy">
                  <c:v>39999</c:v>
                </c:pt>
                <c:pt idx="2501" formatCode="m/d/yyyy">
                  <c:v>40000</c:v>
                </c:pt>
                <c:pt idx="2502" formatCode="m/d/yyyy">
                  <c:v>40001</c:v>
                </c:pt>
                <c:pt idx="2503" formatCode="m/d/yyyy">
                  <c:v>40002</c:v>
                </c:pt>
                <c:pt idx="2504" formatCode="m/d/yyyy">
                  <c:v>40003</c:v>
                </c:pt>
                <c:pt idx="2505" formatCode="m/d/yyyy">
                  <c:v>40004</c:v>
                </c:pt>
                <c:pt idx="2506" formatCode="m/d/yyyy">
                  <c:v>40005</c:v>
                </c:pt>
                <c:pt idx="2507" formatCode="m/d/yyyy">
                  <c:v>40006</c:v>
                </c:pt>
                <c:pt idx="2508" formatCode="m/d/yyyy">
                  <c:v>40007</c:v>
                </c:pt>
                <c:pt idx="2509" formatCode="m/d/yyyy">
                  <c:v>40008</c:v>
                </c:pt>
                <c:pt idx="2510" formatCode="m/d/yyyy">
                  <c:v>40009</c:v>
                </c:pt>
                <c:pt idx="2511" formatCode="m/d/yyyy">
                  <c:v>40010</c:v>
                </c:pt>
                <c:pt idx="2512" formatCode="m/d/yyyy">
                  <c:v>40011</c:v>
                </c:pt>
                <c:pt idx="2513" formatCode="m/d/yyyy">
                  <c:v>40012</c:v>
                </c:pt>
                <c:pt idx="2514" formatCode="m/d/yyyy">
                  <c:v>40013</c:v>
                </c:pt>
                <c:pt idx="2515" formatCode="m/d/yyyy">
                  <c:v>40014</c:v>
                </c:pt>
                <c:pt idx="2516" formatCode="m/d/yyyy">
                  <c:v>40015</c:v>
                </c:pt>
                <c:pt idx="2517" formatCode="m/d/yyyy">
                  <c:v>40016</c:v>
                </c:pt>
                <c:pt idx="2518" formatCode="m/d/yyyy">
                  <c:v>40017</c:v>
                </c:pt>
                <c:pt idx="2519" formatCode="m/d/yyyy">
                  <c:v>40018</c:v>
                </c:pt>
                <c:pt idx="2520" formatCode="m/d/yyyy">
                  <c:v>40019</c:v>
                </c:pt>
                <c:pt idx="2521" formatCode="m/d/yyyy">
                  <c:v>40020</c:v>
                </c:pt>
                <c:pt idx="2522" formatCode="m/d/yyyy">
                  <c:v>40021</c:v>
                </c:pt>
                <c:pt idx="2523" formatCode="m/d/yyyy">
                  <c:v>40022</c:v>
                </c:pt>
                <c:pt idx="2524" formatCode="m/d/yyyy">
                  <c:v>40023</c:v>
                </c:pt>
                <c:pt idx="2525" formatCode="m/d/yyyy">
                  <c:v>40024</c:v>
                </c:pt>
                <c:pt idx="2526" formatCode="m/d/yyyy">
                  <c:v>40025</c:v>
                </c:pt>
                <c:pt idx="2527" formatCode="m/d/yyyy">
                  <c:v>40026</c:v>
                </c:pt>
                <c:pt idx="2528" formatCode="m/d/yyyy">
                  <c:v>40027</c:v>
                </c:pt>
                <c:pt idx="2529" formatCode="m/d/yyyy">
                  <c:v>40028</c:v>
                </c:pt>
                <c:pt idx="2530" formatCode="m/d/yyyy">
                  <c:v>40029</c:v>
                </c:pt>
                <c:pt idx="2531" formatCode="m/d/yyyy">
                  <c:v>40030</c:v>
                </c:pt>
                <c:pt idx="2532" formatCode="m/d/yyyy">
                  <c:v>40031</c:v>
                </c:pt>
                <c:pt idx="2533" formatCode="m/d/yyyy">
                  <c:v>40032</c:v>
                </c:pt>
                <c:pt idx="2534" formatCode="m/d/yyyy">
                  <c:v>40033</c:v>
                </c:pt>
                <c:pt idx="2535" formatCode="m/d/yyyy">
                  <c:v>40034</c:v>
                </c:pt>
                <c:pt idx="2536" formatCode="m/d/yyyy">
                  <c:v>40035</c:v>
                </c:pt>
                <c:pt idx="2537" formatCode="m/d/yyyy">
                  <c:v>40036</c:v>
                </c:pt>
                <c:pt idx="2538" formatCode="m/d/yyyy">
                  <c:v>40037</c:v>
                </c:pt>
                <c:pt idx="2539" formatCode="m/d/yyyy">
                  <c:v>40038</c:v>
                </c:pt>
                <c:pt idx="2540" formatCode="m/d/yyyy">
                  <c:v>40039</c:v>
                </c:pt>
                <c:pt idx="2541" formatCode="m/d/yyyy">
                  <c:v>40040</c:v>
                </c:pt>
                <c:pt idx="2542" formatCode="m/d/yyyy">
                  <c:v>40041</c:v>
                </c:pt>
                <c:pt idx="2543" formatCode="m/d/yyyy">
                  <c:v>40042</c:v>
                </c:pt>
                <c:pt idx="2544" formatCode="m/d/yyyy">
                  <c:v>40043</c:v>
                </c:pt>
                <c:pt idx="2545" formatCode="m/d/yyyy">
                  <c:v>40044</c:v>
                </c:pt>
                <c:pt idx="2546" formatCode="m/d/yyyy">
                  <c:v>40045</c:v>
                </c:pt>
                <c:pt idx="2547" formatCode="m/d/yyyy">
                  <c:v>40046</c:v>
                </c:pt>
                <c:pt idx="2548" formatCode="m/d/yyyy">
                  <c:v>40047</c:v>
                </c:pt>
                <c:pt idx="2549" formatCode="m/d/yyyy">
                  <c:v>40048</c:v>
                </c:pt>
                <c:pt idx="2550" formatCode="m/d/yyyy">
                  <c:v>40049</c:v>
                </c:pt>
                <c:pt idx="2551" formatCode="m/d/yyyy">
                  <c:v>40050</c:v>
                </c:pt>
                <c:pt idx="2552" formatCode="m/d/yyyy">
                  <c:v>40051</c:v>
                </c:pt>
                <c:pt idx="2553" formatCode="m/d/yyyy">
                  <c:v>40052</c:v>
                </c:pt>
                <c:pt idx="2554" formatCode="m/d/yyyy">
                  <c:v>40053</c:v>
                </c:pt>
                <c:pt idx="2555" formatCode="m/d/yyyy">
                  <c:v>40054</c:v>
                </c:pt>
                <c:pt idx="2556" formatCode="m/d/yyyy">
                  <c:v>40055</c:v>
                </c:pt>
                <c:pt idx="2557" formatCode="m/d/yyyy">
                  <c:v>40056</c:v>
                </c:pt>
                <c:pt idx="2558" formatCode="m/d/yyyy">
                  <c:v>40057</c:v>
                </c:pt>
                <c:pt idx="2559" formatCode="m/d/yyyy">
                  <c:v>40058</c:v>
                </c:pt>
                <c:pt idx="2560" formatCode="m/d/yyyy">
                  <c:v>40059</c:v>
                </c:pt>
                <c:pt idx="2561" formatCode="m/d/yyyy">
                  <c:v>40060</c:v>
                </c:pt>
                <c:pt idx="2562" formatCode="m/d/yyyy">
                  <c:v>40061</c:v>
                </c:pt>
                <c:pt idx="2563" formatCode="m/d/yyyy">
                  <c:v>40062</c:v>
                </c:pt>
                <c:pt idx="2564" formatCode="m/d/yyyy">
                  <c:v>40063</c:v>
                </c:pt>
                <c:pt idx="2565" formatCode="m/d/yyyy">
                  <c:v>40064</c:v>
                </c:pt>
                <c:pt idx="2566" formatCode="m/d/yyyy">
                  <c:v>40065</c:v>
                </c:pt>
                <c:pt idx="2567" formatCode="m/d/yyyy">
                  <c:v>40066</c:v>
                </c:pt>
                <c:pt idx="2568" formatCode="m/d/yyyy">
                  <c:v>40067</c:v>
                </c:pt>
                <c:pt idx="2569" formatCode="m/d/yyyy">
                  <c:v>40068</c:v>
                </c:pt>
                <c:pt idx="2570" formatCode="m/d/yyyy">
                  <c:v>40069</c:v>
                </c:pt>
                <c:pt idx="2571" formatCode="m/d/yyyy">
                  <c:v>40070</c:v>
                </c:pt>
                <c:pt idx="2572" formatCode="m/d/yyyy">
                  <c:v>40071</c:v>
                </c:pt>
                <c:pt idx="2573" formatCode="m/d/yyyy">
                  <c:v>40072</c:v>
                </c:pt>
                <c:pt idx="2574" formatCode="m/d/yyyy">
                  <c:v>40073</c:v>
                </c:pt>
                <c:pt idx="2575" formatCode="m/d/yyyy">
                  <c:v>40074</c:v>
                </c:pt>
                <c:pt idx="2576" formatCode="m/d/yyyy">
                  <c:v>40075</c:v>
                </c:pt>
                <c:pt idx="2577" formatCode="m/d/yyyy">
                  <c:v>40076</c:v>
                </c:pt>
                <c:pt idx="2578" formatCode="m/d/yyyy">
                  <c:v>40077</c:v>
                </c:pt>
                <c:pt idx="2579" formatCode="m/d/yyyy">
                  <c:v>40078</c:v>
                </c:pt>
                <c:pt idx="2580" formatCode="m/d/yyyy">
                  <c:v>40079</c:v>
                </c:pt>
                <c:pt idx="2581" formatCode="m/d/yyyy">
                  <c:v>40080</c:v>
                </c:pt>
                <c:pt idx="2582" formatCode="m/d/yyyy">
                  <c:v>40081</c:v>
                </c:pt>
                <c:pt idx="2583" formatCode="m/d/yyyy">
                  <c:v>40082</c:v>
                </c:pt>
                <c:pt idx="2584" formatCode="m/d/yyyy">
                  <c:v>40083</c:v>
                </c:pt>
                <c:pt idx="2585" formatCode="m/d/yyyy">
                  <c:v>40084</c:v>
                </c:pt>
                <c:pt idx="2586" formatCode="m/d/yyyy">
                  <c:v>40085</c:v>
                </c:pt>
                <c:pt idx="2587" formatCode="m/d/yyyy">
                  <c:v>40086</c:v>
                </c:pt>
                <c:pt idx="2588" formatCode="m/d/yyyy">
                  <c:v>40087</c:v>
                </c:pt>
                <c:pt idx="2589" formatCode="m/d/yyyy">
                  <c:v>40088</c:v>
                </c:pt>
                <c:pt idx="2590" formatCode="m/d/yyyy">
                  <c:v>40089</c:v>
                </c:pt>
                <c:pt idx="2591" formatCode="m/d/yyyy">
                  <c:v>40090</c:v>
                </c:pt>
                <c:pt idx="2592" formatCode="m/d/yyyy">
                  <c:v>40091</c:v>
                </c:pt>
                <c:pt idx="2593" formatCode="m/d/yyyy">
                  <c:v>40092</c:v>
                </c:pt>
                <c:pt idx="2594" formatCode="m/d/yyyy">
                  <c:v>40093</c:v>
                </c:pt>
                <c:pt idx="2595" formatCode="m/d/yyyy">
                  <c:v>40094</c:v>
                </c:pt>
                <c:pt idx="2596" formatCode="m/d/yyyy">
                  <c:v>40095</c:v>
                </c:pt>
                <c:pt idx="2597" formatCode="m/d/yyyy">
                  <c:v>40096</c:v>
                </c:pt>
                <c:pt idx="2598" formatCode="m/d/yyyy">
                  <c:v>40097</c:v>
                </c:pt>
                <c:pt idx="2599" formatCode="m/d/yyyy">
                  <c:v>40098</c:v>
                </c:pt>
                <c:pt idx="2600" formatCode="m/d/yyyy">
                  <c:v>40099</c:v>
                </c:pt>
                <c:pt idx="2601" formatCode="m/d/yyyy">
                  <c:v>40100</c:v>
                </c:pt>
                <c:pt idx="2602" formatCode="m/d/yyyy">
                  <c:v>40101</c:v>
                </c:pt>
                <c:pt idx="2603" formatCode="m/d/yyyy">
                  <c:v>40102</c:v>
                </c:pt>
                <c:pt idx="2604" formatCode="m/d/yyyy">
                  <c:v>40103</c:v>
                </c:pt>
                <c:pt idx="2605" formatCode="m/d/yyyy">
                  <c:v>40104</c:v>
                </c:pt>
                <c:pt idx="2606" formatCode="m/d/yyyy">
                  <c:v>40105</c:v>
                </c:pt>
                <c:pt idx="2607" formatCode="m/d/yyyy">
                  <c:v>40106</c:v>
                </c:pt>
                <c:pt idx="2608" formatCode="m/d/yyyy">
                  <c:v>40107</c:v>
                </c:pt>
                <c:pt idx="2609" formatCode="m/d/yyyy">
                  <c:v>40108</c:v>
                </c:pt>
                <c:pt idx="2610" formatCode="m/d/yyyy">
                  <c:v>40109</c:v>
                </c:pt>
                <c:pt idx="2611" formatCode="m/d/yyyy">
                  <c:v>40110</c:v>
                </c:pt>
                <c:pt idx="2612" formatCode="m/d/yyyy">
                  <c:v>40111</c:v>
                </c:pt>
                <c:pt idx="2613" formatCode="m/d/yyyy">
                  <c:v>40112</c:v>
                </c:pt>
                <c:pt idx="2614" formatCode="m/d/yyyy">
                  <c:v>40113</c:v>
                </c:pt>
                <c:pt idx="2615" formatCode="m/d/yyyy">
                  <c:v>40114</c:v>
                </c:pt>
                <c:pt idx="2616" formatCode="m/d/yyyy">
                  <c:v>40115</c:v>
                </c:pt>
                <c:pt idx="2617" formatCode="m/d/yyyy">
                  <c:v>40116</c:v>
                </c:pt>
                <c:pt idx="2618" formatCode="m/d/yyyy">
                  <c:v>40117</c:v>
                </c:pt>
                <c:pt idx="2619" formatCode="m/d/yyyy">
                  <c:v>40118</c:v>
                </c:pt>
                <c:pt idx="2620" formatCode="m/d/yyyy">
                  <c:v>40119</c:v>
                </c:pt>
                <c:pt idx="2621" formatCode="m/d/yyyy">
                  <c:v>40120</c:v>
                </c:pt>
                <c:pt idx="2622" formatCode="m/d/yyyy">
                  <c:v>40121</c:v>
                </c:pt>
                <c:pt idx="2623" formatCode="m/d/yyyy">
                  <c:v>40122</c:v>
                </c:pt>
                <c:pt idx="2624" formatCode="m/d/yyyy">
                  <c:v>40123</c:v>
                </c:pt>
                <c:pt idx="2625" formatCode="m/d/yyyy">
                  <c:v>40124</c:v>
                </c:pt>
                <c:pt idx="2626" formatCode="m/d/yyyy">
                  <c:v>40125</c:v>
                </c:pt>
                <c:pt idx="2627" formatCode="m/d/yyyy">
                  <c:v>40126</c:v>
                </c:pt>
                <c:pt idx="2628" formatCode="m/d/yyyy">
                  <c:v>40127</c:v>
                </c:pt>
                <c:pt idx="2629" formatCode="m/d/yyyy">
                  <c:v>40128</c:v>
                </c:pt>
                <c:pt idx="2630" formatCode="m/d/yyyy">
                  <c:v>40129</c:v>
                </c:pt>
                <c:pt idx="2631" formatCode="m/d/yyyy">
                  <c:v>40130</c:v>
                </c:pt>
                <c:pt idx="2632" formatCode="m/d/yyyy">
                  <c:v>40131</c:v>
                </c:pt>
                <c:pt idx="2633" formatCode="m/d/yyyy">
                  <c:v>40132</c:v>
                </c:pt>
                <c:pt idx="2634" formatCode="m/d/yyyy">
                  <c:v>40133</c:v>
                </c:pt>
                <c:pt idx="2635" formatCode="m/d/yyyy">
                  <c:v>40134</c:v>
                </c:pt>
                <c:pt idx="2636" formatCode="m/d/yyyy">
                  <c:v>40135</c:v>
                </c:pt>
                <c:pt idx="2637" formatCode="m/d/yyyy">
                  <c:v>40136</c:v>
                </c:pt>
                <c:pt idx="2638" formatCode="m/d/yyyy">
                  <c:v>40137</c:v>
                </c:pt>
                <c:pt idx="2639" formatCode="m/d/yyyy">
                  <c:v>40138</c:v>
                </c:pt>
                <c:pt idx="2640" formatCode="m/d/yyyy">
                  <c:v>40139</c:v>
                </c:pt>
                <c:pt idx="2641" formatCode="m/d/yyyy">
                  <c:v>40140</c:v>
                </c:pt>
                <c:pt idx="2642" formatCode="m/d/yyyy">
                  <c:v>40141</c:v>
                </c:pt>
                <c:pt idx="2643" formatCode="m/d/yyyy">
                  <c:v>40142</c:v>
                </c:pt>
                <c:pt idx="2644" formatCode="m/d/yyyy">
                  <c:v>40143</c:v>
                </c:pt>
                <c:pt idx="2645" formatCode="m/d/yyyy">
                  <c:v>40144</c:v>
                </c:pt>
                <c:pt idx="2646" formatCode="m/d/yyyy">
                  <c:v>40145</c:v>
                </c:pt>
                <c:pt idx="2647" formatCode="m/d/yyyy">
                  <c:v>40146</c:v>
                </c:pt>
                <c:pt idx="2648" formatCode="m/d/yyyy">
                  <c:v>40147</c:v>
                </c:pt>
                <c:pt idx="2649" formatCode="m/d/yyyy">
                  <c:v>40148</c:v>
                </c:pt>
                <c:pt idx="2650" formatCode="m/d/yyyy">
                  <c:v>40149</c:v>
                </c:pt>
                <c:pt idx="2651" formatCode="m/d/yyyy">
                  <c:v>40150</c:v>
                </c:pt>
                <c:pt idx="2652" formatCode="m/d/yyyy">
                  <c:v>40151</c:v>
                </c:pt>
                <c:pt idx="2653" formatCode="m/d/yyyy">
                  <c:v>40152</c:v>
                </c:pt>
                <c:pt idx="2654" formatCode="m/d/yyyy">
                  <c:v>40153</c:v>
                </c:pt>
                <c:pt idx="2655" formatCode="m/d/yyyy">
                  <c:v>40154</c:v>
                </c:pt>
                <c:pt idx="2656" formatCode="m/d/yyyy">
                  <c:v>40155</c:v>
                </c:pt>
                <c:pt idx="2657" formatCode="m/d/yyyy">
                  <c:v>40156</c:v>
                </c:pt>
                <c:pt idx="2658" formatCode="m/d/yyyy">
                  <c:v>40157</c:v>
                </c:pt>
                <c:pt idx="2659" formatCode="m/d/yyyy">
                  <c:v>40158</c:v>
                </c:pt>
                <c:pt idx="2660" formatCode="m/d/yyyy">
                  <c:v>40159</c:v>
                </c:pt>
                <c:pt idx="2661" formatCode="m/d/yyyy">
                  <c:v>40160</c:v>
                </c:pt>
                <c:pt idx="2662" formatCode="m/d/yyyy">
                  <c:v>40161</c:v>
                </c:pt>
                <c:pt idx="2663" formatCode="m/d/yyyy">
                  <c:v>40162</c:v>
                </c:pt>
                <c:pt idx="2664" formatCode="m/d/yyyy">
                  <c:v>40163</c:v>
                </c:pt>
                <c:pt idx="2665" formatCode="m/d/yyyy">
                  <c:v>40164</c:v>
                </c:pt>
                <c:pt idx="2666" formatCode="m/d/yyyy">
                  <c:v>40165</c:v>
                </c:pt>
                <c:pt idx="2667" formatCode="m/d/yyyy">
                  <c:v>40166</c:v>
                </c:pt>
                <c:pt idx="2668" formatCode="m/d/yyyy">
                  <c:v>40167</c:v>
                </c:pt>
                <c:pt idx="2669" formatCode="m/d/yyyy">
                  <c:v>40168</c:v>
                </c:pt>
                <c:pt idx="2670" formatCode="m/d/yyyy">
                  <c:v>40169</c:v>
                </c:pt>
                <c:pt idx="2671" formatCode="m/d/yyyy">
                  <c:v>40170</c:v>
                </c:pt>
                <c:pt idx="2672" formatCode="m/d/yyyy">
                  <c:v>40171</c:v>
                </c:pt>
                <c:pt idx="2673" formatCode="m/d/yyyy">
                  <c:v>40172</c:v>
                </c:pt>
                <c:pt idx="2674" formatCode="m/d/yyyy">
                  <c:v>40173</c:v>
                </c:pt>
                <c:pt idx="2675" formatCode="m/d/yyyy">
                  <c:v>40174</c:v>
                </c:pt>
                <c:pt idx="2676" formatCode="m/d/yyyy">
                  <c:v>40175</c:v>
                </c:pt>
                <c:pt idx="2677" formatCode="m/d/yyyy">
                  <c:v>40176</c:v>
                </c:pt>
                <c:pt idx="2678" formatCode="m/d/yyyy">
                  <c:v>40177</c:v>
                </c:pt>
                <c:pt idx="2679" formatCode="m/d/yyyy">
                  <c:v>40178</c:v>
                </c:pt>
                <c:pt idx="2680" formatCode="m/d/yyyy">
                  <c:v>40179</c:v>
                </c:pt>
                <c:pt idx="2681" formatCode="m/d/yyyy">
                  <c:v>40180</c:v>
                </c:pt>
                <c:pt idx="2682" formatCode="m/d/yyyy">
                  <c:v>40181</c:v>
                </c:pt>
                <c:pt idx="2683" formatCode="m/d/yyyy">
                  <c:v>40182</c:v>
                </c:pt>
                <c:pt idx="2684" formatCode="m/d/yyyy">
                  <c:v>40183</c:v>
                </c:pt>
                <c:pt idx="2685" formatCode="m/d/yyyy">
                  <c:v>40184</c:v>
                </c:pt>
                <c:pt idx="2686" formatCode="m/d/yyyy">
                  <c:v>40185</c:v>
                </c:pt>
                <c:pt idx="2687" formatCode="m/d/yyyy">
                  <c:v>40186</c:v>
                </c:pt>
                <c:pt idx="2688" formatCode="m/d/yyyy">
                  <c:v>40187</c:v>
                </c:pt>
                <c:pt idx="2689" formatCode="m/d/yyyy">
                  <c:v>40188</c:v>
                </c:pt>
                <c:pt idx="2690" formatCode="m/d/yyyy">
                  <c:v>40189</c:v>
                </c:pt>
                <c:pt idx="2691" formatCode="m/d/yyyy">
                  <c:v>40190</c:v>
                </c:pt>
                <c:pt idx="2692" formatCode="m/d/yyyy">
                  <c:v>40191</c:v>
                </c:pt>
                <c:pt idx="2693" formatCode="m/d/yyyy">
                  <c:v>40192</c:v>
                </c:pt>
                <c:pt idx="2694" formatCode="m/d/yyyy">
                  <c:v>40193</c:v>
                </c:pt>
                <c:pt idx="2695" formatCode="m/d/yyyy">
                  <c:v>40194</c:v>
                </c:pt>
                <c:pt idx="2696" formatCode="m/d/yyyy">
                  <c:v>40195</c:v>
                </c:pt>
                <c:pt idx="2697" formatCode="m/d/yyyy">
                  <c:v>40196</c:v>
                </c:pt>
                <c:pt idx="2698" formatCode="m/d/yyyy">
                  <c:v>40197</c:v>
                </c:pt>
                <c:pt idx="2699" formatCode="m/d/yyyy">
                  <c:v>40198</c:v>
                </c:pt>
                <c:pt idx="2700" formatCode="m/d/yyyy">
                  <c:v>40199</c:v>
                </c:pt>
                <c:pt idx="2701" formatCode="m/d/yyyy">
                  <c:v>40200</c:v>
                </c:pt>
                <c:pt idx="2702" formatCode="m/d/yyyy">
                  <c:v>40201</c:v>
                </c:pt>
                <c:pt idx="2703" formatCode="m/d/yyyy">
                  <c:v>40202</c:v>
                </c:pt>
                <c:pt idx="2704" formatCode="m/d/yyyy">
                  <c:v>40203</c:v>
                </c:pt>
                <c:pt idx="2705" formatCode="m/d/yyyy">
                  <c:v>40204</c:v>
                </c:pt>
                <c:pt idx="2706" formatCode="m/d/yyyy">
                  <c:v>40205</c:v>
                </c:pt>
                <c:pt idx="2707" formatCode="m/d/yyyy">
                  <c:v>40206</c:v>
                </c:pt>
                <c:pt idx="2708" formatCode="m/d/yyyy">
                  <c:v>40207</c:v>
                </c:pt>
                <c:pt idx="2709" formatCode="m/d/yyyy">
                  <c:v>40208</c:v>
                </c:pt>
                <c:pt idx="2710" formatCode="m/d/yyyy">
                  <c:v>40209</c:v>
                </c:pt>
                <c:pt idx="2711" formatCode="m/d/yyyy">
                  <c:v>40210</c:v>
                </c:pt>
                <c:pt idx="2712" formatCode="m/d/yyyy">
                  <c:v>40211</c:v>
                </c:pt>
                <c:pt idx="2713" formatCode="m/d/yyyy">
                  <c:v>40212</c:v>
                </c:pt>
                <c:pt idx="2714" formatCode="m/d/yyyy">
                  <c:v>40213</c:v>
                </c:pt>
                <c:pt idx="2715" formatCode="m/d/yyyy">
                  <c:v>40214</c:v>
                </c:pt>
                <c:pt idx="2716" formatCode="m/d/yyyy">
                  <c:v>40215</c:v>
                </c:pt>
                <c:pt idx="2717" formatCode="m/d/yyyy">
                  <c:v>40216</c:v>
                </c:pt>
                <c:pt idx="2718" formatCode="m/d/yyyy">
                  <c:v>40217</c:v>
                </c:pt>
                <c:pt idx="2719" formatCode="m/d/yyyy">
                  <c:v>40218</c:v>
                </c:pt>
                <c:pt idx="2720" formatCode="m/d/yyyy">
                  <c:v>40219</c:v>
                </c:pt>
                <c:pt idx="2721" formatCode="m/d/yyyy">
                  <c:v>40220</c:v>
                </c:pt>
                <c:pt idx="2722" formatCode="m/d/yyyy">
                  <c:v>40221</c:v>
                </c:pt>
                <c:pt idx="2723" formatCode="m/d/yyyy">
                  <c:v>40222</c:v>
                </c:pt>
                <c:pt idx="2724" formatCode="m/d/yyyy">
                  <c:v>40223</c:v>
                </c:pt>
                <c:pt idx="2725" formatCode="m/d/yyyy">
                  <c:v>40224</c:v>
                </c:pt>
                <c:pt idx="2726" formatCode="m/d/yyyy">
                  <c:v>40225</c:v>
                </c:pt>
                <c:pt idx="2727" formatCode="m/d/yyyy">
                  <c:v>40226</c:v>
                </c:pt>
                <c:pt idx="2728" formatCode="m/d/yyyy">
                  <c:v>40227</c:v>
                </c:pt>
                <c:pt idx="2729" formatCode="m/d/yyyy">
                  <c:v>40228</c:v>
                </c:pt>
                <c:pt idx="2730" formatCode="m/d/yyyy">
                  <c:v>40229</c:v>
                </c:pt>
                <c:pt idx="2731" formatCode="m/d/yyyy">
                  <c:v>40230</c:v>
                </c:pt>
                <c:pt idx="2732" formatCode="m/d/yyyy">
                  <c:v>40231</c:v>
                </c:pt>
                <c:pt idx="2733" formatCode="m/d/yyyy">
                  <c:v>40232</c:v>
                </c:pt>
                <c:pt idx="2734" formatCode="m/d/yyyy">
                  <c:v>40233</c:v>
                </c:pt>
                <c:pt idx="2735" formatCode="m/d/yyyy">
                  <c:v>40234</c:v>
                </c:pt>
                <c:pt idx="2736" formatCode="m/d/yyyy">
                  <c:v>40235</c:v>
                </c:pt>
                <c:pt idx="2737" formatCode="m/d/yyyy">
                  <c:v>40236</c:v>
                </c:pt>
                <c:pt idx="2738" formatCode="m/d/yyyy">
                  <c:v>40237</c:v>
                </c:pt>
                <c:pt idx="2739" formatCode="m/d/yyyy">
                  <c:v>40238</c:v>
                </c:pt>
                <c:pt idx="2740" formatCode="m/d/yyyy">
                  <c:v>40239</c:v>
                </c:pt>
                <c:pt idx="2741" formatCode="m/d/yyyy">
                  <c:v>40240</c:v>
                </c:pt>
                <c:pt idx="2742" formatCode="m/d/yyyy">
                  <c:v>40241</c:v>
                </c:pt>
                <c:pt idx="2743" formatCode="m/d/yyyy">
                  <c:v>40242</c:v>
                </c:pt>
                <c:pt idx="2744" formatCode="m/d/yyyy">
                  <c:v>40243</c:v>
                </c:pt>
                <c:pt idx="2745" formatCode="m/d/yyyy">
                  <c:v>40244</c:v>
                </c:pt>
                <c:pt idx="2746" formatCode="m/d/yyyy">
                  <c:v>40245</c:v>
                </c:pt>
                <c:pt idx="2747" formatCode="m/d/yyyy">
                  <c:v>40246</c:v>
                </c:pt>
                <c:pt idx="2748" formatCode="m/d/yyyy">
                  <c:v>40247</c:v>
                </c:pt>
                <c:pt idx="2749" formatCode="m/d/yyyy">
                  <c:v>40248</c:v>
                </c:pt>
                <c:pt idx="2750" formatCode="m/d/yyyy">
                  <c:v>40249</c:v>
                </c:pt>
                <c:pt idx="2751" formatCode="m/d/yyyy">
                  <c:v>40250</c:v>
                </c:pt>
                <c:pt idx="2752" formatCode="m/d/yyyy">
                  <c:v>40251</c:v>
                </c:pt>
                <c:pt idx="2753" formatCode="m/d/yyyy">
                  <c:v>40252</c:v>
                </c:pt>
                <c:pt idx="2754" formatCode="m/d/yyyy">
                  <c:v>40253</c:v>
                </c:pt>
                <c:pt idx="2755" formatCode="m/d/yyyy">
                  <c:v>40254</c:v>
                </c:pt>
                <c:pt idx="2756" formatCode="m/d/yyyy">
                  <c:v>40255</c:v>
                </c:pt>
                <c:pt idx="2757" formatCode="m/d/yyyy">
                  <c:v>40256</c:v>
                </c:pt>
                <c:pt idx="2758" formatCode="m/d/yyyy">
                  <c:v>40257</c:v>
                </c:pt>
                <c:pt idx="2759" formatCode="m/d/yyyy">
                  <c:v>40258</c:v>
                </c:pt>
                <c:pt idx="2760" formatCode="m/d/yyyy">
                  <c:v>40259</c:v>
                </c:pt>
                <c:pt idx="2761" formatCode="m/d/yyyy">
                  <c:v>40260</c:v>
                </c:pt>
                <c:pt idx="2762" formatCode="m/d/yyyy">
                  <c:v>40261</c:v>
                </c:pt>
                <c:pt idx="2763" formatCode="m/d/yyyy">
                  <c:v>40262</c:v>
                </c:pt>
                <c:pt idx="2764" formatCode="m/d/yyyy">
                  <c:v>40263</c:v>
                </c:pt>
                <c:pt idx="2765" formatCode="m/d/yyyy">
                  <c:v>40264</c:v>
                </c:pt>
                <c:pt idx="2766" formatCode="m/d/yyyy">
                  <c:v>40265</c:v>
                </c:pt>
                <c:pt idx="2767" formatCode="m/d/yyyy">
                  <c:v>40266</c:v>
                </c:pt>
                <c:pt idx="2768" formatCode="m/d/yyyy">
                  <c:v>40267</c:v>
                </c:pt>
                <c:pt idx="2769" formatCode="m/d/yyyy">
                  <c:v>40268</c:v>
                </c:pt>
                <c:pt idx="2770" formatCode="m/d/yyyy">
                  <c:v>40269</c:v>
                </c:pt>
                <c:pt idx="2771" formatCode="m/d/yyyy">
                  <c:v>40270</c:v>
                </c:pt>
                <c:pt idx="2772" formatCode="m/d/yyyy">
                  <c:v>40271</c:v>
                </c:pt>
                <c:pt idx="2773" formatCode="m/d/yyyy">
                  <c:v>40272</c:v>
                </c:pt>
                <c:pt idx="2774" formatCode="m/d/yyyy">
                  <c:v>40273</c:v>
                </c:pt>
                <c:pt idx="2775" formatCode="m/d/yyyy">
                  <c:v>40274</c:v>
                </c:pt>
                <c:pt idx="2776" formatCode="m/d/yyyy">
                  <c:v>40275</c:v>
                </c:pt>
                <c:pt idx="2777" formatCode="m/d/yyyy">
                  <c:v>40276</c:v>
                </c:pt>
                <c:pt idx="2778" formatCode="m/d/yyyy">
                  <c:v>40277</c:v>
                </c:pt>
                <c:pt idx="2779" formatCode="m/d/yyyy">
                  <c:v>40278</c:v>
                </c:pt>
                <c:pt idx="2780" formatCode="m/d/yyyy">
                  <c:v>40279</c:v>
                </c:pt>
                <c:pt idx="2781" formatCode="m/d/yyyy">
                  <c:v>40280</c:v>
                </c:pt>
                <c:pt idx="2782" formatCode="m/d/yyyy">
                  <c:v>40281</c:v>
                </c:pt>
                <c:pt idx="2783" formatCode="m/d/yyyy">
                  <c:v>40282</c:v>
                </c:pt>
                <c:pt idx="2784" formatCode="m/d/yyyy">
                  <c:v>40283</c:v>
                </c:pt>
                <c:pt idx="2785" formatCode="m/d/yyyy">
                  <c:v>40284</c:v>
                </c:pt>
                <c:pt idx="2786" formatCode="m/d/yyyy">
                  <c:v>40285</c:v>
                </c:pt>
                <c:pt idx="2787" formatCode="m/d/yyyy">
                  <c:v>40286</c:v>
                </c:pt>
                <c:pt idx="2788" formatCode="m/d/yyyy">
                  <c:v>40287</c:v>
                </c:pt>
                <c:pt idx="2789" formatCode="m/d/yyyy">
                  <c:v>40288</c:v>
                </c:pt>
                <c:pt idx="2790" formatCode="m/d/yyyy">
                  <c:v>40289</c:v>
                </c:pt>
                <c:pt idx="2791" formatCode="m/d/yyyy">
                  <c:v>40290</c:v>
                </c:pt>
                <c:pt idx="2792" formatCode="m/d/yyyy">
                  <c:v>40291</c:v>
                </c:pt>
                <c:pt idx="2793" formatCode="m/d/yyyy">
                  <c:v>40292</c:v>
                </c:pt>
                <c:pt idx="2794" formatCode="m/d/yyyy">
                  <c:v>40293</c:v>
                </c:pt>
                <c:pt idx="2795" formatCode="m/d/yyyy">
                  <c:v>40294</c:v>
                </c:pt>
                <c:pt idx="2796" formatCode="m/d/yyyy">
                  <c:v>40295</c:v>
                </c:pt>
                <c:pt idx="2797" formatCode="m/d/yyyy">
                  <c:v>40296</c:v>
                </c:pt>
                <c:pt idx="2798" formatCode="m/d/yyyy">
                  <c:v>40297</c:v>
                </c:pt>
                <c:pt idx="2799" formatCode="m/d/yyyy">
                  <c:v>40298</c:v>
                </c:pt>
                <c:pt idx="2800" formatCode="m/d/yyyy">
                  <c:v>40299</c:v>
                </c:pt>
                <c:pt idx="2801" formatCode="m/d/yyyy">
                  <c:v>40300</c:v>
                </c:pt>
                <c:pt idx="2802" formatCode="m/d/yyyy">
                  <c:v>40301</c:v>
                </c:pt>
                <c:pt idx="2803" formatCode="m/d/yyyy">
                  <c:v>40302</c:v>
                </c:pt>
                <c:pt idx="2804" formatCode="m/d/yyyy">
                  <c:v>40303</c:v>
                </c:pt>
                <c:pt idx="2805" formatCode="m/d/yyyy">
                  <c:v>40304</c:v>
                </c:pt>
                <c:pt idx="2806" formatCode="m/d/yyyy">
                  <c:v>40305</c:v>
                </c:pt>
                <c:pt idx="2807" formatCode="m/d/yyyy">
                  <c:v>40306</c:v>
                </c:pt>
                <c:pt idx="2808" formatCode="m/d/yyyy">
                  <c:v>40307</c:v>
                </c:pt>
                <c:pt idx="2809" formatCode="m/d/yyyy">
                  <c:v>40308</c:v>
                </c:pt>
                <c:pt idx="2810" formatCode="m/d/yyyy">
                  <c:v>40309</c:v>
                </c:pt>
                <c:pt idx="2811" formatCode="m/d/yyyy">
                  <c:v>40310</c:v>
                </c:pt>
                <c:pt idx="2812" formatCode="m/d/yyyy">
                  <c:v>40311</c:v>
                </c:pt>
                <c:pt idx="2813" formatCode="m/d/yyyy">
                  <c:v>40312</c:v>
                </c:pt>
                <c:pt idx="2814" formatCode="m/d/yyyy">
                  <c:v>40313</c:v>
                </c:pt>
                <c:pt idx="2815" formatCode="m/d/yyyy">
                  <c:v>40314</c:v>
                </c:pt>
                <c:pt idx="2816" formatCode="m/d/yyyy">
                  <c:v>40315</c:v>
                </c:pt>
                <c:pt idx="2817" formatCode="m/d/yyyy">
                  <c:v>40316</c:v>
                </c:pt>
                <c:pt idx="2818" formatCode="m/d/yyyy">
                  <c:v>40317</c:v>
                </c:pt>
                <c:pt idx="2819" formatCode="m/d/yyyy">
                  <c:v>40318</c:v>
                </c:pt>
                <c:pt idx="2820" formatCode="m/d/yyyy">
                  <c:v>40319</c:v>
                </c:pt>
                <c:pt idx="2821" formatCode="m/d/yyyy">
                  <c:v>40320</c:v>
                </c:pt>
                <c:pt idx="2822" formatCode="m/d/yyyy">
                  <c:v>40321</c:v>
                </c:pt>
                <c:pt idx="2823" formatCode="m/d/yyyy">
                  <c:v>40322</c:v>
                </c:pt>
                <c:pt idx="2824" formatCode="m/d/yyyy">
                  <c:v>40323</c:v>
                </c:pt>
                <c:pt idx="2825" formatCode="m/d/yyyy">
                  <c:v>40324</c:v>
                </c:pt>
                <c:pt idx="2826" formatCode="m/d/yyyy">
                  <c:v>40325</c:v>
                </c:pt>
                <c:pt idx="2827" formatCode="m/d/yyyy">
                  <c:v>40326</c:v>
                </c:pt>
                <c:pt idx="2828" formatCode="m/d/yyyy">
                  <c:v>40327</c:v>
                </c:pt>
                <c:pt idx="2829" formatCode="m/d/yyyy">
                  <c:v>40328</c:v>
                </c:pt>
                <c:pt idx="2830" formatCode="m/d/yyyy">
                  <c:v>40329</c:v>
                </c:pt>
                <c:pt idx="2831" formatCode="m/d/yyyy">
                  <c:v>40330</c:v>
                </c:pt>
                <c:pt idx="2832" formatCode="m/d/yyyy">
                  <c:v>40331</c:v>
                </c:pt>
                <c:pt idx="2833" formatCode="m/d/yyyy">
                  <c:v>40332</c:v>
                </c:pt>
                <c:pt idx="2834" formatCode="m/d/yyyy">
                  <c:v>40333</c:v>
                </c:pt>
                <c:pt idx="2835" formatCode="m/d/yyyy">
                  <c:v>40334</c:v>
                </c:pt>
                <c:pt idx="2836" formatCode="m/d/yyyy">
                  <c:v>40335</c:v>
                </c:pt>
                <c:pt idx="2837" formatCode="m/d/yyyy">
                  <c:v>40336</c:v>
                </c:pt>
                <c:pt idx="2838" formatCode="m/d/yyyy">
                  <c:v>40337</c:v>
                </c:pt>
                <c:pt idx="2839" formatCode="m/d/yyyy">
                  <c:v>40338</c:v>
                </c:pt>
                <c:pt idx="2840" formatCode="m/d/yyyy">
                  <c:v>40339</c:v>
                </c:pt>
                <c:pt idx="2841" formatCode="m/d/yyyy">
                  <c:v>40340</c:v>
                </c:pt>
                <c:pt idx="2842" formatCode="m/d/yyyy">
                  <c:v>40341</c:v>
                </c:pt>
                <c:pt idx="2843" formatCode="m/d/yyyy">
                  <c:v>40342</c:v>
                </c:pt>
                <c:pt idx="2844" formatCode="m/d/yyyy">
                  <c:v>40343</c:v>
                </c:pt>
                <c:pt idx="2845" formatCode="m/d/yyyy">
                  <c:v>40344</c:v>
                </c:pt>
                <c:pt idx="2846" formatCode="m/d/yyyy">
                  <c:v>40345</c:v>
                </c:pt>
                <c:pt idx="2847" formatCode="m/d/yyyy">
                  <c:v>40346</c:v>
                </c:pt>
                <c:pt idx="2848" formatCode="m/d/yyyy">
                  <c:v>40347</c:v>
                </c:pt>
                <c:pt idx="2849" formatCode="m/d/yyyy">
                  <c:v>40348</c:v>
                </c:pt>
                <c:pt idx="2850" formatCode="m/d/yyyy">
                  <c:v>40349</c:v>
                </c:pt>
                <c:pt idx="2851" formatCode="m/d/yyyy">
                  <c:v>40350</c:v>
                </c:pt>
                <c:pt idx="2852" formatCode="m/d/yyyy">
                  <c:v>40351</c:v>
                </c:pt>
                <c:pt idx="2853" formatCode="m/d/yyyy">
                  <c:v>40352</c:v>
                </c:pt>
                <c:pt idx="2854" formatCode="m/d/yyyy">
                  <c:v>40353</c:v>
                </c:pt>
                <c:pt idx="2855" formatCode="m/d/yyyy">
                  <c:v>40354</c:v>
                </c:pt>
                <c:pt idx="2856" formatCode="m/d/yyyy">
                  <c:v>40355</c:v>
                </c:pt>
                <c:pt idx="2857" formatCode="m/d/yyyy">
                  <c:v>40356</c:v>
                </c:pt>
                <c:pt idx="2858" formatCode="m/d/yyyy">
                  <c:v>40357</c:v>
                </c:pt>
                <c:pt idx="2859" formatCode="m/d/yyyy">
                  <c:v>40358</c:v>
                </c:pt>
                <c:pt idx="2860" formatCode="m/d/yyyy">
                  <c:v>40359</c:v>
                </c:pt>
                <c:pt idx="2861" formatCode="m/d/yyyy">
                  <c:v>40360</c:v>
                </c:pt>
                <c:pt idx="2862" formatCode="m/d/yyyy">
                  <c:v>40361</c:v>
                </c:pt>
                <c:pt idx="2863" formatCode="m/d/yyyy">
                  <c:v>40362</c:v>
                </c:pt>
                <c:pt idx="2864" formatCode="m/d/yyyy">
                  <c:v>40363</c:v>
                </c:pt>
                <c:pt idx="2865" formatCode="m/d/yyyy">
                  <c:v>40364</c:v>
                </c:pt>
                <c:pt idx="2866" formatCode="m/d/yyyy">
                  <c:v>40365</c:v>
                </c:pt>
                <c:pt idx="2867" formatCode="m/d/yyyy">
                  <c:v>40366</c:v>
                </c:pt>
                <c:pt idx="2868" formatCode="m/d/yyyy">
                  <c:v>40367</c:v>
                </c:pt>
                <c:pt idx="2869" formatCode="m/d/yyyy">
                  <c:v>40368</c:v>
                </c:pt>
                <c:pt idx="2870" formatCode="m/d/yyyy">
                  <c:v>40369</c:v>
                </c:pt>
                <c:pt idx="2871" formatCode="m/d/yyyy">
                  <c:v>40370</c:v>
                </c:pt>
                <c:pt idx="2872" formatCode="m/d/yyyy">
                  <c:v>40371</c:v>
                </c:pt>
                <c:pt idx="2873" formatCode="m/d/yyyy">
                  <c:v>40372</c:v>
                </c:pt>
                <c:pt idx="2874" formatCode="m/d/yyyy">
                  <c:v>40373</c:v>
                </c:pt>
                <c:pt idx="2875" formatCode="m/d/yyyy">
                  <c:v>40374</c:v>
                </c:pt>
                <c:pt idx="2876" formatCode="m/d/yyyy">
                  <c:v>40375</c:v>
                </c:pt>
                <c:pt idx="2877" formatCode="m/d/yyyy">
                  <c:v>40376</c:v>
                </c:pt>
                <c:pt idx="2878" formatCode="m/d/yyyy">
                  <c:v>40377</c:v>
                </c:pt>
                <c:pt idx="2879" formatCode="m/d/yyyy">
                  <c:v>40378</c:v>
                </c:pt>
                <c:pt idx="2880" formatCode="m/d/yyyy">
                  <c:v>40379</c:v>
                </c:pt>
                <c:pt idx="2881" formatCode="m/d/yyyy">
                  <c:v>40380</c:v>
                </c:pt>
                <c:pt idx="2882" formatCode="m/d/yyyy">
                  <c:v>40381</c:v>
                </c:pt>
                <c:pt idx="2883" formatCode="m/d/yyyy">
                  <c:v>40382</c:v>
                </c:pt>
                <c:pt idx="2884" formatCode="m/d/yyyy">
                  <c:v>40383</c:v>
                </c:pt>
                <c:pt idx="2885" formatCode="m/d/yyyy">
                  <c:v>40384</c:v>
                </c:pt>
                <c:pt idx="2886" formatCode="m/d/yyyy">
                  <c:v>40385</c:v>
                </c:pt>
                <c:pt idx="2887" formatCode="m/d/yyyy">
                  <c:v>40386</c:v>
                </c:pt>
                <c:pt idx="2888" formatCode="m/d/yyyy">
                  <c:v>40387</c:v>
                </c:pt>
                <c:pt idx="2889" formatCode="m/d/yyyy">
                  <c:v>40388</c:v>
                </c:pt>
                <c:pt idx="2890" formatCode="m/d/yyyy">
                  <c:v>40389</c:v>
                </c:pt>
                <c:pt idx="2891" formatCode="m/d/yyyy">
                  <c:v>40390</c:v>
                </c:pt>
                <c:pt idx="2892" formatCode="m/d/yyyy">
                  <c:v>40391</c:v>
                </c:pt>
                <c:pt idx="2893" formatCode="m/d/yyyy">
                  <c:v>40392</c:v>
                </c:pt>
                <c:pt idx="2894" formatCode="m/d/yyyy">
                  <c:v>40393</c:v>
                </c:pt>
                <c:pt idx="2895" formatCode="m/d/yyyy">
                  <c:v>40394</c:v>
                </c:pt>
                <c:pt idx="2896" formatCode="m/d/yyyy">
                  <c:v>40395</c:v>
                </c:pt>
                <c:pt idx="2897" formatCode="m/d/yyyy">
                  <c:v>40396</c:v>
                </c:pt>
                <c:pt idx="2898" formatCode="m/d/yyyy">
                  <c:v>40397</c:v>
                </c:pt>
                <c:pt idx="2899" formatCode="m/d/yyyy">
                  <c:v>40398</c:v>
                </c:pt>
                <c:pt idx="2900" formatCode="m/d/yyyy">
                  <c:v>40399</c:v>
                </c:pt>
                <c:pt idx="2901" formatCode="m/d/yyyy">
                  <c:v>40400</c:v>
                </c:pt>
                <c:pt idx="2902" formatCode="m/d/yyyy">
                  <c:v>40401</c:v>
                </c:pt>
                <c:pt idx="2903" formatCode="m/d/yyyy">
                  <c:v>40402</c:v>
                </c:pt>
                <c:pt idx="2904" formatCode="m/d/yyyy">
                  <c:v>40403</c:v>
                </c:pt>
                <c:pt idx="2905" formatCode="m/d/yyyy">
                  <c:v>40404</c:v>
                </c:pt>
                <c:pt idx="2906" formatCode="m/d/yyyy">
                  <c:v>40405</c:v>
                </c:pt>
                <c:pt idx="2907" formatCode="m/d/yyyy">
                  <c:v>40406</c:v>
                </c:pt>
                <c:pt idx="2908" formatCode="m/d/yyyy">
                  <c:v>40407</c:v>
                </c:pt>
                <c:pt idx="2909" formatCode="m/d/yyyy">
                  <c:v>40408</c:v>
                </c:pt>
                <c:pt idx="2910" formatCode="m/d/yyyy">
                  <c:v>40409</c:v>
                </c:pt>
                <c:pt idx="2911" formatCode="m/d/yyyy">
                  <c:v>40410</c:v>
                </c:pt>
                <c:pt idx="2912" formatCode="m/d/yyyy">
                  <c:v>40411</c:v>
                </c:pt>
                <c:pt idx="2913" formatCode="m/d/yyyy">
                  <c:v>40412</c:v>
                </c:pt>
                <c:pt idx="2914" formatCode="m/d/yyyy">
                  <c:v>40413</c:v>
                </c:pt>
                <c:pt idx="2915" formatCode="m/d/yyyy">
                  <c:v>40414</c:v>
                </c:pt>
                <c:pt idx="2916" formatCode="m/d/yyyy">
                  <c:v>40415</c:v>
                </c:pt>
                <c:pt idx="2917" formatCode="m/d/yyyy">
                  <c:v>40416</c:v>
                </c:pt>
                <c:pt idx="2918" formatCode="m/d/yyyy">
                  <c:v>40417</c:v>
                </c:pt>
                <c:pt idx="2919" formatCode="m/d/yyyy">
                  <c:v>40418</c:v>
                </c:pt>
                <c:pt idx="2920" formatCode="m/d/yyyy">
                  <c:v>40419</c:v>
                </c:pt>
                <c:pt idx="2921" formatCode="m/d/yyyy">
                  <c:v>40420</c:v>
                </c:pt>
                <c:pt idx="2922" formatCode="m/d/yyyy">
                  <c:v>40421</c:v>
                </c:pt>
                <c:pt idx="2923" formatCode="m/d/yyyy">
                  <c:v>40422</c:v>
                </c:pt>
                <c:pt idx="2924" formatCode="m/d/yyyy">
                  <c:v>40423</c:v>
                </c:pt>
                <c:pt idx="2925" formatCode="m/d/yyyy">
                  <c:v>40424</c:v>
                </c:pt>
                <c:pt idx="2926" formatCode="m/d/yyyy">
                  <c:v>40425</c:v>
                </c:pt>
                <c:pt idx="2927" formatCode="m/d/yyyy">
                  <c:v>40426</c:v>
                </c:pt>
                <c:pt idx="2928" formatCode="m/d/yyyy">
                  <c:v>40427</c:v>
                </c:pt>
                <c:pt idx="2929" formatCode="m/d/yyyy">
                  <c:v>40428</c:v>
                </c:pt>
                <c:pt idx="2930" formatCode="m/d/yyyy">
                  <c:v>40429</c:v>
                </c:pt>
                <c:pt idx="2931" formatCode="m/d/yyyy">
                  <c:v>40430</c:v>
                </c:pt>
                <c:pt idx="2932" formatCode="m/d/yyyy">
                  <c:v>40431</c:v>
                </c:pt>
                <c:pt idx="2933" formatCode="m/d/yyyy">
                  <c:v>40432</c:v>
                </c:pt>
                <c:pt idx="2934" formatCode="m/d/yyyy">
                  <c:v>40433</c:v>
                </c:pt>
                <c:pt idx="2935" formatCode="m/d/yyyy">
                  <c:v>40434</c:v>
                </c:pt>
                <c:pt idx="2936" formatCode="m/d/yyyy">
                  <c:v>40435</c:v>
                </c:pt>
                <c:pt idx="2937" formatCode="m/d/yyyy">
                  <c:v>40436</c:v>
                </c:pt>
                <c:pt idx="2938" formatCode="m/d/yyyy">
                  <c:v>40437</c:v>
                </c:pt>
                <c:pt idx="2939" formatCode="m/d/yyyy">
                  <c:v>40438</c:v>
                </c:pt>
                <c:pt idx="2940" formatCode="m/d/yyyy">
                  <c:v>40439</c:v>
                </c:pt>
                <c:pt idx="2941" formatCode="m/d/yyyy">
                  <c:v>40440</c:v>
                </c:pt>
                <c:pt idx="2942" formatCode="m/d/yyyy">
                  <c:v>40441</c:v>
                </c:pt>
                <c:pt idx="2943" formatCode="m/d/yyyy">
                  <c:v>40442</c:v>
                </c:pt>
                <c:pt idx="2944" formatCode="m/d/yyyy">
                  <c:v>40443</c:v>
                </c:pt>
                <c:pt idx="2945" formatCode="m/d/yyyy">
                  <c:v>40444</c:v>
                </c:pt>
                <c:pt idx="2946" formatCode="m/d/yyyy">
                  <c:v>40445</c:v>
                </c:pt>
                <c:pt idx="2947" formatCode="m/d/yyyy">
                  <c:v>40446</c:v>
                </c:pt>
                <c:pt idx="2948" formatCode="m/d/yyyy">
                  <c:v>40447</c:v>
                </c:pt>
                <c:pt idx="2949" formatCode="m/d/yyyy">
                  <c:v>40448</c:v>
                </c:pt>
                <c:pt idx="2950" formatCode="m/d/yyyy">
                  <c:v>40449</c:v>
                </c:pt>
                <c:pt idx="2951" formatCode="m/d/yyyy">
                  <c:v>40450</c:v>
                </c:pt>
                <c:pt idx="2952" formatCode="m/d/yyyy">
                  <c:v>40451</c:v>
                </c:pt>
                <c:pt idx="2953" formatCode="m/d/yyyy">
                  <c:v>40452</c:v>
                </c:pt>
                <c:pt idx="2954" formatCode="m/d/yyyy">
                  <c:v>40453</c:v>
                </c:pt>
                <c:pt idx="2955" formatCode="m/d/yyyy">
                  <c:v>40454</c:v>
                </c:pt>
                <c:pt idx="2956" formatCode="m/d/yyyy">
                  <c:v>40455</c:v>
                </c:pt>
                <c:pt idx="2957" formatCode="m/d/yyyy">
                  <c:v>40456</c:v>
                </c:pt>
                <c:pt idx="2958" formatCode="m/d/yyyy">
                  <c:v>40457</c:v>
                </c:pt>
                <c:pt idx="2959" formatCode="m/d/yyyy">
                  <c:v>40458</c:v>
                </c:pt>
                <c:pt idx="2960" formatCode="m/d/yyyy">
                  <c:v>40459</c:v>
                </c:pt>
                <c:pt idx="2961" formatCode="m/d/yyyy">
                  <c:v>40460</c:v>
                </c:pt>
                <c:pt idx="2962" formatCode="m/d/yyyy">
                  <c:v>40461</c:v>
                </c:pt>
                <c:pt idx="2963" formatCode="m/d/yyyy">
                  <c:v>40462</c:v>
                </c:pt>
                <c:pt idx="2964" formatCode="m/d/yyyy">
                  <c:v>40463</c:v>
                </c:pt>
                <c:pt idx="2965" formatCode="m/d/yyyy">
                  <c:v>40464</c:v>
                </c:pt>
                <c:pt idx="2966" formatCode="m/d/yyyy">
                  <c:v>40465</c:v>
                </c:pt>
                <c:pt idx="2967" formatCode="m/d/yyyy">
                  <c:v>40466</c:v>
                </c:pt>
                <c:pt idx="2968" formatCode="m/d/yyyy">
                  <c:v>40467</c:v>
                </c:pt>
                <c:pt idx="2969" formatCode="m/d/yyyy">
                  <c:v>40468</c:v>
                </c:pt>
                <c:pt idx="2970" formatCode="m/d/yyyy">
                  <c:v>40469</c:v>
                </c:pt>
                <c:pt idx="2971" formatCode="m/d/yyyy">
                  <c:v>40470</c:v>
                </c:pt>
                <c:pt idx="2972" formatCode="m/d/yyyy">
                  <c:v>40471</c:v>
                </c:pt>
                <c:pt idx="2973" formatCode="m/d/yyyy">
                  <c:v>40472</c:v>
                </c:pt>
                <c:pt idx="2974" formatCode="m/d/yyyy">
                  <c:v>40473</c:v>
                </c:pt>
                <c:pt idx="2975" formatCode="m/d/yyyy">
                  <c:v>40474</c:v>
                </c:pt>
                <c:pt idx="2976" formatCode="m/d/yyyy">
                  <c:v>40475</c:v>
                </c:pt>
                <c:pt idx="2977" formatCode="m/d/yyyy">
                  <c:v>40476</c:v>
                </c:pt>
                <c:pt idx="2978" formatCode="m/d/yyyy">
                  <c:v>40477</c:v>
                </c:pt>
                <c:pt idx="2979" formatCode="m/d/yyyy">
                  <c:v>40478</c:v>
                </c:pt>
                <c:pt idx="2980" formatCode="m/d/yyyy">
                  <c:v>40479</c:v>
                </c:pt>
                <c:pt idx="2981" formatCode="m/d/yyyy">
                  <c:v>40480</c:v>
                </c:pt>
                <c:pt idx="2982" formatCode="m/d/yyyy">
                  <c:v>40481</c:v>
                </c:pt>
                <c:pt idx="2983" formatCode="m/d/yyyy">
                  <c:v>40482</c:v>
                </c:pt>
                <c:pt idx="2984" formatCode="m/d/yyyy">
                  <c:v>40483</c:v>
                </c:pt>
                <c:pt idx="2985" formatCode="m/d/yyyy">
                  <c:v>40484</c:v>
                </c:pt>
                <c:pt idx="2986" formatCode="m/d/yyyy">
                  <c:v>40485</c:v>
                </c:pt>
                <c:pt idx="2987" formatCode="m/d/yyyy">
                  <c:v>40486</c:v>
                </c:pt>
                <c:pt idx="2988" formatCode="m/d/yyyy">
                  <c:v>40487</c:v>
                </c:pt>
                <c:pt idx="2989" formatCode="m/d/yyyy">
                  <c:v>40488</c:v>
                </c:pt>
                <c:pt idx="2990" formatCode="m/d/yyyy">
                  <c:v>40489</c:v>
                </c:pt>
                <c:pt idx="2991" formatCode="m/d/yyyy">
                  <c:v>40490</c:v>
                </c:pt>
                <c:pt idx="2992" formatCode="m/d/yyyy">
                  <c:v>40491</c:v>
                </c:pt>
                <c:pt idx="2993" formatCode="m/d/yyyy">
                  <c:v>40492</c:v>
                </c:pt>
                <c:pt idx="2994" formatCode="m/d/yyyy">
                  <c:v>40493</c:v>
                </c:pt>
                <c:pt idx="2995" formatCode="m/d/yyyy">
                  <c:v>40494</c:v>
                </c:pt>
                <c:pt idx="2996" formatCode="m/d/yyyy">
                  <c:v>40495</c:v>
                </c:pt>
                <c:pt idx="2997" formatCode="m/d/yyyy">
                  <c:v>40496</c:v>
                </c:pt>
                <c:pt idx="2998" formatCode="m/d/yyyy">
                  <c:v>40497</c:v>
                </c:pt>
                <c:pt idx="2999" formatCode="m/d/yyyy">
                  <c:v>40498</c:v>
                </c:pt>
                <c:pt idx="3000" formatCode="m/d/yyyy">
                  <c:v>40499</c:v>
                </c:pt>
                <c:pt idx="3001" formatCode="m/d/yyyy">
                  <c:v>40500</c:v>
                </c:pt>
                <c:pt idx="3002" formatCode="m/d/yyyy">
                  <c:v>40501</c:v>
                </c:pt>
                <c:pt idx="3003" formatCode="m/d/yyyy">
                  <c:v>40502</c:v>
                </c:pt>
                <c:pt idx="3004" formatCode="m/d/yyyy">
                  <c:v>40503</c:v>
                </c:pt>
                <c:pt idx="3005" formatCode="m/d/yyyy">
                  <c:v>40504</c:v>
                </c:pt>
                <c:pt idx="3006" formatCode="m/d/yyyy">
                  <c:v>40505</c:v>
                </c:pt>
                <c:pt idx="3007" formatCode="m/d/yyyy">
                  <c:v>40506</c:v>
                </c:pt>
                <c:pt idx="3008" formatCode="m/d/yyyy">
                  <c:v>40507</c:v>
                </c:pt>
                <c:pt idx="3009" formatCode="m/d/yyyy">
                  <c:v>40508</c:v>
                </c:pt>
                <c:pt idx="3010" formatCode="m/d/yyyy">
                  <c:v>40509</c:v>
                </c:pt>
                <c:pt idx="3011" formatCode="m/d/yyyy">
                  <c:v>40510</c:v>
                </c:pt>
                <c:pt idx="3012" formatCode="m/d/yyyy">
                  <c:v>40511</c:v>
                </c:pt>
                <c:pt idx="3013" formatCode="m/d/yyyy">
                  <c:v>40512</c:v>
                </c:pt>
                <c:pt idx="3014" formatCode="m/d/yyyy">
                  <c:v>40513</c:v>
                </c:pt>
                <c:pt idx="3015" formatCode="m/d/yyyy">
                  <c:v>40514</c:v>
                </c:pt>
                <c:pt idx="3016" formatCode="m/d/yyyy">
                  <c:v>40515</c:v>
                </c:pt>
                <c:pt idx="3017" formatCode="m/d/yyyy">
                  <c:v>40516</c:v>
                </c:pt>
                <c:pt idx="3018" formatCode="m/d/yyyy">
                  <c:v>40517</c:v>
                </c:pt>
                <c:pt idx="3019" formatCode="m/d/yyyy">
                  <c:v>40518</c:v>
                </c:pt>
                <c:pt idx="3020" formatCode="m/d/yyyy">
                  <c:v>40519</c:v>
                </c:pt>
                <c:pt idx="3021" formatCode="m/d/yyyy">
                  <c:v>40520</c:v>
                </c:pt>
                <c:pt idx="3022" formatCode="m/d/yyyy">
                  <c:v>40521</c:v>
                </c:pt>
                <c:pt idx="3023" formatCode="m/d/yyyy">
                  <c:v>40522</c:v>
                </c:pt>
                <c:pt idx="3024" formatCode="m/d/yyyy">
                  <c:v>40523</c:v>
                </c:pt>
                <c:pt idx="3025" formatCode="m/d/yyyy">
                  <c:v>40524</c:v>
                </c:pt>
                <c:pt idx="3026" formatCode="m/d/yyyy">
                  <c:v>40525</c:v>
                </c:pt>
                <c:pt idx="3027" formatCode="m/d/yyyy">
                  <c:v>40526</c:v>
                </c:pt>
                <c:pt idx="3028" formatCode="m/d/yyyy">
                  <c:v>40527</c:v>
                </c:pt>
                <c:pt idx="3029" formatCode="m/d/yyyy">
                  <c:v>40528</c:v>
                </c:pt>
                <c:pt idx="3030" formatCode="m/d/yyyy">
                  <c:v>40529</c:v>
                </c:pt>
                <c:pt idx="3031" formatCode="m/d/yyyy">
                  <c:v>40530</c:v>
                </c:pt>
                <c:pt idx="3032" formatCode="m/d/yyyy">
                  <c:v>40531</c:v>
                </c:pt>
                <c:pt idx="3033" formatCode="m/d/yyyy">
                  <c:v>40532</c:v>
                </c:pt>
                <c:pt idx="3034" formatCode="m/d/yyyy">
                  <c:v>40533</c:v>
                </c:pt>
                <c:pt idx="3035" formatCode="m/d/yyyy">
                  <c:v>40534</c:v>
                </c:pt>
                <c:pt idx="3036" formatCode="m/d/yyyy">
                  <c:v>40535</c:v>
                </c:pt>
                <c:pt idx="3037" formatCode="m/d/yyyy">
                  <c:v>40536</c:v>
                </c:pt>
                <c:pt idx="3038" formatCode="m/d/yyyy">
                  <c:v>40537</c:v>
                </c:pt>
                <c:pt idx="3039" formatCode="m/d/yyyy">
                  <c:v>40538</c:v>
                </c:pt>
                <c:pt idx="3040" formatCode="m/d/yyyy">
                  <c:v>40539</c:v>
                </c:pt>
                <c:pt idx="3041" formatCode="m/d/yyyy">
                  <c:v>40540</c:v>
                </c:pt>
                <c:pt idx="3042" formatCode="m/d/yyyy">
                  <c:v>40541</c:v>
                </c:pt>
                <c:pt idx="3043" formatCode="m/d/yyyy">
                  <c:v>40542</c:v>
                </c:pt>
                <c:pt idx="3044" formatCode="m/d/yyyy">
                  <c:v>40543</c:v>
                </c:pt>
                <c:pt idx="3045" formatCode="m/d/yyyy">
                  <c:v>40544</c:v>
                </c:pt>
                <c:pt idx="3046" formatCode="m/d/yyyy">
                  <c:v>40545</c:v>
                </c:pt>
                <c:pt idx="3047" formatCode="m/d/yyyy">
                  <c:v>40546</c:v>
                </c:pt>
                <c:pt idx="3048" formatCode="m/d/yyyy">
                  <c:v>40547</c:v>
                </c:pt>
                <c:pt idx="3049" formatCode="m/d/yyyy">
                  <c:v>40548</c:v>
                </c:pt>
                <c:pt idx="3050" formatCode="m/d/yyyy">
                  <c:v>40549</c:v>
                </c:pt>
                <c:pt idx="3051" formatCode="m/d/yyyy">
                  <c:v>40550</c:v>
                </c:pt>
                <c:pt idx="3052" formatCode="m/d/yyyy">
                  <c:v>40551</c:v>
                </c:pt>
                <c:pt idx="3053" formatCode="m/d/yyyy">
                  <c:v>40552</c:v>
                </c:pt>
                <c:pt idx="3054" formatCode="m/d/yyyy">
                  <c:v>40553</c:v>
                </c:pt>
                <c:pt idx="3055" formatCode="m/d/yyyy">
                  <c:v>40554</c:v>
                </c:pt>
                <c:pt idx="3056" formatCode="m/d/yyyy">
                  <c:v>40555</c:v>
                </c:pt>
                <c:pt idx="3057" formatCode="m/d/yyyy">
                  <c:v>40556</c:v>
                </c:pt>
                <c:pt idx="3058" formatCode="m/d/yyyy">
                  <c:v>40557</c:v>
                </c:pt>
                <c:pt idx="3059" formatCode="m/d/yyyy">
                  <c:v>40558</c:v>
                </c:pt>
                <c:pt idx="3060" formatCode="m/d/yyyy">
                  <c:v>40559</c:v>
                </c:pt>
                <c:pt idx="3061" formatCode="m/d/yyyy">
                  <c:v>40560</c:v>
                </c:pt>
                <c:pt idx="3062" formatCode="m/d/yyyy">
                  <c:v>40561</c:v>
                </c:pt>
                <c:pt idx="3063" formatCode="m/d/yyyy">
                  <c:v>40562</c:v>
                </c:pt>
                <c:pt idx="3064" formatCode="m/d/yyyy">
                  <c:v>40563</c:v>
                </c:pt>
              </c:numCache>
            </c:numRef>
          </c:cat>
          <c:val>
            <c:numRef>
              <c:f>'GW Elev'!$H$173:$H$3289</c:f>
              <c:numCache>
                <c:formatCode>_(* #,##0.0_);_(* \(#,##0.0\);_(* "-"??_);_(@_)</c:formatCode>
                <c:ptCount val="3117"/>
                <c:pt idx="0">
                  <c:v>1527.2</c:v>
                </c:pt>
                <c:pt idx="1">
                  <c:v>1527.2</c:v>
                </c:pt>
                <c:pt idx="2">
                  <c:v>1527.2</c:v>
                </c:pt>
                <c:pt idx="3">
                  <c:v>1527.2</c:v>
                </c:pt>
                <c:pt idx="4">
                  <c:v>1527.2</c:v>
                </c:pt>
                <c:pt idx="5">
                  <c:v>1527.2</c:v>
                </c:pt>
                <c:pt idx="6">
                  <c:v>1527.2</c:v>
                </c:pt>
                <c:pt idx="7">
                  <c:v>1527.2</c:v>
                </c:pt>
                <c:pt idx="8">
                  <c:v>1527.2</c:v>
                </c:pt>
                <c:pt idx="9">
                  <c:v>1527.2</c:v>
                </c:pt>
                <c:pt idx="10">
                  <c:v>1527.2</c:v>
                </c:pt>
                <c:pt idx="11">
                  <c:v>1527.2</c:v>
                </c:pt>
                <c:pt idx="12">
                  <c:v>1527.2</c:v>
                </c:pt>
                <c:pt idx="13">
                  <c:v>1527.2</c:v>
                </c:pt>
                <c:pt idx="14">
                  <c:v>1527.2</c:v>
                </c:pt>
                <c:pt idx="15">
                  <c:v>1527.2</c:v>
                </c:pt>
                <c:pt idx="16">
                  <c:v>1527.2</c:v>
                </c:pt>
                <c:pt idx="17">
                  <c:v>1527.2</c:v>
                </c:pt>
                <c:pt idx="18">
                  <c:v>1527.2</c:v>
                </c:pt>
                <c:pt idx="19">
                  <c:v>1527.2</c:v>
                </c:pt>
                <c:pt idx="20">
                  <c:v>1527.2</c:v>
                </c:pt>
                <c:pt idx="21">
                  <c:v>1527.2</c:v>
                </c:pt>
                <c:pt idx="22">
                  <c:v>1527.2</c:v>
                </c:pt>
                <c:pt idx="23">
                  <c:v>1527.2</c:v>
                </c:pt>
                <c:pt idx="24">
                  <c:v>1527.2</c:v>
                </c:pt>
                <c:pt idx="25">
                  <c:v>1527.2</c:v>
                </c:pt>
                <c:pt idx="26">
                  <c:v>1527.2</c:v>
                </c:pt>
                <c:pt idx="27">
                  <c:v>1527.2</c:v>
                </c:pt>
                <c:pt idx="28">
                  <c:v>1527.2</c:v>
                </c:pt>
                <c:pt idx="29">
                  <c:v>1527.2</c:v>
                </c:pt>
                <c:pt idx="30">
                  <c:v>1527.2</c:v>
                </c:pt>
                <c:pt idx="31">
                  <c:v>1527.2</c:v>
                </c:pt>
                <c:pt idx="32">
                  <c:v>1527.2</c:v>
                </c:pt>
                <c:pt idx="33">
                  <c:v>1527.2</c:v>
                </c:pt>
                <c:pt idx="34">
                  <c:v>1527.2</c:v>
                </c:pt>
                <c:pt idx="35">
                  <c:v>1527.2</c:v>
                </c:pt>
                <c:pt idx="36">
                  <c:v>1527.2</c:v>
                </c:pt>
                <c:pt idx="37">
                  <c:v>1527.2</c:v>
                </c:pt>
                <c:pt idx="38">
                  <c:v>1527.2</c:v>
                </c:pt>
                <c:pt idx="39">
                  <c:v>1527.2</c:v>
                </c:pt>
                <c:pt idx="40">
                  <c:v>1527.2</c:v>
                </c:pt>
                <c:pt idx="41">
                  <c:v>1527.2</c:v>
                </c:pt>
                <c:pt idx="42">
                  <c:v>1527.2</c:v>
                </c:pt>
                <c:pt idx="43">
                  <c:v>1527.2</c:v>
                </c:pt>
                <c:pt idx="44">
                  <c:v>1527.2</c:v>
                </c:pt>
                <c:pt idx="45">
                  <c:v>1527.2</c:v>
                </c:pt>
                <c:pt idx="46">
                  <c:v>1527.2</c:v>
                </c:pt>
                <c:pt idx="47">
                  <c:v>1527.2</c:v>
                </c:pt>
                <c:pt idx="48">
                  <c:v>1527.2</c:v>
                </c:pt>
                <c:pt idx="49">
                  <c:v>1527.2</c:v>
                </c:pt>
                <c:pt idx="50">
                  <c:v>1527.2</c:v>
                </c:pt>
                <c:pt idx="51">
                  <c:v>1527.2</c:v>
                </c:pt>
                <c:pt idx="52">
                  <c:v>1527.2</c:v>
                </c:pt>
                <c:pt idx="53">
                  <c:v>1527.2</c:v>
                </c:pt>
                <c:pt idx="54">
                  <c:v>1527.2</c:v>
                </c:pt>
                <c:pt idx="55">
                  <c:v>1527.2</c:v>
                </c:pt>
                <c:pt idx="56">
                  <c:v>1527.2</c:v>
                </c:pt>
                <c:pt idx="57">
                  <c:v>1527.2</c:v>
                </c:pt>
                <c:pt idx="58">
                  <c:v>1527.2</c:v>
                </c:pt>
                <c:pt idx="59">
                  <c:v>1527.2</c:v>
                </c:pt>
                <c:pt idx="60">
                  <c:v>1527.2</c:v>
                </c:pt>
                <c:pt idx="61">
                  <c:v>1527.2</c:v>
                </c:pt>
                <c:pt idx="62">
                  <c:v>1527.2</c:v>
                </c:pt>
                <c:pt idx="63">
                  <c:v>1527.2</c:v>
                </c:pt>
                <c:pt idx="64">
                  <c:v>1527.2</c:v>
                </c:pt>
                <c:pt idx="65">
                  <c:v>1527.2</c:v>
                </c:pt>
                <c:pt idx="66">
                  <c:v>1527.2</c:v>
                </c:pt>
                <c:pt idx="67">
                  <c:v>1527.2</c:v>
                </c:pt>
                <c:pt idx="68">
                  <c:v>1527.2</c:v>
                </c:pt>
                <c:pt idx="69">
                  <c:v>1527.2</c:v>
                </c:pt>
                <c:pt idx="70">
                  <c:v>1527.2</c:v>
                </c:pt>
                <c:pt idx="71">
                  <c:v>1527.2</c:v>
                </c:pt>
                <c:pt idx="72">
                  <c:v>1527.2</c:v>
                </c:pt>
                <c:pt idx="73">
                  <c:v>1527.2</c:v>
                </c:pt>
                <c:pt idx="74">
                  <c:v>1527.2</c:v>
                </c:pt>
                <c:pt idx="75">
                  <c:v>1527.2</c:v>
                </c:pt>
                <c:pt idx="76">
                  <c:v>1527.2</c:v>
                </c:pt>
                <c:pt idx="77">
                  <c:v>1527.2</c:v>
                </c:pt>
                <c:pt idx="78">
                  <c:v>1527.2</c:v>
                </c:pt>
                <c:pt idx="79">
                  <c:v>1527.2</c:v>
                </c:pt>
                <c:pt idx="80">
                  <c:v>1527.2</c:v>
                </c:pt>
                <c:pt idx="81">
                  <c:v>1527.2</c:v>
                </c:pt>
                <c:pt idx="82">
                  <c:v>1527.2</c:v>
                </c:pt>
                <c:pt idx="83">
                  <c:v>1527.2</c:v>
                </c:pt>
                <c:pt idx="84">
                  <c:v>1527.2</c:v>
                </c:pt>
                <c:pt idx="85">
                  <c:v>1527.2</c:v>
                </c:pt>
                <c:pt idx="86">
                  <c:v>1527.2</c:v>
                </c:pt>
                <c:pt idx="87">
                  <c:v>1527.2</c:v>
                </c:pt>
                <c:pt idx="88">
                  <c:v>1527.2</c:v>
                </c:pt>
                <c:pt idx="89">
                  <c:v>1527.2</c:v>
                </c:pt>
                <c:pt idx="90">
                  <c:v>1527.2</c:v>
                </c:pt>
                <c:pt idx="91">
                  <c:v>1527.2</c:v>
                </c:pt>
                <c:pt idx="92">
                  <c:v>1527.2</c:v>
                </c:pt>
                <c:pt idx="93">
                  <c:v>1527.2</c:v>
                </c:pt>
                <c:pt idx="94">
                  <c:v>1527.2</c:v>
                </c:pt>
                <c:pt idx="95">
                  <c:v>1527.2</c:v>
                </c:pt>
                <c:pt idx="96">
                  <c:v>1527.2</c:v>
                </c:pt>
                <c:pt idx="97">
                  <c:v>1527.2</c:v>
                </c:pt>
                <c:pt idx="98">
                  <c:v>1527.2</c:v>
                </c:pt>
                <c:pt idx="99">
                  <c:v>1527.2</c:v>
                </c:pt>
                <c:pt idx="100">
                  <c:v>1527.2</c:v>
                </c:pt>
                <c:pt idx="101">
                  <c:v>1527.2</c:v>
                </c:pt>
                <c:pt idx="102">
                  <c:v>1527.2</c:v>
                </c:pt>
                <c:pt idx="103">
                  <c:v>1527.2</c:v>
                </c:pt>
                <c:pt idx="104">
                  <c:v>1527.2</c:v>
                </c:pt>
                <c:pt idx="105">
                  <c:v>1527.2</c:v>
                </c:pt>
                <c:pt idx="106">
                  <c:v>1527.2</c:v>
                </c:pt>
                <c:pt idx="107">
                  <c:v>1527.2</c:v>
                </c:pt>
                <c:pt idx="108">
                  <c:v>1527.2</c:v>
                </c:pt>
                <c:pt idx="109">
                  <c:v>1527.2</c:v>
                </c:pt>
                <c:pt idx="110">
                  <c:v>1527.2</c:v>
                </c:pt>
                <c:pt idx="111">
                  <c:v>1527.2</c:v>
                </c:pt>
                <c:pt idx="112">
                  <c:v>1527.2</c:v>
                </c:pt>
                <c:pt idx="113">
                  <c:v>1527.2</c:v>
                </c:pt>
                <c:pt idx="114">
                  <c:v>1527.2</c:v>
                </c:pt>
                <c:pt idx="115">
                  <c:v>1527.2</c:v>
                </c:pt>
                <c:pt idx="116">
                  <c:v>1527.2</c:v>
                </c:pt>
                <c:pt idx="117">
                  <c:v>1527.2</c:v>
                </c:pt>
                <c:pt idx="118">
                  <c:v>1527.2</c:v>
                </c:pt>
                <c:pt idx="119">
                  <c:v>1527.2</c:v>
                </c:pt>
                <c:pt idx="120">
                  <c:v>1527.2</c:v>
                </c:pt>
                <c:pt idx="121">
                  <c:v>1527.2</c:v>
                </c:pt>
                <c:pt idx="122">
                  <c:v>1527.2</c:v>
                </c:pt>
                <c:pt idx="123">
                  <c:v>1527.2</c:v>
                </c:pt>
                <c:pt idx="124">
                  <c:v>1527.2</c:v>
                </c:pt>
                <c:pt idx="125">
                  <c:v>1527.2</c:v>
                </c:pt>
                <c:pt idx="126">
                  <c:v>1527.2</c:v>
                </c:pt>
                <c:pt idx="127">
                  <c:v>1527.2</c:v>
                </c:pt>
                <c:pt idx="128">
                  <c:v>1527.2</c:v>
                </c:pt>
                <c:pt idx="129">
                  <c:v>1527.2</c:v>
                </c:pt>
                <c:pt idx="130">
                  <c:v>1527.2</c:v>
                </c:pt>
                <c:pt idx="131">
                  <c:v>1527.2</c:v>
                </c:pt>
                <c:pt idx="132">
                  <c:v>1527.2</c:v>
                </c:pt>
                <c:pt idx="133">
                  <c:v>1527.2</c:v>
                </c:pt>
                <c:pt idx="134">
                  <c:v>1527.2</c:v>
                </c:pt>
                <c:pt idx="135">
                  <c:v>1527.2</c:v>
                </c:pt>
                <c:pt idx="136">
                  <c:v>1527.2</c:v>
                </c:pt>
                <c:pt idx="137">
                  <c:v>1527.2</c:v>
                </c:pt>
                <c:pt idx="138">
                  <c:v>1527.2</c:v>
                </c:pt>
                <c:pt idx="139">
                  <c:v>1527.2</c:v>
                </c:pt>
                <c:pt idx="140">
                  <c:v>1527.2</c:v>
                </c:pt>
                <c:pt idx="141">
                  <c:v>1527.2</c:v>
                </c:pt>
                <c:pt idx="142">
                  <c:v>1527.2</c:v>
                </c:pt>
                <c:pt idx="143">
                  <c:v>1527.2</c:v>
                </c:pt>
                <c:pt idx="144">
                  <c:v>1527.2</c:v>
                </c:pt>
                <c:pt idx="145">
                  <c:v>1527.2</c:v>
                </c:pt>
                <c:pt idx="146">
                  <c:v>1527.2</c:v>
                </c:pt>
                <c:pt idx="147">
                  <c:v>1527.2</c:v>
                </c:pt>
                <c:pt idx="148">
                  <c:v>1527.2</c:v>
                </c:pt>
                <c:pt idx="149">
                  <c:v>1527.2</c:v>
                </c:pt>
                <c:pt idx="150">
                  <c:v>1527.2</c:v>
                </c:pt>
                <c:pt idx="151">
                  <c:v>1527.2</c:v>
                </c:pt>
                <c:pt idx="152">
                  <c:v>1527.2</c:v>
                </c:pt>
                <c:pt idx="153">
                  <c:v>1527.2</c:v>
                </c:pt>
                <c:pt idx="154">
                  <c:v>1527.2</c:v>
                </c:pt>
                <c:pt idx="155">
                  <c:v>1527.2</c:v>
                </c:pt>
                <c:pt idx="156">
                  <c:v>1527.2</c:v>
                </c:pt>
                <c:pt idx="157">
                  <c:v>1527.2</c:v>
                </c:pt>
                <c:pt idx="158">
                  <c:v>1527.2</c:v>
                </c:pt>
                <c:pt idx="159">
                  <c:v>1527.2</c:v>
                </c:pt>
                <c:pt idx="160">
                  <c:v>1527.2</c:v>
                </c:pt>
                <c:pt idx="161">
                  <c:v>1527.2</c:v>
                </c:pt>
                <c:pt idx="162">
                  <c:v>1527.2</c:v>
                </c:pt>
                <c:pt idx="163">
                  <c:v>1527.2</c:v>
                </c:pt>
                <c:pt idx="164">
                  <c:v>1527.2</c:v>
                </c:pt>
                <c:pt idx="165">
                  <c:v>1527.2</c:v>
                </c:pt>
                <c:pt idx="166">
                  <c:v>1527.2</c:v>
                </c:pt>
                <c:pt idx="167">
                  <c:v>1527.2</c:v>
                </c:pt>
                <c:pt idx="168">
                  <c:v>1527.2</c:v>
                </c:pt>
                <c:pt idx="169">
                  <c:v>1527.2</c:v>
                </c:pt>
                <c:pt idx="170">
                  <c:v>1527.2</c:v>
                </c:pt>
                <c:pt idx="171">
                  <c:v>1527.2</c:v>
                </c:pt>
                <c:pt idx="172">
                  <c:v>1527.2</c:v>
                </c:pt>
                <c:pt idx="173">
                  <c:v>1527.2</c:v>
                </c:pt>
                <c:pt idx="174">
                  <c:v>1527.2</c:v>
                </c:pt>
                <c:pt idx="175">
                  <c:v>1527.2</c:v>
                </c:pt>
                <c:pt idx="176">
                  <c:v>1527.2</c:v>
                </c:pt>
                <c:pt idx="177">
                  <c:v>1527.2</c:v>
                </c:pt>
                <c:pt idx="178">
                  <c:v>1527.2</c:v>
                </c:pt>
                <c:pt idx="179">
                  <c:v>1527.2</c:v>
                </c:pt>
                <c:pt idx="180">
                  <c:v>1527.2</c:v>
                </c:pt>
                <c:pt idx="181">
                  <c:v>1527.2</c:v>
                </c:pt>
                <c:pt idx="182">
                  <c:v>1527.2</c:v>
                </c:pt>
                <c:pt idx="183">
                  <c:v>1527.2</c:v>
                </c:pt>
                <c:pt idx="184">
                  <c:v>1527.2</c:v>
                </c:pt>
                <c:pt idx="185">
                  <c:v>1527.2</c:v>
                </c:pt>
                <c:pt idx="186">
                  <c:v>1527.2</c:v>
                </c:pt>
                <c:pt idx="187">
                  <c:v>1527.2</c:v>
                </c:pt>
                <c:pt idx="188">
                  <c:v>1527.2</c:v>
                </c:pt>
                <c:pt idx="189">
                  <c:v>1527.2</c:v>
                </c:pt>
                <c:pt idx="190">
                  <c:v>1527.2</c:v>
                </c:pt>
                <c:pt idx="191">
                  <c:v>1527.2</c:v>
                </c:pt>
                <c:pt idx="192">
                  <c:v>1527.2</c:v>
                </c:pt>
                <c:pt idx="193">
                  <c:v>1527.2</c:v>
                </c:pt>
                <c:pt idx="194">
                  <c:v>1527.2</c:v>
                </c:pt>
                <c:pt idx="195">
                  <c:v>1527.2</c:v>
                </c:pt>
                <c:pt idx="196">
                  <c:v>1527.2</c:v>
                </c:pt>
                <c:pt idx="197">
                  <c:v>1527.2</c:v>
                </c:pt>
                <c:pt idx="198">
                  <c:v>1527.2</c:v>
                </c:pt>
                <c:pt idx="199">
                  <c:v>1527.2</c:v>
                </c:pt>
                <c:pt idx="200">
                  <c:v>1527.2</c:v>
                </c:pt>
                <c:pt idx="201">
                  <c:v>1527.2</c:v>
                </c:pt>
                <c:pt idx="202">
                  <c:v>1527.2</c:v>
                </c:pt>
                <c:pt idx="203">
                  <c:v>1527.2</c:v>
                </c:pt>
                <c:pt idx="204">
                  <c:v>1527.2</c:v>
                </c:pt>
                <c:pt idx="205">
                  <c:v>1527.2</c:v>
                </c:pt>
                <c:pt idx="206">
                  <c:v>1527.2</c:v>
                </c:pt>
                <c:pt idx="207">
                  <c:v>1527.2</c:v>
                </c:pt>
                <c:pt idx="208">
                  <c:v>1527.2</c:v>
                </c:pt>
                <c:pt idx="209">
                  <c:v>1527.2</c:v>
                </c:pt>
                <c:pt idx="210">
                  <c:v>1527.2</c:v>
                </c:pt>
                <c:pt idx="211">
                  <c:v>1527.2</c:v>
                </c:pt>
                <c:pt idx="212">
                  <c:v>1527.2</c:v>
                </c:pt>
                <c:pt idx="213">
                  <c:v>1527.2</c:v>
                </c:pt>
                <c:pt idx="214">
                  <c:v>1527.2</c:v>
                </c:pt>
                <c:pt idx="215">
                  <c:v>1527.2</c:v>
                </c:pt>
                <c:pt idx="216">
                  <c:v>1527.2</c:v>
                </c:pt>
                <c:pt idx="217">
                  <c:v>1527.2</c:v>
                </c:pt>
                <c:pt idx="218">
                  <c:v>1527.2</c:v>
                </c:pt>
                <c:pt idx="219">
                  <c:v>1527.2</c:v>
                </c:pt>
                <c:pt idx="220">
                  <c:v>1527.2</c:v>
                </c:pt>
                <c:pt idx="221">
                  <c:v>1527.2</c:v>
                </c:pt>
                <c:pt idx="222">
                  <c:v>1527.2</c:v>
                </c:pt>
                <c:pt idx="223">
                  <c:v>1527.2</c:v>
                </c:pt>
                <c:pt idx="224">
                  <c:v>1527.2</c:v>
                </c:pt>
                <c:pt idx="225">
                  <c:v>1527.2</c:v>
                </c:pt>
                <c:pt idx="226">
                  <c:v>1527.2</c:v>
                </c:pt>
                <c:pt idx="227">
                  <c:v>1527.2</c:v>
                </c:pt>
                <c:pt idx="228">
                  <c:v>1527.2</c:v>
                </c:pt>
                <c:pt idx="229">
                  <c:v>1527.2</c:v>
                </c:pt>
                <c:pt idx="230">
                  <c:v>1527.2</c:v>
                </c:pt>
                <c:pt idx="231">
                  <c:v>1527.2</c:v>
                </c:pt>
                <c:pt idx="232">
                  <c:v>1527.2</c:v>
                </c:pt>
                <c:pt idx="233">
                  <c:v>1527.2</c:v>
                </c:pt>
                <c:pt idx="234">
                  <c:v>1527.2</c:v>
                </c:pt>
                <c:pt idx="235">
                  <c:v>1527.2</c:v>
                </c:pt>
                <c:pt idx="236">
                  <c:v>1527.2</c:v>
                </c:pt>
                <c:pt idx="237">
                  <c:v>1527.2</c:v>
                </c:pt>
                <c:pt idx="238">
                  <c:v>1527.2</c:v>
                </c:pt>
                <c:pt idx="239">
                  <c:v>1527.2</c:v>
                </c:pt>
                <c:pt idx="240">
                  <c:v>1527.2</c:v>
                </c:pt>
                <c:pt idx="241">
                  <c:v>1527.2</c:v>
                </c:pt>
                <c:pt idx="242">
                  <c:v>1527.2</c:v>
                </c:pt>
                <c:pt idx="243">
                  <c:v>1527.2</c:v>
                </c:pt>
                <c:pt idx="244">
                  <c:v>1527.2</c:v>
                </c:pt>
                <c:pt idx="245">
                  <c:v>1527.2</c:v>
                </c:pt>
                <c:pt idx="246">
                  <c:v>1527.2</c:v>
                </c:pt>
                <c:pt idx="247">
                  <c:v>1527.2</c:v>
                </c:pt>
                <c:pt idx="248">
                  <c:v>1527.2</c:v>
                </c:pt>
                <c:pt idx="249">
                  <c:v>1527.2</c:v>
                </c:pt>
                <c:pt idx="250">
                  <c:v>1527.2</c:v>
                </c:pt>
                <c:pt idx="251">
                  <c:v>1527.2</c:v>
                </c:pt>
                <c:pt idx="252">
                  <c:v>1527.2</c:v>
                </c:pt>
                <c:pt idx="253">
                  <c:v>1527.2</c:v>
                </c:pt>
                <c:pt idx="254">
                  <c:v>1527.2</c:v>
                </c:pt>
                <c:pt idx="255">
                  <c:v>1527.2</c:v>
                </c:pt>
                <c:pt idx="256">
                  <c:v>1527.2</c:v>
                </c:pt>
                <c:pt idx="257">
                  <c:v>1527.2</c:v>
                </c:pt>
                <c:pt idx="258">
                  <c:v>1527.2</c:v>
                </c:pt>
                <c:pt idx="259">
                  <c:v>1527.2</c:v>
                </c:pt>
                <c:pt idx="260">
                  <c:v>1527.2</c:v>
                </c:pt>
                <c:pt idx="261">
                  <c:v>1527.2</c:v>
                </c:pt>
                <c:pt idx="262">
                  <c:v>1527.2</c:v>
                </c:pt>
                <c:pt idx="263">
                  <c:v>1527.2</c:v>
                </c:pt>
                <c:pt idx="264">
                  <c:v>1527.2</c:v>
                </c:pt>
                <c:pt idx="265">
                  <c:v>1527.2</c:v>
                </c:pt>
                <c:pt idx="266">
                  <c:v>1527.2</c:v>
                </c:pt>
                <c:pt idx="267">
                  <c:v>1527.2</c:v>
                </c:pt>
                <c:pt idx="268">
                  <c:v>1527.2</c:v>
                </c:pt>
                <c:pt idx="269">
                  <c:v>1527.2</c:v>
                </c:pt>
                <c:pt idx="270">
                  <c:v>1527.2</c:v>
                </c:pt>
                <c:pt idx="271">
                  <c:v>1527.2</c:v>
                </c:pt>
                <c:pt idx="272">
                  <c:v>1527.2</c:v>
                </c:pt>
                <c:pt idx="273">
                  <c:v>1527.2</c:v>
                </c:pt>
                <c:pt idx="274">
                  <c:v>1527.2</c:v>
                </c:pt>
                <c:pt idx="275">
                  <c:v>1527.2</c:v>
                </c:pt>
                <c:pt idx="276">
                  <c:v>1527.2</c:v>
                </c:pt>
                <c:pt idx="277">
                  <c:v>1527.2</c:v>
                </c:pt>
                <c:pt idx="278">
                  <c:v>1527.2</c:v>
                </c:pt>
                <c:pt idx="279">
                  <c:v>1527.2</c:v>
                </c:pt>
                <c:pt idx="280">
                  <c:v>1527.2</c:v>
                </c:pt>
                <c:pt idx="281">
                  <c:v>1527.2</c:v>
                </c:pt>
                <c:pt idx="282">
                  <c:v>1527.2</c:v>
                </c:pt>
                <c:pt idx="283">
                  <c:v>1527.2</c:v>
                </c:pt>
                <c:pt idx="284">
                  <c:v>1527.2</c:v>
                </c:pt>
                <c:pt idx="285">
                  <c:v>1527.2</c:v>
                </c:pt>
                <c:pt idx="286">
                  <c:v>1527.2</c:v>
                </c:pt>
                <c:pt idx="287">
                  <c:v>1527.2</c:v>
                </c:pt>
                <c:pt idx="288">
                  <c:v>1527.2</c:v>
                </c:pt>
                <c:pt idx="289">
                  <c:v>1527.2</c:v>
                </c:pt>
                <c:pt idx="290">
                  <c:v>1527.2</c:v>
                </c:pt>
                <c:pt idx="291">
                  <c:v>1527.2</c:v>
                </c:pt>
                <c:pt idx="292">
                  <c:v>1527.2</c:v>
                </c:pt>
                <c:pt idx="293">
                  <c:v>1527.2</c:v>
                </c:pt>
                <c:pt idx="294">
                  <c:v>1527.2</c:v>
                </c:pt>
                <c:pt idx="295">
                  <c:v>1527.2</c:v>
                </c:pt>
                <c:pt idx="296">
                  <c:v>1527.2</c:v>
                </c:pt>
                <c:pt idx="297">
                  <c:v>1527.2</c:v>
                </c:pt>
                <c:pt idx="298">
                  <c:v>1527.2</c:v>
                </c:pt>
                <c:pt idx="299">
                  <c:v>1527.2</c:v>
                </c:pt>
                <c:pt idx="300">
                  <c:v>1527.2</c:v>
                </c:pt>
                <c:pt idx="301">
                  <c:v>1527.2</c:v>
                </c:pt>
                <c:pt idx="302">
                  <c:v>1527.2</c:v>
                </c:pt>
                <c:pt idx="303">
                  <c:v>1527.2</c:v>
                </c:pt>
                <c:pt idx="304">
                  <c:v>1527.2</c:v>
                </c:pt>
                <c:pt idx="305">
                  <c:v>1527.2</c:v>
                </c:pt>
                <c:pt idx="306">
                  <c:v>1527.2</c:v>
                </c:pt>
                <c:pt idx="307">
                  <c:v>1527.2</c:v>
                </c:pt>
                <c:pt idx="308">
                  <c:v>1527.2</c:v>
                </c:pt>
                <c:pt idx="309">
                  <c:v>1527.2</c:v>
                </c:pt>
                <c:pt idx="310">
                  <c:v>1527.2</c:v>
                </c:pt>
                <c:pt idx="311">
                  <c:v>1527.2</c:v>
                </c:pt>
                <c:pt idx="312">
                  <c:v>1527.2</c:v>
                </c:pt>
                <c:pt idx="313">
                  <c:v>1527.2</c:v>
                </c:pt>
                <c:pt idx="314">
                  <c:v>1527.2</c:v>
                </c:pt>
                <c:pt idx="315">
                  <c:v>1527.2</c:v>
                </c:pt>
                <c:pt idx="316">
                  <c:v>1527.2</c:v>
                </c:pt>
                <c:pt idx="317">
                  <c:v>1527.2</c:v>
                </c:pt>
                <c:pt idx="318">
                  <c:v>1527.2</c:v>
                </c:pt>
                <c:pt idx="319">
                  <c:v>1527.2</c:v>
                </c:pt>
                <c:pt idx="320">
                  <c:v>1527.2</c:v>
                </c:pt>
                <c:pt idx="321">
                  <c:v>1527.2</c:v>
                </c:pt>
                <c:pt idx="322">
                  <c:v>1527.2</c:v>
                </c:pt>
                <c:pt idx="323">
                  <c:v>1527.2</c:v>
                </c:pt>
                <c:pt idx="324">
                  <c:v>1527.2</c:v>
                </c:pt>
                <c:pt idx="325">
                  <c:v>1527.2</c:v>
                </c:pt>
                <c:pt idx="326">
                  <c:v>1527.2</c:v>
                </c:pt>
                <c:pt idx="327">
                  <c:v>1527.2</c:v>
                </c:pt>
                <c:pt idx="328">
                  <c:v>1527.2</c:v>
                </c:pt>
                <c:pt idx="329">
                  <c:v>1527.2</c:v>
                </c:pt>
                <c:pt idx="330">
                  <c:v>1527.2</c:v>
                </c:pt>
                <c:pt idx="331">
                  <c:v>1527.2</c:v>
                </c:pt>
                <c:pt idx="332">
                  <c:v>1527.2</c:v>
                </c:pt>
                <c:pt idx="333">
                  <c:v>1527.2</c:v>
                </c:pt>
                <c:pt idx="334">
                  <c:v>1527.2</c:v>
                </c:pt>
                <c:pt idx="335">
                  <c:v>1527.2</c:v>
                </c:pt>
                <c:pt idx="336">
                  <c:v>1527.2</c:v>
                </c:pt>
                <c:pt idx="337">
                  <c:v>1527.2</c:v>
                </c:pt>
                <c:pt idx="338">
                  <c:v>1527.2</c:v>
                </c:pt>
                <c:pt idx="339">
                  <c:v>1527.2</c:v>
                </c:pt>
                <c:pt idx="340">
                  <c:v>1527.2</c:v>
                </c:pt>
                <c:pt idx="341">
                  <c:v>1527.2</c:v>
                </c:pt>
                <c:pt idx="342">
                  <c:v>1527.2</c:v>
                </c:pt>
                <c:pt idx="343">
                  <c:v>1527.2</c:v>
                </c:pt>
                <c:pt idx="344">
                  <c:v>1527.2</c:v>
                </c:pt>
                <c:pt idx="345">
                  <c:v>1527.2</c:v>
                </c:pt>
                <c:pt idx="346">
                  <c:v>1527.2</c:v>
                </c:pt>
                <c:pt idx="347">
                  <c:v>1527.2</c:v>
                </c:pt>
                <c:pt idx="348">
                  <c:v>1527.2</c:v>
                </c:pt>
                <c:pt idx="349">
                  <c:v>1527.2</c:v>
                </c:pt>
                <c:pt idx="350">
                  <c:v>1527.2</c:v>
                </c:pt>
                <c:pt idx="351">
                  <c:v>1527.2</c:v>
                </c:pt>
                <c:pt idx="352">
                  <c:v>1527.2</c:v>
                </c:pt>
                <c:pt idx="353">
                  <c:v>1527.2</c:v>
                </c:pt>
                <c:pt idx="354">
                  <c:v>1527.2</c:v>
                </c:pt>
                <c:pt idx="355">
                  <c:v>1527.2</c:v>
                </c:pt>
                <c:pt idx="356">
                  <c:v>1527.2</c:v>
                </c:pt>
                <c:pt idx="357">
                  <c:v>1527.2</c:v>
                </c:pt>
                <c:pt idx="358">
                  <c:v>1527.2</c:v>
                </c:pt>
                <c:pt idx="359">
                  <c:v>1527.2</c:v>
                </c:pt>
                <c:pt idx="360">
                  <c:v>1527.2</c:v>
                </c:pt>
                <c:pt idx="361">
                  <c:v>1527.2</c:v>
                </c:pt>
                <c:pt idx="362">
                  <c:v>1527.2</c:v>
                </c:pt>
                <c:pt idx="363">
                  <c:v>1527.2</c:v>
                </c:pt>
                <c:pt idx="364">
                  <c:v>1527.2</c:v>
                </c:pt>
                <c:pt idx="365">
                  <c:v>1527.2</c:v>
                </c:pt>
                <c:pt idx="366">
                  <c:v>1527.2</c:v>
                </c:pt>
                <c:pt idx="367">
                  <c:v>1527.2</c:v>
                </c:pt>
                <c:pt idx="368">
                  <c:v>1527.2</c:v>
                </c:pt>
                <c:pt idx="369">
                  <c:v>1527.2</c:v>
                </c:pt>
                <c:pt idx="370">
                  <c:v>1527.2</c:v>
                </c:pt>
                <c:pt idx="371">
                  <c:v>1527.2</c:v>
                </c:pt>
                <c:pt idx="372">
                  <c:v>1527.2</c:v>
                </c:pt>
                <c:pt idx="373">
                  <c:v>1527.2</c:v>
                </c:pt>
                <c:pt idx="374">
                  <c:v>1527.2</c:v>
                </c:pt>
                <c:pt idx="375">
                  <c:v>1527.2</c:v>
                </c:pt>
                <c:pt idx="376">
                  <c:v>1527.2</c:v>
                </c:pt>
                <c:pt idx="377">
                  <c:v>1527.2</c:v>
                </c:pt>
                <c:pt idx="378">
                  <c:v>1527.2</c:v>
                </c:pt>
                <c:pt idx="379">
                  <c:v>1527.2</c:v>
                </c:pt>
                <c:pt idx="380">
                  <c:v>1527.2</c:v>
                </c:pt>
                <c:pt idx="381">
                  <c:v>1527.2</c:v>
                </c:pt>
                <c:pt idx="382">
                  <c:v>1527.2</c:v>
                </c:pt>
                <c:pt idx="383">
                  <c:v>1527.2</c:v>
                </c:pt>
                <c:pt idx="384">
                  <c:v>1527.2</c:v>
                </c:pt>
                <c:pt idx="385">
                  <c:v>1527.2</c:v>
                </c:pt>
                <c:pt idx="386">
                  <c:v>1527.2</c:v>
                </c:pt>
                <c:pt idx="387">
                  <c:v>1527.2</c:v>
                </c:pt>
                <c:pt idx="388">
                  <c:v>1527.2</c:v>
                </c:pt>
                <c:pt idx="389">
                  <c:v>1527.2</c:v>
                </c:pt>
                <c:pt idx="390">
                  <c:v>1527.2</c:v>
                </c:pt>
                <c:pt idx="391">
                  <c:v>1527.2</c:v>
                </c:pt>
                <c:pt idx="392">
                  <c:v>1527.2</c:v>
                </c:pt>
                <c:pt idx="393">
                  <c:v>1527.2</c:v>
                </c:pt>
                <c:pt idx="394">
                  <c:v>1527.2</c:v>
                </c:pt>
                <c:pt idx="395">
                  <c:v>1527.2</c:v>
                </c:pt>
                <c:pt idx="396">
                  <c:v>1527.2</c:v>
                </c:pt>
                <c:pt idx="397">
                  <c:v>1527.2</c:v>
                </c:pt>
                <c:pt idx="398">
                  <c:v>1527.2</c:v>
                </c:pt>
                <c:pt idx="399">
                  <c:v>1527.2</c:v>
                </c:pt>
                <c:pt idx="400">
                  <c:v>1527.2</c:v>
                </c:pt>
                <c:pt idx="401">
                  <c:v>1527.2</c:v>
                </c:pt>
                <c:pt idx="402">
                  <c:v>1527.2</c:v>
                </c:pt>
                <c:pt idx="403">
                  <c:v>1527.2</c:v>
                </c:pt>
                <c:pt idx="404">
                  <c:v>1527.2</c:v>
                </c:pt>
                <c:pt idx="405">
                  <c:v>1527.2</c:v>
                </c:pt>
                <c:pt idx="406">
                  <c:v>1527.2</c:v>
                </c:pt>
                <c:pt idx="407">
                  <c:v>1527.2</c:v>
                </c:pt>
                <c:pt idx="408">
                  <c:v>1527.2</c:v>
                </c:pt>
                <c:pt idx="409">
                  <c:v>1527.2</c:v>
                </c:pt>
                <c:pt idx="410">
                  <c:v>1527.2</c:v>
                </c:pt>
                <c:pt idx="411">
                  <c:v>1527.2</c:v>
                </c:pt>
                <c:pt idx="412">
                  <c:v>1527.2</c:v>
                </c:pt>
                <c:pt idx="413">
                  <c:v>1527.2</c:v>
                </c:pt>
                <c:pt idx="414">
                  <c:v>1527.2</c:v>
                </c:pt>
                <c:pt idx="415">
                  <c:v>1527.2</c:v>
                </c:pt>
                <c:pt idx="416">
                  <c:v>1527.2</c:v>
                </c:pt>
                <c:pt idx="417">
                  <c:v>1527.2</c:v>
                </c:pt>
                <c:pt idx="418">
                  <c:v>1527.2</c:v>
                </c:pt>
                <c:pt idx="419">
                  <c:v>1527.2</c:v>
                </c:pt>
                <c:pt idx="420">
                  <c:v>1527.2</c:v>
                </c:pt>
                <c:pt idx="421">
                  <c:v>1527.2</c:v>
                </c:pt>
                <c:pt idx="422">
                  <c:v>1527.2</c:v>
                </c:pt>
                <c:pt idx="423">
                  <c:v>1527.2</c:v>
                </c:pt>
                <c:pt idx="424">
                  <c:v>1527.2</c:v>
                </c:pt>
                <c:pt idx="425">
                  <c:v>1527.2</c:v>
                </c:pt>
                <c:pt idx="426">
                  <c:v>1527.2</c:v>
                </c:pt>
                <c:pt idx="427">
                  <c:v>1527.2</c:v>
                </c:pt>
                <c:pt idx="428">
                  <c:v>1527.2</c:v>
                </c:pt>
                <c:pt idx="429">
                  <c:v>1527.2</c:v>
                </c:pt>
                <c:pt idx="430">
                  <c:v>1527.2</c:v>
                </c:pt>
                <c:pt idx="431">
                  <c:v>1527.2</c:v>
                </c:pt>
                <c:pt idx="432">
                  <c:v>1527.2</c:v>
                </c:pt>
                <c:pt idx="433">
                  <c:v>1527.2</c:v>
                </c:pt>
                <c:pt idx="434">
                  <c:v>1527.2</c:v>
                </c:pt>
                <c:pt idx="435">
                  <c:v>1527.2</c:v>
                </c:pt>
                <c:pt idx="436">
                  <c:v>1527.2</c:v>
                </c:pt>
                <c:pt idx="437">
                  <c:v>1527.2</c:v>
                </c:pt>
                <c:pt idx="438">
                  <c:v>1527.2</c:v>
                </c:pt>
                <c:pt idx="439">
                  <c:v>1527.2</c:v>
                </c:pt>
                <c:pt idx="440">
                  <c:v>1527.2</c:v>
                </c:pt>
                <c:pt idx="441">
                  <c:v>1527.2</c:v>
                </c:pt>
                <c:pt idx="442">
                  <c:v>1527.2</c:v>
                </c:pt>
                <c:pt idx="443">
                  <c:v>1527.2</c:v>
                </c:pt>
                <c:pt idx="444">
                  <c:v>1527.2</c:v>
                </c:pt>
                <c:pt idx="445">
                  <c:v>1527.2</c:v>
                </c:pt>
                <c:pt idx="446">
                  <c:v>1527.2</c:v>
                </c:pt>
                <c:pt idx="447">
                  <c:v>1527.2</c:v>
                </c:pt>
                <c:pt idx="448">
                  <c:v>1527.2</c:v>
                </c:pt>
                <c:pt idx="449">
                  <c:v>1527.2</c:v>
                </c:pt>
                <c:pt idx="450">
                  <c:v>1527.2</c:v>
                </c:pt>
                <c:pt idx="451">
                  <c:v>1527.2</c:v>
                </c:pt>
                <c:pt idx="452">
                  <c:v>1527.2</c:v>
                </c:pt>
                <c:pt idx="453">
                  <c:v>1527.2</c:v>
                </c:pt>
                <c:pt idx="454">
                  <c:v>1527.2</c:v>
                </c:pt>
                <c:pt idx="455">
                  <c:v>1527.2</c:v>
                </c:pt>
                <c:pt idx="456">
                  <c:v>1527.2</c:v>
                </c:pt>
                <c:pt idx="457">
                  <c:v>1527.2</c:v>
                </c:pt>
                <c:pt idx="458">
                  <c:v>1527.2</c:v>
                </c:pt>
                <c:pt idx="459">
                  <c:v>1527.2</c:v>
                </c:pt>
                <c:pt idx="460">
                  <c:v>1527.2</c:v>
                </c:pt>
                <c:pt idx="461">
                  <c:v>1527.2</c:v>
                </c:pt>
                <c:pt idx="462">
                  <c:v>1527.2</c:v>
                </c:pt>
                <c:pt idx="463">
                  <c:v>1527.2</c:v>
                </c:pt>
                <c:pt idx="464">
                  <c:v>1527.2</c:v>
                </c:pt>
                <c:pt idx="465">
                  <c:v>1527.2</c:v>
                </c:pt>
                <c:pt idx="466">
                  <c:v>1527.2</c:v>
                </c:pt>
                <c:pt idx="467">
                  <c:v>1527.2</c:v>
                </c:pt>
                <c:pt idx="468">
                  <c:v>1527.2</c:v>
                </c:pt>
                <c:pt idx="469">
                  <c:v>1527.2</c:v>
                </c:pt>
                <c:pt idx="470">
                  <c:v>1527.2</c:v>
                </c:pt>
                <c:pt idx="471">
                  <c:v>1527.2</c:v>
                </c:pt>
                <c:pt idx="472">
                  <c:v>1527.2</c:v>
                </c:pt>
                <c:pt idx="473">
                  <c:v>1527.2</c:v>
                </c:pt>
                <c:pt idx="474">
                  <c:v>1527.2</c:v>
                </c:pt>
                <c:pt idx="475">
                  <c:v>1527.2</c:v>
                </c:pt>
                <c:pt idx="476">
                  <c:v>1527.2</c:v>
                </c:pt>
                <c:pt idx="477">
                  <c:v>1527.2</c:v>
                </c:pt>
                <c:pt idx="478">
                  <c:v>1527.2</c:v>
                </c:pt>
                <c:pt idx="479">
                  <c:v>1527.2</c:v>
                </c:pt>
                <c:pt idx="480">
                  <c:v>1527.2</c:v>
                </c:pt>
                <c:pt idx="481">
                  <c:v>1527.2</c:v>
                </c:pt>
                <c:pt idx="482">
                  <c:v>1527.2</c:v>
                </c:pt>
                <c:pt idx="483">
                  <c:v>1527.2</c:v>
                </c:pt>
                <c:pt idx="484">
                  <c:v>1527.2</c:v>
                </c:pt>
                <c:pt idx="485">
                  <c:v>1527.2</c:v>
                </c:pt>
                <c:pt idx="486">
                  <c:v>1527.2</c:v>
                </c:pt>
                <c:pt idx="487">
                  <c:v>1527.2</c:v>
                </c:pt>
                <c:pt idx="488">
                  <c:v>1527.2</c:v>
                </c:pt>
                <c:pt idx="489">
                  <c:v>1527.2</c:v>
                </c:pt>
                <c:pt idx="490">
                  <c:v>1527.2</c:v>
                </c:pt>
                <c:pt idx="491">
                  <c:v>1527.2</c:v>
                </c:pt>
                <c:pt idx="492">
                  <c:v>1527.2</c:v>
                </c:pt>
                <c:pt idx="493">
                  <c:v>1527.2</c:v>
                </c:pt>
                <c:pt idx="494">
                  <c:v>1527.2</c:v>
                </c:pt>
                <c:pt idx="495">
                  <c:v>1527.2</c:v>
                </c:pt>
                <c:pt idx="496">
                  <c:v>1527.2</c:v>
                </c:pt>
                <c:pt idx="497">
                  <c:v>1527.2</c:v>
                </c:pt>
                <c:pt idx="498">
                  <c:v>1527.2</c:v>
                </c:pt>
                <c:pt idx="499">
                  <c:v>1527.2</c:v>
                </c:pt>
                <c:pt idx="500">
                  <c:v>1527.2</c:v>
                </c:pt>
                <c:pt idx="501">
                  <c:v>1527.2</c:v>
                </c:pt>
                <c:pt idx="502">
                  <c:v>1527.2</c:v>
                </c:pt>
                <c:pt idx="503">
                  <c:v>1527.2</c:v>
                </c:pt>
                <c:pt idx="504">
                  <c:v>1527.2</c:v>
                </c:pt>
                <c:pt idx="505">
                  <c:v>1527.2</c:v>
                </c:pt>
                <c:pt idx="506">
                  <c:v>1527.2</c:v>
                </c:pt>
                <c:pt idx="507">
                  <c:v>1527.2</c:v>
                </c:pt>
                <c:pt idx="508">
                  <c:v>1527.2</c:v>
                </c:pt>
                <c:pt idx="509">
                  <c:v>1527.2</c:v>
                </c:pt>
                <c:pt idx="510">
                  <c:v>1527.2</c:v>
                </c:pt>
                <c:pt idx="511">
                  <c:v>1527.2</c:v>
                </c:pt>
                <c:pt idx="512">
                  <c:v>1527.2</c:v>
                </c:pt>
                <c:pt idx="513">
                  <c:v>1527.2</c:v>
                </c:pt>
                <c:pt idx="514">
                  <c:v>1527.2</c:v>
                </c:pt>
                <c:pt idx="515">
                  <c:v>1527.2</c:v>
                </c:pt>
                <c:pt idx="516">
                  <c:v>1527.2</c:v>
                </c:pt>
                <c:pt idx="517">
                  <c:v>1527.2</c:v>
                </c:pt>
                <c:pt idx="518">
                  <c:v>1527.2</c:v>
                </c:pt>
                <c:pt idx="519">
                  <c:v>1527.2</c:v>
                </c:pt>
                <c:pt idx="520">
                  <c:v>1527.2</c:v>
                </c:pt>
                <c:pt idx="521">
                  <c:v>1527.2</c:v>
                </c:pt>
                <c:pt idx="522">
                  <c:v>1527.2</c:v>
                </c:pt>
                <c:pt idx="523">
                  <c:v>1527.2</c:v>
                </c:pt>
                <c:pt idx="524">
                  <c:v>1527.2</c:v>
                </c:pt>
                <c:pt idx="525">
                  <c:v>1527.2</c:v>
                </c:pt>
                <c:pt idx="526">
                  <c:v>1527.2</c:v>
                </c:pt>
                <c:pt idx="527">
                  <c:v>1527.2</c:v>
                </c:pt>
                <c:pt idx="528">
                  <c:v>1527.2</c:v>
                </c:pt>
                <c:pt idx="529">
                  <c:v>1527.2</c:v>
                </c:pt>
                <c:pt idx="530">
                  <c:v>1527.2</c:v>
                </c:pt>
                <c:pt idx="531">
                  <c:v>1527.2</c:v>
                </c:pt>
                <c:pt idx="532">
                  <c:v>1527.2</c:v>
                </c:pt>
                <c:pt idx="533">
                  <c:v>1527.2</c:v>
                </c:pt>
                <c:pt idx="534">
                  <c:v>1527.2</c:v>
                </c:pt>
                <c:pt idx="535">
                  <c:v>1527.2</c:v>
                </c:pt>
                <c:pt idx="536">
                  <c:v>1527.2</c:v>
                </c:pt>
                <c:pt idx="537">
                  <c:v>1527.2</c:v>
                </c:pt>
                <c:pt idx="538">
                  <c:v>1527.2</c:v>
                </c:pt>
                <c:pt idx="539">
                  <c:v>1527.2</c:v>
                </c:pt>
                <c:pt idx="540">
                  <c:v>1527.2</c:v>
                </c:pt>
                <c:pt idx="541">
                  <c:v>1527.2</c:v>
                </c:pt>
                <c:pt idx="542">
                  <c:v>1527.2</c:v>
                </c:pt>
                <c:pt idx="543">
                  <c:v>1527.2</c:v>
                </c:pt>
                <c:pt idx="544">
                  <c:v>1527.2</c:v>
                </c:pt>
                <c:pt idx="545">
                  <c:v>1527.2</c:v>
                </c:pt>
                <c:pt idx="546">
                  <c:v>1527.2</c:v>
                </c:pt>
                <c:pt idx="547">
                  <c:v>1527.2</c:v>
                </c:pt>
                <c:pt idx="548">
                  <c:v>1527.2</c:v>
                </c:pt>
                <c:pt idx="549">
                  <c:v>1527.2</c:v>
                </c:pt>
                <c:pt idx="550">
                  <c:v>1527.2</c:v>
                </c:pt>
                <c:pt idx="551">
                  <c:v>1527.2</c:v>
                </c:pt>
                <c:pt idx="552">
                  <c:v>1527.2</c:v>
                </c:pt>
                <c:pt idx="553">
                  <c:v>1527.2</c:v>
                </c:pt>
                <c:pt idx="554">
                  <c:v>1527.2</c:v>
                </c:pt>
                <c:pt idx="555">
                  <c:v>1527.2</c:v>
                </c:pt>
                <c:pt idx="556">
                  <c:v>1527.2</c:v>
                </c:pt>
                <c:pt idx="557">
                  <c:v>1527.2</c:v>
                </c:pt>
                <c:pt idx="558">
                  <c:v>1527.2</c:v>
                </c:pt>
                <c:pt idx="559">
                  <c:v>1527.2</c:v>
                </c:pt>
                <c:pt idx="560">
                  <c:v>1527.2</c:v>
                </c:pt>
                <c:pt idx="561">
                  <c:v>1527.2</c:v>
                </c:pt>
                <c:pt idx="562">
                  <c:v>1527.2</c:v>
                </c:pt>
                <c:pt idx="563">
                  <c:v>1527.2</c:v>
                </c:pt>
                <c:pt idx="564">
                  <c:v>1527.2</c:v>
                </c:pt>
                <c:pt idx="565">
                  <c:v>1527.2</c:v>
                </c:pt>
                <c:pt idx="566">
                  <c:v>1527.2</c:v>
                </c:pt>
                <c:pt idx="567">
                  <c:v>1527.2</c:v>
                </c:pt>
                <c:pt idx="568">
                  <c:v>1527.2</c:v>
                </c:pt>
                <c:pt idx="569">
                  <c:v>1527.2</c:v>
                </c:pt>
                <c:pt idx="570">
                  <c:v>1527.2</c:v>
                </c:pt>
                <c:pt idx="571">
                  <c:v>1527.2</c:v>
                </c:pt>
                <c:pt idx="572">
                  <c:v>1527.2</c:v>
                </c:pt>
                <c:pt idx="573">
                  <c:v>1527.2</c:v>
                </c:pt>
                <c:pt idx="574">
                  <c:v>1527.2</c:v>
                </c:pt>
                <c:pt idx="575">
                  <c:v>1527.2</c:v>
                </c:pt>
                <c:pt idx="576">
                  <c:v>1527.2</c:v>
                </c:pt>
                <c:pt idx="577">
                  <c:v>1527.2</c:v>
                </c:pt>
                <c:pt idx="578">
                  <c:v>1527.2</c:v>
                </c:pt>
                <c:pt idx="579">
                  <c:v>1527.2</c:v>
                </c:pt>
                <c:pt idx="580">
                  <c:v>1527.2</c:v>
                </c:pt>
                <c:pt idx="581">
                  <c:v>1527.2</c:v>
                </c:pt>
                <c:pt idx="582">
                  <c:v>1527.2</c:v>
                </c:pt>
                <c:pt idx="583">
                  <c:v>1527.2</c:v>
                </c:pt>
                <c:pt idx="584">
                  <c:v>1527.2</c:v>
                </c:pt>
                <c:pt idx="585">
                  <c:v>1527.2</c:v>
                </c:pt>
                <c:pt idx="586">
                  <c:v>1527.2</c:v>
                </c:pt>
                <c:pt idx="587">
                  <c:v>1527.2</c:v>
                </c:pt>
                <c:pt idx="588">
                  <c:v>1527.2</c:v>
                </c:pt>
                <c:pt idx="589">
                  <c:v>1527.2</c:v>
                </c:pt>
                <c:pt idx="590">
                  <c:v>1527.2</c:v>
                </c:pt>
                <c:pt idx="591">
                  <c:v>1527.2</c:v>
                </c:pt>
                <c:pt idx="592">
                  <c:v>1527.2</c:v>
                </c:pt>
                <c:pt idx="593">
                  <c:v>1527.2</c:v>
                </c:pt>
                <c:pt idx="594">
                  <c:v>1527.2</c:v>
                </c:pt>
                <c:pt idx="595">
                  <c:v>1527.2</c:v>
                </c:pt>
                <c:pt idx="596">
                  <c:v>1527.2</c:v>
                </c:pt>
                <c:pt idx="597">
                  <c:v>1527.2</c:v>
                </c:pt>
                <c:pt idx="598">
                  <c:v>1527.2</c:v>
                </c:pt>
                <c:pt idx="599">
                  <c:v>1527.2</c:v>
                </c:pt>
                <c:pt idx="600">
                  <c:v>1527.2</c:v>
                </c:pt>
                <c:pt idx="601">
                  <c:v>1527.2</c:v>
                </c:pt>
                <c:pt idx="602">
                  <c:v>1527.2</c:v>
                </c:pt>
                <c:pt idx="603">
                  <c:v>1527.2</c:v>
                </c:pt>
                <c:pt idx="604">
                  <c:v>1527.2</c:v>
                </c:pt>
                <c:pt idx="605">
                  <c:v>1527.2</c:v>
                </c:pt>
                <c:pt idx="606">
                  <c:v>1527.2</c:v>
                </c:pt>
                <c:pt idx="607">
                  <c:v>1527.2</c:v>
                </c:pt>
                <c:pt idx="608">
                  <c:v>1527.2</c:v>
                </c:pt>
                <c:pt idx="609">
                  <c:v>1527.2</c:v>
                </c:pt>
                <c:pt idx="610">
                  <c:v>1527.2</c:v>
                </c:pt>
                <c:pt idx="611">
                  <c:v>1527.2</c:v>
                </c:pt>
                <c:pt idx="612">
                  <c:v>1527.2</c:v>
                </c:pt>
                <c:pt idx="613">
                  <c:v>1527.2</c:v>
                </c:pt>
                <c:pt idx="614">
                  <c:v>1527.2</c:v>
                </c:pt>
                <c:pt idx="615">
                  <c:v>1527.2</c:v>
                </c:pt>
                <c:pt idx="616">
                  <c:v>1527.2</c:v>
                </c:pt>
                <c:pt idx="617">
                  <c:v>1527.2</c:v>
                </c:pt>
                <c:pt idx="618">
                  <c:v>1527.2</c:v>
                </c:pt>
                <c:pt idx="619">
                  <c:v>1527.2</c:v>
                </c:pt>
                <c:pt idx="620">
                  <c:v>1527.2</c:v>
                </c:pt>
                <c:pt idx="621">
                  <c:v>1527.2</c:v>
                </c:pt>
                <c:pt idx="622">
                  <c:v>1527.2</c:v>
                </c:pt>
                <c:pt idx="623">
                  <c:v>1527.2</c:v>
                </c:pt>
                <c:pt idx="624">
                  <c:v>1527.2</c:v>
                </c:pt>
                <c:pt idx="625">
                  <c:v>1527.2</c:v>
                </c:pt>
                <c:pt idx="626">
                  <c:v>1527.2</c:v>
                </c:pt>
                <c:pt idx="627">
                  <c:v>1527.2</c:v>
                </c:pt>
                <c:pt idx="628">
                  <c:v>1527.2</c:v>
                </c:pt>
                <c:pt idx="629">
                  <c:v>1527.2</c:v>
                </c:pt>
                <c:pt idx="630">
                  <c:v>1527.2</c:v>
                </c:pt>
                <c:pt idx="631">
                  <c:v>1527.2</c:v>
                </c:pt>
                <c:pt idx="632">
                  <c:v>1527.2</c:v>
                </c:pt>
                <c:pt idx="633">
                  <c:v>1527.2</c:v>
                </c:pt>
                <c:pt idx="634">
                  <c:v>1527.2</c:v>
                </c:pt>
                <c:pt idx="635">
                  <c:v>1527.2</c:v>
                </c:pt>
                <c:pt idx="636">
                  <c:v>1527.2</c:v>
                </c:pt>
                <c:pt idx="637">
                  <c:v>1527.2</c:v>
                </c:pt>
                <c:pt idx="638">
                  <c:v>1527.2</c:v>
                </c:pt>
                <c:pt idx="639">
                  <c:v>1527.2</c:v>
                </c:pt>
                <c:pt idx="640">
                  <c:v>1527.2</c:v>
                </c:pt>
                <c:pt idx="641">
                  <c:v>1527.2</c:v>
                </c:pt>
                <c:pt idx="642">
                  <c:v>1527.2</c:v>
                </c:pt>
                <c:pt idx="643">
                  <c:v>1527.2</c:v>
                </c:pt>
                <c:pt idx="644">
                  <c:v>1527.2</c:v>
                </c:pt>
                <c:pt idx="645">
                  <c:v>1527.2</c:v>
                </c:pt>
                <c:pt idx="646">
                  <c:v>1527.2</c:v>
                </c:pt>
                <c:pt idx="647">
                  <c:v>1527.2</c:v>
                </c:pt>
                <c:pt idx="648">
                  <c:v>1527.2</c:v>
                </c:pt>
                <c:pt idx="649">
                  <c:v>1527.2</c:v>
                </c:pt>
                <c:pt idx="650">
                  <c:v>1527.2</c:v>
                </c:pt>
                <c:pt idx="651">
                  <c:v>1527.2</c:v>
                </c:pt>
                <c:pt idx="652">
                  <c:v>1527.2</c:v>
                </c:pt>
                <c:pt idx="653">
                  <c:v>1527.2</c:v>
                </c:pt>
                <c:pt idx="654">
                  <c:v>1527.2</c:v>
                </c:pt>
                <c:pt idx="655">
                  <c:v>1527.2</c:v>
                </c:pt>
                <c:pt idx="656">
                  <c:v>1527.2</c:v>
                </c:pt>
                <c:pt idx="657">
                  <c:v>1527.2</c:v>
                </c:pt>
                <c:pt idx="658">
                  <c:v>1527.2</c:v>
                </c:pt>
                <c:pt idx="659">
                  <c:v>1527.2</c:v>
                </c:pt>
                <c:pt idx="660">
                  <c:v>1527.2</c:v>
                </c:pt>
                <c:pt idx="661">
                  <c:v>1527.2</c:v>
                </c:pt>
                <c:pt idx="662">
                  <c:v>1527.2</c:v>
                </c:pt>
                <c:pt idx="663">
                  <c:v>1527.2</c:v>
                </c:pt>
                <c:pt idx="664">
                  <c:v>1527.2</c:v>
                </c:pt>
                <c:pt idx="665">
                  <c:v>1527.2</c:v>
                </c:pt>
                <c:pt idx="666">
                  <c:v>1527.2</c:v>
                </c:pt>
                <c:pt idx="667">
                  <c:v>1527.2</c:v>
                </c:pt>
                <c:pt idx="668">
                  <c:v>1527.2</c:v>
                </c:pt>
                <c:pt idx="669">
                  <c:v>1527.2</c:v>
                </c:pt>
                <c:pt idx="670">
                  <c:v>1527.2</c:v>
                </c:pt>
                <c:pt idx="671">
                  <c:v>1527.2</c:v>
                </c:pt>
                <c:pt idx="672">
                  <c:v>1527.2</c:v>
                </c:pt>
                <c:pt idx="673">
                  <c:v>1527.2</c:v>
                </c:pt>
                <c:pt idx="674">
                  <c:v>1527.2</c:v>
                </c:pt>
                <c:pt idx="675">
                  <c:v>1527.2</c:v>
                </c:pt>
                <c:pt idx="676">
                  <c:v>1527.2</c:v>
                </c:pt>
                <c:pt idx="677">
                  <c:v>1527.2</c:v>
                </c:pt>
                <c:pt idx="678">
                  <c:v>1527.2</c:v>
                </c:pt>
                <c:pt idx="679">
                  <c:v>1527.2</c:v>
                </c:pt>
                <c:pt idx="680">
                  <c:v>1527.2</c:v>
                </c:pt>
                <c:pt idx="681">
                  <c:v>1527.2</c:v>
                </c:pt>
                <c:pt idx="682">
                  <c:v>1527.2</c:v>
                </c:pt>
                <c:pt idx="683">
                  <c:v>1527.2</c:v>
                </c:pt>
                <c:pt idx="684">
                  <c:v>1527.2</c:v>
                </c:pt>
                <c:pt idx="685">
                  <c:v>1527.2</c:v>
                </c:pt>
                <c:pt idx="686">
                  <c:v>1527.2</c:v>
                </c:pt>
                <c:pt idx="687">
                  <c:v>1527.2</c:v>
                </c:pt>
                <c:pt idx="688">
                  <c:v>1527.2</c:v>
                </c:pt>
                <c:pt idx="689">
                  <c:v>1527.2</c:v>
                </c:pt>
                <c:pt idx="690">
                  <c:v>1527.2</c:v>
                </c:pt>
                <c:pt idx="691">
                  <c:v>1527.2</c:v>
                </c:pt>
                <c:pt idx="692">
                  <c:v>1527.2</c:v>
                </c:pt>
                <c:pt idx="693">
                  <c:v>1527.2</c:v>
                </c:pt>
                <c:pt idx="694">
                  <c:v>1527.2</c:v>
                </c:pt>
                <c:pt idx="695">
                  <c:v>1527.2</c:v>
                </c:pt>
                <c:pt idx="696">
                  <c:v>1527.2</c:v>
                </c:pt>
                <c:pt idx="697">
                  <c:v>1527.2</c:v>
                </c:pt>
                <c:pt idx="698">
                  <c:v>1527.2</c:v>
                </c:pt>
                <c:pt idx="699">
                  <c:v>1527.2</c:v>
                </c:pt>
                <c:pt idx="700">
                  <c:v>1527.2</c:v>
                </c:pt>
                <c:pt idx="701">
                  <c:v>1527.2</c:v>
                </c:pt>
                <c:pt idx="702">
                  <c:v>1527.2</c:v>
                </c:pt>
                <c:pt idx="703">
                  <c:v>1527.2</c:v>
                </c:pt>
                <c:pt idx="704">
                  <c:v>1527.2</c:v>
                </c:pt>
                <c:pt idx="705">
                  <c:v>1527.2</c:v>
                </c:pt>
                <c:pt idx="706">
                  <c:v>1527.2</c:v>
                </c:pt>
                <c:pt idx="707">
                  <c:v>1527.2</c:v>
                </c:pt>
                <c:pt idx="708">
                  <c:v>1527.2</c:v>
                </c:pt>
                <c:pt idx="709">
                  <c:v>1527.2</c:v>
                </c:pt>
                <c:pt idx="710">
                  <c:v>1527.2</c:v>
                </c:pt>
                <c:pt idx="711">
                  <c:v>1527.2</c:v>
                </c:pt>
                <c:pt idx="712">
                  <c:v>1527.2</c:v>
                </c:pt>
                <c:pt idx="713">
                  <c:v>1527.2</c:v>
                </c:pt>
                <c:pt idx="714">
                  <c:v>1527.2</c:v>
                </c:pt>
                <c:pt idx="715">
                  <c:v>1527.2</c:v>
                </c:pt>
                <c:pt idx="716">
                  <c:v>1527.2</c:v>
                </c:pt>
                <c:pt idx="717">
                  <c:v>1527.2</c:v>
                </c:pt>
                <c:pt idx="718">
                  <c:v>1527.2</c:v>
                </c:pt>
                <c:pt idx="719">
                  <c:v>1527.2</c:v>
                </c:pt>
                <c:pt idx="720">
                  <c:v>1527.2</c:v>
                </c:pt>
                <c:pt idx="721">
                  <c:v>1527.2</c:v>
                </c:pt>
                <c:pt idx="722">
                  <c:v>1527.2</c:v>
                </c:pt>
                <c:pt idx="723">
                  <c:v>1527.2</c:v>
                </c:pt>
                <c:pt idx="724">
                  <c:v>1527.2</c:v>
                </c:pt>
                <c:pt idx="725">
                  <c:v>1527.2</c:v>
                </c:pt>
                <c:pt idx="726">
                  <c:v>1527.2</c:v>
                </c:pt>
                <c:pt idx="727">
                  <c:v>1527.2</c:v>
                </c:pt>
                <c:pt idx="728">
                  <c:v>1527.2</c:v>
                </c:pt>
                <c:pt idx="729">
                  <c:v>1527.2</c:v>
                </c:pt>
                <c:pt idx="730">
                  <c:v>1527.2</c:v>
                </c:pt>
                <c:pt idx="731">
                  <c:v>1527.2</c:v>
                </c:pt>
                <c:pt idx="732">
                  <c:v>1527.2</c:v>
                </c:pt>
                <c:pt idx="733">
                  <c:v>1527.2</c:v>
                </c:pt>
                <c:pt idx="734">
                  <c:v>1527.2</c:v>
                </c:pt>
                <c:pt idx="735">
                  <c:v>1527.2</c:v>
                </c:pt>
                <c:pt idx="736">
                  <c:v>1527.2</c:v>
                </c:pt>
                <c:pt idx="737">
                  <c:v>1527.2</c:v>
                </c:pt>
                <c:pt idx="738">
                  <c:v>1527.2</c:v>
                </c:pt>
                <c:pt idx="739">
                  <c:v>1527.2</c:v>
                </c:pt>
                <c:pt idx="740">
                  <c:v>1527.2</c:v>
                </c:pt>
                <c:pt idx="741">
                  <c:v>1527.2</c:v>
                </c:pt>
                <c:pt idx="742">
                  <c:v>1527.2</c:v>
                </c:pt>
                <c:pt idx="743">
                  <c:v>1527.2</c:v>
                </c:pt>
                <c:pt idx="744">
                  <c:v>1527.2</c:v>
                </c:pt>
                <c:pt idx="745">
                  <c:v>1527.2</c:v>
                </c:pt>
                <c:pt idx="746">
                  <c:v>1527.2</c:v>
                </c:pt>
                <c:pt idx="747">
                  <c:v>1527.2</c:v>
                </c:pt>
                <c:pt idx="748">
                  <c:v>1527.2</c:v>
                </c:pt>
                <c:pt idx="749">
                  <c:v>1527.2</c:v>
                </c:pt>
                <c:pt idx="750">
                  <c:v>1527.2</c:v>
                </c:pt>
                <c:pt idx="751">
                  <c:v>1527.2</c:v>
                </c:pt>
                <c:pt idx="752">
                  <c:v>1527.2</c:v>
                </c:pt>
                <c:pt idx="753">
                  <c:v>1527.2</c:v>
                </c:pt>
                <c:pt idx="754">
                  <c:v>1527.2</c:v>
                </c:pt>
                <c:pt idx="755">
                  <c:v>1527.2</c:v>
                </c:pt>
                <c:pt idx="756">
                  <c:v>1527.2</c:v>
                </c:pt>
                <c:pt idx="757">
                  <c:v>1527.2</c:v>
                </c:pt>
                <c:pt idx="758">
                  <c:v>1527.2</c:v>
                </c:pt>
                <c:pt idx="759">
                  <c:v>1527.2</c:v>
                </c:pt>
                <c:pt idx="760">
                  <c:v>1527.2</c:v>
                </c:pt>
                <c:pt idx="761">
                  <c:v>1527.2</c:v>
                </c:pt>
                <c:pt idx="762">
                  <c:v>1527.2</c:v>
                </c:pt>
                <c:pt idx="763">
                  <c:v>1527.2</c:v>
                </c:pt>
                <c:pt idx="764">
                  <c:v>1527.2</c:v>
                </c:pt>
                <c:pt idx="765">
                  <c:v>1527.2</c:v>
                </c:pt>
                <c:pt idx="766">
                  <c:v>1527.2</c:v>
                </c:pt>
                <c:pt idx="767">
                  <c:v>1527.2</c:v>
                </c:pt>
                <c:pt idx="768">
                  <c:v>1527.2</c:v>
                </c:pt>
                <c:pt idx="769">
                  <c:v>1527.2</c:v>
                </c:pt>
                <c:pt idx="770">
                  <c:v>1527.2</c:v>
                </c:pt>
                <c:pt idx="771">
                  <c:v>1527.2</c:v>
                </c:pt>
                <c:pt idx="772">
                  <c:v>1527.2</c:v>
                </c:pt>
                <c:pt idx="773">
                  <c:v>1527.2</c:v>
                </c:pt>
                <c:pt idx="774">
                  <c:v>1527.2</c:v>
                </c:pt>
                <c:pt idx="775">
                  <c:v>1527.2</c:v>
                </c:pt>
                <c:pt idx="776">
                  <c:v>1527.2</c:v>
                </c:pt>
                <c:pt idx="777">
                  <c:v>1527.2</c:v>
                </c:pt>
                <c:pt idx="778">
                  <c:v>1527.2</c:v>
                </c:pt>
                <c:pt idx="779">
                  <c:v>1527.2</c:v>
                </c:pt>
                <c:pt idx="780">
                  <c:v>1527.2</c:v>
                </c:pt>
                <c:pt idx="781">
                  <c:v>1527.2</c:v>
                </c:pt>
                <c:pt idx="782">
                  <c:v>1527.2</c:v>
                </c:pt>
                <c:pt idx="783">
                  <c:v>1527.2</c:v>
                </c:pt>
                <c:pt idx="784">
                  <c:v>1527.2</c:v>
                </c:pt>
                <c:pt idx="785">
                  <c:v>1527.2</c:v>
                </c:pt>
                <c:pt idx="786">
                  <c:v>1527.2</c:v>
                </c:pt>
                <c:pt idx="787">
                  <c:v>1527.2</c:v>
                </c:pt>
                <c:pt idx="788">
                  <c:v>1527.2</c:v>
                </c:pt>
                <c:pt idx="789">
                  <c:v>1527.2</c:v>
                </c:pt>
                <c:pt idx="790">
                  <c:v>1527.2</c:v>
                </c:pt>
                <c:pt idx="791">
                  <c:v>1527.2</c:v>
                </c:pt>
                <c:pt idx="792">
                  <c:v>1527.2</c:v>
                </c:pt>
                <c:pt idx="793">
                  <c:v>1527.2</c:v>
                </c:pt>
                <c:pt idx="794">
                  <c:v>1527.2</c:v>
                </c:pt>
                <c:pt idx="795">
                  <c:v>1527.2</c:v>
                </c:pt>
                <c:pt idx="796">
                  <c:v>1527.2</c:v>
                </c:pt>
                <c:pt idx="797">
                  <c:v>1527.2</c:v>
                </c:pt>
                <c:pt idx="798">
                  <c:v>1527.2</c:v>
                </c:pt>
                <c:pt idx="799">
                  <c:v>1527.2</c:v>
                </c:pt>
                <c:pt idx="800">
                  <c:v>1527.2</c:v>
                </c:pt>
                <c:pt idx="801">
                  <c:v>1527.2</c:v>
                </c:pt>
                <c:pt idx="802">
                  <c:v>1527.2</c:v>
                </c:pt>
                <c:pt idx="803">
                  <c:v>1527.2</c:v>
                </c:pt>
                <c:pt idx="804">
                  <c:v>1527.2</c:v>
                </c:pt>
                <c:pt idx="805">
                  <c:v>1527.2</c:v>
                </c:pt>
                <c:pt idx="806">
                  <c:v>1527.2</c:v>
                </c:pt>
                <c:pt idx="807">
                  <c:v>1527.2</c:v>
                </c:pt>
                <c:pt idx="808">
                  <c:v>1527.2</c:v>
                </c:pt>
                <c:pt idx="809">
                  <c:v>1527.2</c:v>
                </c:pt>
                <c:pt idx="810">
                  <c:v>1527.2</c:v>
                </c:pt>
                <c:pt idx="811">
                  <c:v>1527.2</c:v>
                </c:pt>
                <c:pt idx="812">
                  <c:v>1527.2</c:v>
                </c:pt>
                <c:pt idx="813">
                  <c:v>1527.2</c:v>
                </c:pt>
                <c:pt idx="814">
                  <c:v>1527.2</c:v>
                </c:pt>
                <c:pt idx="815">
                  <c:v>1527.2</c:v>
                </c:pt>
                <c:pt idx="816">
                  <c:v>1527.2</c:v>
                </c:pt>
                <c:pt idx="817">
                  <c:v>1527.2</c:v>
                </c:pt>
                <c:pt idx="818">
                  <c:v>1527.2</c:v>
                </c:pt>
                <c:pt idx="819">
                  <c:v>1527.2</c:v>
                </c:pt>
                <c:pt idx="820">
                  <c:v>1527.2</c:v>
                </c:pt>
                <c:pt idx="821">
                  <c:v>1527.2</c:v>
                </c:pt>
                <c:pt idx="822">
                  <c:v>1527.2</c:v>
                </c:pt>
                <c:pt idx="823">
                  <c:v>1527.2</c:v>
                </c:pt>
                <c:pt idx="824">
                  <c:v>1527.2</c:v>
                </c:pt>
                <c:pt idx="825">
                  <c:v>1527.2</c:v>
                </c:pt>
                <c:pt idx="826">
                  <c:v>1527.2</c:v>
                </c:pt>
                <c:pt idx="827">
                  <c:v>1527.2</c:v>
                </c:pt>
                <c:pt idx="828">
                  <c:v>1527.2</c:v>
                </c:pt>
                <c:pt idx="829">
                  <c:v>1527.2</c:v>
                </c:pt>
                <c:pt idx="830">
                  <c:v>1527.2</c:v>
                </c:pt>
                <c:pt idx="831">
                  <c:v>1527.2</c:v>
                </c:pt>
                <c:pt idx="832">
                  <c:v>1527.2</c:v>
                </c:pt>
                <c:pt idx="833">
                  <c:v>1527.2</c:v>
                </c:pt>
                <c:pt idx="834">
                  <c:v>1527.2</c:v>
                </c:pt>
                <c:pt idx="835">
                  <c:v>1527.2</c:v>
                </c:pt>
                <c:pt idx="836">
                  <c:v>1527.2</c:v>
                </c:pt>
                <c:pt idx="837">
                  <c:v>1527.2</c:v>
                </c:pt>
                <c:pt idx="838">
                  <c:v>1527.2</c:v>
                </c:pt>
                <c:pt idx="839">
                  <c:v>1527.2</c:v>
                </c:pt>
                <c:pt idx="840">
                  <c:v>1527.2</c:v>
                </c:pt>
                <c:pt idx="841">
                  <c:v>1527.2</c:v>
                </c:pt>
                <c:pt idx="842">
                  <c:v>1527.2</c:v>
                </c:pt>
                <c:pt idx="843">
                  <c:v>1527.2</c:v>
                </c:pt>
                <c:pt idx="844">
                  <c:v>1527.2</c:v>
                </c:pt>
                <c:pt idx="845">
                  <c:v>1527.2</c:v>
                </c:pt>
                <c:pt idx="846">
                  <c:v>1527.2</c:v>
                </c:pt>
                <c:pt idx="847">
                  <c:v>1527.2</c:v>
                </c:pt>
                <c:pt idx="848">
                  <c:v>1527.2</c:v>
                </c:pt>
                <c:pt idx="849">
                  <c:v>1527.2</c:v>
                </c:pt>
                <c:pt idx="850">
                  <c:v>1527.2</c:v>
                </c:pt>
                <c:pt idx="851">
                  <c:v>1527.2</c:v>
                </c:pt>
                <c:pt idx="852">
                  <c:v>1527.2</c:v>
                </c:pt>
                <c:pt idx="853">
                  <c:v>1527.2</c:v>
                </c:pt>
                <c:pt idx="854">
                  <c:v>1527.2</c:v>
                </c:pt>
                <c:pt idx="855">
                  <c:v>1527.2</c:v>
                </c:pt>
                <c:pt idx="856">
                  <c:v>1527.2</c:v>
                </c:pt>
                <c:pt idx="857">
                  <c:v>1527.2</c:v>
                </c:pt>
                <c:pt idx="858">
                  <c:v>1527.2</c:v>
                </c:pt>
                <c:pt idx="859">
                  <c:v>1527.2</c:v>
                </c:pt>
                <c:pt idx="860">
                  <c:v>1527.2</c:v>
                </c:pt>
                <c:pt idx="861">
                  <c:v>1527.2</c:v>
                </c:pt>
                <c:pt idx="862">
                  <c:v>1527.2</c:v>
                </c:pt>
                <c:pt idx="863">
                  <c:v>1527.2</c:v>
                </c:pt>
                <c:pt idx="864">
                  <c:v>1527.2</c:v>
                </c:pt>
                <c:pt idx="865">
                  <c:v>1527.2</c:v>
                </c:pt>
                <c:pt idx="866">
                  <c:v>1527.2</c:v>
                </c:pt>
                <c:pt idx="867">
                  <c:v>1527.2</c:v>
                </c:pt>
                <c:pt idx="868">
                  <c:v>1527.2</c:v>
                </c:pt>
                <c:pt idx="869">
                  <c:v>1527.2</c:v>
                </c:pt>
                <c:pt idx="870">
                  <c:v>1527.2</c:v>
                </c:pt>
                <c:pt idx="871">
                  <c:v>1527.2</c:v>
                </c:pt>
                <c:pt idx="872">
                  <c:v>1527.2</c:v>
                </c:pt>
                <c:pt idx="873">
                  <c:v>1527.2</c:v>
                </c:pt>
                <c:pt idx="874">
                  <c:v>1527.2</c:v>
                </c:pt>
                <c:pt idx="875">
                  <c:v>1527.2</c:v>
                </c:pt>
                <c:pt idx="876">
                  <c:v>1527.2</c:v>
                </c:pt>
                <c:pt idx="877">
                  <c:v>1527.2</c:v>
                </c:pt>
                <c:pt idx="878">
                  <c:v>1527.2</c:v>
                </c:pt>
                <c:pt idx="879">
                  <c:v>1527.2</c:v>
                </c:pt>
                <c:pt idx="880">
                  <c:v>1527.2</c:v>
                </c:pt>
                <c:pt idx="881">
                  <c:v>1527.2</c:v>
                </c:pt>
                <c:pt idx="882">
                  <c:v>1527.2</c:v>
                </c:pt>
                <c:pt idx="883">
                  <c:v>1527.2</c:v>
                </c:pt>
                <c:pt idx="884">
                  <c:v>1527.2</c:v>
                </c:pt>
                <c:pt idx="885">
                  <c:v>1527.2</c:v>
                </c:pt>
                <c:pt idx="886">
                  <c:v>1527.2</c:v>
                </c:pt>
                <c:pt idx="887">
                  <c:v>1527.2</c:v>
                </c:pt>
                <c:pt idx="888">
                  <c:v>1527.2</c:v>
                </c:pt>
                <c:pt idx="889">
                  <c:v>1527.2</c:v>
                </c:pt>
                <c:pt idx="890">
                  <c:v>1527.2</c:v>
                </c:pt>
                <c:pt idx="891">
                  <c:v>1527.2</c:v>
                </c:pt>
                <c:pt idx="892">
                  <c:v>1527.2</c:v>
                </c:pt>
                <c:pt idx="893">
                  <c:v>1527.2</c:v>
                </c:pt>
                <c:pt idx="894">
                  <c:v>1527.2</c:v>
                </c:pt>
                <c:pt idx="895">
                  <c:v>1527.2</c:v>
                </c:pt>
                <c:pt idx="896">
                  <c:v>1527.2</c:v>
                </c:pt>
                <c:pt idx="897">
                  <c:v>1527.2</c:v>
                </c:pt>
                <c:pt idx="898">
                  <c:v>1527.2</c:v>
                </c:pt>
                <c:pt idx="899">
                  <c:v>1527.2</c:v>
                </c:pt>
                <c:pt idx="900">
                  <c:v>1527.2</c:v>
                </c:pt>
                <c:pt idx="901">
                  <c:v>1527.2</c:v>
                </c:pt>
                <c:pt idx="902">
                  <c:v>1527.2</c:v>
                </c:pt>
                <c:pt idx="903">
                  <c:v>1527.2</c:v>
                </c:pt>
                <c:pt idx="904">
                  <c:v>1527.2</c:v>
                </c:pt>
                <c:pt idx="905">
                  <c:v>1527.2</c:v>
                </c:pt>
                <c:pt idx="906">
                  <c:v>1527.2</c:v>
                </c:pt>
                <c:pt idx="907">
                  <c:v>1527.2</c:v>
                </c:pt>
                <c:pt idx="908">
                  <c:v>1527.2</c:v>
                </c:pt>
                <c:pt idx="909">
                  <c:v>1527.2</c:v>
                </c:pt>
                <c:pt idx="910">
                  <c:v>1527.2</c:v>
                </c:pt>
                <c:pt idx="911">
                  <c:v>1527.2</c:v>
                </c:pt>
                <c:pt idx="912">
                  <c:v>1527.2</c:v>
                </c:pt>
                <c:pt idx="913">
                  <c:v>1527.2</c:v>
                </c:pt>
                <c:pt idx="914">
                  <c:v>1527.2</c:v>
                </c:pt>
                <c:pt idx="915">
                  <c:v>1527.2</c:v>
                </c:pt>
                <c:pt idx="916">
                  <c:v>1527.2</c:v>
                </c:pt>
                <c:pt idx="917">
                  <c:v>1527.2</c:v>
                </c:pt>
                <c:pt idx="918">
                  <c:v>1527.2</c:v>
                </c:pt>
                <c:pt idx="919">
                  <c:v>1527.2</c:v>
                </c:pt>
                <c:pt idx="920">
                  <c:v>1527.2</c:v>
                </c:pt>
                <c:pt idx="921">
                  <c:v>1527.2</c:v>
                </c:pt>
                <c:pt idx="922">
                  <c:v>1527.2</c:v>
                </c:pt>
                <c:pt idx="923">
                  <c:v>1527.2</c:v>
                </c:pt>
                <c:pt idx="924">
                  <c:v>1527.2</c:v>
                </c:pt>
                <c:pt idx="925">
                  <c:v>1527.2</c:v>
                </c:pt>
                <c:pt idx="926">
                  <c:v>1527.2</c:v>
                </c:pt>
                <c:pt idx="927">
                  <c:v>1527.2</c:v>
                </c:pt>
                <c:pt idx="928">
                  <c:v>1527.2</c:v>
                </c:pt>
                <c:pt idx="929">
                  <c:v>1527.2</c:v>
                </c:pt>
                <c:pt idx="930">
                  <c:v>1527.2</c:v>
                </c:pt>
                <c:pt idx="931">
                  <c:v>1527.2</c:v>
                </c:pt>
                <c:pt idx="932">
                  <c:v>1527.2</c:v>
                </c:pt>
                <c:pt idx="933">
                  <c:v>1527.2</c:v>
                </c:pt>
                <c:pt idx="934">
                  <c:v>1527.2</c:v>
                </c:pt>
                <c:pt idx="935">
                  <c:v>1527.2</c:v>
                </c:pt>
                <c:pt idx="936">
                  <c:v>1527.2</c:v>
                </c:pt>
                <c:pt idx="937">
                  <c:v>1527.2</c:v>
                </c:pt>
                <c:pt idx="938">
                  <c:v>1527.2</c:v>
                </c:pt>
                <c:pt idx="939">
                  <c:v>1527.2</c:v>
                </c:pt>
                <c:pt idx="940">
                  <c:v>1527.2</c:v>
                </c:pt>
                <c:pt idx="941">
                  <c:v>1527.2</c:v>
                </c:pt>
                <c:pt idx="942">
                  <c:v>1527.2</c:v>
                </c:pt>
                <c:pt idx="943">
                  <c:v>1527.2</c:v>
                </c:pt>
                <c:pt idx="944">
                  <c:v>1527.2</c:v>
                </c:pt>
                <c:pt idx="945">
                  <c:v>1527.2</c:v>
                </c:pt>
                <c:pt idx="946">
                  <c:v>1527.2</c:v>
                </c:pt>
                <c:pt idx="947">
                  <c:v>1527.2</c:v>
                </c:pt>
                <c:pt idx="948">
                  <c:v>1527.2</c:v>
                </c:pt>
                <c:pt idx="949">
                  <c:v>1527.2</c:v>
                </c:pt>
                <c:pt idx="950">
                  <c:v>1527.2</c:v>
                </c:pt>
                <c:pt idx="951">
                  <c:v>1527.2</c:v>
                </c:pt>
                <c:pt idx="952">
                  <c:v>1527.2</c:v>
                </c:pt>
                <c:pt idx="953">
                  <c:v>1527.2</c:v>
                </c:pt>
                <c:pt idx="954">
                  <c:v>1527.2</c:v>
                </c:pt>
                <c:pt idx="955">
                  <c:v>1527.2</c:v>
                </c:pt>
                <c:pt idx="956">
                  <c:v>1527.2</c:v>
                </c:pt>
                <c:pt idx="957">
                  <c:v>1527.2</c:v>
                </c:pt>
                <c:pt idx="958">
                  <c:v>1527.2</c:v>
                </c:pt>
                <c:pt idx="959">
                  <c:v>1527.2</c:v>
                </c:pt>
                <c:pt idx="960">
                  <c:v>1527.2</c:v>
                </c:pt>
                <c:pt idx="961">
                  <c:v>1527.2</c:v>
                </c:pt>
                <c:pt idx="962">
                  <c:v>1527.2</c:v>
                </c:pt>
                <c:pt idx="963">
                  <c:v>1527.2</c:v>
                </c:pt>
                <c:pt idx="964">
                  <c:v>1527.2</c:v>
                </c:pt>
                <c:pt idx="965">
                  <c:v>1527.2</c:v>
                </c:pt>
                <c:pt idx="966">
                  <c:v>1527.2</c:v>
                </c:pt>
                <c:pt idx="967">
                  <c:v>1527.2</c:v>
                </c:pt>
                <c:pt idx="968">
                  <c:v>1527.2</c:v>
                </c:pt>
                <c:pt idx="969">
                  <c:v>1527.2</c:v>
                </c:pt>
                <c:pt idx="970">
                  <c:v>1527.2</c:v>
                </c:pt>
                <c:pt idx="971">
                  <c:v>1527.2</c:v>
                </c:pt>
                <c:pt idx="972">
                  <c:v>1527.2</c:v>
                </c:pt>
                <c:pt idx="973">
                  <c:v>1527.2</c:v>
                </c:pt>
                <c:pt idx="974">
                  <c:v>1527.2</c:v>
                </c:pt>
                <c:pt idx="975">
                  <c:v>1527.2</c:v>
                </c:pt>
                <c:pt idx="976">
                  <c:v>1527.2</c:v>
                </c:pt>
                <c:pt idx="977">
                  <c:v>1527.2</c:v>
                </c:pt>
                <c:pt idx="978">
                  <c:v>1527.2</c:v>
                </c:pt>
                <c:pt idx="979">
                  <c:v>1527.2</c:v>
                </c:pt>
                <c:pt idx="980">
                  <c:v>1527.2</c:v>
                </c:pt>
                <c:pt idx="981">
                  <c:v>1527.2</c:v>
                </c:pt>
                <c:pt idx="982">
                  <c:v>1527.2</c:v>
                </c:pt>
                <c:pt idx="983">
                  <c:v>1527.2</c:v>
                </c:pt>
                <c:pt idx="984">
                  <c:v>1527.2</c:v>
                </c:pt>
                <c:pt idx="985">
                  <c:v>1527.2</c:v>
                </c:pt>
                <c:pt idx="986">
                  <c:v>1527.2</c:v>
                </c:pt>
                <c:pt idx="987">
                  <c:v>1527.2</c:v>
                </c:pt>
                <c:pt idx="988">
                  <c:v>1527.2</c:v>
                </c:pt>
                <c:pt idx="989">
                  <c:v>1527.2</c:v>
                </c:pt>
                <c:pt idx="990">
                  <c:v>1527.2</c:v>
                </c:pt>
                <c:pt idx="991">
                  <c:v>1527.2</c:v>
                </c:pt>
                <c:pt idx="992">
                  <c:v>1527.2</c:v>
                </c:pt>
                <c:pt idx="993">
                  <c:v>1527.2</c:v>
                </c:pt>
                <c:pt idx="994">
                  <c:v>1527.2</c:v>
                </c:pt>
                <c:pt idx="995">
                  <c:v>1527.2</c:v>
                </c:pt>
                <c:pt idx="996">
                  <c:v>1527.2</c:v>
                </c:pt>
                <c:pt idx="997">
                  <c:v>1527.2</c:v>
                </c:pt>
                <c:pt idx="998">
                  <c:v>1527.2</c:v>
                </c:pt>
                <c:pt idx="999">
                  <c:v>1527.2</c:v>
                </c:pt>
                <c:pt idx="1000">
                  <c:v>1527.2</c:v>
                </c:pt>
                <c:pt idx="1001">
                  <c:v>1527.2</c:v>
                </c:pt>
                <c:pt idx="1002">
                  <c:v>1527.2</c:v>
                </c:pt>
                <c:pt idx="1003">
                  <c:v>1527.2</c:v>
                </c:pt>
                <c:pt idx="1004">
                  <c:v>1527.2</c:v>
                </c:pt>
                <c:pt idx="1005">
                  <c:v>1527.2</c:v>
                </c:pt>
                <c:pt idx="1006">
                  <c:v>1527.2</c:v>
                </c:pt>
                <c:pt idx="1007">
                  <c:v>1527.2</c:v>
                </c:pt>
                <c:pt idx="1008">
                  <c:v>1527.2</c:v>
                </c:pt>
                <c:pt idx="1009">
                  <c:v>1527.2</c:v>
                </c:pt>
                <c:pt idx="1010">
                  <c:v>1527.2</c:v>
                </c:pt>
                <c:pt idx="1011">
                  <c:v>1527.2</c:v>
                </c:pt>
                <c:pt idx="1012">
                  <c:v>1527.2</c:v>
                </c:pt>
                <c:pt idx="1013">
                  <c:v>1527.2</c:v>
                </c:pt>
                <c:pt idx="1014">
                  <c:v>1527.2</c:v>
                </c:pt>
                <c:pt idx="1015">
                  <c:v>1527.2</c:v>
                </c:pt>
                <c:pt idx="1016">
                  <c:v>1527.2</c:v>
                </c:pt>
                <c:pt idx="1017">
                  <c:v>1527.2</c:v>
                </c:pt>
                <c:pt idx="1018">
                  <c:v>1527.2</c:v>
                </c:pt>
                <c:pt idx="1019">
                  <c:v>1527.2</c:v>
                </c:pt>
                <c:pt idx="1020">
                  <c:v>1527.2</c:v>
                </c:pt>
                <c:pt idx="1021">
                  <c:v>1527.2</c:v>
                </c:pt>
                <c:pt idx="1022">
                  <c:v>1527.2</c:v>
                </c:pt>
                <c:pt idx="1023">
                  <c:v>1527.2</c:v>
                </c:pt>
                <c:pt idx="1024">
                  <c:v>1527.2</c:v>
                </c:pt>
                <c:pt idx="1025">
                  <c:v>1527.2</c:v>
                </c:pt>
                <c:pt idx="1026">
                  <c:v>1527.2</c:v>
                </c:pt>
                <c:pt idx="1027">
                  <c:v>1527.2</c:v>
                </c:pt>
                <c:pt idx="1028">
                  <c:v>1527.2</c:v>
                </c:pt>
                <c:pt idx="1029">
                  <c:v>1527.2</c:v>
                </c:pt>
                <c:pt idx="1030">
                  <c:v>1527.2</c:v>
                </c:pt>
                <c:pt idx="1031">
                  <c:v>1527.2</c:v>
                </c:pt>
                <c:pt idx="1032">
                  <c:v>1527.2</c:v>
                </c:pt>
                <c:pt idx="1033">
                  <c:v>1527.2</c:v>
                </c:pt>
                <c:pt idx="1034">
                  <c:v>1527.2</c:v>
                </c:pt>
                <c:pt idx="1035">
                  <c:v>1527.2</c:v>
                </c:pt>
                <c:pt idx="1036">
                  <c:v>1527.2</c:v>
                </c:pt>
                <c:pt idx="1037">
                  <c:v>1527.2</c:v>
                </c:pt>
                <c:pt idx="1038">
                  <c:v>1527.2</c:v>
                </c:pt>
                <c:pt idx="1039">
                  <c:v>1527.2</c:v>
                </c:pt>
                <c:pt idx="1040">
                  <c:v>1527.2</c:v>
                </c:pt>
                <c:pt idx="1041">
                  <c:v>1527.2</c:v>
                </c:pt>
                <c:pt idx="1042">
                  <c:v>1527.2</c:v>
                </c:pt>
                <c:pt idx="1043">
                  <c:v>1527.2</c:v>
                </c:pt>
                <c:pt idx="1044">
                  <c:v>1527.2</c:v>
                </c:pt>
                <c:pt idx="1045">
                  <c:v>1527.2</c:v>
                </c:pt>
                <c:pt idx="1046">
                  <c:v>1527.2</c:v>
                </c:pt>
                <c:pt idx="1047">
                  <c:v>1527.2</c:v>
                </c:pt>
                <c:pt idx="1048">
                  <c:v>1527.2</c:v>
                </c:pt>
                <c:pt idx="1049">
                  <c:v>1527.2</c:v>
                </c:pt>
                <c:pt idx="1050">
                  <c:v>1527.2</c:v>
                </c:pt>
                <c:pt idx="1051">
                  <c:v>1527.2</c:v>
                </c:pt>
                <c:pt idx="1052">
                  <c:v>1527.2</c:v>
                </c:pt>
                <c:pt idx="1053">
                  <c:v>1527.2</c:v>
                </c:pt>
                <c:pt idx="1054">
                  <c:v>1527.2</c:v>
                </c:pt>
                <c:pt idx="1055">
                  <c:v>1527.2</c:v>
                </c:pt>
                <c:pt idx="1056">
                  <c:v>1527.2</c:v>
                </c:pt>
                <c:pt idx="1057">
                  <c:v>1527.2</c:v>
                </c:pt>
                <c:pt idx="1058">
                  <c:v>1527.2</c:v>
                </c:pt>
                <c:pt idx="1059">
                  <c:v>1527.2</c:v>
                </c:pt>
                <c:pt idx="1060">
                  <c:v>1527.2</c:v>
                </c:pt>
                <c:pt idx="1061">
                  <c:v>1527.2</c:v>
                </c:pt>
                <c:pt idx="1062">
                  <c:v>1527.2</c:v>
                </c:pt>
                <c:pt idx="1063">
                  <c:v>1527.2</c:v>
                </c:pt>
                <c:pt idx="1064">
                  <c:v>1527.2</c:v>
                </c:pt>
                <c:pt idx="1065">
                  <c:v>1527.2</c:v>
                </c:pt>
                <c:pt idx="1066">
                  <c:v>1527.2</c:v>
                </c:pt>
                <c:pt idx="1067">
                  <c:v>1527.2</c:v>
                </c:pt>
                <c:pt idx="1068">
                  <c:v>1527.2</c:v>
                </c:pt>
                <c:pt idx="1069">
                  <c:v>1527.2</c:v>
                </c:pt>
                <c:pt idx="1070">
                  <c:v>1527.2</c:v>
                </c:pt>
                <c:pt idx="1071">
                  <c:v>1527.2</c:v>
                </c:pt>
                <c:pt idx="1072">
                  <c:v>1527.2</c:v>
                </c:pt>
                <c:pt idx="1073">
                  <c:v>1527.2</c:v>
                </c:pt>
                <c:pt idx="1074">
                  <c:v>1527.2</c:v>
                </c:pt>
                <c:pt idx="1075">
                  <c:v>1527.2</c:v>
                </c:pt>
                <c:pt idx="1076">
                  <c:v>1527.2</c:v>
                </c:pt>
                <c:pt idx="1077">
                  <c:v>1527.2</c:v>
                </c:pt>
                <c:pt idx="1078">
                  <c:v>1527.2</c:v>
                </c:pt>
                <c:pt idx="1079">
                  <c:v>1527.2</c:v>
                </c:pt>
                <c:pt idx="1080">
                  <c:v>1527.2</c:v>
                </c:pt>
                <c:pt idx="1081">
                  <c:v>1527.2</c:v>
                </c:pt>
                <c:pt idx="1082">
                  <c:v>1527.2</c:v>
                </c:pt>
                <c:pt idx="1083">
                  <c:v>1527.2</c:v>
                </c:pt>
                <c:pt idx="1084">
                  <c:v>1527.2</c:v>
                </c:pt>
                <c:pt idx="1085">
                  <c:v>1527.2</c:v>
                </c:pt>
                <c:pt idx="1086">
                  <c:v>1527.2</c:v>
                </c:pt>
                <c:pt idx="1087">
                  <c:v>1527.2</c:v>
                </c:pt>
                <c:pt idx="1088">
                  <c:v>1527.2</c:v>
                </c:pt>
                <c:pt idx="1089">
                  <c:v>1527.2</c:v>
                </c:pt>
                <c:pt idx="1090">
                  <c:v>1527.2</c:v>
                </c:pt>
                <c:pt idx="1091">
                  <c:v>1527.2</c:v>
                </c:pt>
                <c:pt idx="1092">
                  <c:v>1527.2</c:v>
                </c:pt>
                <c:pt idx="1093">
                  <c:v>1527.2</c:v>
                </c:pt>
                <c:pt idx="1094">
                  <c:v>1527.2</c:v>
                </c:pt>
                <c:pt idx="1095">
                  <c:v>1527.2</c:v>
                </c:pt>
                <c:pt idx="1096">
                  <c:v>1527.2</c:v>
                </c:pt>
                <c:pt idx="1097">
                  <c:v>1527.2</c:v>
                </c:pt>
                <c:pt idx="1098">
                  <c:v>1527.2</c:v>
                </c:pt>
                <c:pt idx="1099">
                  <c:v>1527.2</c:v>
                </c:pt>
                <c:pt idx="1100">
                  <c:v>1527.2</c:v>
                </c:pt>
                <c:pt idx="1101">
                  <c:v>1527.2</c:v>
                </c:pt>
                <c:pt idx="1102">
                  <c:v>1527.2</c:v>
                </c:pt>
                <c:pt idx="1103">
                  <c:v>1527.2</c:v>
                </c:pt>
                <c:pt idx="1104">
                  <c:v>1527.2</c:v>
                </c:pt>
                <c:pt idx="1105">
                  <c:v>1527.2</c:v>
                </c:pt>
                <c:pt idx="1106">
                  <c:v>1527.2</c:v>
                </c:pt>
                <c:pt idx="1107">
                  <c:v>1527.2</c:v>
                </c:pt>
                <c:pt idx="1108">
                  <c:v>1527.2</c:v>
                </c:pt>
                <c:pt idx="1109">
                  <c:v>1527.2</c:v>
                </c:pt>
                <c:pt idx="1110">
                  <c:v>1527.2</c:v>
                </c:pt>
                <c:pt idx="1111">
                  <c:v>1527.2</c:v>
                </c:pt>
                <c:pt idx="1112">
                  <c:v>1527.2</c:v>
                </c:pt>
                <c:pt idx="1113">
                  <c:v>1527.2</c:v>
                </c:pt>
                <c:pt idx="1114">
                  <c:v>1527.2</c:v>
                </c:pt>
                <c:pt idx="1115">
                  <c:v>1527.2</c:v>
                </c:pt>
                <c:pt idx="1116">
                  <c:v>1527.2</c:v>
                </c:pt>
                <c:pt idx="1117">
                  <c:v>1527.2</c:v>
                </c:pt>
                <c:pt idx="1118">
                  <c:v>1527.2</c:v>
                </c:pt>
                <c:pt idx="1119">
                  <c:v>1527.2</c:v>
                </c:pt>
                <c:pt idx="1120">
                  <c:v>1527.2</c:v>
                </c:pt>
                <c:pt idx="1121">
                  <c:v>1527.2</c:v>
                </c:pt>
                <c:pt idx="1122">
                  <c:v>1527.2</c:v>
                </c:pt>
                <c:pt idx="1123">
                  <c:v>1527.2</c:v>
                </c:pt>
                <c:pt idx="1124">
                  <c:v>1527.2</c:v>
                </c:pt>
                <c:pt idx="1125">
                  <c:v>1527.2</c:v>
                </c:pt>
                <c:pt idx="1126">
                  <c:v>1527.2</c:v>
                </c:pt>
                <c:pt idx="1127">
                  <c:v>1527.2</c:v>
                </c:pt>
                <c:pt idx="1128">
                  <c:v>1527.2</c:v>
                </c:pt>
                <c:pt idx="1129">
                  <c:v>1527.2</c:v>
                </c:pt>
                <c:pt idx="1130">
                  <c:v>1527.2</c:v>
                </c:pt>
                <c:pt idx="1131">
                  <c:v>1527.2</c:v>
                </c:pt>
                <c:pt idx="1132">
                  <c:v>1527.2</c:v>
                </c:pt>
                <c:pt idx="1133">
                  <c:v>1527.2</c:v>
                </c:pt>
                <c:pt idx="1134">
                  <c:v>1527.2</c:v>
                </c:pt>
                <c:pt idx="1135">
                  <c:v>1527.2</c:v>
                </c:pt>
                <c:pt idx="1136">
                  <c:v>1527.2</c:v>
                </c:pt>
                <c:pt idx="1137">
                  <c:v>1527.2</c:v>
                </c:pt>
                <c:pt idx="1138">
                  <c:v>1527.2</c:v>
                </c:pt>
                <c:pt idx="1139">
                  <c:v>1527.2</c:v>
                </c:pt>
                <c:pt idx="1140">
                  <c:v>1527.2</c:v>
                </c:pt>
                <c:pt idx="1141">
                  <c:v>1527.2</c:v>
                </c:pt>
                <c:pt idx="1142">
                  <c:v>1527.2</c:v>
                </c:pt>
                <c:pt idx="1143">
                  <c:v>1527.2</c:v>
                </c:pt>
                <c:pt idx="1144">
                  <c:v>1527.2</c:v>
                </c:pt>
                <c:pt idx="1145">
                  <c:v>1527.2</c:v>
                </c:pt>
                <c:pt idx="1146">
                  <c:v>1527.2</c:v>
                </c:pt>
                <c:pt idx="1147">
                  <c:v>1527.2</c:v>
                </c:pt>
                <c:pt idx="1148">
                  <c:v>1527.2</c:v>
                </c:pt>
                <c:pt idx="1149">
                  <c:v>1527.2</c:v>
                </c:pt>
                <c:pt idx="1150">
                  <c:v>1527.2</c:v>
                </c:pt>
                <c:pt idx="1151">
                  <c:v>1527.2</c:v>
                </c:pt>
                <c:pt idx="1152">
                  <c:v>1527.2</c:v>
                </c:pt>
                <c:pt idx="1153">
                  <c:v>1527.2</c:v>
                </c:pt>
                <c:pt idx="1154">
                  <c:v>1527.2</c:v>
                </c:pt>
                <c:pt idx="1155">
                  <c:v>1527.2</c:v>
                </c:pt>
                <c:pt idx="1156">
                  <c:v>1527.2</c:v>
                </c:pt>
                <c:pt idx="1157">
                  <c:v>1527.2</c:v>
                </c:pt>
                <c:pt idx="1158">
                  <c:v>1527.2</c:v>
                </c:pt>
                <c:pt idx="1159">
                  <c:v>1527.2</c:v>
                </c:pt>
                <c:pt idx="1160">
                  <c:v>1527.2</c:v>
                </c:pt>
                <c:pt idx="1161">
                  <c:v>1527.2</c:v>
                </c:pt>
                <c:pt idx="1162">
                  <c:v>1527.2</c:v>
                </c:pt>
                <c:pt idx="1163">
                  <c:v>1527.2</c:v>
                </c:pt>
                <c:pt idx="1164">
                  <c:v>1527.2</c:v>
                </c:pt>
                <c:pt idx="1165">
                  <c:v>1527.2</c:v>
                </c:pt>
                <c:pt idx="1166">
                  <c:v>1527.2</c:v>
                </c:pt>
                <c:pt idx="1167">
                  <c:v>1527.2</c:v>
                </c:pt>
                <c:pt idx="1168">
                  <c:v>1527.2</c:v>
                </c:pt>
                <c:pt idx="1169">
                  <c:v>1527.2</c:v>
                </c:pt>
                <c:pt idx="1170">
                  <c:v>1527.2</c:v>
                </c:pt>
                <c:pt idx="1171">
                  <c:v>1527.2</c:v>
                </c:pt>
                <c:pt idx="1172">
                  <c:v>1527.2</c:v>
                </c:pt>
                <c:pt idx="1173">
                  <c:v>1527.2</c:v>
                </c:pt>
                <c:pt idx="1174">
                  <c:v>1527.2</c:v>
                </c:pt>
                <c:pt idx="1175">
                  <c:v>1527.2</c:v>
                </c:pt>
                <c:pt idx="1176">
                  <c:v>1527.2</c:v>
                </c:pt>
                <c:pt idx="1177">
                  <c:v>1527.2</c:v>
                </c:pt>
                <c:pt idx="1178">
                  <c:v>1527.2</c:v>
                </c:pt>
                <c:pt idx="1179">
                  <c:v>1527.2</c:v>
                </c:pt>
                <c:pt idx="1180">
                  <c:v>1527.2</c:v>
                </c:pt>
                <c:pt idx="1181">
                  <c:v>1527.2</c:v>
                </c:pt>
                <c:pt idx="1182">
                  <c:v>1527.2</c:v>
                </c:pt>
                <c:pt idx="1183">
                  <c:v>1527.2</c:v>
                </c:pt>
                <c:pt idx="1184">
                  <c:v>1527.2</c:v>
                </c:pt>
                <c:pt idx="1185">
                  <c:v>1527.2</c:v>
                </c:pt>
                <c:pt idx="1186">
                  <c:v>1527.2</c:v>
                </c:pt>
                <c:pt idx="1187">
                  <c:v>1527.2</c:v>
                </c:pt>
                <c:pt idx="1188">
                  <c:v>1527.2</c:v>
                </c:pt>
                <c:pt idx="1189">
                  <c:v>1527.2</c:v>
                </c:pt>
                <c:pt idx="1190">
                  <c:v>1527.2</c:v>
                </c:pt>
                <c:pt idx="1191">
                  <c:v>1527.2</c:v>
                </c:pt>
                <c:pt idx="1192">
                  <c:v>1527.2</c:v>
                </c:pt>
                <c:pt idx="1193">
                  <c:v>1527.2</c:v>
                </c:pt>
                <c:pt idx="1194">
                  <c:v>1527.2</c:v>
                </c:pt>
                <c:pt idx="1195">
                  <c:v>1527.2</c:v>
                </c:pt>
                <c:pt idx="1196">
                  <c:v>1527.2</c:v>
                </c:pt>
                <c:pt idx="1197">
                  <c:v>1527.2</c:v>
                </c:pt>
                <c:pt idx="1198">
                  <c:v>1527.2</c:v>
                </c:pt>
                <c:pt idx="1199">
                  <c:v>1527.2</c:v>
                </c:pt>
                <c:pt idx="1200">
                  <c:v>1527.2</c:v>
                </c:pt>
                <c:pt idx="1201">
                  <c:v>1527.2</c:v>
                </c:pt>
                <c:pt idx="1202">
                  <c:v>1527.2</c:v>
                </c:pt>
                <c:pt idx="1203">
                  <c:v>1527.2</c:v>
                </c:pt>
                <c:pt idx="1204">
                  <c:v>1527.2</c:v>
                </c:pt>
                <c:pt idx="1205">
                  <c:v>1527.2</c:v>
                </c:pt>
                <c:pt idx="1206">
                  <c:v>1527.2</c:v>
                </c:pt>
                <c:pt idx="1207">
                  <c:v>1527.2</c:v>
                </c:pt>
                <c:pt idx="1208">
                  <c:v>1527.2</c:v>
                </c:pt>
                <c:pt idx="1209">
                  <c:v>1527.2</c:v>
                </c:pt>
                <c:pt idx="1210">
                  <c:v>1527.2</c:v>
                </c:pt>
                <c:pt idx="1211">
                  <c:v>1527.2</c:v>
                </c:pt>
                <c:pt idx="1212">
                  <c:v>1527.2</c:v>
                </c:pt>
                <c:pt idx="1213">
                  <c:v>1527.2</c:v>
                </c:pt>
                <c:pt idx="1214">
                  <c:v>1527.2</c:v>
                </c:pt>
                <c:pt idx="1215">
                  <c:v>1527.2</c:v>
                </c:pt>
                <c:pt idx="1216">
                  <c:v>1527.2</c:v>
                </c:pt>
                <c:pt idx="1217">
                  <c:v>1527.2</c:v>
                </c:pt>
                <c:pt idx="1218">
                  <c:v>1527.2</c:v>
                </c:pt>
                <c:pt idx="1219">
                  <c:v>1527.2</c:v>
                </c:pt>
                <c:pt idx="1220">
                  <c:v>1527.2</c:v>
                </c:pt>
                <c:pt idx="1221">
                  <c:v>1527.2</c:v>
                </c:pt>
                <c:pt idx="1222">
                  <c:v>1527.2</c:v>
                </c:pt>
                <c:pt idx="1223">
                  <c:v>1527.2</c:v>
                </c:pt>
                <c:pt idx="1224">
                  <c:v>1527.2</c:v>
                </c:pt>
                <c:pt idx="1225">
                  <c:v>1527.2</c:v>
                </c:pt>
                <c:pt idx="1226">
                  <c:v>1527.2</c:v>
                </c:pt>
                <c:pt idx="1227">
                  <c:v>1527.2</c:v>
                </c:pt>
                <c:pt idx="1228">
                  <c:v>1527.2</c:v>
                </c:pt>
                <c:pt idx="1229">
                  <c:v>1527.2</c:v>
                </c:pt>
                <c:pt idx="1230">
                  <c:v>1527.2</c:v>
                </c:pt>
                <c:pt idx="1231">
                  <c:v>1527.2</c:v>
                </c:pt>
                <c:pt idx="1232">
                  <c:v>1527.2</c:v>
                </c:pt>
                <c:pt idx="1233">
                  <c:v>1527.2</c:v>
                </c:pt>
                <c:pt idx="1234">
                  <c:v>1527.2</c:v>
                </c:pt>
                <c:pt idx="1235">
                  <c:v>1527.2</c:v>
                </c:pt>
                <c:pt idx="1236">
                  <c:v>1527.2</c:v>
                </c:pt>
                <c:pt idx="1237">
                  <c:v>1527.2</c:v>
                </c:pt>
                <c:pt idx="1238">
                  <c:v>1527.2</c:v>
                </c:pt>
                <c:pt idx="1239">
                  <c:v>1527.2</c:v>
                </c:pt>
                <c:pt idx="1240">
                  <c:v>1527.2</c:v>
                </c:pt>
                <c:pt idx="1241">
                  <c:v>1527.2</c:v>
                </c:pt>
                <c:pt idx="1242">
                  <c:v>1527.2</c:v>
                </c:pt>
                <c:pt idx="1243">
                  <c:v>1527.2</c:v>
                </c:pt>
                <c:pt idx="1244">
                  <c:v>1527.2</c:v>
                </c:pt>
                <c:pt idx="1245">
                  <c:v>1527.2</c:v>
                </c:pt>
                <c:pt idx="1246">
                  <c:v>1527.2</c:v>
                </c:pt>
                <c:pt idx="1247">
                  <c:v>1527.2</c:v>
                </c:pt>
                <c:pt idx="1248">
                  <c:v>1527.2</c:v>
                </c:pt>
                <c:pt idx="1249">
                  <c:v>1527.2</c:v>
                </c:pt>
                <c:pt idx="1250">
                  <c:v>1527.2</c:v>
                </c:pt>
                <c:pt idx="1251">
                  <c:v>1527.2</c:v>
                </c:pt>
                <c:pt idx="1252">
                  <c:v>1527.2</c:v>
                </c:pt>
                <c:pt idx="1253">
                  <c:v>1527.2</c:v>
                </c:pt>
                <c:pt idx="1254">
                  <c:v>1527.2</c:v>
                </c:pt>
                <c:pt idx="1255">
                  <c:v>1527.2</c:v>
                </c:pt>
                <c:pt idx="1256">
                  <c:v>1527.2</c:v>
                </c:pt>
                <c:pt idx="1257">
                  <c:v>1527.2</c:v>
                </c:pt>
                <c:pt idx="1258">
                  <c:v>1527.2</c:v>
                </c:pt>
                <c:pt idx="1259">
                  <c:v>1527.2</c:v>
                </c:pt>
                <c:pt idx="1260">
                  <c:v>1527.2</c:v>
                </c:pt>
                <c:pt idx="1261">
                  <c:v>1527.2</c:v>
                </c:pt>
                <c:pt idx="1262">
                  <c:v>1527.2</c:v>
                </c:pt>
                <c:pt idx="1263">
                  <c:v>1527.2</c:v>
                </c:pt>
                <c:pt idx="1264">
                  <c:v>1527.2</c:v>
                </c:pt>
                <c:pt idx="1265">
                  <c:v>1527.2</c:v>
                </c:pt>
                <c:pt idx="1266">
                  <c:v>1527.2</c:v>
                </c:pt>
                <c:pt idx="1267">
                  <c:v>1527.2</c:v>
                </c:pt>
                <c:pt idx="1268">
                  <c:v>1527.2</c:v>
                </c:pt>
                <c:pt idx="1269">
                  <c:v>1527.2</c:v>
                </c:pt>
                <c:pt idx="1270">
                  <c:v>1527.2</c:v>
                </c:pt>
                <c:pt idx="1271">
                  <c:v>1527.2</c:v>
                </c:pt>
                <c:pt idx="1272">
                  <c:v>1527.2</c:v>
                </c:pt>
                <c:pt idx="1273">
                  <c:v>1527.2</c:v>
                </c:pt>
                <c:pt idx="1274">
                  <c:v>1527.2</c:v>
                </c:pt>
                <c:pt idx="1275">
                  <c:v>1527.2</c:v>
                </c:pt>
                <c:pt idx="1276">
                  <c:v>1527.2</c:v>
                </c:pt>
                <c:pt idx="1277">
                  <c:v>1527.2</c:v>
                </c:pt>
                <c:pt idx="1278">
                  <c:v>1527.2</c:v>
                </c:pt>
                <c:pt idx="1279">
                  <c:v>1527.2</c:v>
                </c:pt>
                <c:pt idx="1280">
                  <c:v>1527.2</c:v>
                </c:pt>
                <c:pt idx="1281">
                  <c:v>1527.2</c:v>
                </c:pt>
                <c:pt idx="1282">
                  <c:v>1527.2</c:v>
                </c:pt>
                <c:pt idx="1283">
                  <c:v>1527.2</c:v>
                </c:pt>
                <c:pt idx="1284">
                  <c:v>1527.2</c:v>
                </c:pt>
                <c:pt idx="1285">
                  <c:v>1527.2</c:v>
                </c:pt>
                <c:pt idx="1286">
                  <c:v>1527.2</c:v>
                </c:pt>
                <c:pt idx="1287">
                  <c:v>1527.2</c:v>
                </c:pt>
                <c:pt idx="1288">
                  <c:v>1527.2</c:v>
                </c:pt>
                <c:pt idx="1289">
                  <c:v>1527.2</c:v>
                </c:pt>
                <c:pt idx="1290">
                  <c:v>1527.2</c:v>
                </c:pt>
                <c:pt idx="1291">
                  <c:v>1527.2</c:v>
                </c:pt>
                <c:pt idx="1292">
                  <c:v>1527.2</c:v>
                </c:pt>
                <c:pt idx="1293">
                  <c:v>1527.2</c:v>
                </c:pt>
                <c:pt idx="1294">
                  <c:v>1527.2</c:v>
                </c:pt>
                <c:pt idx="1295">
                  <c:v>1527.2</c:v>
                </c:pt>
                <c:pt idx="1296">
                  <c:v>1527.2</c:v>
                </c:pt>
                <c:pt idx="1297">
                  <c:v>1527.2</c:v>
                </c:pt>
                <c:pt idx="1298">
                  <c:v>1527.2</c:v>
                </c:pt>
                <c:pt idx="1299">
                  <c:v>1527.2</c:v>
                </c:pt>
                <c:pt idx="1300">
                  <c:v>1527.2</c:v>
                </c:pt>
                <c:pt idx="1301">
                  <c:v>1527.2</c:v>
                </c:pt>
                <c:pt idx="1302">
                  <c:v>1527.2</c:v>
                </c:pt>
                <c:pt idx="1303">
                  <c:v>1527.2</c:v>
                </c:pt>
                <c:pt idx="1304">
                  <c:v>1527.2</c:v>
                </c:pt>
                <c:pt idx="1305">
                  <c:v>1527.2</c:v>
                </c:pt>
                <c:pt idx="1306">
                  <c:v>1527.2</c:v>
                </c:pt>
                <c:pt idx="1307">
                  <c:v>1527.2</c:v>
                </c:pt>
                <c:pt idx="1308">
                  <c:v>1527.2</c:v>
                </c:pt>
                <c:pt idx="1309">
                  <c:v>1527.2</c:v>
                </c:pt>
                <c:pt idx="1310">
                  <c:v>1527.2</c:v>
                </c:pt>
                <c:pt idx="1311">
                  <c:v>1527.2</c:v>
                </c:pt>
                <c:pt idx="1312">
                  <c:v>1527.2</c:v>
                </c:pt>
                <c:pt idx="1313">
                  <c:v>1527.2</c:v>
                </c:pt>
                <c:pt idx="1314">
                  <c:v>1527.2</c:v>
                </c:pt>
                <c:pt idx="1315">
                  <c:v>1527.2</c:v>
                </c:pt>
                <c:pt idx="1316">
                  <c:v>1527.2</c:v>
                </c:pt>
                <c:pt idx="1317">
                  <c:v>1527.2</c:v>
                </c:pt>
                <c:pt idx="1318">
                  <c:v>1527.2</c:v>
                </c:pt>
                <c:pt idx="1319">
                  <c:v>1527.2</c:v>
                </c:pt>
                <c:pt idx="1320">
                  <c:v>1527.2</c:v>
                </c:pt>
                <c:pt idx="1321">
                  <c:v>1527.2</c:v>
                </c:pt>
                <c:pt idx="1322">
                  <c:v>1527.2</c:v>
                </c:pt>
                <c:pt idx="1323">
                  <c:v>1527.2</c:v>
                </c:pt>
                <c:pt idx="1324">
                  <c:v>1527.2</c:v>
                </c:pt>
                <c:pt idx="1325">
                  <c:v>1527.2</c:v>
                </c:pt>
                <c:pt idx="1326">
                  <c:v>1527.2</c:v>
                </c:pt>
                <c:pt idx="1327">
                  <c:v>1527.2</c:v>
                </c:pt>
                <c:pt idx="1328">
                  <c:v>1527.2</c:v>
                </c:pt>
                <c:pt idx="1329">
                  <c:v>1527.2</c:v>
                </c:pt>
                <c:pt idx="1330">
                  <c:v>1527.2</c:v>
                </c:pt>
                <c:pt idx="1331">
                  <c:v>1527.2</c:v>
                </c:pt>
                <c:pt idx="1332">
                  <c:v>1527.2</c:v>
                </c:pt>
                <c:pt idx="1333">
                  <c:v>1527.2</c:v>
                </c:pt>
                <c:pt idx="1334">
                  <c:v>1527.2</c:v>
                </c:pt>
                <c:pt idx="1335">
                  <c:v>1527.2</c:v>
                </c:pt>
                <c:pt idx="1336">
                  <c:v>1527.2</c:v>
                </c:pt>
                <c:pt idx="1337">
                  <c:v>1527.2</c:v>
                </c:pt>
                <c:pt idx="1338">
                  <c:v>1527.2</c:v>
                </c:pt>
                <c:pt idx="1339">
                  <c:v>1527.2</c:v>
                </c:pt>
                <c:pt idx="1340">
                  <c:v>1527.2</c:v>
                </c:pt>
                <c:pt idx="1341">
                  <c:v>1527.2</c:v>
                </c:pt>
                <c:pt idx="1342">
                  <c:v>1527.2</c:v>
                </c:pt>
                <c:pt idx="1343">
                  <c:v>1527.2</c:v>
                </c:pt>
                <c:pt idx="1344">
                  <c:v>1527.2</c:v>
                </c:pt>
                <c:pt idx="1345">
                  <c:v>1527.2</c:v>
                </c:pt>
                <c:pt idx="1346">
                  <c:v>1527.2</c:v>
                </c:pt>
                <c:pt idx="1347">
                  <c:v>1527.2</c:v>
                </c:pt>
                <c:pt idx="1348">
                  <c:v>1527.2</c:v>
                </c:pt>
                <c:pt idx="1349">
                  <c:v>1527.2</c:v>
                </c:pt>
                <c:pt idx="1350">
                  <c:v>1527.2</c:v>
                </c:pt>
                <c:pt idx="1351">
                  <c:v>1527.2</c:v>
                </c:pt>
                <c:pt idx="1352">
                  <c:v>1527.2</c:v>
                </c:pt>
                <c:pt idx="1353">
                  <c:v>1527.2</c:v>
                </c:pt>
                <c:pt idx="1354">
                  <c:v>1527.2</c:v>
                </c:pt>
                <c:pt idx="1355">
                  <c:v>1527.2</c:v>
                </c:pt>
                <c:pt idx="1356">
                  <c:v>1527.2</c:v>
                </c:pt>
                <c:pt idx="1357">
                  <c:v>1527.2</c:v>
                </c:pt>
                <c:pt idx="1358">
                  <c:v>1527.2</c:v>
                </c:pt>
                <c:pt idx="1359">
                  <c:v>1527.2</c:v>
                </c:pt>
                <c:pt idx="1360">
                  <c:v>1527.2</c:v>
                </c:pt>
                <c:pt idx="1361">
                  <c:v>1527.2</c:v>
                </c:pt>
                <c:pt idx="1362">
                  <c:v>1527.2</c:v>
                </c:pt>
                <c:pt idx="1363">
                  <c:v>1527.2</c:v>
                </c:pt>
                <c:pt idx="1364">
                  <c:v>1527.2</c:v>
                </c:pt>
                <c:pt idx="1365">
                  <c:v>1527.2</c:v>
                </c:pt>
                <c:pt idx="1366">
                  <c:v>1527.2</c:v>
                </c:pt>
                <c:pt idx="1367">
                  <c:v>1527.2</c:v>
                </c:pt>
                <c:pt idx="1368">
                  <c:v>1527.2</c:v>
                </c:pt>
                <c:pt idx="1369">
                  <c:v>1527.2</c:v>
                </c:pt>
                <c:pt idx="1370">
                  <c:v>1527.2</c:v>
                </c:pt>
                <c:pt idx="1371">
                  <c:v>1527.2</c:v>
                </c:pt>
                <c:pt idx="1372">
                  <c:v>1527.2</c:v>
                </c:pt>
                <c:pt idx="1373">
                  <c:v>1527.2</c:v>
                </c:pt>
                <c:pt idx="1374">
                  <c:v>1527.2</c:v>
                </c:pt>
                <c:pt idx="1375">
                  <c:v>1527.2</c:v>
                </c:pt>
                <c:pt idx="1376">
                  <c:v>1527.2</c:v>
                </c:pt>
                <c:pt idx="1377">
                  <c:v>1527.2</c:v>
                </c:pt>
                <c:pt idx="1378">
                  <c:v>1527.2</c:v>
                </c:pt>
                <c:pt idx="1379">
                  <c:v>1527.2</c:v>
                </c:pt>
                <c:pt idx="1380">
                  <c:v>1527.2</c:v>
                </c:pt>
                <c:pt idx="1381">
                  <c:v>1527.2</c:v>
                </c:pt>
                <c:pt idx="1382">
                  <c:v>1527.2</c:v>
                </c:pt>
                <c:pt idx="1383">
                  <c:v>1527.2</c:v>
                </c:pt>
                <c:pt idx="1384">
                  <c:v>1527.2</c:v>
                </c:pt>
                <c:pt idx="1385">
                  <c:v>1527.2</c:v>
                </c:pt>
                <c:pt idx="1386">
                  <c:v>1527.2</c:v>
                </c:pt>
                <c:pt idx="1387">
                  <c:v>1527.2</c:v>
                </c:pt>
                <c:pt idx="1388">
                  <c:v>1527.2</c:v>
                </c:pt>
                <c:pt idx="1389">
                  <c:v>1527.2</c:v>
                </c:pt>
                <c:pt idx="1390">
                  <c:v>1527.2</c:v>
                </c:pt>
                <c:pt idx="1391">
                  <c:v>1527.2</c:v>
                </c:pt>
                <c:pt idx="1392">
                  <c:v>1527.2</c:v>
                </c:pt>
                <c:pt idx="1393">
                  <c:v>1527.2</c:v>
                </c:pt>
                <c:pt idx="1394">
                  <c:v>1527.2</c:v>
                </c:pt>
                <c:pt idx="1395">
                  <c:v>1527.2</c:v>
                </c:pt>
                <c:pt idx="1396">
                  <c:v>1527.2</c:v>
                </c:pt>
                <c:pt idx="1397">
                  <c:v>1527.2</c:v>
                </c:pt>
                <c:pt idx="1398">
                  <c:v>1527.2</c:v>
                </c:pt>
                <c:pt idx="1399">
                  <c:v>1527.2</c:v>
                </c:pt>
                <c:pt idx="1400">
                  <c:v>1527.2</c:v>
                </c:pt>
                <c:pt idx="1401">
                  <c:v>1527.2</c:v>
                </c:pt>
                <c:pt idx="1402">
                  <c:v>1527.2</c:v>
                </c:pt>
                <c:pt idx="1403">
                  <c:v>1527.2</c:v>
                </c:pt>
                <c:pt idx="1404">
                  <c:v>1527.2</c:v>
                </c:pt>
                <c:pt idx="1405">
                  <c:v>1527.2</c:v>
                </c:pt>
                <c:pt idx="1406">
                  <c:v>1527.2</c:v>
                </c:pt>
                <c:pt idx="1407">
                  <c:v>1527.2</c:v>
                </c:pt>
                <c:pt idx="1408">
                  <c:v>1527.2</c:v>
                </c:pt>
                <c:pt idx="1409">
                  <c:v>1527.2</c:v>
                </c:pt>
                <c:pt idx="1410">
                  <c:v>1527.2</c:v>
                </c:pt>
                <c:pt idx="1411">
                  <c:v>1527.2</c:v>
                </c:pt>
                <c:pt idx="1412">
                  <c:v>1527.2</c:v>
                </c:pt>
                <c:pt idx="1413">
                  <c:v>1527.2</c:v>
                </c:pt>
                <c:pt idx="1414">
                  <c:v>1527.2</c:v>
                </c:pt>
                <c:pt idx="1415">
                  <c:v>1527.2</c:v>
                </c:pt>
                <c:pt idx="1416">
                  <c:v>1527.2</c:v>
                </c:pt>
                <c:pt idx="1417">
                  <c:v>1527.2</c:v>
                </c:pt>
                <c:pt idx="1418">
                  <c:v>1527.2</c:v>
                </c:pt>
                <c:pt idx="1419">
                  <c:v>1527.2</c:v>
                </c:pt>
                <c:pt idx="1420">
                  <c:v>1527.2</c:v>
                </c:pt>
                <c:pt idx="1421">
                  <c:v>1527.2</c:v>
                </c:pt>
                <c:pt idx="1422">
                  <c:v>1527.2</c:v>
                </c:pt>
                <c:pt idx="1423">
                  <c:v>1527.2</c:v>
                </c:pt>
                <c:pt idx="1424">
                  <c:v>1527.2</c:v>
                </c:pt>
                <c:pt idx="1425">
                  <c:v>1527.2</c:v>
                </c:pt>
                <c:pt idx="1426">
                  <c:v>1527.2</c:v>
                </c:pt>
                <c:pt idx="1427">
                  <c:v>1527.2</c:v>
                </c:pt>
                <c:pt idx="1428">
                  <c:v>1527.2</c:v>
                </c:pt>
                <c:pt idx="1429">
                  <c:v>1527.2</c:v>
                </c:pt>
                <c:pt idx="1430">
                  <c:v>1527.2</c:v>
                </c:pt>
                <c:pt idx="1431">
                  <c:v>1527.2</c:v>
                </c:pt>
                <c:pt idx="1432">
                  <c:v>1527.2</c:v>
                </c:pt>
                <c:pt idx="1433">
                  <c:v>1527.2</c:v>
                </c:pt>
                <c:pt idx="1434">
                  <c:v>1527.2</c:v>
                </c:pt>
                <c:pt idx="1435">
                  <c:v>1527.2</c:v>
                </c:pt>
                <c:pt idx="1436">
                  <c:v>1527.2</c:v>
                </c:pt>
                <c:pt idx="1437">
                  <c:v>1527.2</c:v>
                </c:pt>
                <c:pt idx="1438">
                  <c:v>1527.2</c:v>
                </c:pt>
                <c:pt idx="1439">
                  <c:v>1527.2</c:v>
                </c:pt>
                <c:pt idx="1440">
                  <c:v>1527.2</c:v>
                </c:pt>
                <c:pt idx="1441">
                  <c:v>1527.2</c:v>
                </c:pt>
                <c:pt idx="1442">
                  <c:v>1527.2</c:v>
                </c:pt>
                <c:pt idx="1443">
                  <c:v>1527.2</c:v>
                </c:pt>
                <c:pt idx="1444">
                  <c:v>1527.2</c:v>
                </c:pt>
                <c:pt idx="1445">
                  <c:v>1527.2</c:v>
                </c:pt>
                <c:pt idx="1446">
                  <c:v>1527.2</c:v>
                </c:pt>
                <c:pt idx="1447">
                  <c:v>1527.2</c:v>
                </c:pt>
                <c:pt idx="1448">
                  <c:v>1527.2</c:v>
                </c:pt>
                <c:pt idx="1449">
                  <c:v>1527.2</c:v>
                </c:pt>
                <c:pt idx="1450">
                  <c:v>1527.2</c:v>
                </c:pt>
                <c:pt idx="1451">
                  <c:v>1527.2</c:v>
                </c:pt>
                <c:pt idx="1452">
                  <c:v>1527.2</c:v>
                </c:pt>
                <c:pt idx="1453">
                  <c:v>1527.2</c:v>
                </c:pt>
                <c:pt idx="1454">
                  <c:v>1527.2</c:v>
                </c:pt>
                <c:pt idx="1455">
                  <c:v>1527.2</c:v>
                </c:pt>
                <c:pt idx="1456">
                  <c:v>1527.2</c:v>
                </c:pt>
                <c:pt idx="1457">
                  <c:v>1527.2</c:v>
                </c:pt>
                <c:pt idx="1458">
                  <c:v>1527.2</c:v>
                </c:pt>
                <c:pt idx="1459">
                  <c:v>1527.2</c:v>
                </c:pt>
                <c:pt idx="1460">
                  <c:v>1527.2</c:v>
                </c:pt>
                <c:pt idx="1461">
                  <c:v>1527.2</c:v>
                </c:pt>
                <c:pt idx="1462">
                  <c:v>1527.2</c:v>
                </c:pt>
                <c:pt idx="1463">
                  <c:v>1527.2</c:v>
                </c:pt>
                <c:pt idx="1464">
                  <c:v>1527.2</c:v>
                </c:pt>
                <c:pt idx="1465">
                  <c:v>1527.2</c:v>
                </c:pt>
                <c:pt idx="1466">
                  <c:v>1527.2</c:v>
                </c:pt>
                <c:pt idx="1467">
                  <c:v>1527.2</c:v>
                </c:pt>
                <c:pt idx="1468">
                  <c:v>1527.2</c:v>
                </c:pt>
                <c:pt idx="1469">
                  <c:v>1527.2</c:v>
                </c:pt>
                <c:pt idx="1470">
                  <c:v>1527.2</c:v>
                </c:pt>
                <c:pt idx="1471">
                  <c:v>1527.2</c:v>
                </c:pt>
                <c:pt idx="1472">
                  <c:v>1527.2</c:v>
                </c:pt>
                <c:pt idx="1473">
                  <c:v>1527.2</c:v>
                </c:pt>
                <c:pt idx="1474">
                  <c:v>1527.2</c:v>
                </c:pt>
                <c:pt idx="1475">
                  <c:v>1527.2</c:v>
                </c:pt>
                <c:pt idx="1476">
                  <c:v>1527.2</c:v>
                </c:pt>
                <c:pt idx="1477">
                  <c:v>1527.2</c:v>
                </c:pt>
                <c:pt idx="1478">
                  <c:v>1527.2</c:v>
                </c:pt>
                <c:pt idx="1479">
                  <c:v>1527.2</c:v>
                </c:pt>
                <c:pt idx="1480">
                  <c:v>1527.2</c:v>
                </c:pt>
                <c:pt idx="1481">
                  <c:v>1527.2</c:v>
                </c:pt>
                <c:pt idx="1482">
                  <c:v>1527.2</c:v>
                </c:pt>
                <c:pt idx="1483">
                  <c:v>1527.2</c:v>
                </c:pt>
                <c:pt idx="1484">
                  <c:v>1527.2</c:v>
                </c:pt>
                <c:pt idx="1485">
                  <c:v>1527.2</c:v>
                </c:pt>
                <c:pt idx="1486">
                  <c:v>1527.2</c:v>
                </c:pt>
                <c:pt idx="1487">
                  <c:v>1527.2</c:v>
                </c:pt>
                <c:pt idx="1488">
                  <c:v>1527.2</c:v>
                </c:pt>
                <c:pt idx="1489">
                  <c:v>1527.2</c:v>
                </c:pt>
                <c:pt idx="1490">
                  <c:v>1527.2</c:v>
                </c:pt>
                <c:pt idx="1491">
                  <c:v>1527.2</c:v>
                </c:pt>
                <c:pt idx="1492">
                  <c:v>1527.2</c:v>
                </c:pt>
                <c:pt idx="1493">
                  <c:v>1527.2</c:v>
                </c:pt>
                <c:pt idx="1494">
                  <c:v>1527.2</c:v>
                </c:pt>
                <c:pt idx="1495">
                  <c:v>1527.2</c:v>
                </c:pt>
                <c:pt idx="1496">
                  <c:v>1527.2</c:v>
                </c:pt>
                <c:pt idx="1497">
                  <c:v>1527.2</c:v>
                </c:pt>
                <c:pt idx="1498">
                  <c:v>1527.2</c:v>
                </c:pt>
                <c:pt idx="1499">
                  <c:v>1527.2</c:v>
                </c:pt>
                <c:pt idx="1500">
                  <c:v>1527.2</c:v>
                </c:pt>
                <c:pt idx="1501">
                  <c:v>1527.2</c:v>
                </c:pt>
                <c:pt idx="1502">
                  <c:v>1527.2</c:v>
                </c:pt>
                <c:pt idx="1503">
                  <c:v>1527.2</c:v>
                </c:pt>
                <c:pt idx="1504">
                  <c:v>1527.2</c:v>
                </c:pt>
                <c:pt idx="1505">
                  <c:v>1527.2</c:v>
                </c:pt>
                <c:pt idx="1506">
                  <c:v>1527.2</c:v>
                </c:pt>
                <c:pt idx="1507">
                  <c:v>1527.2</c:v>
                </c:pt>
                <c:pt idx="1508">
                  <c:v>1527.2</c:v>
                </c:pt>
                <c:pt idx="1509">
                  <c:v>1527.2</c:v>
                </c:pt>
                <c:pt idx="1510">
                  <c:v>1527.2</c:v>
                </c:pt>
                <c:pt idx="1511">
                  <c:v>1527.2</c:v>
                </c:pt>
                <c:pt idx="1512">
                  <c:v>1527.2</c:v>
                </c:pt>
                <c:pt idx="1513">
                  <c:v>1527.2</c:v>
                </c:pt>
                <c:pt idx="1514">
                  <c:v>1527.2</c:v>
                </c:pt>
                <c:pt idx="1515">
                  <c:v>1527.2</c:v>
                </c:pt>
                <c:pt idx="1516">
                  <c:v>1527.2</c:v>
                </c:pt>
                <c:pt idx="1517">
                  <c:v>1527.2</c:v>
                </c:pt>
                <c:pt idx="1518">
                  <c:v>1527.2</c:v>
                </c:pt>
                <c:pt idx="1519">
                  <c:v>1527.2</c:v>
                </c:pt>
                <c:pt idx="1520">
                  <c:v>1527.2</c:v>
                </c:pt>
                <c:pt idx="1521">
                  <c:v>1527.2</c:v>
                </c:pt>
                <c:pt idx="1522">
                  <c:v>1527.2</c:v>
                </c:pt>
                <c:pt idx="1523">
                  <c:v>1527.2</c:v>
                </c:pt>
                <c:pt idx="1524">
                  <c:v>1527.2</c:v>
                </c:pt>
                <c:pt idx="1525">
                  <c:v>1527.2</c:v>
                </c:pt>
                <c:pt idx="1526">
                  <c:v>1527.2</c:v>
                </c:pt>
                <c:pt idx="1527">
                  <c:v>1527.2</c:v>
                </c:pt>
                <c:pt idx="1528">
                  <c:v>1527.2</c:v>
                </c:pt>
                <c:pt idx="1529">
                  <c:v>1527.2</c:v>
                </c:pt>
                <c:pt idx="1530">
                  <c:v>1527.2</c:v>
                </c:pt>
                <c:pt idx="1531">
                  <c:v>1527.2</c:v>
                </c:pt>
                <c:pt idx="1532">
                  <c:v>1527.2</c:v>
                </c:pt>
                <c:pt idx="1533">
                  <c:v>1527.2</c:v>
                </c:pt>
                <c:pt idx="1534">
                  <c:v>1527.2</c:v>
                </c:pt>
                <c:pt idx="1535">
                  <c:v>1527.2</c:v>
                </c:pt>
                <c:pt idx="1536">
                  <c:v>1527.2</c:v>
                </c:pt>
                <c:pt idx="1537">
                  <c:v>1527.2</c:v>
                </c:pt>
                <c:pt idx="1538">
                  <c:v>1527.2</c:v>
                </c:pt>
                <c:pt idx="1539">
                  <c:v>1527.2</c:v>
                </c:pt>
                <c:pt idx="1540">
                  <c:v>1527.2</c:v>
                </c:pt>
                <c:pt idx="1541">
                  <c:v>1527.2</c:v>
                </c:pt>
                <c:pt idx="1542">
                  <c:v>1527.2</c:v>
                </c:pt>
                <c:pt idx="1543">
                  <c:v>1527.2</c:v>
                </c:pt>
                <c:pt idx="1544">
                  <c:v>1527.2</c:v>
                </c:pt>
                <c:pt idx="1545">
                  <c:v>1527.2</c:v>
                </c:pt>
                <c:pt idx="1546">
                  <c:v>1527.2</c:v>
                </c:pt>
                <c:pt idx="1547">
                  <c:v>1527.2</c:v>
                </c:pt>
                <c:pt idx="1548">
                  <c:v>1527.2</c:v>
                </c:pt>
                <c:pt idx="1549">
                  <c:v>1527.2</c:v>
                </c:pt>
                <c:pt idx="1550">
                  <c:v>1527.2</c:v>
                </c:pt>
                <c:pt idx="1551">
                  <c:v>1527.2</c:v>
                </c:pt>
                <c:pt idx="1552">
                  <c:v>1527.2</c:v>
                </c:pt>
                <c:pt idx="1553">
                  <c:v>1527.2</c:v>
                </c:pt>
                <c:pt idx="1554">
                  <c:v>1527.2</c:v>
                </c:pt>
                <c:pt idx="1555">
                  <c:v>1527.2</c:v>
                </c:pt>
                <c:pt idx="1556">
                  <c:v>1527.2</c:v>
                </c:pt>
                <c:pt idx="1557">
                  <c:v>1527.2</c:v>
                </c:pt>
                <c:pt idx="1558">
                  <c:v>1527.2</c:v>
                </c:pt>
                <c:pt idx="1559">
                  <c:v>1527.2</c:v>
                </c:pt>
                <c:pt idx="1560">
                  <c:v>1527.2</c:v>
                </c:pt>
                <c:pt idx="1561">
                  <c:v>1527.2</c:v>
                </c:pt>
                <c:pt idx="1562">
                  <c:v>1527.2</c:v>
                </c:pt>
                <c:pt idx="1563">
                  <c:v>1527.2</c:v>
                </c:pt>
                <c:pt idx="1564">
                  <c:v>1527.2</c:v>
                </c:pt>
                <c:pt idx="1565">
                  <c:v>1527.2</c:v>
                </c:pt>
                <c:pt idx="1566">
                  <c:v>1527.2</c:v>
                </c:pt>
                <c:pt idx="1567">
                  <c:v>1527.2</c:v>
                </c:pt>
                <c:pt idx="1568">
                  <c:v>1527.2</c:v>
                </c:pt>
                <c:pt idx="1569">
                  <c:v>1527.2</c:v>
                </c:pt>
                <c:pt idx="1570">
                  <c:v>1527.2</c:v>
                </c:pt>
                <c:pt idx="1571">
                  <c:v>1527.2</c:v>
                </c:pt>
                <c:pt idx="1572">
                  <c:v>1527.2</c:v>
                </c:pt>
                <c:pt idx="1573">
                  <c:v>1527.2</c:v>
                </c:pt>
                <c:pt idx="1574">
                  <c:v>1527.2</c:v>
                </c:pt>
                <c:pt idx="1575">
                  <c:v>1527.2</c:v>
                </c:pt>
                <c:pt idx="1576">
                  <c:v>1527.2</c:v>
                </c:pt>
                <c:pt idx="1577">
                  <c:v>1527.2</c:v>
                </c:pt>
                <c:pt idx="1578">
                  <c:v>1527.2</c:v>
                </c:pt>
                <c:pt idx="1579">
                  <c:v>1527.2</c:v>
                </c:pt>
                <c:pt idx="1580">
                  <c:v>1527.2</c:v>
                </c:pt>
                <c:pt idx="1581">
                  <c:v>1527.2</c:v>
                </c:pt>
                <c:pt idx="1582">
                  <c:v>1527.2</c:v>
                </c:pt>
                <c:pt idx="1583">
                  <c:v>1527.2</c:v>
                </c:pt>
                <c:pt idx="1584">
                  <c:v>1527.2</c:v>
                </c:pt>
                <c:pt idx="1585">
                  <c:v>1527.2</c:v>
                </c:pt>
                <c:pt idx="1586">
                  <c:v>1527.2</c:v>
                </c:pt>
                <c:pt idx="1587">
                  <c:v>1527.2</c:v>
                </c:pt>
                <c:pt idx="1588">
                  <c:v>1527.2</c:v>
                </c:pt>
                <c:pt idx="1589">
                  <c:v>1527.2</c:v>
                </c:pt>
                <c:pt idx="1590">
                  <c:v>1527.2</c:v>
                </c:pt>
                <c:pt idx="1591">
                  <c:v>1527.2</c:v>
                </c:pt>
                <c:pt idx="1592">
                  <c:v>1527.2</c:v>
                </c:pt>
                <c:pt idx="1593">
                  <c:v>1527.2</c:v>
                </c:pt>
                <c:pt idx="1594">
                  <c:v>1527.2</c:v>
                </c:pt>
                <c:pt idx="1595">
                  <c:v>1527.2</c:v>
                </c:pt>
                <c:pt idx="1596">
                  <c:v>1527.2</c:v>
                </c:pt>
                <c:pt idx="1597">
                  <c:v>1527.2</c:v>
                </c:pt>
                <c:pt idx="1598">
                  <c:v>1527.2</c:v>
                </c:pt>
                <c:pt idx="1599">
                  <c:v>1527.2</c:v>
                </c:pt>
                <c:pt idx="1600">
                  <c:v>1527.2</c:v>
                </c:pt>
                <c:pt idx="1601">
                  <c:v>1527.2</c:v>
                </c:pt>
                <c:pt idx="1602">
                  <c:v>1527.2</c:v>
                </c:pt>
                <c:pt idx="1603">
                  <c:v>1527.2</c:v>
                </c:pt>
                <c:pt idx="1604">
                  <c:v>1527.2</c:v>
                </c:pt>
                <c:pt idx="1605">
                  <c:v>1527.2</c:v>
                </c:pt>
                <c:pt idx="1606">
                  <c:v>1527.2</c:v>
                </c:pt>
                <c:pt idx="1607">
                  <c:v>1527.2</c:v>
                </c:pt>
                <c:pt idx="1608">
                  <c:v>1527.2</c:v>
                </c:pt>
                <c:pt idx="1609">
                  <c:v>1527.2</c:v>
                </c:pt>
                <c:pt idx="1610">
                  <c:v>1527.2</c:v>
                </c:pt>
                <c:pt idx="1611">
                  <c:v>1527.2</c:v>
                </c:pt>
                <c:pt idx="1612">
                  <c:v>1527.2</c:v>
                </c:pt>
                <c:pt idx="1613">
                  <c:v>1527.2</c:v>
                </c:pt>
                <c:pt idx="1614">
                  <c:v>1527.2</c:v>
                </c:pt>
                <c:pt idx="1615">
                  <c:v>1527.2</c:v>
                </c:pt>
                <c:pt idx="1616">
                  <c:v>1527.2</c:v>
                </c:pt>
                <c:pt idx="1617">
                  <c:v>1527.2</c:v>
                </c:pt>
                <c:pt idx="1618">
                  <c:v>1527.2</c:v>
                </c:pt>
                <c:pt idx="1619">
                  <c:v>1527.2</c:v>
                </c:pt>
                <c:pt idx="1620">
                  <c:v>1527.2</c:v>
                </c:pt>
                <c:pt idx="1621">
                  <c:v>1527.2</c:v>
                </c:pt>
                <c:pt idx="1622">
                  <c:v>1527.2</c:v>
                </c:pt>
                <c:pt idx="1623">
                  <c:v>1527.2</c:v>
                </c:pt>
                <c:pt idx="1624">
                  <c:v>1527.2</c:v>
                </c:pt>
                <c:pt idx="1625">
                  <c:v>1527.2</c:v>
                </c:pt>
                <c:pt idx="1626">
                  <c:v>1527.2</c:v>
                </c:pt>
                <c:pt idx="1627">
                  <c:v>1527.2</c:v>
                </c:pt>
                <c:pt idx="1628">
                  <c:v>1527.2</c:v>
                </c:pt>
                <c:pt idx="1629">
                  <c:v>1527.2</c:v>
                </c:pt>
                <c:pt idx="1630">
                  <c:v>1527.2</c:v>
                </c:pt>
                <c:pt idx="1631">
                  <c:v>1527.2</c:v>
                </c:pt>
                <c:pt idx="1632">
                  <c:v>1527.2</c:v>
                </c:pt>
                <c:pt idx="1633">
                  <c:v>1527.2</c:v>
                </c:pt>
                <c:pt idx="1634">
                  <c:v>1527.2</c:v>
                </c:pt>
                <c:pt idx="1635">
                  <c:v>1527.2</c:v>
                </c:pt>
                <c:pt idx="1636">
                  <c:v>1527.2</c:v>
                </c:pt>
                <c:pt idx="1637">
                  <c:v>1527.2</c:v>
                </c:pt>
                <c:pt idx="1638">
                  <c:v>1527.2</c:v>
                </c:pt>
                <c:pt idx="1639">
                  <c:v>1527.2</c:v>
                </c:pt>
                <c:pt idx="1640">
                  <c:v>1527.2</c:v>
                </c:pt>
                <c:pt idx="1641">
                  <c:v>1527.2</c:v>
                </c:pt>
                <c:pt idx="1642">
                  <c:v>1527.2</c:v>
                </c:pt>
                <c:pt idx="1643">
                  <c:v>1527.2</c:v>
                </c:pt>
                <c:pt idx="1644">
                  <c:v>1527.2</c:v>
                </c:pt>
                <c:pt idx="1645">
                  <c:v>1527.2</c:v>
                </c:pt>
                <c:pt idx="1646">
                  <c:v>1527.2</c:v>
                </c:pt>
                <c:pt idx="1647">
                  <c:v>1527.2</c:v>
                </c:pt>
                <c:pt idx="1648">
                  <c:v>1527.2</c:v>
                </c:pt>
                <c:pt idx="1649">
                  <c:v>1527.2</c:v>
                </c:pt>
                <c:pt idx="1650">
                  <c:v>1527.2</c:v>
                </c:pt>
                <c:pt idx="1651">
                  <c:v>1527.2</c:v>
                </c:pt>
                <c:pt idx="1652">
                  <c:v>1527.2</c:v>
                </c:pt>
                <c:pt idx="1653">
                  <c:v>1527.2</c:v>
                </c:pt>
                <c:pt idx="1654">
                  <c:v>1527.2</c:v>
                </c:pt>
                <c:pt idx="1655">
                  <c:v>1527.2</c:v>
                </c:pt>
                <c:pt idx="1656">
                  <c:v>1527.2</c:v>
                </c:pt>
                <c:pt idx="1657">
                  <c:v>1527.2</c:v>
                </c:pt>
                <c:pt idx="1658">
                  <c:v>1527.2</c:v>
                </c:pt>
                <c:pt idx="1659">
                  <c:v>1527.2</c:v>
                </c:pt>
                <c:pt idx="1660">
                  <c:v>1527.2</c:v>
                </c:pt>
                <c:pt idx="1661">
                  <c:v>1527.2</c:v>
                </c:pt>
                <c:pt idx="1662">
                  <c:v>1527.2</c:v>
                </c:pt>
                <c:pt idx="1663">
                  <c:v>1527.2</c:v>
                </c:pt>
                <c:pt idx="1664">
                  <c:v>1527.2</c:v>
                </c:pt>
                <c:pt idx="1665">
                  <c:v>1527.2</c:v>
                </c:pt>
                <c:pt idx="1666">
                  <c:v>1527.2</c:v>
                </c:pt>
                <c:pt idx="1667">
                  <c:v>1527.2</c:v>
                </c:pt>
                <c:pt idx="1668">
                  <c:v>1527.2</c:v>
                </c:pt>
                <c:pt idx="1669">
                  <c:v>1527.2</c:v>
                </c:pt>
                <c:pt idx="1670">
                  <c:v>1527.2</c:v>
                </c:pt>
                <c:pt idx="1671">
                  <c:v>1527.2</c:v>
                </c:pt>
                <c:pt idx="1672">
                  <c:v>1527.2</c:v>
                </c:pt>
                <c:pt idx="1673">
                  <c:v>1527.2</c:v>
                </c:pt>
                <c:pt idx="1674">
                  <c:v>1527.2</c:v>
                </c:pt>
                <c:pt idx="1675">
                  <c:v>1527.2</c:v>
                </c:pt>
                <c:pt idx="1676">
                  <c:v>1527.2</c:v>
                </c:pt>
                <c:pt idx="1677">
                  <c:v>1527.2</c:v>
                </c:pt>
                <c:pt idx="1678">
                  <c:v>1527.2</c:v>
                </c:pt>
                <c:pt idx="1679">
                  <c:v>1527.2</c:v>
                </c:pt>
                <c:pt idx="1680">
                  <c:v>1527.2</c:v>
                </c:pt>
                <c:pt idx="1681">
                  <c:v>1527.2</c:v>
                </c:pt>
                <c:pt idx="1682">
                  <c:v>1527.2</c:v>
                </c:pt>
                <c:pt idx="1683">
                  <c:v>1527.2</c:v>
                </c:pt>
                <c:pt idx="1684">
                  <c:v>1527.2</c:v>
                </c:pt>
                <c:pt idx="1685">
                  <c:v>1527.2</c:v>
                </c:pt>
                <c:pt idx="1686">
                  <c:v>1527.2</c:v>
                </c:pt>
                <c:pt idx="1687">
                  <c:v>1527.2</c:v>
                </c:pt>
                <c:pt idx="1688">
                  <c:v>1527.2</c:v>
                </c:pt>
                <c:pt idx="1689">
                  <c:v>1527.2</c:v>
                </c:pt>
                <c:pt idx="1690">
                  <c:v>1527.2</c:v>
                </c:pt>
                <c:pt idx="1691">
                  <c:v>1527.2</c:v>
                </c:pt>
                <c:pt idx="1692">
                  <c:v>1527.2</c:v>
                </c:pt>
                <c:pt idx="1693">
                  <c:v>1527.2</c:v>
                </c:pt>
                <c:pt idx="1694">
                  <c:v>1527.2</c:v>
                </c:pt>
                <c:pt idx="1695">
                  <c:v>1527.2</c:v>
                </c:pt>
                <c:pt idx="1696">
                  <c:v>1527.2</c:v>
                </c:pt>
                <c:pt idx="1697">
                  <c:v>1527.2</c:v>
                </c:pt>
                <c:pt idx="1698">
                  <c:v>1527.2</c:v>
                </c:pt>
                <c:pt idx="1699">
                  <c:v>1527.2</c:v>
                </c:pt>
                <c:pt idx="1700">
                  <c:v>1527.2</c:v>
                </c:pt>
                <c:pt idx="1701">
                  <c:v>1527.2</c:v>
                </c:pt>
                <c:pt idx="1702">
                  <c:v>1527.2</c:v>
                </c:pt>
                <c:pt idx="1703">
                  <c:v>1527.2</c:v>
                </c:pt>
                <c:pt idx="1704">
                  <c:v>1527.2</c:v>
                </c:pt>
                <c:pt idx="1705">
                  <c:v>1527.2</c:v>
                </c:pt>
                <c:pt idx="1706">
                  <c:v>1527.2</c:v>
                </c:pt>
                <c:pt idx="1707">
                  <c:v>1527.2</c:v>
                </c:pt>
                <c:pt idx="1708">
                  <c:v>1527.2</c:v>
                </c:pt>
                <c:pt idx="1709">
                  <c:v>1527.2</c:v>
                </c:pt>
                <c:pt idx="1710">
                  <c:v>1527.2</c:v>
                </c:pt>
                <c:pt idx="1711">
                  <c:v>1527.2</c:v>
                </c:pt>
                <c:pt idx="1712">
                  <c:v>1527.2</c:v>
                </c:pt>
                <c:pt idx="1713">
                  <c:v>1527.2</c:v>
                </c:pt>
                <c:pt idx="1714">
                  <c:v>1527.2</c:v>
                </c:pt>
                <c:pt idx="1715">
                  <c:v>1527.2</c:v>
                </c:pt>
                <c:pt idx="1716">
                  <c:v>1527.2</c:v>
                </c:pt>
                <c:pt idx="1717">
                  <c:v>1527.2</c:v>
                </c:pt>
                <c:pt idx="1718">
                  <c:v>1527.2</c:v>
                </c:pt>
                <c:pt idx="1719">
                  <c:v>1527.2</c:v>
                </c:pt>
                <c:pt idx="1720">
                  <c:v>1527.2</c:v>
                </c:pt>
                <c:pt idx="1721">
                  <c:v>1527.2</c:v>
                </c:pt>
                <c:pt idx="1722">
                  <c:v>1527.2</c:v>
                </c:pt>
                <c:pt idx="1723">
                  <c:v>1527.2</c:v>
                </c:pt>
                <c:pt idx="1724">
                  <c:v>1527.2</c:v>
                </c:pt>
                <c:pt idx="1725">
                  <c:v>1527.2</c:v>
                </c:pt>
                <c:pt idx="1726">
                  <c:v>1527.2</c:v>
                </c:pt>
                <c:pt idx="1727">
                  <c:v>1527.2</c:v>
                </c:pt>
                <c:pt idx="1728">
                  <c:v>1527.2</c:v>
                </c:pt>
                <c:pt idx="1729">
                  <c:v>1527.2</c:v>
                </c:pt>
                <c:pt idx="1730">
                  <c:v>1527.2</c:v>
                </c:pt>
                <c:pt idx="1731">
                  <c:v>1527.2</c:v>
                </c:pt>
                <c:pt idx="1732">
                  <c:v>1527.2</c:v>
                </c:pt>
                <c:pt idx="1733">
                  <c:v>1527.2</c:v>
                </c:pt>
                <c:pt idx="1734">
                  <c:v>1527.2</c:v>
                </c:pt>
                <c:pt idx="1735">
                  <c:v>1527.2</c:v>
                </c:pt>
                <c:pt idx="1736">
                  <c:v>1527.2</c:v>
                </c:pt>
                <c:pt idx="1737">
                  <c:v>1527.2</c:v>
                </c:pt>
                <c:pt idx="1738">
                  <c:v>1527.2</c:v>
                </c:pt>
                <c:pt idx="1739">
                  <c:v>1527.2</c:v>
                </c:pt>
                <c:pt idx="1740">
                  <c:v>1527.2</c:v>
                </c:pt>
                <c:pt idx="1741">
                  <c:v>1527.2</c:v>
                </c:pt>
                <c:pt idx="1742">
                  <c:v>1527.2</c:v>
                </c:pt>
                <c:pt idx="1743">
                  <c:v>1527.2</c:v>
                </c:pt>
                <c:pt idx="1744">
                  <c:v>1527.2</c:v>
                </c:pt>
                <c:pt idx="1745">
                  <c:v>1527.2</c:v>
                </c:pt>
                <c:pt idx="1746">
                  <c:v>1527.2</c:v>
                </c:pt>
                <c:pt idx="1747">
                  <c:v>1527.2</c:v>
                </c:pt>
                <c:pt idx="1748">
                  <c:v>1527.2</c:v>
                </c:pt>
                <c:pt idx="1749">
                  <c:v>1527.2</c:v>
                </c:pt>
                <c:pt idx="1750">
                  <c:v>1527.2</c:v>
                </c:pt>
                <c:pt idx="1751">
                  <c:v>1527.2</c:v>
                </c:pt>
                <c:pt idx="1752">
                  <c:v>1527.2</c:v>
                </c:pt>
                <c:pt idx="1753">
                  <c:v>1527.2</c:v>
                </c:pt>
                <c:pt idx="1754">
                  <c:v>1527.2</c:v>
                </c:pt>
                <c:pt idx="1755">
                  <c:v>1527.2</c:v>
                </c:pt>
                <c:pt idx="1756">
                  <c:v>1527.2</c:v>
                </c:pt>
                <c:pt idx="1757">
                  <c:v>1527.2</c:v>
                </c:pt>
                <c:pt idx="1758">
                  <c:v>1527.2</c:v>
                </c:pt>
                <c:pt idx="1759">
                  <c:v>1527.2</c:v>
                </c:pt>
                <c:pt idx="1760">
                  <c:v>1527.2</c:v>
                </c:pt>
                <c:pt idx="1761">
                  <c:v>1527.2</c:v>
                </c:pt>
                <c:pt idx="1762">
                  <c:v>1527.2</c:v>
                </c:pt>
                <c:pt idx="1763">
                  <c:v>1527.2</c:v>
                </c:pt>
                <c:pt idx="1764">
                  <c:v>1527.2</c:v>
                </c:pt>
                <c:pt idx="1765">
                  <c:v>1527.2</c:v>
                </c:pt>
                <c:pt idx="1766">
                  <c:v>1527.2</c:v>
                </c:pt>
                <c:pt idx="1767">
                  <c:v>1527.2</c:v>
                </c:pt>
                <c:pt idx="1768">
                  <c:v>1527.2</c:v>
                </c:pt>
                <c:pt idx="1769">
                  <c:v>1527.2</c:v>
                </c:pt>
                <c:pt idx="1770">
                  <c:v>1527.2</c:v>
                </c:pt>
                <c:pt idx="1771">
                  <c:v>1527.2</c:v>
                </c:pt>
                <c:pt idx="1772">
                  <c:v>1527.2</c:v>
                </c:pt>
                <c:pt idx="1773">
                  <c:v>1527.2</c:v>
                </c:pt>
                <c:pt idx="1774">
                  <c:v>1527.2</c:v>
                </c:pt>
                <c:pt idx="1775">
                  <c:v>1527.2</c:v>
                </c:pt>
                <c:pt idx="1776">
                  <c:v>1527.2</c:v>
                </c:pt>
                <c:pt idx="1777">
                  <c:v>1527.2</c:v>
                </c:pt>
                <c:pt idx="1778">
                  <c:v>1527.2</c:v>
                </c:pt>
                <c:pt idx="1779">
                  <c:v>1527.2</c:v>
                </c:pt>
                <c:pt idx="1780">
                  <c:v>1527.2</c:v>
                </c:pt>
                <c:pt idx="1781">
                  <c:v>1527.2</c:v>
                </c:pt>
                <c:pt idx="1782">
                  <c:v>1527.2</c:v>
                </c:pt>
                <c:pt idx="1783">
                  <c:v>1527.2</c:v>
                </c:pt>
                <c:pt idx="1784">
                  <c:v>1527.2</c:v>
                </c:pt>
                <c:pt idx="1785">
                  <c:v>1527.2</c:v>
                </c:pt>
                <c:pt idx="1786">
                  <c:v>1527.2</c:v>
                </c:pt>
                <c:pt idx="1787">
                  <c:v>1527.2</c:v>
                </c:pt>
                <c:pt idx="1788">
                  <c:v>1527.2</c:v>
                </c:pt>
                <c:pt idx="1789">
                  <c:v>1527.2</c:v>
                </c:pt>
                <c:pt idx="1790">
                  <c:v>1527.2</c:v>
                </c:pt>
                <c:pt idx="1791">
                  <c:v>1527.2</c:v>
                </c:pt>
                <c:pt idx="1792">
                  <c:v>1527.2</c:v>
                </c:pt>
                <c:pt idx="1793">
                  <c:v>1527.2</c:v>
                </c:pt>
                <c:pt idx="1794">
                  <c:v>1527.2</c:v>
                </c:pt>
                <c:pt idx="1795">
                  <c:v>1527.2</c:v>
                </c:pt>
                <c:pt idx="1796">
                  <c:v>1527.2</c:v>
                </c:pt>
                <c:pt idx="1797">
                  <c:v>1527.2</c:v>
                </c:pt>
                <c:pt idx="1798">
                  <c:v>1527.2</c:v>
                </c:pt>
                <c:pt idx="1799">
                  <c:v>1527.2</c:v>
                </c:pt>
                <c:pt idx="1800">
                  <c:v>1527.2</c:v>
                </c:pt>
                <c:pt idx="1801">
                  <c:v>1527.2</c:v>
                </c:pt>
                <c:pt idx="1802">
                  <c:v>1527.2</c:v>
                </c:pt>
                <c:pt idx="1803">
                  <c:v>1527.2</c:v>
                </c:pt>
                <c:pt idx="1804">
                  <c:v>1527.2</c:v>
                </c:pt>
                <c:pt idx="1805">
                  <c:v>1527.2</c:v>
                </c:pt>
                <c:pt idx="1806">
                  <c:v>1527.2</c:v>
                </c:pt>
                <c:pt idx="1807">
                  <c:v>1527.2</c:v>
                </c:pt>
                <c:pt idx="1808">
                  <c:v>1527.2</c:v>
                </c:pt>
                <c:pt idx="1809">
                  <c:v>1527.2</c:v>
                </c:pt>
                <c:pt idx="1810">
                  <c:v>1527.2</c:v>
                </c:pt>
                <c:pt idx="1811">
                  <c:v>1527.2</c:v>
                </c:pt>
                <c:pt idx="1812">
                  <c:v>1527.2</c:v>
                </c:pt>
                <c:pt idx="1813">
                  <c:v>1527.2</c:v>
                </c:pt>
                <c:pt idx="1814">
                  <c:v>1527.2</c:v>
                </c:pt>
                <c:pt idx="1815">
                  <c:v>1527.2</c:v>
                </c:pt>
                <c:pt idx="1816">
                  <c:v>1527.2</c:v>
                </c:pt>
                <c:pt idx="1817">
                  <c:v>1527.2</c:v>
                </c:pt>
                <c:pt idx="1818">
                  <c:v>1527.2</c:v>
                </c:pt>
                <c:pt idx="1819">
                  <c:v>1527.2</c:v>
                </c:pt>
                <c:pt idx="1820">
                  <c:v>1527.2</c:v>
                </c:pt>
                <c:pt idx="1821">
                  <c:v>1527.2</c:v>
                </c:pt>
                <c:pt idx="1822">
                  <c:v>1527.2</c:v>
                </c:pt>
                <c:pt idx="1823">
                  <c:v>1527.2</c:v>
                </c:pt>
                <c:pt idx="1824">
                  <c:v>1527.2</c:v>
                </c:pt>
                <c:pt idx="1825">
                  <c:v>1527.2</c:v>
                </c:pt>
                <c:pt idx="1826">
                  <c:v>1527.2</c:v>
                </c:pt>
                <c:pt idx="1827">
                  <c:v>1527.2</c:v>
                </c:pt>
                <c:pt idx="1828">
                  <c:v>1527.2</c:v>
                </c:pt>
                <c:pt idx="1829">
                  <c:v>1527.2</c:v>
                </c:pt>
                <c:pt idx="1830">
                  <c:v>1527.2</c:v>
                </c:pt>
                <c:pt idx="1831">
                  <c:v>1527.2</c:v>
                </c:pt>
                <c:pt idx="1832">
                  <c:v>1527.2</c:v>
                </c:pt>
                <c:pt idx="1833">
                  <c:v>1527.2</c:v>
                </c:pt>
                <c:pt idx="1834">
                  <c:v>1527.2</c:v>
                </c:pt>
                <c:pt idx="1835">
                  <c:v>1527.2</c:v>
                </c:pt>
                <c:pt idx="1836">
                  <c:v>1527.2</c:v>
                </c:pt>
                <c:pt idx="1837">
                  <c:v>1527.2</c:v>
                </c:pt>
                <c:pt idx="1838">
                  <c:v>1527.2</c:v>
                </c:pt>
                <c:pt idx="1839">
                  <c:v>1527.2</c:v>
                </c:pt>
                <c:pt idx="1840">
                  <c:v>1527.2</c:v>
                </c:pt>
                <c:pt idx="1841">
                  <c:v>1527.2</c:v>
                </c:pt>
                <c:pt idx="1842">
                  <c:v>1527.2</c:v>
                </c:pt>
                <c:pt idx="1843">
                  <c:v>1527.2</c:v>
                </c:pt>
                <c:pt idx="1844">
                  <c:v>1527.2</c:v>
                </c:pt>
                <c:pt idx="1845">
                  <c:v>1527.2</c:v>
                </c:pt>
                <c:pt idx="1846">
                  <c:v>1527.2</c:v>
                </c:pt>
                <c:pt idx="1847">
                  <c:v>1527.2</c:v>
                </c:pt>
                <c:pt idx="1848">
                  <c:v>1527.2</c:v>
                </c:pt>
                <c:pt idx="1849">
                  <c:v>1527.2</c:v>
                </c:pt>
                <c:pt idx="1850">
                  <c:v>1527.2</c:v>
                </c:pt>
                <c:pt idx="1851">
                  <c:v>1527.2</c:v>
                </c:pt>
                <c:pt idx="1852">
                  <c:v>1527.2</c:v>
                </c:pt>
                <c:pt idx="1853">
                  <c:v>1527.2</c:v>
                </c:pt>
                <c:pt idx="1854">
                  <c:v>1527.2</c:v>
                </c:pt>
                <c:pt idx="1855">
                  <c:v>1527.2</c:v>
                </c:pt>
                <c:pt idx="1856">
                  <c:v>1527.2</c:v>
                </c:pt>
                <c:pt idx="1857">
                  <c:v>1527.2</c:v>
                </c:pt>
                <c:pt idx="1858">
                  <c:v>1527.2</c:v>
                </c:pt>
                <c:pt idx="1859">
                  <c:v>1527.2</c:v>
                </c:pt>
                <c:pt idx="1860">
                  <c:v>1527.2</c:v>
                </c:pt>
                <c:pt idx="1861">
                  <c:v>1527.2</c:v>
                </c:pt>
                <c:pt idx="1862">
                  <c:v>1527.2</c:v>
                </c:pt>
                <c:pt idx="1863">
                  <c:v>1527.2</c:v>
                </c:pt>
                <c:pt idx="1864">
                  <c:v>1527.2</c:v>
                </c:pt>
                <c:pt idx="1865">
                  <c:v>1527.2</c:v>
                </c:pt>
                <c:pt idx="1866">
                  <c:v>1527.2</c:v>
                </c:pt>
                <c:pt idx="1867">
                  <c:v>1527.2</c:v>
                </c:pt>
                <c:pt idx="1868">
                  <c:v>1527.2</c:v>
                </c:pt>
                <c:pt idx="1869">
                  <c:v>1527.2</c:v>
                </c:pt>
                <c:pt idx="1870">
                  <c:v>1527.2</c:v>
                </c:pt>
                <c:pt idx="1871">
                  <c:v>1527.2</c:v>
                </c:pt>
                <c:pt idx="1872">
                  <c:v>1527.2</c:v>
                </c:pt>
                <c:pt idx="1873">
                  <c:v>1527.2</c:v>
                </c:pt>
                <c:pt idx="1874">
                  <c:v>1527.2</c:v>
                </c:pt>
                <c:pt idx="1875">
                  <c:v>1527.2</c:v>
                </c:pt>
                <c:pt idx="1876">
                  <c:v>1527.2</c:v>
                </c:pt>
                <c:pt idx="1877">
                  <c:v>1527.2</c:v>
                </c:pt>
                <c:pt idx="1878">
                  <c:v>1527.2</c:v>
                </c:pt>
                <c:pt idx="1879">
                  <c:v>1527.2</c:v>
                </c:pt>
                <c:pt idx="1880">
                  <c:v>1527.2</c:v>
                </c:pt>
                <c:pt idx="1881">
                  <c:v>1527.2</c:v>
                </c:pt>
                <c:pt idx="1882">
                  <c:v>1527.2</c:v>
                </c:pt>
                <c:pt idx="1883">
                  <c:v>1527.2</c:v>
                </c:pt>
                <c:pt idx="1884">
                  <c:v>1527.2</c:v>
                </c:pt>
                <c:pt idx="1885">
                  <c:v>1527.2</c:v>
                </c:pt>
                <c:pt idx="1886">
                  <c:v>1527.2</c:v>
                </c:pt>
                <c:pt idx="1887">
                  <c:v>1527.2</c:v>
                </c:pt>
                <c:pt idx="1888">
                  <c:v>1527.2</c:v>
                </c:pt>
                <c:pt idx="1889">
                  <c:v>1527.2</c:v>
                </c:pt>
                <c:pt idx="1890">
                  <c:v>1527.2</c:v>
                </c:pt>
                <c:pt idx="1891">
                  <c:v>1527.2</c:v>
                </c:pt>
                <c:pt idx="1892">
                  <c:v>1527.2</c:v>
                </c:pt>
                <c:pt idx="1893">
                  <c:v>1527.2</c:v>
                </c:pt>
                <c:pt idx="1894">
                  <c:v>1527.2</c:v>
                </c:pt>
                <c:pt idx="1895">
                  <c:v>1527.2</c:v>
                </c:pt>
                <c:pt idx="1896">
                  <c:v>1527.2</c:v>
                </c:pt>
                <c:pt idx="1897">
                  <c:v>1527.2</c:v>
                </c:pt>
                <c:pt idx="1898">
                  <c:v>1527.2</c:v>
                </c:pt>
                <c:pt idx="1899">
                  <c:v>1527.2</c:v>
                </c:pt>
                <c:pt idx="1900">
                  <c:v>1527.2</c:v>
                </c:pt>
                <c:pt idx="1901">
                  <c:v>1527.2</c:v>
                </c:pt>
                <c:pt idx="1902">
                  <c:v>1527.2</c:v>
                </c:pt>
                <c:pt idx="1903">
                  <c:v>1527.2</c:v>
                </c:pt>
                <c:pt idx="1904">
                  <c:v>1527.2</c:v>
                </c:pt>
                <c:pt idx="1905">
                  <c:v>1527.2</c:v>
                </c:pt>
                <c:pt idx="1906">
                  <c:v>1527.2</c:v>
                </c:pt>
                <c:pt idx="1907">
                  <c:v>1527.2</c:v>
                </c:pt>
                <c:pt idx="1908">
                  <c:v>1527.2</c:v>
                </c:pt>
                <c:pt idx="1909">
                  <c:v>1527.2</c:v>
                </c:pt>
                <c:pt idx="1910">
                  <c:v>1527.2</c:v>
                </c:pt>
                <c:pt idx="1911">
                  <c:v>1527.2</c:v>
                </c:pt>
                <c:pt idx="1912">
                  <c:v>1527.2</c:v>
                </c:pt>
                <c:pt idx="1913">
                  <c:v>1527.2</c:v>
                </c:pt>
                <c:pt idx="1914">
                  <c:v>1527.2</c:v>
                </c:pt>
                <c:pt idx="1915">
                  <c:v>1527.2</c:v>
                </c:pt>
                <c:pt idx="1916">
                  <c:v>1527.2</c:v>
                </c:pt>
                <c:pt idx="1917">
                  <c:v>1527.2</c:v>
                </c:pt>
                <c:pt idx="1918">
                  <c:v>1527.2</c:v>
                </c:pt>
                <c:pt idx="1919">
                  <c:v>1527.2</c:v>
                </c:pt>
                <c:pt idx="1920">
                  <c:v>1527.2</c:v>
                </c:pt>
                <c:pt idx="1921">
                  <c:v>1527.2</c:v>
                </c:pt>
                <c:pt idx="1922">
                  <c:v>1527.2</c:v>
                </c:pt>
                <c:pt idx="1923">
                  <c:v>1527.2</c:v>
                </c:pt>
                <c:pt idx="1924">
                  <c:v>1527.2</c:v>
                </c:pt>
                <c:pt idx="1925">
                  <c:v>1527.2</c:v>
                </c:pt>
                <c:pt idx="1926">
                  <c:v>1527.2</c:v>
                </c:pt>
                <c:pt idx="1927">
                  <c:v>1527.2</c:v>
                </c:pt>
                <c:pt idx="1928">
                  <c:v>1527.2</c:v>
                </c:pt>
                <c:pt idx="1929">
                  <c:v>1527.2</c:v>
                </c:pt>
                <c:pt idx="1930">
                  <c:v>1527.2</c:v>
                </c:pt>
                <c:pt idx="1931">
                  <c:v>1527.2</c:v>
                </c:pt>
                <c:pt idx="1932">
                  <c:v>1527.2</c:v>
                </c:pt>
                <c:pt idx="1933">
                  <c:v>1527.2</c:v>
                </c:pt>
                <c:pt idx="1934">
                  <c:v>1527.2</c:v>
                </c:pt>
                <c:pt idx="1935">
                  <c:v>1527.2</c:v>
                </c:pt>
                <c:pt idx="1936">
                  <c:v>1527.2</c:v>
                </c:pt>
                <c:pt idx="1937">
                  <c:v>1527.2</c:v>
                </c:pt>
                <c:pt idx="1938">
                  <c:v>1527.2</c:v>
                </c:pt>
                <c:pt idx="1939">
                  <c:v>1527.2</c:v>
                </c:pt>
                <c:pt idx="1940">
                  <c:v>1527.2</c:v>
                </c:pt>
                <c:pt idx="1941">
                  <c:v>1527.2</c:v>
                </c:pt>
                <c:pt idx="1942">
                  <c:v>1527.2</c:v>
                </c:pt>
                <c:pt idx="1943">
                  <c:v>1527.2</c:v>
                </c:pt>
                <c:pt idx="1944">
                  <c:v>1527.2</c:v>
                </c:pt>
                <c:pt idx="1945">
                  <c:v>1527.2</c:v>
                </c:pt>
                <c:pt idx="1946">
                  <c:v>1527.2</c:v>
                </c:pt>
                <c:pt idx="1947">
                  <c:v>1527.2</c:v>
                </c:pt>
                <c:pt idx="1948">
                  <c:v>1527.2</c:v>
                </c:pt>
                <c:pt idx="1949">
                  <c:v>1527.2</c:v>
                </c:pt>
                <c:pt idx="1950">
                  <c:v>1527.2</c:v>
                </c:pt>
                <c:pt idx="1951">
                  <c:v>1527.2</c:v>
                </c:pt>
                <c:pt idx="1952">
                  <c:v>1527.2</c:v>
                </c:pt>
                <c:pt idx="1953">
                  <c:v>1527.2</c:v>
                </c:pt>
                <c:pt idx="1954">
                  <c:v>1527.2</c:v>
                </c:pt>
                <c:pt idx="1955">
                  <c:v>1527.2</c:v>
                </c:pt>
                <c:pt idx="1956">
                  <c:v>1527.2</c:v>
                </c:pt>
                <c:pt idx="1957">
                  <c:v>1527.2</c:v>
                </c:pt>
                <c:pt idx="1958">
                  <c:v>1527.2</c:v>
                </c:pt>
                <c:pt idx="1959">
                  <c:v>1527.2</c:v>
                </c:pt>
                <c:pt idx="1960">
                  <c:v>1527.2</c:v>
                </c:pt>
                <c:pt idx="1961">
                  <c:v>1527.2</c:v>
                </c:pt>
                <c:pt idx="1962">
                  <c:v>1527.2</c:v>
                </c:pt>
                <c:pt idx="1963">
                  <c:v>1527.2</c:v>
                </c:pt>
                <c:pt idx="1964">
                  <c:v>1527.2</c:v>
                </c:pt>
                <c:pt idx="1965">
                  <c:v>1527.2</c:v>
                </c:pt>
                <c:pt idx="1966">
                  <c:v>1527.2</c:v>
                </c:pt>
                <c:pt idx="1967">
                  <c:v>1527.2</c:v>
                </c:pt>
                <c:pt idx="1968">
                  <c:v>1527.2</c:v>
                </c:pt>
                <c:pt idx="1969">
                  <c:v>1527.2</c:v>
                </c:pt>
                <c:pt idx="1970">
                  <c:v>1527.2</c:v>
                </c:pt>
                <c:pt idx="1971">
                  <c:v>1527.2</c:v>
                </c:pt>
                <c:pt idx="1972">
                  <c:v>1527.2</c:v>
                </c:pt>
                <c:pt idx="1973">
                  <c:v>1527.2</c:v>
                </c:pt>
                <c:pt idx="1974">
                  <c:v>1527.2</c:v>
                </c:pt>
                <c:pt idx="1975">
                  <c:v>1527.2</c:v>
                </c:pt>
                <c:pt idx="1976">
                  <c:v>1527.2</c:v>
                </c:pt>
                <c:pt idx="1977">
                  <c:v>1527.2</c:v>
                </c:pt>
                <c:pt idx="1978">
                  <c:v>1527.2</c:v>
                </c:pt>
                <c:pt idx="1979">
                  <c:v>1527.2</c:v>
                </c:pt>
                <c:pt idx="1980">
                  <c:v>1527.2</c:v>
                </c:pt>
                <c:pt idx="1981">
                  <c:v>1527.2</c:v>
                </c:pt>
                <c:pt idx="1982">
                  <c:v>1527.2</c:v>
                </c:pt>
                <c:pt idx="1983">
                  <c:v>1527.2</c:v>
                </c:pt>
                <c:pt idx="1984">
                  <c:v>1527.2</c:v>
                </c:pt>
                <c:pt idx="1985">
                  <c:v>1527.2</c:v>
                </c:pt>
                <c:pt idx="1986">
                  <c:v>1527.2</c:v>
                </c:pt>
                <c:pt idx="1987">
                  <c:v>1527.2</c:v>
                </c:pt>
                <c:pt idx="1988">
                  <c:v>1527.2</c:v>
                </c:pt>
                <c:pt idx="1989">
                  <c:v>1527.2</c:v>
                </c:pt>
                <c:pt idx="1990">
                  <c:v>1527.2</c:v>
                </c:pt>
                <c:pt idx="1991">
                  <c:v>1527.2</c:v>
                </c:pt>
                <c:pt idx="1992">
                  <c:v>1527.2</c:v>
                </c:pt>
                <c:pt idx="1993">
                  <c:v>1527.2</c:v>
                </c:pt>
                <c:pt idx="1994">
                  <c:v>1527.2</c:v>
                </c:pt>
                <c:pt idx="1995">
                  <c:v>1527.2</c:v>
                </c:pt>
                <c:pt idx="1996">
                  <c:v>1527.2</c:v>
                </c:pt>
                <c:pt idx="1997">
                  <c:v>1527.2</c:v>
                </c:pt>
                <c:pt idx="1998">
                  <c:v>1527.2</c:v>
                </c:pt>
                <c:pt idx="1999">
                  <c:v>1527.2</c:v>
                </c:pt>
                <c:pt idx="2000">
                  <c:v>1527.2</c:v>
                </c:pt>
                <c:pt idx="2001">
                  <c:v>1527.2</c:v>
                </c:pt>
                <c:pt idx="2002">
                  <c:v>1527.2</c:v>
                </c:pt>
                <c:pt idx="2003">
                  <c:v>1527.2</c:v>
                </c:pt>
                <c:pt idx="2004">
                  <c:v>1527.2</c:v>
                </c:pt>
                <c:pt idx="2005">
                  <c:v>1527.2</c:v>
                </c:pt>
                <c:pt idx="2006">
                  <c:v>1527.2</c:v>
                </c:pt>
                <c:pt idx="2007">
                  <c:v>1527.2</c:v>
                </c:pt>
                <c:pt idx="2008">
                  <c:v>1527.2</c:v>
                </c:pt>
                <c:pt idx="2009">
                  <c:v>1527.2</c:v>
                </c:pt>
                <c:pt idx="2010">
                  <c:v>1527.2</c:v>
                </c:pt>
                <c:pt idx="2011">
                  <c:v>1527.2</c:v>
                </c:pt>
                <c:pt idx="2012">
                  <c:v>1527.2</c:v>
                </c:pt>
                <c:pt idx="2013">
                  <c:v>1527.2</c:v>
                </c:pt>
                <c:pt idx="2014">
                  <c:v>1527.2</c:v>
                </c:pt>
                <c:pt idx="2015">
                  <c:v>1527.2</c:v>
                </c:pt>
                <c:pt idx="2016">
                  <c:v>1527.2</c:v>
                </c:pt>
                <c:pt idx="2017">
                  <c:v>1527.2</c:v>
                </c:pt>
                <c:pt idx="2018">
                  <c:v>1527.2</c:v>
                </c:pt>
                <c:pt idx="2019">
                  <c:v>1527.2</c:v>
                </c:pt>
                <c:pt idx="2020">
                  <c:v>1527.2</c:v>
                </c:pt>
                <c:pt idx="2021">
                  <c:v>1527.2</c:v>
                </c:pt>
                <c:pt idx="2022">
                  <c:v>1527.2</c:v>
                </c:pt>
                <c:pt idx="2023">
                  <c:v>1527.2</c:v>
                </c:pt>
                <c:pt idx="2024">
                  <c:v>1527.2</c:v>
                </c:pt>
                <c:pt idx="2025">
                  <c:v>1527.2</c:v>
                </c:pt>
                <c:pt idx="2026">
                  <c:v>1527.2</c:v>
                </c:pt>
                <c:pt idx="2027">
                  <c:v>1527.2</c:v>
                </c:pt>
                <c:pt idx="2028">
                  <c:v>1527.2</c:v>
                </c:pt>
                <c:pt idx="2029">
                  <c:v>1527.2</c:v>
                </c:pt>
                <c:pt idx="2030">
                  <c:v>1527.2</c:v>
                </c:pt>
                <c:pt idx="2031">
                  <c:v>1527.2</c:v>
                </c:pt>
                <c:pt idx="2032">
                  <c:v>1527.2</c:v>
                </c:pt>
                <c:pt idx="2033">
                  <c:v>1527.2</c:v>
                </c:pt>
                <c:pt idx="2034">
                  <c:v>1527.2</c:v>
                </c:pt>
                <c:pt idx="2035">
                  <c:v>1527.2</c:v>
                </c:pt>
                <c:pt idx="2036">
                  <c:v>1527.2</c:v>
                </c:pt>
                <c:pt idx="2037">
                  <c:v>1527.2</c:v>
                </c:pt>
                <c:pt idx="2038">
                  <c:v>1527.2</c:v>
                </c:pt>
                <c:pt idx="2039">
                  <c:v>1527.2</c:v>
                </c:pt>
                <c:pt idx="2040">
                  <c:v>1527.2</c:v>
                </c:pt>
                <c:pt idx="2041">
                  <c:v>1527.2</c:v>
                </c:pt>
                <c:pt idx="2042">
                  <c:v>1527.2</c:v>
                </c:pt>
                <c:pt idx="2043">
                  <c:v>1527.2</c:v>
                </c:pt>
                <c:pt idx="2044">
                  <c:v>1527.2</c:v>
                </c:pt>
                <c:pt idx="2045">
                  <c:v>1527.2</c:v>
                </c:pt>
                <c:pt idx="2046">
                  <c:v>1527.2</c:v>
                </c:pt>
                <c:pt idx="2047">
                  <c:v>1527.2</c:v>
                </c:pt>
                <c:pt idx="2048">
                  <c:v>1527.2</c:v>
                </c:pt>
                <c:pt idx="2049">
                  <c:v>1527.2</c:v>
                </c:pt>
                <c:pt idx="2050">
                  <c:v>1527.2</c:v>
                </c:pt>
                <c:pt idx="2051">
                  <c:v>1527.2</c:v>
                </c:pt>
                <c:pt idx="2052">
                  <c:v>1527.2</c:v>
                </c:pt>
                <c:pt idx="2053">
                  <c:v>1527.2</c:v>
                </c:pt>
                <c:pt idx="2054">
                  <c:v>1527.2</c:v>
                </c:pt>
                <c:pt idx="2055">
                  <c:v>1527.2</c:v>
                </c:pt>
                <c:pt idx="2056">
                  <c:v>1527.2</c:v>
                </c:pt>
                <c:pt idx="2057">
                  <c:v>1527.2</c:v>
                </c:pt>
                <c:pt idx="2058">
                  <c:v>1527.2</c:v>
                </c:pt>
                <c:pt idx="2059">
                  <c:v>1527.2</c:v>
                </c:pt>
                <c:pt idx="2060">
                  <c:v>1527.2</c:v>
                </c:pt>
                <c:pt idx="2061">
                  <c:v>1527.2</c:v>
                </c:pt>
                <c:pt idx="2062">
                  <c:v>1527.2</c:v>
                </c:pt>
                <c:pt idx="2063">
                  <c:v>1527.2</c:v>
                </c:pt>
                <c:pt idx="2064">
                  <c:v>1527.2</c:v>
                </c:pt>
                <c:pt idx="2065">
                  <c:v>1527.2</c:v>
                </c:pt>
                <c:pt idx="2066">
                  <c:v>1527.2</c:v>
                </c:pt>
                <c:pt idx="2067">
                  <c:v>1527.2</c:v>
                </c:pt>
                <c:pt idx="2068">
                  <c:v>1527.2</c:v>
                </c:pt>
                <c:pt idx="2069">
                  <c:v>1527.2</c:v>
                </c:pt>
                <c:pt idx="2070">
                  <c:v>1527.2</c:v>
                </c:pt>
                <c:pt idx="2071">
                  <c:v>1527.2</c:v>
                </c:pt>
                <c:pt idx="2072">
                  <c:v>1527.2</c:v>
                </c:pt>
                <c:pt idx="2073">
                  <c:v>1527.2</c:v>
                </c:pt>
                <c:pt idx="2074">
                  <c:v>1527.2</c:v>
                </c:pt>
                <c:pt idx="2075">
                  <c:v>1527.2</c:v>
                </c:pt>
                <c:pt idx="2076">
                  <c:v>1527.2</c:v>
                </c:pt>
                <c:pt idx="2077">
                  <c:v>1527.2</c:v>
                </c:pt>
                <c:pt idx="2078">
                  <c:v>1527.2</c:v>
                </c:pt>
                <c:pt idx="2079">
                  <c:v>1527.2</c:v>
                </c:pt>
                <c:pt idx="2080">
                  <c:v>1527.2</c:v>
                </c:pt>
                <c:pt idx="2081">
                  <c:v>1527.2</c:v>
                </c:pt>
                <c:pt idx="2082">
                  <c:v>1527.2</c:v>
                </c:pt>
                <c:pt idx="2083">
                  <c:v>1527.2</c:v>
                </c:pt>
                <c:pt idx="2084">
                  <c:v>1527.2</c:v>
                </c:pt>
                <c:pt idx="2085">
                  <c:v>1527.2</c:v>
                </c:pt>
                <c:pt idx="2086">
                  <c:v>1527.2</c:v>
                </c:pt>
                <c:pt idx="2087">
                  <c:v>1527.2</c:v>
                </c:pt>
                <c:pt idx="2088">
                  <c:v>1527.2</c:v>
                </c:pt>
                <c:pt idx="2089">
                  <c:v>1527.2</c:v>
                </c:pt>
                <c:pt idx="2090">
                  <c:v>1527.2</c:v>
                </c:pt>
                <c:pt idx="2091">
                  <c:v>1527.2</c:v>
                </c:pt>
                <c:pt idx="2092">
                  <c:v>1527.2</c:v>
                </c:pt>
                <c:pt idx="2093">
                  <c:v>1527.2</c:v>
                </c:pt>
                <c:pt idx="2094">
                  <c:v>1527.2</c:v>
                </c:pt>
                <c:pt idx="2095">
                  <c:v>1527.2</c:v>
                </c:pt>
                <c:pt idx="2096">
                  <c:v>1527.2</c:v>
                </c:pt>
                <c:pt idx="2097">
                  <c:v>1527.2</c:v>
                </c:pt>
                <c:pt idx="2098">
                  <c:v>1527.2</c:v>
                </c:pt>
                <c:pt idx="2099">
                  <c:v>1527.2</c:v>
                </c:pt>
                <c:pt idx="2100">
                  <c:v>1527.2</c:v>
                </c:pt>
                <c:pt idx="2101">
                  <c:v>1527.2</c:v>
                </c:pt>
                <c:pt idx="2102">
                  <c:v>1527.2</c:v>
                </c:pt>
                <c:pt idx="2103">
                  <c:v>1527.2</c:v>
                </c:pt>
                <c:pt idx="2104">
                  <c:v>1527.2</c:v>
                </c:pt>
                <c:pt idx="2105">
                  <c:v>1527.2</c:v>
                </c:pt>
                <c:pt idx="2106">
                  <c:v>1527.2</c:v>
                </c:pt>
                <c:pt idx="2107">
                  <c:v>1527.2</c:v>
                </c:pt>
                <c:pt idx="2108">
                  <c:v>1527.2</c:v>
                </c:pt>
                <c:pt idx="2109">
                  <c:v>1527.2</c:v>
                </c:pt>
                <c:pt idx="2110">
                  <c:v>1527.2</c:v>
                </c:pt>
                <c:pt idx="2111">
                  <c:v>1527.2</c:v>
                </c:pt>
                <c:pt idx="2112">
                  <c:v>1527.2</c:v>
                </c:pt>
                <c:pt idx="2113">
                  <c:v>1527.2</c:v>
                </c:pt>
                <c:pt idx="2114">
                  <c:v>1527.2</c:v>
                </c:pt>
                <c:pt idx="2115">
                  <c:v>1527.2</c:v>
                </c:pt>
                <c:pt idx="2116">
                  <c:v>1527.2</c:v>
                </c:pt>
                <c:pt idx="2117">
                  <c:v>1527.2</c:v>
                </c:pt>
                <c:pt idx="2118">
                  <c:v>1527.2</c:v>
                </c:pt>
                <c:pt idx="2119">
                  <c:v>1527.2</c:v>
                </c:pt>
                <c:pt idx="2120">
                  <c:v>1527.2</c:v>
                </c:pt>
                <c:pt idx="2121">
                  <c:v>1527.2</c:v>
                </c:pt>
                <c:pt idx="2122">
                  <c:v>1527.2</c:v>
                </c:pt>
                <c:pt idx="2123">
                  <c:v>1527.2</c:v>
                </c:pt>
                <c:pt idx="2124">
                  <c:v>1527.2</c:v>
                </c:pt>
                <c:pt idx="2125">
                  <c:v>1527.2</c:v>
                </c:pt>
                <c:pt idx="2126">
                  <c:v>1527.2</c:v>
                </c:pt>
                <c:pt idx="2127">
                  <c:v>1527.2</c:v>
                </c:pt>
                <c:pt idx="2128">
                  <c:v>1527.2</c:v>
                </c:pt>
                <c:pt idx="2129">
                  <c:v>1527.2</c:v>
                </c:pt>
                <c:pt idx="2130">
                  <c:v>1527.2</c:v>
                </c:pt>
                <c:pt idx="2131">
                  <c:v>1527.2</c:v>
                </c:pt>
                <c:pt idx="2132">
                  <c:v>1527.2</c:v>
                </c:pt>
                <c:pt idx="2133">
                  <c:v>1527.2</c:v>
                </c:pt>
                <c:pt idx="2134">
                  <c:v>1527.2</c:v>
                </c:pt>
                <c:pt idx="2135">
                  <c:v>1527.2</c:v>
                </c:pt>
                <c:pt idx="2136">
                  <c:v>1527.2</c:v>
                </c:pt>
                <c:pt idx="2137">
                  <c:v>1527.2</c:v>
                </c:pt>
                <c:pt idx="2138">
                  <c:v>1527.2</c:v>
                </c:pt>
                <c:pt idx="2139">
                  <c:v>1527.2</c:v>
                </c:pt>
                <c:pt idx="2140">
                  <c:v>1527.2</c:v>
                </c:pt>
                <c:pt idx="2141">
                  <c:v>1527.2</c:v>
                </c:pt>
                <c:pt idx="2142">
                  <c:v>1527.2</c:v>
                </c:pt>
                <c:pt idx="2143">
                  <c:v>1527.2</c:v>
                </c:pt>
                <c:pt idx="2144">
                  <c:v>1527.2</c:v>
                </c:pt>
                <c:pt idx="2145">
                  <c:v>1527.2</c:v>
                </c:pt>
                <c:pt idx="2146">
                  <c:v>1527.2</c:v>
                </c:pt>
                <c:pt idx="2147">
                  <c:v>1527.2</c:v>
                </c:pt>
                <c:pt idx="2148">
                  <c:v>1527.2</c:v>
                </c:pt>
                <c:pt idx="2149">
                  <c:v>1527.2</c:v>
                </c:pt>
                <c:pt idx="2150">
                  <c:v>1527.2</c:v>
                </c:pt>
                <c:pt idx="2151">
                  <c:v>1527.2</c:v>
                </c:pt>
                <c:pt idx="2152">
                  <c:v>1527.2</c:v>
                </c:pt>
                <c:pt idx="2153">
                  <c:v>1527.2</c:v>
                </c:pt>
                <c:pt idx="2154">
                  <c:v>1527.2</c:v>
                </c:pt>
                <c:pt idx="2155">
                  <c:v>1527.2</c:v>
                </c:pt>
                <c:pt idx="2156">
                  <c:v>1527.2</c:v>
                </c:pt>
                <c:pt idx="2157">
                  <c:v>1527.2</c:v>
                </c:pt>
                <c:pt idx="2158">
                  <c:v>1527.2</c:v>
                </c:pt>
                <c:pt idx="2159">
                  <c:v>1527.2</c:v>
                </c:pt>
                <c:pt idx="2160">
                  <c:v>1527.2</c:v>
                </c:pt>
                <c:pt idx="2161">
                  <c:v>1527.2</c:v>
                </c:pt>
                <c:pt idx="2162">
                  <c:v>1527.2</c:v>
                </c:pt>
                <c:pt idx="2163">
                  <c:v>1527.2</c:v>
                </c:pt>
                <c:pt idx="2164">
                  <c:v>1527.2</c:v>
                </c:pt>
                <c:pt idx="2165">
                  <c:v>1527.2</c:v>
                </c:pt>
                <c:pt idx="2166">
                  <c:v>1527.2</c:v>
                </c:pt>
                <c:pt idx="2167">
                  <c:v>1527.2</c:v>
                </c:pt>
                <c:pt idx="2168">
                  <c:v>1527.2</c:v>
                </c:pt>
                <c:pt idx="2169">
                  <c:v>1527.2</c:v>
                </c:pt>
                <c:pt idx="2170">
                  <c:v>1527.2</c:v>
                </c:pt>
                <c:pt idx="2171">
                  <c:v>1527.2</c:v>
                </c:pt>
                <c:pt idx="2172">
                  <c:v>1527.2</c:v>
                </c:pt>
                <c:pt idx="2173">
                  <c:v>1527.2</c:v>
                </c:pt>
                <c:pt idx="2174">
                  <c:v>1527.2</c:v>
                </c:pt>
                <c:pt idx="2175">
                  <c:v>1527.2</c:v>
                </c:pt>
                <c:pt idx="2176">
                  <c:v>1527.2</c:v>
                </c:pt>
                <c:pt idx="2177">
                  <c:v>1527.2</c:v>
                </c:pt>
                <c:pt idx="2178">
                  <c:v>1527.2</c:v>
                </c:pt>
                <c:pt idx="2179">
                  <c:v>1527.2</c:v>
                </c:pt>
                <c:pt idx="2180">
                  <c:v>1527.2</c:v>
                </c:pt>
                <c:pt idx="2181">
                  <c:v>1527.2</c:v>
                </c:pt>
                <c:pt idx="2182">
                  <c:v>1527.2</c:v>
                </c:pt>
                <c:pt idx="2183">
                  <c:v>1527.2</c:v>
                </c:pt>
                <c:pt idx="2184">
                  <c:v>1527.2</c:v>
                </c:pt>
                <c:pt idx="2185">
                  <c:v>1527.2</c:v>
                </c:pt>
                <c:pt idx="2186">
                  <c:v>1527.2</c:v>
                </c:pt>
                <c:pt idx="2187">
                  <c:v>1527.2</c:v>
                </c:pt>
                <c:pt idx="2188">
                  <c:v>1527.2</c:v>
                </c:pt>
                <c:pt idx="2189">
                  <c:v>1527.2</c:v>
                </c:pt>
                <c:pt idx="2190">
                  <c:v>1527.2</c:v>
                </c:pt>
                <c:pt idx="2191">
                  <c:v>1527.2</c:v>
                </c:pt>
                <c:pt idx="2192">
                  <c:v>1527.2</c:v>
                </c:pt>
                <c:pt idx="2193">
                  <c:v>1527.2</c:v>
                </c:pt>
                <c:pt idx="2194">
                  <c:v>1527.2</c:v>
                </c:pt>
                <c:pt idx="2195">
                  <c:v>1527.2</c:v>
                </c:pt>
                <c:pt idx="2196">
                  <c:v>1527.2</c:v>
                </c:pt>
                <c:pt idx="2197">
                  <c:v>1527.2</c:v>
                </c:pt>
                <c:pt idx="2198">
                  <c:v>1527.2</c:v>
                </c:pt>
                <c:pt idx="2199">
                  <c:v>1527.2</c:v>
                </c:pt>
                <c:pt idx="2200">
                  <c:v>1527.2</c:v>
                </c:pt>
                <c:pt idx="2201">
                  <c:v>1527.2</c:v>
                </c:pt>
                <c:pt idx="2202">
                  <c:v>1527.2</c:v>
                </c:pt>
                <c:pt idx="2203">
                  <c:v>1527.2</c:v>
                </c:pt>
                <c:pt idx="2204">
                  <c:v>1527.2</c:v>
                </c:pt>
                <c:pt idx="2205">
                  <c:v>1527.2</c:v>
                </c:pt>
                <c:pt idx="2206">
                  <c:v>1527.2</c:v>
                </c:pt>
                <c:pt idx="2207">
                  <c:v>1527.2</c:v>
                </c:pt>
                <c:pt idx="2208">
                  <c:v>1527.2</c:v>
                </c:pt>
                <c:pt idx="2209">
                  <c:v>1527.2</c:v>
                </c:pt>
                <c:pt idx="2210">
                  <c:v>1527.2</c:v>
                </c:pt>
                <c:pt idx="2211">
                  <c:v>1527.2</c:v>
                </c:pt>
                <c:pt idx="2212">
                  <c:v>1527.2</c:v>
                </c:pt>
                <c:pt idx="2213">
                  <c:v>1527.2</c:v>
                </c:pt>
                <c:pt idx="2214">
                  <c:v>1527.2</c:v>
                </c:pt>
                <c:pt idx="2215">
                  <c:v>1527.2</c:v>
                </c:pt>
                <c:pt idx="2216">
                  <c:v>1527.2</c:v>
                </c:pt>
                <c:pt idx="2217">
                  <c:v>1527.2</c:v>
                </c:pt>
                <c:pt idx="2218">
                  <c:v>1527.2</c:v>
                </c:pt>
                <c:pt idx="2219">
                  <c:v>1527.2</c:v>
                </c:pt>
                <c:pt idx="2220">
                  <c:v>1527.2</c:v>
                </c:pt>
                <c:pt idx="2221">
                  <c:v>1527.2</c:v>
                </c:pt>
                <c:pt idx="2222">
                  <c:v>1527.2</c:v>
                </c:pt>
                <c:pt idx="2223">
                  <c:v>1527.2</c:v>
                </c:pt>
                <c:pt idx="2224">
                  <c:v>1527.2</c:v>
                </c:pt>
                <c:pt idx="2225">
                  <c:v>1527.2</c:v>
                </c:pt>
                <c:pt idx="2226">
                  <c:v>1527.2</c:v>
                </c:pt>
                <c:pt idx="2227">
                  <c:v>1527.2</c:v>
                </c:pt>
                <c:pt idx="2228">
                  <c:v>1527.2</c:v>
                </c:pt>
                <c:pt idx="2229">
                  <c:v>1527.2</c:v>
                </c:pt>
                <c:pt idx="2230">
                  <c:v>1527.2</c:v>
                </c:pt>
                <c:pt idx="2231">
                  <c:v>1527.2</c:v>
                </c:pt>
                <c:pt idx="2232">
                  <c:v>1527.2</c:v>
                </c:pt>
                <c:pt idx="2233">
                  <c:v>1527.2</c:v>
                </c:pt>
                <c:pt idx="2234">
                  <c:v>1527.2</c:v>
                </c:pt>
                <c:pt idx="2235">
                  <c:v>1527.2</c:v>
                </c:pt>
                <c:pt idx="2236">
                  <c:v>1527.2</c:v>
                </c:pt>
                <c:pt idx="2237">
                  <c:v>1527.2</c:v>
                </c:pt>
                <c:pt idx="2238">
                  <c:v>1527.2</c:v>
                </c:pt>
                <c:pt idx="2239">
                  <c:v>1527.2</c:v>
                </c:pt>
                <c:pt idx="2240">
                  <c:v>1527.2</c:v>
                </c:pt>
                <c:pt idx="2241">
                  <c:v>1527.2</c:v>
                </c:pt>
                <c:pt idx="2242">
                  <c:v>1527.2</c:v>
                </c:pt>
                <c:pt idx="2243">
                  <c:v>1527.2</c:v>
                </c:pt>
                <c:pt idx="2244">
                  <c:v>1527.2</c:v>
                </c:pt>
                <c:pt idx="2245">
                  <c:v>1527.2</c:v>
                </c:pt>
                <c:pt idx="2246">
                  <c:v>1527.2</c:v>
                </c:pt>
                <c:pt idx="2247">
                  <c:v>1527.2</c:v>
                </c:pt>
                <c:pt idx="2248">
                  <c:v>1527.2</c:v>
                </c:pt>
                <c:pt idx="2249">
                  <c:v>1527.2</c:v>
                </c:pt>
                <c:pt idx="2250">
                  <c:v>1527.2</c:v>
                </c:pt>
                <c:pt idx="2251">
                  <c:v>1527.2</c:v>
                </c:pt>
                <c:pt idx="2252">
                  <c:v>1527.2</c:v>
                </c:pt>
                <c:pt idx="2253">
                  <c:v>1527.2</c:v>
                </c:pt>
                <c:pt idx="2254">
                  <c:v>1527.2</c:v>
                </c:pt>
                <c:pt idx="2255">
                  <c:v>1527.2</c:v>
                </c:pt>
                <c:pt idx="2256">
                  <c:v>1527.2</c:v>
                </c:pt>
                <c:pt idx="2257">
                  <c:v>1527.2</c:v>
                </c:pt>
                <c:pt idx="2258">
                  <c:v>1527.2</c:v>
                </c:pt>
                <c:pt idx="2259">
                  <c:v>1527.2</c:v>
                </c:pt>
                <c:pt idx="2260">
                  <c:v>1527.2</c:v>
                </c:pt>
                <c:pt idx="2261">
                  <c:v>1527.2</c:v>
                </c:pt>
                <c:pt idx="2262">
                  <c:v>1527.2</c:v>
                </c:pt>
                <c:pt idx="2263">
                  <c:v>1527.2</c:v>
                </c:pt>
                <c:pt idx="2264">
                  <c:v>1527.2</c:v>
                </c:pt>
                <c:pt idx="2265">
                  <c:v>1527.2</c:v>
                </c:pt>
                <c:pt idx="2266">
                  <c:v>1527.2</c:v>
                </c:pt>
                <c:pt idx="2267">
                  <c:v>1527.2</c:v>
                </c:pt>
                <c:pt idx="2268">
                  <c:v>1527.2</c:v>
                </c:pt>
                <c:pt idx="2269">
                  <c:v>1527.2</c:v>
                </c:pt>
                <c:pt idx="2270">
                  <c:v>1527.2</c:v>
                </c:pt>
                <c:pt idx="2271">
                  <c:v>1527.2</c:v>
                </c:pt>
                <c:pt idx="2272">
                  <c:v>1527.2</c:v>
                </c:pt>
                <c:pt idx="2273">
                  <c:v>1527.2</c:v>
                </c:pt>
                <c:pt idx="2274">
                  <c:v>1527.2</c:v>
                </c:pt>
                <c:pt idx="2275">
                  <c:v>1527.2</c:v>
                </c:pt>
                <c:pt idx="2276">
                  <c:v>1527.2</c:v>
                </c:pt>
                <c:pt idx="2277">
                  <c:v>1527.2</c:v>
                </c:pt>
                <c:pt idx="2278">
                  <c:v>1527.2</c:v>
                </c:pt>
                <c:pt idx="2279">
                  <c:v>1527.2</c:v>
                </c:pt>
                <c:pt idx="2280">
                  <c:v>1527.2</c:v>
                </c:pt>
                <c:pt idx="2281">
                  <c:v>1527.2</c:v>
                </c:pt>
                <c:pt idx="2282">
                  <c:v>1527.2</c:v>
                </c:pt>
                <c:pt idx="2283">
                  <c:v>1527.2</c:v>
                </c:pt>
                <c:pt idx="2284">
                  <c:v>1527.2</c:v>
                </c:pt>
                <c:pt idx="2285">
                  <c:v>1527.2</c:v>
                </c:pt>
                <c:pt idx="2286">
                  <c:v>1527.2</c:v>
                </c:pt>
                <c:pt idx="2287">
                  <c:v>1527.2</c:v>
                </c:pt>
                <c:pt idx="2288">
                  <c:v>1527.2</c:v>
                </c:pt>
                <c:pt idx="2289">
                  <c:v>1527.2</c:v>
                </c:pt>
                <c:pt idx="2290">
                  <c:v>1527.2</c:v>
                </c:pt>
                <c:pt idx="2291">
                  <c:v>1527.2</c:v>
                </c:pt>
                <c:pt idx="2292">
                  <c:v>1527.2</c:v>
                </c:pt>
                <c:pt idx="2293">
                  <c:v>1527.2</c:v>
                </c:pt>
                <c:pt idx="2294">
                  <c:v>1527.2</c:v>
                </c:pt>
                <c:pt idx="2295">
                  <c:v>1527.2</c:v>
                </c:pt>
                <c:pt idx="2296">
                  <c:v>1527.2</c:v>
                </c:pt>
                <c:pt idx="2297">
                  <c:v>1527.2</c:v>
                </c:pt>
                <c:pt idx="2298">
                  <c:v>1527.2</c:v>
                </c:pt>
                <c:pt idx="2299">
                  <c:v>1527.2</c:v>
                </c:pt>
                <c:pt idx="2300">
                  <c:v>1527.2</c:v>
                </c:pt>
                <c:pt idx="2301">
                  <c:v>1527.2</c:v>
                </c:pt>
                <c:pt idx="2302">
                  <c:v>1527.2</c:v>
                </c:pt>
                <c:pt idx="2303">
                  <c:v>1527.2</c:v>
                </c:pt>
                <c:pt idx="2304">
                  <c:v>1527.2</c:v>
                </c:pt>
                <c:pt idx="2305">
                  <c:v>1527.2</c:v>
                </c:pt>
                <c:pt idx="2306">
                  <c:v>1527.2</c:v>
                </c:pt>
                <c:pt idx="2307">
                  <c:v>1527.2</c:v>
                </c:pt>
                <c:pt idx="2308">
                  <c:v>1527.2</c:v>
                </c:pt>
                <c:pt idx="2309">
                  <c:v>1527.2</c:v>
                </c:pt>
                <c:pt idx="2310">
                  <c:v>1527.2</c:v>
                </c:pt>
                <c:pt idx="2311">
                  <c:v>1527.2</c:v>
                </c:pt>
                <c:pt idx="2312">
                  <c:v>1527.2</c:v>
                </c:pt>
                <c:pt idx="2313">
                  <c:v>1527.2</c:v>
                </c:pt>
                <c:pt idx="2314">
                  <c:v>1527.2</c:v>
                </c:pt>
                <c:pt idx="2315">
                  <c:v>1527.2</c:v>
                </c:pt>
                <c:pt idx="2316">
                  <c:v>1527.2</c:v>
                </c:pt>
                <c:pt idx="2317">
                  <c:v>1527.2</c:v>
                </c:pt>
                <c:pt idx="2318">
                  <c:v>1527.2</c:v>
                </c:pt>
                <c:pt idx="2319">
                  <c:v>1527.2</c:v>
                </c:pt>
                <c:pt idx="2320">
                  <c:v>1527.2</c:v>
                </c:pt>
                <c:pt idx="2321">
                  <c:v>1527.2</c:v>
                </c:pt>
                <c:pt idx="2322">
                  <c:v>1527.2</c:v>
                </c:pt>
                <c:pt idx="2323">
                  <c:v>1527.2</c:v>
                </c:pt>
                <c:pt idx="2324">
                  <c:v>1527.2</c:v>
                </c:pt>
                <c:pt idx="2325">
                  <c:v>1527.2</c:v>
                </c:pt>
                <c:pt idx="2326">
                  <c:v>1527.2</c:v>
                </c:pt>
                <c:pt idx="2327">
                  <c:v>1527.2</c:v>
                </c:pt>
                <c:pt idx="2328">
                  <c:v>1527.2</c:v>
                </c:pt>
                <c:pt idx="2329">
                  <c:v>1527.2</c:v>
                </c:pt>
                <c:pt idx="2330">
                  <c:v>1527.2</c:v>
                </c:pt>
                <c:pt idx="2331">
                  <c:v>1527.2</c:v>
                </c:pt>
                <c:pt idx="2332">
                  <c:v>1527.2</c:v>
                </c:pt>
                <c:pt idx="2333">
                  <c:v>1527.2</c:v>
                </c:pt>
                <c:pt idx="2334">
                  <c:v>1527.2</c:v>
                </c:pt>
                <c:pt idx="2335">
                  <c:v>1527.2</c:v>
                </c:pt>
                <c:pt idx="2336">
                  <c:v>1527.2</c:v>
                </c:pt>
                <c:pt idx="2337">
                  <c:v>1527.2</c:v>
                </c:pt>
                <c:pt idx="2338">
                  <c:v>1527.2</c:v>
                </c:pt>
                <c:pt idx="2339">
                  <c:v>1527.2</c:v>
                </c:pt>
                <c:pt idx="2340">
                  <c:v>1527.2</c:v>
                </c:pt>
                <c:pt idx="2341">
                  <c:v>1527.2</c:v>
                </c:pt>
                <c:pt idx="2342">
                  <c:v>1527.2</c:v>
                </c:pt>
                <c:pt idx="2343">
                  <c:v>1527.2</c:v>
                </c:pt>
                <c:pt idx="2344">
                  <c:v>1527.2</c:v>
                </c:pt>
                <c:pt idx="2345">
                  <c:v>1527.2</c:v>
                </c:pt>
                <c:pt idx="2346">
                  <c:v>1527.2</c:v>
                </c:pt>
                <c:pt idx="2347">
                  <c:v>1527.2</c:v>
                </c:pt>
                <c:pt idx="2348">
                  <c:v>1527.2</c:v>
                </c:pt>
                <c:pt idx="2349">
                  <c:v>1527.2</c:v>
                </c:pt>
                <c:pt idx="2350">
                  <c:v>1527.2</c:v>
                </c:pt>
                <c:pt idx="2351">
                  <c:v>1527.2</c:v>
                </c:pt>
                <c:pt idx="2352">
                  <c:v>1527.2</c:v>
                </c:pt>
                <c:pt idx="2353">
                  <c:v>1527.2</c:v>
                </c:pt>
                <c:pt idx="2354">
                  <c:v>1527.2</c:v>
                </c:pt>
                <c:pt idx="2355">
                  <c:v>1527.2</c:v>
                </c:pt>
                <c:pt idx="2356">
                  <c:v>1527.2</c:v>
                </c:pt>
                <c:pt idx="2357">
                  <c:v>1527.2</c:v>
                </c:pt>
                <c:pt idx="2358">
                  <c:v>1527.2</c:v>
                </c:pt>
                <c:pt idx="2359">
                  <c:v>1527.2</c:v>
                </c:pt>
                <c:pt idx="2360">
                  <c:v>1527.2</c:v>
                </c:pt>
                <c:pt idx="2361">
                  <c:v>1527.2</c:v>
                </c:pt>
                <c:pt idx="2362">
                  <c:v>1527.2</c:v>
                </c:pt>
                <c:pt idx="2363">
                  <c:v>1527.2</c:v>
                </c:pt>
                <c:pt idx="2364">
                  <c:v>1527.2</c:v>
                </c:pt>
                <c:pt idx="2365">
                  <c:v>1527.2</c:v>
                </c:pt>
                <c:pt idx="2366">
                  <c:v>1527.2</c:v>
                </c:pt>
                <c:pt idx="2367">
                  <c:v>1527.2</c:v>
                </c:pt>
                <c:pt idx="2368">
                  <c:v>1527.2</c:v>
                </c:pt>
                <c:pt idx="2369">
                  <c:v>1527.2</c:v>
                </c:pt>
                <c:pt idx="2370">
                  <c:v>1527.2</c:v>
                </c:pt>
                <c:pt idx="2371">
                  <c:v>1527.2</c:v>
                </c:pt>
                <c:pt idx="2372">
                  <c:v>1527.2</c:v>
                </c:pt>
                <c:pt idx="2373">
                  <c:v>1527.2</c:v>
                </c:pt>
                <c:pt idx="2374">
                  <c:v>1527.2</c:v>
                </c:pt>
                <c:pt idx="2375">
                  <c:v>1527.2</c:v>
                </c:pt>
                <c:pt idx="2376">
                  <c:v>1527.2</c:v>
                </c:pt>
                <c:pt idx="2377">
                  <c:v>1527.2</c:v>
                </c:pt>
                <c:pt idx="2378">
                  <c:v>1527.2</c:v>
                </c:pt>
                <c:pt idx="2379">
                  <c:v>1527.2</c:v>
                </c:pt>
                <c:pt idx="2380">
                  <c:v>1527.2</c:v>
                </c:pt>
                <c:pt idx="2381">
                  <c:v>1527.2</c:v>
                </c:pt>
                <c:pt idx="2382">
                  <c:v>1527.2</c:v>
                </c:pt>
                <c:pt idx="2383">
                  <c:v>1527.2</c:v>
                </c:pt>
                <c:pt idx="2384">
                  <c:v>1527.2</c:v>
                </c:pt>
                <c:pt idx="2385">
                  <c:v>1527.2</c:v>
                </c:pt>
                <c:pt idx="2386">
                  <c:v>1527.2</c:v>
                </c:pt>
                <c:pt idx="2387">
                  <c:v>1527.2</c:v>
                </c:pt>
                <c:pt idx="2388">
                  <c:v>1527.2</c:v>
                </c:pt>
                <c:pt idx="2389">
                  <c:v>1527.2</c:v>
                </c:pt>
                <c:pt idx="2390">
                  <c:v>1527.2</c:v>
                </c:pt>
                <c:pt idx="2391">
                  <c:v>1527.2</c:v>
                </c:pt>
                <c:pt idx="2392">
                  <c:v>1527.2</c:v>
                </c:pt>
                <c:pt idx="2393">
                  <c:v>1527.2</c:v>
                </c:pt>
                <c:pt idx="2394">
                  <c:v>1527.2</c:v>
                </c:pt>
                <c:pt idx="2395">
                  <c:v>1527.2</c:v>
                </c:pt>
                <c:pt idx="2396">
                  <c:v>1527.2</c:v>
                </c:pt>
                <c:pt idx="2397">
                  <c:v>1527.2</c:v>
                </c:pt>
                <c:pt idx="2398">
                  <c:v>1527.2</c:v>
                </c:pt>
                <c:pt idx="2399">
                  <c:v>1527.2</c:v>
                </c:pt>
                <c:pt idx="2400">
                  <c:v>1527.2</c:v>
                </c:pt>
                <c:pt idx="2401">
                  <c:v>1527.2</c:v>
                </c:pt>
                <c:pt idx="2402">
                  <c:v>1527.2</c:v>
                </c:pt>
                <c:pt idx="2403">
                  <c:v>1527.2</c:v>
                </c:pt>
                <c:pt idx="2404">
                  <c:v>1527.2</c:v>
                </c:pt>
                <c:pt idx="2405">
                  <c:v>1527.2</c:v>
                </c:pt>
                <c:pt idx="2406">
                  <c:v>1527.2</c:v>
                </c:pt>
                <c:pt idx="2407">
                  <c:v>1527.2</c:v>
                </c:pt>
                <c:pt idx="2408">
                  <c:v>1527.2</c:v>
                </c:pt>
                <c:pt idx="2409">
                  <c:v>1527.2</c:v>
                </c:pt>
                <c:pt idx="2410">
                  <c:v>1527.2</c:v>
                </c:pt>
                <c:pt idx="2411">
                  <c:v>1527.2</c:v>
                </c:pt>
                <c:pt idx="2412">
                  <c:v>1527.2</c:v>
                </c:pt>
                <c:pt idx="2413">
                  <c:v>1527.2</c:v>
                </c:pt>
                <c:pt idx="2414">
                  <c:v>1527.2</c:v>
                </c:pt>
                <c:pt idx="2415">
                  <c:v>1527.2</c:v>
                </c:pt>
                <c:pt idx="2416">
                  <c:v>1527.2</c:v>
                </c:pt>
                <c:pt idx="2417">
                  <c:v>1527.2</c:v>
                </c:pt>
                <c:pt idx="2418">
                  <c:v>1527.2</c:v>
                </c:pt>
                <c:pt idx="2419">
                  <c:v>1527.2</c:v>
                </c:pt>
                <c:pt idx="2420">
                  <c:v>1527.2</c:v>
                </c:pt>
                <c:pt idx="2421">
                  <c:v>1527.2</c:v>
                </c:pt>
                <c:pt idx="2422">
                  <c:v>1527.2</c:v>
                </c:pt>
                <c:pt idx="2423">
                  <c:v>1527.2</c:v>
                </c:pt>
                <c:pt idx="2424">
                  <c:v>1527.2</c:v>
                </c:pt>
                <c:pt idx="2425">
                  <c:v>1527.2</c:v>
                </c:pt>
                <c:pt idx="2426">
                  <c:v>1527.2</c:v>
                </c:pt>
                <c:pt idx="2427">
                  <c:v>1527.2</c:v>
                </c:pt>
                <c:pt idx="2428">
                  <c:v>1527.2</c:v>
                </c:pt>
                <c:pt idx="2429">
                  <c:v>1527.2</c:v>
                </c:pt>
                <c:pt idx="2430">
                  <c:v>1527.2</c:v>
                </c:pt>
                <c:pt idx="2431">
                  <c:v>1527.2</c:v>
                </c:pt>
                <c:pt idx="2432">
                  <c:v>1527.2</c:v>
                </c:pt>
                <c:pt idx="2433">
                  <c:v>1527.2</c:v>
                </c:pt>
                <c:pt idx="2434">
                  <c:v>1527.2</c:v>
                </c:pt>
                <c:pt idx="2435">
                  <c:v>1527.2</c:v>
                </c:pt>
                <c:pt idx="2436">
                  <c:v>1527.2</c:v>
                </c:pt>
                <c:pt idx="2437">
                  <c:v>1527.2</c:v>
                </c:pt>
                <c:pt idx="2438">
                  <c:v>1527.2</c:v>
                </c:pt>
                <c:pt idx="2439">
                  <c:v>1527.2</c:v>
                </c:pt>
                <c:pt idx="2440">
                  <c:v>1527.2</c:v>
                </c:pt>
                <c:pt idx="2441">
                  <c:v>1527.2</c:v>
                </c:pt>
                <c:pt idx="2442">
                  <c:v>1527.2</c:v>
                </c:pt>
                <c:pt idx="2443">
                  <c:v>1527.2</c:v>
                </c:pt>
                <c:pt idx="2444">
                  <c:v>1527.2</c:v>
                </c:pt>
                <c:pt idx="2445">
                  <c:v>1527.2</c:v>
                </c:pt>
                <c:pt idx="2446">
                  <c:v>1527.2</c:v>
                </c:pt>
                <c:pt idx="2447">
                  <c:v>1527.2</c:v>
                </c:pt>
                <c:pt idx="2448">
                  <c:v>1527.2</c:v>
                </c:pt>
                <c:pt idx="2449">
                  <c:v>1527.2</c:v>
                </c:pt>
                <c:pt idx="2450">
                  <c:v>1527.2</c:v>
                </c:pt>
                <c:pt idx="2451">
                  <c:v>1527.2</c:v>
                </c:pt>
                <c:pt idx="2452">
                  <c:v>1527.2</c:v>
                </c:pt>
                <c:pt idx="2453">
                  <c:v>1527.2</c:v>
                </c:pt>
                <c:pt idx="2454">
                  <c:v>1527.2</c:v>
                </c:pt>
                <c:pt idx="2455">
                  <c:v>1527.2</c:v>
                </c:pt>
                <c:pt idx="2456">
                  <c:v>1527.2</c:v>
                </c:pt>
                <c:pt idx="2457">
                  <c:v>1527.2</c:v>
                </c:pt>
                <c:pt idx="2458">
                  <c:v>1527.2</c:v>
                </c:pt>
                <c:pt idx="2459">
                  <c:v>1527.2</c:v>
                </c:pt>
                <c:pt idx="2460">
                  <c:v>1527.2</c:v>
                </c:pt>
                <c:pt idx="2461">
                  <c:v>1527.2</c:v>
                </c:pt>
                <c:pt idx="2462">
                  <c:v>1527.2</c:v>
                </c:pt>
                <c:pt idx="2463">
                  <c:v>1527.2</c:v>
                </c:pt>
                <c:pt idx="2464">
                  <c:v>1527.2</c:v>
                </c:pt>
                <c:pt idx="2465">
                  <c:v>1527.2</c:v>
                </c:pt>
                <c:pt idx="2466">
                  <c:v>1527.2</c:v>
                </c:pt>
                <c:pt idx="2467">
                  <c:v>1527.2</c:v>
                </c:pt>
                <c:pt idx="2468">
                  <c:v>1527.2</c:v>
                </c:pt>
                <c:pt idx="2469">
                  <c:v>1527.2</c:v>
                </c:pt>
                <c:pt idx="2470">
                  <c:v>1527.2</c:v>
                </c:pt>
                <c:pt idx="2471">
                  <c:v>1527.2</c:v>
                </c:pt>
                <c:pt idx="2472">
                  <c:v>1527.2</c:v>
                </c:pt>
                <c:pt idx="2473">
                  <c:v>1527.2</c:v>
                </c:pt>
                <c:pt idx="2474">
                  <c:v>1527.2</c:v>
                </c:pt>
                <c:pt idx="2475">
                  <c:v>1527.2</c:v>
                </c:pt>
                <c:pt idx="2476">
                  <c:v>1527.2</c:v>
                </c:pt>
                <c:pt idx="2477">
                  <c:v>1527.2</c:v>
                </c:pt>
                <c:pt idx="2478">
                  <c:v>1527.2</c:v>
                </c:pt>
                <c:pt idx="2479">
                  <c:v>1527.2</c:v>
                </c:pt>
                <c:pt idx="2480">
                  <c:v>1527.2</c:v>
                </c:pt>
                <c:pt idx="2481">
                  <c:v>1527.2</c:v>
                </c:pt>
                <c:pt idx="2482">
                  <c:v>1527.2</c:v>
                </c:pt>
                <c:pt idx="2483">
                  <c:v>1527.2</c:v>
                </c:pt>
                <c:pt idx="2484">
                  <c:v>1527.2</c:v>
                </c:pt>
                <c:pt idx="2485">
                  <c:v>1527.2</c:v>
                </c:pt>
                <c:pt idx="2486">
                  <c:v>1527.2</c:v>
                </c:pt>
                <c:pt idx="2487">
                  <c:v>1527.2</c:v>
                </c:pt>
                <c:pt idx="2488">
                  <c:v>1527.2</c:v>
                </c:pt>
                <c:pt idx="2489">
                  <c:v>1527.2</c:v>
                </c:pt>
                <c:pt idx="2490">
                  <c:v>1527.2</c:v>
                </c:pt>
                <c:pt idx="2491">
                  <c:v>1527.2</c:v>
                </c:pt>
                <c:pt idx="2492">
                  <c:v>1527.2</c:v>
                </c:pt>
                <c:pt idx="2493">
                  <c:v>1527.2</c:v>
                </c:pt>
                <c:pt idx="2494">
                  <c:v>1527.2</c:v>
                </c:pt>
                <c:pt idx="2495">
                  <c:v>1527.2</c:v>
                </c:pt>
                <c:pt idx="2496">
                  <c:v>1527.2</c:v>
                </c:pt>
                <c:pt idx="2497">
                  <c:v>1527.2</c:v>
                </c:pt>
                <c:pt idx="2498">
                  <c:v>1527.2</c:v>
                </c:pt>
                <c:pt idx="2499">
                  <c:v>1527.2</c:v>
                </c:pt>
                <c:pt idx="2500">
                  <c:v>1527.2</c:v>
                </c:pt>
                <c:pt idx="2501">
                  <c:v>1527.2</c:v>
                </c:pt>
                <c:pt idx="2502">
                  <c:v>1527.2</c:v>
                </c:pt>
                <c:pt idx="2503">
                  <c:v>1527.2</c:v>
                </c:pt>
                <c:pt idx="2504">
                  <c:v>1527.2</c:v>
                </c:pt>
                <c:pt idx="2505">
                  <c:v>1527.2</c:v>
                </c:pt>
                <c:pt idx="2506">
                  <c:v>1527.2</c:v>
                </c:pt>
                <c:pt idx="2507">
                  <c:v>1527.2</c:v>
                </c:pt>
                <c:pt idx="2508">
                  <c:v>1527.2</c:v>
                </c:pt>
                <c:pt idx="2509">
                  <c:v>1527.2</c:v>
                </c:pt>
                <c:pt idx="2510">
                  <c:v>1527.2</c:v>
                </c:pt>
                <c:pt idx="2511">
                  <c:v>1527.2</c:v>
                </c:pt>
                <c:pt idx="2512">
                  <c:v>1527.2</c:v>
                </c:pt>
                <c:pt idx="2513">
                  <c:v>1527.2</c:v>
                </c:pt>
                <c:pt idx="2514">
                  <c:v>1527.2</c:v>
                </c:pt>
                <c:pt idx="2515">
                  <c:v>1527.2</c:v>
                </c:pt>
                <c:pt idx="2516">
                  <c:v>1527.2</c:v>
                </c:pt>
                <c:pt idx="2517">
                  <c:v>1527.2</c:v>
                </c:pt>
                <c:pt idx="2518">
                  <c:v>1527.2</c:v>
                </c:pt>
                <c:pt idx="2519">
                  <c:v>1527.2</c:v>
                </c:pt>
                <c:pt idx="2520">
                  <c:v>1527.2</c:v>
                </c:pt>
                <c:pt idx="2521">
                  <c:v>1527.2</c:v>
                </c:pt>
                <c:pt idx="2522">
                  <c:v>1527.2</c:v>
                </c:pt>
                <c:pt idx="2523">
                  <c:v>1527.2</c:v>
                </c:pt>
                <c:pt idx="2524">
                  <c:v>1527.2</c:v>
                </c:pt>
                <c:pt idx="2525">
                  <c:v>1527.2</c:v>
                </c:pt>
                <c:pt idx="2526">
                  <c:v>1527.2</c:v>
                </c:pt>
                <c:pt idx="2527">
                  <c:v>1527.2</c:v>
                </c:pt>
                <c:pt idx="2528">
                  <c:v>1527.2</c:v>
                </c:pt>
                <c:pt idx="2529">
                  <c:v>1527.2</c:v>
                </c:pt>
                <c:pt idx="2530">
                  <c:v>1527.2</c:v>
                </c:pt>
                <c:pt idx="2531">
                  <c:v>1527.2</c:v>
                </c:pt>
                <c:pt idx="2532">
                  <c:v>1527.2</c:v>
                </c:pt>
                <c:pt idx="2533">
                  <c:v>1527.2</c:v>
                </c:pt>
                <c:pt idx="2534">
                  <c:v>1527.2</c:v>
                </c:pt>
                <c:pt idx="2535">
                  <c:v>1527.2</c:v>
                </c:pt>
                <c:pt idx="2536">
                  <c:v>1527.2</c:v>
                </c:pt>
                <c:pt idx="2537">
                  <c:v>1527.2</c:v>
                </c:pt>
                <c:pt idx="2538">
                  <c:v>1527.2</c:v>
                </c:pt>
                <c:pt idx="2539">
                  <c:v>1527.2</c:v>
                </c:pt>
                <c:pt idx="2540">
                  <c:v>1527.2</c:v>
                </c:pt>
                <c:pt idx="2541">
                  <c:v>1527.2</c:v>
                </c:pt>
                <c:pt idx="2542">
                  <c:v>1527.2</c:v>
                </c:pt>
                <c:pt idx="2543">
                  <c:v>1527.2</c:v>
                </c:pt>
                <c:pt idx="2544">
                  <c:v>1527.2</c:v>
                </c:pt>
                <c:pt idx="2545">
                  <c:v>1527.2</c:v>
                </c:pt>
                <c:pt idx="2546">
                  <c:v>1527.2</c:v>
                </c:pt>
                <c:pt idx="2547">
                  <c:v>1527.2</c:v>
                </c:pt>
                <c:pt idx="2548">
                  <c:v>1527.2</c:v>
                </c:pt>
                <c:pt idx="2549">
                  <c:v>1527.2</c:v>
                </c:pt>
                <c:pt idx="2550">
                  <c:v>1527.2</c:v>
                </c:pt>
                <c:pt idx="2551">
                  <c:v>1527.2</c:v>
                </c:pt>
                <c:pt idx="2552">
                  <c:v>1527.2</c:v>
                </c:pt>
                <c:pt idx="2553">
                  <c:v>1527.2</c:v>
                </c:pt>
                <c:pt idx="2554">
                  <c:v>1527.2</c:v>
                </c:pt>
                <c:pt idx="2555">
                  <c:v>1527.2</c:v>
                </c:pt>
                <c:pt idx="2556">
                  <c:v>1527.2</c:v>
                </c:pt>
                <c:pt idx="2557">
                  <c:v>1527.2</c:v>
                </c:pt>
                <c:pt idx="2558">
                  <c:v>1527.2</c:v>
                </c:pt>
                <c:pt idx="2559">
                  <c:v>1527.2</c:v>
                </c:pt>
                <c:pt idx="2560">
                  <c:v>1527.2</c:v>
                </c:pt>
                <c:pt idx="2561">
                  <c:v>1527.2</c:v>
                </c:pt>
                <c:pt idx="2562">
                  <c:v>1527.2</c:v>
                </c:pt>
                <c:pt idx="2563">
                  <c:v>1527.2</c:v>
                </c:pt>
                <c:pt idx="2564">
                  <c:v>1527.2</c:v>
                </c:pt>
                <c:pt idx="2565">
                  <c:v>1527.2</c:v>
                </c:pt>
                <c:pt idx="2566">
                  <c:v>1527.2</c:v>
                </c:pt>
                <c:pt idx="2567">
                  <c:v>1527.2</c:v>
                </c:pt>
                <c:pt idx="2568">
                  <c:v>1527.2</c:v>
                </c:pt>
                <c:pt idx="2569">
                  <c:v>1527.2</c:v>
                </c:pt>
                <c:pt idx="2570">
                  <c:v>1527.2</c:v>
                </c:pt>
                <c:pt idx="2571">
                  <c:v>1527.2</c:v>
                </c:pt>
                <c:pt idx="2572">
                  <c:v>1527.2</c:v>
                </c:pt>
                <c:pt idx="2573">
                  <c:v>1527.2</c:v>
                </c:pt>
                <c:pt idx="2574">
                  <c:v>1527.2</c:v>
                </c:pt>
                <c:pt idx="2575">
                  <c:v>1527.2</c:v>
                </c:pt>
                <c:pt idx="2576">
                  <c:v>1527.2</c:v>
                </c:pt>
                <c:pt idx="2577">
                  <c:v>1527.2</c:v>
                </c:pt>
                <c:pt idx="2578">
                  <c:v>1527.2</c:v>
                </c:pt>
                <c:pt idx="2579">
                  <c:v>1527.2</c:v>
                </c:pt>
                <c:pt idx="2580">
                  <c:v>1527.2</c:v>
                </c:pt>
                <c:pt idx="2581">
                  <c:v>1527.2</c:v>
                </c:pt>
                <c:pt idx="2582">
                  <c:v>1527.2</c:v>
                </c:pt>
                <c:pt idx="2583">
                  <c:v>1527.2</c:v>
                </c:pt>
                <c:pt idx="2584">
                  <c:v>1527.2</c:v>
                </c:pt>
                <c:pt idx="2585">
                  <c:v>1527.2</c:v>
                </c:pt>
                <c:pt idx="2586">
                  <c:v>1527.2</c:v>
                </c:pt>
                <c:pt idx="2587">
                  <c:v>1527.2</c:v>
                </c:pt>
                <c:pt idx="2588">
                  <c:v>1527.2</c:v>
                </c:pt>
                <c:pt idx="2589">
                  <c:v>1527.2</c:v>
                </c:pt>
                <c:pt idx="2590">
                  <c:v>1527.2</c:v>
                </c:pt>
                <c:pt idx="2591">
                  <c:v>1527.2</c:v>
                </c:pt>
                <c:pt idx="2592">
                  <c:v>1527.2</c:v>
                </c:pt>
                <c:pt idx="2593">
                  <c:v>1527.2</c:v>
                </c:pt>
                <c:pt idx="2594">
                  <c:v>1527.2</c:v>
                </c:pt>
                <c:pt idx="2595">
                  <c:v>1527.2</c:v>
                </c:pt>
                <c:pt idx="2596">
                  <c:v>1527.2</c:v>
                </c:pt>
                <c:pt idx="2597">
                  <c:v>1527.2</c:v>
                </c:pt>
                <c:pt idx="2598">
                  <c:v>1527.2</c:v>
                </c:pt>
                <c:pt idx="2599">
                  <c:v>1527.2</c:v>
                </c:pt>
                <c:pt idx="2600">
                  <c:v>1527.2</c:v>
                </c:pt>
                <c:pt idx="2601">
                  <c:v>1527.2</c:v>
                </c:pt>
                <c:pt idx="2602">
                  <c:v>1527.2</c:v>
                </c:pt>
                <c:pt idx="2603">
                  <c:v>1527.2</c:v>
                </c:pt>
                <c:pt idx="2604">
                  <c:v>1527.2</c:v>
                </c:pt>
                <c:pt idx="2605">
                  <c:v>1527.2</c:v>
                </c:pt>
                <c:pt idx="2606">
                  <c:v>1527.2</c:v>
                </c:pt>
                <c:pt idx="2607">
                  <c:v>1527.2</c:v>
                </c:pt>
                <c:pt idx="2608">
                  <c:v>1527.2</c:v>
                </c:pt>
                <c:pt idx="2609">
                  <c:v>1527.2</c:v>
                </c:pt>
                <c:pt idx="2610">
                  <c:v>1527.2</c:v>
                </c:pt>
                <c:pt idx="2611">
                  <c:v>1527.2</c:v>
                </c:pt>
                <c:pt idx="2612">
                  <c:v>1527.2</c:v>
                </c:pt>
                <c:pt idx="2613">
                  <c:v>1527.2</c:v>
                </c:pt>
                <c:pt idx="2614">
                  <c:v>1527.2</c:v>
                </c:pt>
                <c:pt idx="2615">
                  <c:v>1527.2</c:v>
                </c:pt>
                <c:pt idx="2616">
                  <c:v>1527.2</c:v>
                </c:pt>
                <c:pt idx="2617">
                  <c:v>1527.2</c:v>
                </c:pt>
                <c:pt idx="2618">
                  <c:v>1527.2</c:v>
                </c:pt>
                <c:pt idx="2619">
                  <c:v>1527.2</c:v>
                </c:pt>
                <c:pt idx="2620">
                  <c:v>1527.2</c:v>
                </c:pt>
                <c:pt idx="2621">
                  <c:v>1527.2</c:v>
                </c:pt>
                <c:pt idx="2622">
                  <c:v>1527.2</c:v>
                </c:pt>
                <c:pt idx="2623">
                  <c:v>1527.2</c:v>
                </c:pt>
                <c:pt idx="2624">
                  <c:v>1527.2</c:v>
                </c:pt>
                <c:pt idx="2625">
                  <c:v>1527.2</c:v>
                </c:pt>
                <c:pt idx="2626">
                  <c:v>1527.2</c:v>
                </c:pt>
                <c:pt idx="2627">
                  <c:v>1527.2</c:v>
                </c:pt>
                <c:pt idx="2628">
                  <c:v>1527.2</c:v>
                </c:pt>
                <c:pt idx="2629">
                  <c:v>1527.2</c:v>
                </c:pt>
                <c:pt idx="2630">
                  <c:v>1527.2</c:v>
                </c:pt>
                <c:pt idx="2631">
                  <c:v>1527.2</c:v>
                </c:pt>
                <c:pt idx="2632">
                  <c:v>1527.2</c:v>
                </c:pt>
                <c:pt idx="2633">
                  <c:v>1527.2</c:v>
                </c:pt>
                <c:pt idx="2634">
                  <c:v>1527.2</c:v>
                </c:pt>
                <c:pt idx="2635">
                  <c:v>1527.2</c:v>
                </c:pt>
                <c:pt idx="2636">
                  <c:v>1527.2</c:v>
                </c:pt>
                <c:pt idx="2637">
                  <c:v>1527.2</c:v>
                </c:pt>
                <c:pt idx="2638">
                  <c:v>1527.2</c:v>
                </c:pt>
                <c:pt idx="2639">
                  <c:v>1527.2</c:v>
                </c:pt>
                <c:pt idx="2640">
                  <c:v>1527.2</c:v>
                </c:pt>
                <c:pt idx="2641">
                  <c:v>1527.2</c:v>
                </c:pt>
                <c:pt idx="2642">
                  <c:v>1527.2</c:v>
                </c:pt>
                <c:pt idx="2643">
                  <c:v>1527.2</c:v>
                </c:pt>
                <c:pt idx="2644">
                  <c:v>1527.2</c:v>
                </c:pt>
                <c:pt idx="2645">
                  <c:v>1527.2</c:v>
                </c:pt>
                <c:pt idx="2646">
                  <c:v>1527.2</c:v>
                </c:pt>
                <c:pt idx="2647">
                  <c:v>1527.2</c:v>
                </c:pt>
                <c:pt idx="2648">
                  <c:v>1527.2</c:v>
                </c:pt>
                <c:pt idx="2649">
                  <c:v>1527.2</c:v>
                </c:pt>
                <c:pt idx="2650">
                  <c:v>1527.2</c:v>
                </c:pt>
                <c:pt idx="2651">
                  <c:v>1527.2</c:v>
                </c:pt>
                <c:pt idx="2652">
                  <c:v>1527.2</c:v>
                </c:pt>
                <c:pt idx="2653">
                  <c:v>1527.2</c:v>
                </c:pt>
                <c:pt idx="2654">
                  <c:v>1527.2</c:v>
                </c:pt>
                <c:pt idx="2655">
                  <c:v>1527.2</c:v>
                </c:pt>
                <c:pt idx="2656">
                  <c:v>1527.2</c:v>
                </c:pt>
                <c:pt idx="2657">
                  <c:v>1527.2</c:v>
                </c:pt>
                <c:pt idx="2658">
                  <c:v>1527.2</c:v>
                </c:pt>
                <c:pt idx="2659">
                  <c:v>1527.2</c:v>
                </c:pt>
                <c:pt idx="2660">
                  <c:v>1527.2</c:v>
                </c:pt>
                <c:pt idx="2661">
                  <c:v>1527.2</c:v>
                </c:pt>
                <c:pt idx="2662">
                  <c:v>1527.2</c:v>
                </c:pt>
                <c:pt idx="2663">
                  <c:v>1527.2</c:v>
                </c:pt>
                <c:pt idx="2664">
                  <c:v>1527.2</c:v>
                </c:pt>
                <c:pt idx="2665">
                  <c:v>1527.2</c:v>
                </c:pt>
                <c:pt idx="2666">
                  <c:v>1527.2</c:v>
                </c:pt>
                <c:pt idx="2667">
                  <c:v>1527.2</c:v>
                </c:pt>
                <c:pt idx="2668">
                  <c:v>1527.2</c:v>
                </c:pt>
                <c:pt idx="2669">
                  <c:v>1527.2</c:v>
                </c:pt>
                <c:pt idx="2670">
                  <c:v>1527.2</c:v>
                </c:pt>
                <c:pt idx="2671">
                  <c:v>1527.2</c:v>
                </c:pt>
                <c:pt idx="2672">
                  <c:v>1527.2</c:v>
                </c:pt>
                <c:pt idx="2673">
                  <c:v>1527.2</c:v>
                </c:pt>
                <c:pt idx="2674">
                  <c:v>1527.2</c:v>
                </c:pt>
                <c:pt idx="2675">
                  <c:v>1527.2</c:v>
                </c:pt>
                <c:pt idx="2676">
                  <c:v>1527.2</c:v>
                </c:pt>
                <c:pt idx="2677">
                  <c:v>1527.2</c:v>
                </c:pt>
                <c:pt idx="2678">
                  <c:v>1527.2</c:v>
                </c:pt>
                <c:pt idx="2679">
                  <c:v>1527.2</c:v>
                </c:pt>
                <c:pt idx="2680">
                  <c:v>1527.2</c:v>
                </c:pt>
                <c:pt idx="2681">
                  <c:v>1527.2</c:v>
                </c:pt>
                <c:pt idx="2682">
                  <c:v>1527.2</c:v>
                </c:pt>
                <c:pt idx="2683">
                  <c:v>1527.2</c:v>
                </c:pt>
                <c:pt idx="2684">
                  <c:v>1527.2</c:v>
                </c:pt>
                <c:pt idx="2685">
                  <c:v>1527.2</c:v>
                </c:pt>
                <c:pt idx="2686">
                  <c:v>1527.2</c:v>
                </c:pt>
                <c:pt idx="2687">
                  <c:v>1527.2</c:v>
                </c:pt>
                <c:pt idx="2688">
                  <c:v>1527.2</c:v>
                </c:pt>
                <c:pt idx="2689">
                  <c:v>1527.2</c:v>
                </c:pt>
                <c:pt idx="2690">
                  <c:v>1527.2</c:v>
                </c:pt>
                <c:pt idx="2691">
                  <c:v>1527.2</c:v>
                </c:pt>
                <c:pt idx="2692">
                  <c:v>1527.2</c:v>
                </c:pt>
                <c:pt idx="2693">
                  <c:v>1527.2</c:v>
                </c:pt>
                <c:pt idx="2694">
                  <c:v>1527.2</c:v>
                </c:pt>
                <c:pt idx="2695">
                  <c:v>1527.2</c:v>
                </c:pt>
                <c:pt idx="2696">
                  <c:v>1527.2</c:v>
                </c:pt>
                <c:pt idx="2697">
                  <c:v>1527.2</c:v>
                </c:pt>
                <c:pt idx="2698">
                  <c:v>1527.2</c:v>
                </c:pt>
                <c:pt idx="2699">
                  <c:v>1527.2</c:v>
                </c:pt>
                <c:pt idx="2700">
                  <c:v>1527.2</c:v>
                </c:pt>
                <c:pt idx="2701">
                  <c:v>1527.2</c:v>
                </c:pt>
                <c:pt idx="2702">
                  <c:v>1527.2</c:v>
                </c:pt>
                <c:pt idx="2703">
                  <c:v>1527.2</c:v>
                </c:pt>
                <c:pt idx="2704">
                  <c:v>1527.2</c:v>
                </c:pt>
                <c:pt idx="2705">
                  <c:v>1527.2</c:v>
                </c:pt>
                <c:pt idx="2706">
                  <c:v>1527.2</c:v>
                </c:pt>
                <c:pt idx="2707">
                  <c:v>1527.2</c:v>
                </c:pt>
                <c:pt idx="2708">
                  <c:v>1527.2</c:v>
                </c:pt>
                <c:pt idx="2709">
                  <c:v>1527.2</c:v>
                </c:pt>
                <c:pt idx="2710">
                  <c:v>1527.2</c:v>
                </c:pt>
                <c:pt idx="2711">
                  <c:v>1527.2</c:v>
                </c:pt>
                <c:pt idx="2712">
                  <c:v>1527.2</c:v>
                </c:pt>
                <c:pt idx="2713">
                  <c:v>1527.2</c:v>
                </c:pt>
                <c:pt idx="2714">
                  <c:v>1527.2</c:v>
                </c:pt>
                <c:pt idx="2715">
                  <c:v>1527.2</c:v>
                </c:pt>
                <c:pt idx="2716">
                  <c:v>1527.2</c:v>
                </c:pt>
                <c:pt idx="2717">
                  <c:v>1527.2</c:v>
                </c:pt>
                <c:pt idx="2718">
                  <c:v>1527.2</c:v>
                </c:pt>
                <c:pt idx="2719">
                  <c:v>1527.2</c:v>
                </c:pt>
                <c:pt idx="2720">
                  <c:v>1527.2</c:v>
                </c:pt>
                <c:pt idx="2721">
                  <c:v>1527.2</c:v>
                </c:pt>
                <c:pt idx="2722">
                  <c:v>1527.2</c:v>
                </c:pt>
                <c:pt idx="2723">
                  <c:v>1527.2</c:v>
                </c:pt>
                <c:pt idx="2724">
                  <c:v>1527.2</c:v>
                </c:pt>
                <c:pt idx="2725">
                  <c:v>1527.2</c:v>
                </c:pt>
                <c:pt idx="2726">
                  <c:v>1527.2</c:v>
                </c:pt>
                <c:pt idx="2727">
                  <c:v>1527.2</c:v>
                </c:pt>
                <c:pt idx="2728">
                  <c:v>1527.2</c:v>
                </c:pt>
                <c:pt idx="2729">
                  <c:v>1527.2</c:v>
                </c:pt>
                <c:pt idx="2730">
                  <c:v>1527.2</c:v>
                </c:pt>
                <c:pt idx="2731">
                  <c:v>1527.2</c:v>
                </c:pt>
                <c:pt idx="2732">
                  <c:v>1527.2</c:v>
                </c:pt>
                <c:pt idx="2733">
                  <c:v>1527.2</c:v>
                </c:pt>
                <c:pt idx="2734">
                  <c:v>1527.2</c:v>
                </c:pt>
                <c:pt idx="2735">
                  <c:v>1527.2</c:v>
                </c:pt>
                <c:pt idx="2736">
                  <c:v>1527.2</c:v>
                </c:pt>
                <c:pt idx="2737">
                  <c:v>1527.2</c:v>
                </c:pt>
                <c:pt idx="2738">
                  <c:v>1527.2</c:v>
                </c:pt>
                <c:pt idx="2739">
                  <c:v>1527.2</c:v>
                </c:pt>
                <c:pt idx="2740">
                  <c:v>1527.2</c:v>
                </c:pt>
                <c:pt idx="2741">
                  <c:v>1527.2</c:v>
                </c:pt>
                <c:pt idx="2742">
                  <c:v>1527.2</c:v>
                </c:pt>
                <c:pt idx="2743">
                  <c:v>1527.2</c:v>
                </c:pt>
                <c:pt idx="2744">
                  <c:v>1527.2</c:v>
                </c:pt>
                <c:pt idx="2745">
                  <c:v>1527.2</c:v>
                </c:pt>
                <c:pt idx="2746">
                  <c:v>1527.2</c:v>
                </c:pt>
                <c:pt idx="2747">
                  <c:v>1527.2</c:v>
                </c:pt>
                <c:pt idx="2748">
                  <c:v>1527.2</c:v>
                </c:pt>
                <c:pt idx="2749">
                  <c:v>1527.2</c:v>
                </c:pt>
                <c:pt idx="2750">
                  <c:v>1527.2</c:v>
                </c:pt>
                <c:pt idx="2751">
                  <c:v>1527.2</c:v>
                </c:pt>
                <c:pt idx="2752">
                  <c:v>1527.2</c:v>
                </c:pt>
                <c:pt idx="2753">
                  <c:v>1527.2</c:v>
                </c:pt>
                <c:pt idx="2754">
                  <c:v>1527.2</c:v>
                </c:pt>
                <c:pt idx="2755">
                  <c:v>1527.2</c:v>
                </c:pt>
                <c:pt idx="2756">
                  <c:v>1527.2</c:v>
                </c:pt>
                <c:pt idx="2757">
                  <c:v>1527.2</c:v>
                </c:pt>
                <c:pt idx="2758">
                  <c:v>1527.2</c:v>
                </c:pt>
                <c:pt idx="2759">
                  <c:v>1527.2</c:v>
                </c:pt>
                <c:pt idx="2760">
                  <c:v>1527.2</c:v>
                </c:pt>
                <c:pt idx="2761">
                  <c:v>1527.2</c:v>
                </c:pt>
                <c:pt idx="2762">
                  <c:v>1527.2</c:v>
                </c:pt>
                <c:pt idx="2763">
                  <c:v>1527.2</c:v>
                </c:pt>
                <c:pt idx="2764">
                  <c:v>1527.2</c:v>
                </c:pt>
                <c:pt idx="2765">
                  <c:v>1527.2</c:v>
                </c:pt>
                <c:pt idx="2766">
                  <c:v>1527.2</c:v>
                </c:pt>
                <c:pt idx="2767">
                  <c:v>1527.2</c:v>
                </c:pt>
                <c:pt idx="2768">
                  <c:v>1527.2</c:v>
                </c:pt>
                <c:pt idx="2769">
                  <c:v>1527.2</c:v>
                </c:pt>
                <c:pt idx="2770">
                  <c:v>1527.2</c:v>
                </c:pt>
                <c:pt idx="2771">
                  <c:v>1527.2</c:v>
                </c:pt>
                <c:pt idx="2772">
                  <c:v>1527.2</c:v>
                </c:pt>
                <c:pt idx="2773">
                  <c:v>1527.2</c:v>
                </c:pt>
                <c:pt idx="2774">
                  <c:v>1527.2</c:v>
                </c:pt>
                <c:pt idx="2775">
                  <c:v>1527.2</c:v>
                </c:pt>
                <c:pt idx="2776">
                  <c:v>1527.2</c:v>
                </c:pt>
                <c:pt idx="2777">
                  <c:v>1527.2</c:v>
                </c:pt>
                <c:pt idx="2778">
                  <c:v>1527.2</c:v>
                </c:pt>
                <c:pt idx="2779">
                  <c:v>1527.2</c:v>
                </c:pt>
                <c:pt idx="2780">
                  <c:v>1527.2</c:v>
                </c:pt>
                <c:pt idx="2781">
                  <c:v>1527.2</c:v>
                </c:pt>
                <c:pt idx="2782">
                  <c:v>1527.2</c:v>
                </c:pt>
                <c:pt idx="2783">
                  <c:v>1527.2</c:v>
                </c:pt>
                <c:pt idx="2784">
                  <c:v>1527.2</c:v>
                </c:pt>
                <c:pt idx="2785">
                  <c:v>1527.2</c:v>
                </c:pt>
                <c:pt idx="2786">
                  <c:v>1527.2</c:v>
                </c:pt>
                <c:pt idx="2787">
                  <c:v>1527.2</c:v>
                </c:pt>
                <c:pt idx="2788">
                  <c:v>1527.2</c:v>
                </c:pt>
                <c:pt idx="2789">
                  <c:v>1527.2</c:v>
                </c:pt>
                <c:pt idx="2790">
                  <c:v>1527.2</c:v>
                </c:pt>
                <c:pt idx="2791">
                  <c:v>1527.2</c:v>
                </c:pt>
                <c:pt idx="2792">
                  <c:v>1527.2</c:v>
                </c:pt>
                <c:pt idx="2793">
                  <c:v>1527.2</c:v>
                </c:pt>
                <c:pt idx="2794">
                  <c:v>1527.2</c:v>
                </c:pt>
                <c:pt idx="2795">
                  <c:v>1527.2</c:v>
                </c:pt>
                <c:pt idx="2796">
                  <c:v>1527.2</c:v>
                </c:pt>
                <c:pt idx="2797">
                  <c:v>1527.2</c:v>
                </c:pt>
                <c:pt idx="2798">
                  <c:v>1527.2</c:v>
                </c:pt>
                <c:pt idx="2799">
                  <c:v>1527.2</c:v>
                </c:pt>
                <c:pt idx="2800">
                  <c:v>1527.2</c:v>
                </c:pt>
                <c:pt idx="2801">
                  <c:v>1527.2</c:v>
                </c:pt>
                <c:pt idx="2802">
                  <c:v>1527.2</c:v>
                </c:pt>
                <c:pt idx="2803">
                  <c:v>1527.2</c:v>
                </c:pt>
                <c:pt idx="2804">
                  <c:v>1527.2</c:v>
                </c:pt>
                <c:pt idx="2805">
                  <c:v>1527.2</c:v>
                </c:pt>
                <c:pt idx="2806">
                  <c:v>1527.2</c:v>
                </c:pt>
                <c:pt idx="2807">
                  <c:v>1527.2</c:v>
                </c:pt>
                <c:pt idx="2808">
                  <c:v>1527.2</c:v>
                </c:pt>
                <c:pt idx="2809">
                  <c:v>1527.2</c:v>
                </c:pt>
                <c:pt idx="2810">
                  <c:v>1527.2</c:v>
                </c:pt>
                <c:pt idx="2811">
                  <c:v>1527.2</c:v>
                </c:pt>
                <c:pt idx="2812">
                  <c:v>1527.2</c:v>
                </c:pt>
                <c:pt idx="2813">
                  <c:v>1527.2</c:v>
                </c:pt>
                <c:pt idx="2814">
                  <c:v>1527.2</c:v>
                </c:pt>
                <c:pt idx="2815">
                  <c:v>1527.2</c:v>
                </c:pt>
                <c:pt idx="2816">
                  <c:v>1527.2</c:v>
                </c:pt>
                <c:pt idx="2817">
                  <c:v>1527.2</c:v>
                </c:pt>
                <c:pt idx="2818">
                  <c:v>1527.2</c:v>
                </c:pt>
                <c:pt idx="2819">
                  <c:v>1527.2</c:v>
                </c:pt>
                <c:pt idx="2820">
                  <c:v>1527.2</c:v>
                </c:pt>
                <c:pt idx="2821">
                  <c:v>1527.2</c:v>
                </c:pt>
                <c:pt idx="2822">
                  <c:v>1527.2</c:v>
                </c:pt>
                <c:pt idx="2823">
                  <c:v>1527.2</c:v>
                </c:pt>
                <c:pt idx="2824">
                  <c:v>1527.2</c:v>
                </c:pt>
                <c:pt idx="2825">
                  <c:v>1527.2</c:v>
                </c:pt>
                <c:pt idx="2826">
                  <c:v>1527.2</c:v>
                </c:pt>
                <c:pt idx="2827">
                  <c:v>1527.2</c:v>
                </c:pt>
                <c:pt idx="2828">
                  <c:v>1527.2</c:v>
                </c:pt>
                <c:pt idx="2829">
                  <c:v>1527.2</c:v>
                </c:pt>
                <c:pt idx="2830">
                  <c:v>1527.2</c:v>
                </c:pt>
                <c:pt idx="2831">
                  <c:v>1527.2</c:v>
                </c:pt>
                <c:pt idx="2832">
                  <c:v>1527.2</c:v>
                </c:pt>
                <c:pt idx="2833">
                  <c:v>1527.2</c:v>
                </c:pt>
                <c:pt idx="2834">
                  <c:v>1527.2</c:v>
                </c:pt>
                <c:pt idx="2835">
                  <c:v>1527.2</c:v>
                </c:pt>
                <c:pt idx="2836">
                  <c:v>1527.2</c:v>
                </c:pt>
                <c:pt idx="2837">
                  <c:v>1527.2</c:v>
                </c:pt>
                <c:pt idx="2838">
                  <c:v>1527.2</c:v>
                </c:pt>
                <c:pt idx="2839">
                  <c:v>1527.2</c:v>
                </c:pt>
                <c:pt idx="2840">
                  <c:v>1527.2</c:v>
                </c:pt>
                <c:pt idx="2841">
                  <c:v>1527.2</c:v>
                </c:pt>
                <c:pt idx="2842">
                  <c:v>1527.2</c:v>
                </c:pt>
                <c:pt idx="2843">
                  <c:v>1527.2</c:v>
                </c:pt>
                <c:pt idx="2844">
                  <c:v>1527.2</c:v>
                </c:pt>
                <c:pt idx="2845">
                  <c:v>1527.2</c:v>
                </c:pt>
                <c:pt idx="2846">
                  <c:v>1527.2</c:v>
                </c:pt>
                <c:pt idx="2847">
                  <c:v>1527.2</c:v>
                </c:pt>
                <c:pt idx="2848">
                  <c:v>1527.2</c:v>
                </c:pt>
                <c:pt idx="2849">
                  <c:v>1527.2</c:v>
                </c:pt>
                <c:pt idx="2850">
                  <c:v>1527.2</c:v>
                </c:pt>
                <c:pt idx="2851">
                  <c:v>1527.2</c:v>
                </c:pt>
                <c:pt idx="2852">
                  <c:v>1527.2</c:v>
                </c:pt>
                <c:pt idx="2853">
                  <c:v>1527.2</c:v>
                </c:pt>
                <c:pt idx="2854">
                  <c:v>1527.2</c:v>
                </c:pt>
                <c:pt idx="2855">
                  <c:v>1527.2</c:v>
                </c:pt>
                <c:pt idx="2856">
                  <c:v>1527.2</c:v>
                </c:pt>
                <c:pt idx="2857">
                  <c:v>1527.2</c:v>
                </c:pt>
                <c:pt idx="2858">
                  <c:v>1527.2</c:v>
                </c:pt>
                <c:pt idx="2859">
                  <c:v>1527.2</c:v>
                </c:pt>
                <c:pt idx="2860">
                  <c:v>1527.2</c:v>
                </c:pt>
                <c:pt idx="2861">
                  <c:v>1527.2</c:v>
                </c:pt>
                <c:pt idx="2862">
                  <c:v>1527.2</c:v>
                </c:pt>
                <c:pt idx="2863">
                  <c:v>1527.2</c:v>
                </c:pt>
                <c:pt idx="2864">
                  <c:v>1527.2</c:v>
                </c:pt>
                <c:pt idx="2865">
                  <c:v>1527.2</c:v>
                </c:pt>
                <c:pt idx="2866">
                  <c:v>1527.2</c:v>
                </c:pt>
                <c:pt idx="2867">
                  <c:v>1527.2</c:v>
                </c:pt>
                <c:pt idx="2868">
                  <c:v>1527.2</c:v>
                </c:pt>
                <c:pt idx="2869">
                  <c:v>1527.2</c:v>
                </c:pt>
                <c:pt idx="2870">
                  <c:v>1527.2</c:v>
                </c:pt>
                <c:pt idx="2871">
                  <c:v>1527.2</c:v>
                </c:pt>
                <c:pt idx="2872">
                  <c:v>1527.2</c:v>
                </c:pt>
                <c:pt idx="2873">
                  <c:v>1527.2</c:v>
                </c:pt>
                <c:pt idx="2874">
                  <c:v>1527.2</c:v>
                </c:pt>
                <c:pt idx="2875">
                  <c:v>1527.2</c:v>
                </c:pt>
                <c:pt idx="2876">
                  <c:v>1527.2</c:v>
                </c:pt>
                <c:pt idx="2877">
                  <c:v>1527.2</c:v>
                </c:pt>
                <c:pt idx="2878">
                  <c:v>1527.2</c:v>
                </c:pt>
                <c:pt idx="2879">
                  <c:v>1527.2</c:v>
                </c:pt>
                <c:pt idx="2880">
                  <c:v>1527.2</c:v>
                </c:pt>
                <c:pt idx="2881">
                  <c:v>1527.2</c:v>
                </c:pt>
                <c:pt idx="2882">
                  <c:v>1527.2</c:v>
                </c:pt>
                <c:pt idx="2883">
                  <c:v>1527.2</c:v>
                </c:pt>
                <c:pt idx="2884">
                  <c:v>1527.2</c:v>
                </c:pt>
                <c:pt idx="2885">
                  <c:v>1527.2</c:v>
                </c:pt>
                <c:pt idx="2886">
                  <c:v>1527.2</c:v>
                </c:pt>
                <c:pt idx="2887">
                  <c:v>1527.2</c:v>
                </c:pt>
                <c:pt idx="2888">
                  <c:v>1527.2</c:v>
                </c:pt>
                <c:pt idx="2889">
                  <c:v>1527.2</c:v>
                </c:pt>
                <c:pt idx="2890">
                  <c:v>1527.2</c:v>
                </c:pt>
                <c:pt idx="2891">
                  <c:v>1527.2</c:v>
                </c:pt>
                <c:pt idx="2892">
                  <c:v>1527.2</c:v>
                </c:pt>
                <c:pt idx="2893">
                  <c:v>1527.2</c:v>
                </c:pt>
                <c:pt idx="2894">
                  <c:v>1527.2</c:v>
                </c:pt>
                <c:pt idx="2895">
                  <c:v>1527.2</c:v>
                </c:pt>
                <c:pt idx="2896">
                  <c:v>1527.2</c:v>
                </c:pt>
                <c:pt idx="2897">
                  <c:v>1527.2</c:v>
                </c:pt>
                <c:pt idx="2898">
                  <c:v>1527.2</c:v>
                </c:pt>
                <c:pt idx="2899">
                  <c:v>1527.2</c:v>
                </c:pt>
                <c:pt idx="2900">
                  <c:v>1527.2</c:v>
                </c:pt>
                <c:pt idx="2901">
                  <c:v>1527.2</c:v>
                </c:pt>
                <c:pt idx="2902">
                  <c:v>1527.2</c:v>
                </c:pt>
                <c:pt idx="2903">
                  <c:v>1527.2</c:v>
                </c:pt>
                <c:pt idx="2904">
                  <c:v>1527.2</c:v>
                </c:pt>
                <c:pt idx="2905">
                  <c:v>1527.2</c:v>
                </c:pt>
                <c:pt idx="2906">
                  <c:v>1527.2</c:v>
                </c:pt>
                <c:pt idx="2907">
                  <c:v>1527.2</c:v>
                </c:pt>
                <c:pt idx="2908">
                  <c:v>1527.2</c:v>
                </c:pt>
                <c:pt idx="2909">
                  <c:v>1527.2</c:v>
                </c:pt>
                <c:pt idx="2910">
                  <c:v>1527.2</c:v>
                </c:pt>
                <c:pt idx="2911">
                  <c:v>1527.2</c:v>
                </c:pt>
                <c:pt idx="2912">
                  <c:v>1527.2</c:v>
                </c:pt>
                <c:pt idx="2913">
                  <c:v>1527.2</c:v>
                </c:pt>
                <c:pt idx="2914">
                  <c:v>1527.2</c:v>
                </c:pt>
                <c:pt idx="2915">
                  <c:v>1527.2</c:v>
                </c:pt>
                <c:pt idx="2916">
                  <c:v>1527.2</c:v>
                </c:pt>
                <c:pt idx="2917">
                  <c:v>1527.2</c:v>
                </c:pt>
                <c:pt idx="2918">
                  <c:v>1527.2</c:v>
                </c:pt>
                <c:pt idx="2919">
                  <c:v>1527.2</c:v>
                </c:pt>
                <c:pt idx="2920">
                  <c:v>1527.2</c:v>
                </c:pt>
                <c:pt idx="2921">
                  <c:v>1527.2</c:v>
                </c:pt>
                <c:pt idx="2922">
                  <c:v>1527.2</c:v>
                </c:pt>
                <c:pt idx="2923">
                  <c:v>1527.2</c:v>
                </c:pt>
                <c:pt idx="2924">
                  <c:v>1527.2</c:v>
                </c:pt>
                <c:pt idx="2925">
                  <c:v>1527.2</c:v>
                </c:pt>
                <c:pt idx="2926">
                  <c:v>1527.2</c:v>
                </c:pt>
                <c:pt idx="2927">
                  <c:v>1527.2</c:v>
                </c:pt>
                <c:pt idx="2928">
                  <c:v>1527.2</c:v>
                </c:pt>
                <c:pt idx="2929">
                  <c:v>1527.2</c:v>
                </c:pt>
                <c:pt idx="2930">
                  <c:v>1527.2</c:v>
                </c:pt>
                <c:pt idx="2931">
                  <c:v>1527.2</c:v>
                </c:pt>
                <c:pt idx="2932">
                  <c:v>1527.2</c:v>
                </c:pt>
                <c:pt idx="2933">
                  <c:v>1527.2</c:v>
                </c:pt>
                <c:pt idx="2934">
                  <c:v>1527.2</c:v>
                </c:pt>
                <c:pt idx="2935">
                  <c:v>1527.2</c:v>
                </c:pt>
                <c:pt idx="2936">
                  <c:v>1527.2</c:v>
                </c:pt>
                <c:pt idx="2937">
                  <c:v>1527.2</c:v>
                </c:pt>
                <c:pt idx="2938">
                  <c:v>1527.2</c:v>
                </c:pt>
                <c:pt idx="2939">
                  <c:v>1527.2</c:v>
                </c:pt>
                <c:pt idx="2940">
                  <c:v>1527.2</c:v>
                </c:pt>
                <c:pt idx="2941">
                  <c:v>1527.2</c:v>
                </c:pt>
                <c:pt idx="2942">
                  <c:v>1527.2</c:v>
                </c:pt>
                <c:pt idx="2943">
                  <c:v>1527.2</c:v>
                </c:pt>
                <c:pt idx="2944">
                  <c:v>1527.2</c:v>
                </c:pt>
                <c:pt idx="2945">
                  <c:v>1527.2</c:v>
                </c:pt>
                <c:pt idx="2946">
                  <c:v>1527.2</c:v>
                </c:pt>
                <c:pt idx="2947">
                  <c:v>1527.2</c:v>
                </c:pt>
                <c:pt idx="2948">
                  <c:v>1527.2</c:v>
                </c:pt>
                <c:pt idx="2949">
                  <c:v>1527.2</c:v>
                </c:pt>
                <c:pt idx="2950">
                  <c:v>1527.2</c:v>
                </c:pt>
                <c:pt idx="2951">
                  <c:v>1527.2</c:v>
                </c:pt>
                <c:pt idx="2952">
                  <c:v>1527.2</c:v>
                </c:pt>
                <c:pt idx="2953">
                  <c:v>1527.2</c:v>
                </c:pt>
                <c:pt idx="2954">
                  <c:v>1527.2</c:v>
                </c:pt>
                <c:pt idx="2955">
                  <c:v>1527.2</c:v>
                </c:pt>
                <c:pt idx="2956">
                  <c:v>1527.2</c:v>
                </c:pt>
                <c:pt idx="2957">
                  <c:v>1527.2</c:v>
                </c:pt>
                <c:pt idx="2958">
                  <c:v>1527.2</c:v>
                </c:pt>
                <c:pt idx="2959">
                  <c:v>1527.2</c:v>
                </c:pt>
                <c:pt idx="2960">
                  <c:v>1527.2</c:v>
                </c:pt>
                <c:pt idx="2961">
                  <c:v>1527.2</c:v>
                </c:pt>
                <c:pt idx="2962">
                  <c:v>1527.2</c:v>
                </c:pt>
                <c:pt idx="2963">
                  <c:v>1527.2</c:v>
                </c:pt>
                <c:pt idx="2964">
                  <c:v>1527.2</c:v>
                </c:pt>
                <c:pt idx="2965">
                  <c:v>1527.2</c:v>
                </c:pt>
                <c:pt idx="2966">
                  <c:v>1527.2</c:v>
                </c:pt>
                <c:pt idx="2967">
                  <c:v>1527.2</c:v>
                </c:pt>
                <c:pt idx="2968">
                  <c:v>1527.2</c:v>
                </c:pt>
                <c:pt idx="2969">
                  <c:v>1527.2</c:v>
                </c:pt>
                <c:pt idx="2970">
                  <c:v>1527.2</c:v>
                </c:pt>
                <c:pt idx="2971">
                  <c:v>1527.2</c:v>
                </c:pt>
                <c:pt idx="2972">
                  <c:v>1527.2</c:v>
                </c:pt>
                <c:pt idx="2973">
                  <c:v>1527.2</c:v>
                </c:pt>
                <c:pt idx="2974">
                  <c:v>1527.2</c:v>
                </c:pt>
                <c:pt idx="2975">
                  <c:v>1527.2</c:v>
                </c:pt>
                <c:pt idx="2976">
                  <c:v>1527.2</c:v>
                </c:pt>
                <c:pt idx="2977">
                  <c:v>1527.2</c:v>
                </c:pt>
                <c:pt idx="2978">
                  <c:v>1527.2</c:v>
                </c:pt>
                <c:pt idx="2979">
                  <c:v>1527.2</c:v>
                </c:pt>
                <c:pt idx="2980">
                  <c:v>1527.2</c:v>
                </c:pt>
                <c:pt idx="2981">
                  <c:v>1527.2</c:v>
                </c:pt>
                <c:pt idx="2982">
                  <c:v>1527.2</c:v>
                </c:pt>
                <c:pt idx="2983">
                  <c:v>1527.2</c:v>
                </c:pt>
                <c:pt idx="2984">
                  <c:v>1527.2</c:v>
                </c:pt>
                <c:pt idx="2985">
                  <c:v>1527.2</c:v>
                </c:pt>
                <c:pt idx="2986">
                  <c:v>1527.2</c:v>
                </c:pt>
                <c:pt idx="2987">
                  <c:v>1527.2</c:v>
                </c:pt>
                <c:pt idx="2988">
                  <c:v>1527.2</c:v>
                </c:pt>
                <c:pt idx="2989">
                  <c:v>1527.2</c:v>
                </c:pt>
                <c:pt idx="2990">
                  <c:v>1527.2</c:v>
                </c:pt>
                <c:pt idx="2991">
                  <c:v>1527.2</c:v>
                </c:pt>
                <c:pt idx="2992">
                  <c:v>1527.2</c:v>
                </c:pt>
                <c:pt idx="2993">
                  <c:v>1527.2</c:v>
                </c:pt>
                <c:pt idx="2994">
                  <c:v>1527.2</c:v>
                </c:pt>
                <c:pt idx="2995">
                  <c:v>1527.2</c:v>
                </c:pt>
                <c:pt idx="2996">
                  <c:v>1527.2</c:v>
                </c:pt>
                <c:pt idx="2997">
                  <c:v>1527.2</c:v>
                </c:pt>
                <c:pt idx="2998">
                  <c:v>1527.2</c:v>
                </c:pt>
                <c:pt idx="2999">
                  <c:v>1527.2</c:v>
                </c:pt>
                <c:pt idx="3000">
                  <c:v>1527.2</c:v>
                </c:pt>
                <c:pt idx="3001">
                  <c:v>1527.2</c:v>
                </c:pt>
                <c:pt idx="3002">
                  <c:v>1527.2</c:v>
                </c:pt>
                <c:pt idx="3003">
                  <c:v>1527.2</c:v>
                </c:pt>
                <c:pt idx="3004">
                  <c:v>1527.2</c:v>
                </c:pt>
                <c:pt idx="3005">
                  <c:v>1527.2</c:v>
                </c:pt>
                <c:pt idx="3006">
                  <c:v>1527.2</c:v>
                </c:pt>
                <c:pt idx="3007">
                  <c:v>1527.2</c:v>
                </c:pt>
                <c:pt idx="3008">
                  <c:v>1527.2</c:v>
                </c:pt>
                <c:pt idx="3009">
                  <c:v>1527.2</c:v>
                </c:pt>
                <c:pt idx="3010">
                  <c:v>1527.2</c:v>
                </c:pt>
                <c:pt idx="3011">
                  <c:v>1527.2</c:v>
                </c:pt>
                <c:pt idx="3012">
                  <c:v>1527.2</c:v>
                </c:pt>
                <c:pt idx="3013">
                  <c:v>1527.2</c:v>
                </c:pt>
                <c:pt idx="3014">
                  <c:v>1527.2</c:v>
                </c:pt>
                <c:pt idx="3015">
                  <c:v>1527.2</c:v>
                </c:pt>
                <c:pt idx="3016">
                  <c:v>1527.2</c:v>
                </c:pt>
                <c:pt idx="3017">
                  <c:v>1527.2</c:v>
                </c:pt>
                <c:pt idx="3018">
                  <c:v>1527.2</c:v>
                </c:pt>
                <c:pt idx="3019">
                  <c:v>1527.2</c:v>
                </c:pt>
                <c:pt idx="3020">
                  <c:v>1527.2</c:v>
                </c:pt>
                <c:pt idx="3021">
                  <c:v>1527.2</c:v>
                </c:pt>
                <c:pt idx="3022">
                  <c:v>1527.2</c:v>
                </c:pt>
                <c:pt idx="3023">
                  <c:v>1527.2</c:v>
                </c:pt>
                <c:pt idx="3024">
                  <c:v>1527.2</c:v>
                </c:pt>
                <c:pt idx="3025">
                  <c:v>1527.2</c:v>
                </c:pt>
                <c:pt idx="3026">
                  <c:v>1527.2</c:v>
                </c:pt>
                <c:pt idx="3027">
                  <c:v>1527.2</c:v>
                </c:pt>
                <c:pt idx="3028">
                  <c:v>1527.2</c:v>
                </c:pt>
                <c:pt idx="3029">
                  <c:v>1527.2</c:v>
                </c:pt>
                <c:pt idx="3030">
                  <c:v>1527.2</c:v>
                </c:pt>
                <c:pt idx="3031">
                  <c:v>1527.2</c:v>
                </c:pt>
                <c:pt idx="3032">
                  <c:v>1527.2</c:v>
                </c:pt>
                <c:pt idx="3033">
                  <c:v>1527.2</c:v>
                </c:pt>
                <c:pt idx="3034">
                  <c:v>1527.2</c:v>
                </c:pt>
                <c:pt idx="3035">
                  <c:v>1527.2</c:v>
                </c:pt>
                <c:pt idx="3036">
                  <c:v>1527.2</c:v>
                </c:pt>
                <c:pt idx="3037">
                  <c:v>1527.2</c:v>
                </c:pt>
                <c:pt idx="3038">
                  <c:v>1527.2</c:v>
                </c:pt>
                <c:pt idx="3039">
                  <c:v>1527.2</c:v>
                </c:pt>
                <c:pt idx="3040">
                  <c:v>1527.2</c:v>
                </c:pt>
                <c:pt idx="3041">
                  <c:v>1527.2</c:v>
                </c:pt>
                <c:pt idx="3042">
                  <c:v>1527.2</c:v>
                </c:pt>
                <c:pt idx="3043">
                  <c:v>1527.2</c:v>
                </c:pt>
                <c:pt idx="3044">
                  <c:v>1527.2</c:v>
                </c:pt>
                <c:pt idx="3045">
                  <c:v>1527.2</c:v>
                </c:pt>
                <c:pt idx="3046">
                  <c:v>1527.2</c:v>
                </c:pt>
                <c:pt idx="3047">
                  <c:v>1527.2</c:v>
                </c:pt>
                <c:pt idx="3048">
                  <c:v>1527.2</c:v>
                </c:pt>
                <c:pt idx="3049">
                  <c:v>1527.2</c:v>
                </c:pt>
                <c:pt idx="3050">
                  <c:v>1527.2</c:v>
                </c:pt>
                <c:pt idx="3051">
                  <c:v>1527.2</c:v>
                </c:pt>
                <c:pt idx="3052">
                  <c:v>1527.2</c:v>
                </c:pt>
                <c:pt idx="3053">
                  <c:v>1527.2</c:v>
                </c:pt>
                <c:pt idx="3054">
                  <c:v>1527.2</c:v>
                </c:pt>
                <c:pt idx="3055">
                  <c:v>1527.2</c:v>
                </c:pt>
                <c:pt idx="3056">
                  <c:v>1527.2</c:v>
                </c:pt>
                <c:pt idx="3057">
                  <c:v>1527.2</c:v>
                </c:pt>
                <c:pt idx="3058">
                  <c:v>1527.2</c:v>
                </c:pt>
                <c:pt idx="3059">
                  <c:v>1527.2</c:v>
                </c:pt>
                <c:pt idx="3060">
                  <c:v>1527.2</c:v>
                </c:pt>
                <c:pt idx="3061">
                  <c:v>1527.2</c:v>
                </c:pt>
                <c:pt idx="3062">
                  <c:v>1527.2</c:v>
                </c:pt>
                <c:pt idx="3063">
                  <c:v>1527.2</c:v>
                </c:pt>
                <c:pt idx="3064">
                  <c:v>1527.2</c:v>
                </c:pt>
                <c:pt idx="3065">
                  <c:v>1527.2</c:v>
                </c:pt>
                <c:pt idx="3066">
                  <c:v>1527.2</c:v>
                </c:pt>
                <c:pt idx="3067">
                  <c:v>1527.2</c:v>
                </c:pt>
                <c:pt idx="3068">
                  <c:v>1527.2</c:v>
                </c:pt>
                <c:pt idx="3069">
                  <c:v>1527.2</c:v>
                </c:pt>
                <c:pt idx="3070">
                  <c:v>1527.2</c:v>
                </c:pt>
                <c:pt idx="3071">
                  <c:v>1527.2</c:v>
                </c:pt>
                <c:pt idx="3072">
                  <c:v>1527.2</c:v>
                </c:pt>
                <c:pt idx="3073">
                  <c:v>1527.2</c:v>
                </c:pt>
                <c:pt idx="3074">
                  <c:v>1527.2</c:v>
                </c:pt>
                <c:pt idx="3075">
                  <c:v>1527.2</c:v>
                </c:pt>
                <c:pt idx="3076">
                  <c:v>1527.2</c:v>
                </c:pt>
                <c:pt idx="3077">
                  <c:v>1527.2</c:v>
                </c:pt>
                <c:pt idx="3078">
                  <c:v>1527.2</c:v>
                </c:pt>
                <c:pt idx="3079">
                  <c:v>1527.2</c:v>
                </c:pt>
                <c:pt idx="3080">
                  <c:v>1527.2</c:v>
                </c:pt>
                <c:pt idx="3081">
                  <c:v>1527.2</c:v>
                </c:pt>
                <c:pt idx="3082">
                  <c:v>1527.2</c:v>
                </c:pt>
                <c:pt idx="3083">
                  <c:v>1527.2</c:v>
                </c:pt>
                <c:pt idx="3084">
                  <c:v>1527.2</c:v>
                </c:pt>
                <c:pt idx="3085">
                  <c:v>1527.2</c:v>
                </c:pt>
                <c:pt idx="3086">
                  <c:v>1527.2</c:v>
                </c:pt>
                <c:pt idx="3087">
                  <c:v>1527.2</c:v>
                </c:pt>
                <c:pt idx="3088">
                  <c:v>1527.2</c:v>
                </c:pt>
                <c:pt idx="3089">
                  <c:v>1527.2</c:v>
                </c:pt>
                <c:pt idx="3090">
                  <c:v>1527.2</c:v>
                </c:pt>
                <c:pt idx="3091">
                  <c:v>1527.2</c:v>
                </c:pt>
                <c:pt idx="3092">
                  <c:v>1527.2</c:v>
                </c:pt>
                <c:pt idx="3093">
                  <c:v>1527.2</c:v>
                </c:pt>
                <c:pt idx="3094">
                  <c:v>1527.2</c:v>
                </c:pt>
                <c:pt idx="3095">
                  <c:v>1527.2</c:v>
                </c:pt>
                <c:pt idx="3096">
                  <c:v>1527.2</c:v>
                </c:pt>
                <c:pt idx="3097">
                  <c:v>1527.2</c:v>
                </c:pt>
                <c:pt idx="3098">
                  <c:v>1527.2</c:v>
                </c:pt>
                <c:pt idx="3099">
                  <c:v>1527.2</c:v>
                </c:pt>
                <c:pt idx="3100">
                  <c:v>1527.2</c:v>
                </c:pt>
                <c:pt idx="3101">
                  <c:v>1527.2</c:v>
                </c:pt>
                <c:pt idx="3102">
                  <c:v>1527.2</c:v>
                </c:pt>
                <c:pt idx="3103">
                  <c:v>1527.2</c:v>
                </c:pt>
                <c:pt idx="3104">
                  <c:v>1527.2</c:v>
                </c:pt>
                <c:pt idx="3105">
                  <c:v>1527.2</c:v>
                </c:pt>
                <c:pt idx="3106">
                  <c:v>1527.2</c:v>
                </c:pt>
                <c:pt idx="3107">
                  <c:v>1527.2</c:v>
                </c:pt>
                <c:pt idx="3108">
                  <c:v>1527.2</c:v>
                </c:pt>
                <c:pt idx="3109">
                  <c:v>1527.2</c:v>
                </c:pt>
                <c:pt idx="3110">
                  <c:v>1527.2</c:v>
                </c:pt>
                <c:pt idx="3111">
                  <c:v>1527.2</c:v>
                </c:pt>
                <c:pt idx="3112">
                  <c:v>1527.2</c:v>
                </c:pt>
                <c:pt idx="3113">
                  <c:v>1527.2</c:v>
                </c:pt>
                <c:pt idx="3114">
                  <c:v>1527.2</c:v>
                </c:pt>
                <c:pt idx="3115">
                  <c:v>1527.2</c:v>
                </c:pt>
                <c:pt idx="3116">
                  <c:v>1527.2</c:v>
                </c:pt>
              </c:numCache>
            </c:numRef>
          </c:val>
        </c:ser>
        <c:marker val="1"/>
        <c:axId val="67166592"/>
        <c:axId val="67301376"/>
      </c:lineChart>
      <c:dateAx>
        <c:axId val="67166592"/>
        <c:scaling>
          <c:orientation val="minMax"/>
          <c:max val="40585"/>
          <c:min val="37500"/>
        </c:scaling>
        <c:axPos val="b"/>
        <c:majorGridlines/>
        <c:title>
          <c:tx>
            <c:rich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r>
                  <a:rPr lang="en-US" sz="900">
                    <a:latin typeface="Arial" pitchFamily="34" charset="0"/>
                    <a:cs typeface="Arial" pitchFamily="34" charset="0"/>
                  </a:rPr>
                  <a:t>Time (days)</a:t>
                </a:r>
              </a:p>
            </c:rich>
          </c:tx>
          <c:layout>
            <c:manualLayout>
              <c:xMode val="edge"/>
              <c:yMode val="edge"/>
              <c:x val="0.4796807184418968"/>
              <c:y val="0.94888187258099677"/>
            </c:manualLayout>
          </c:layout>
        </c:title>
        <c:numFmt formatCode="[$-409]mmm\-yy;@" sourceLinked="0"/>
        <c:tickLblPos val="nextTo"/>
        <c:txPr>
          <a:bodyPr rot="-2700000" vert="horz"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301376"/>
        <c:crosses val="autoZero"/>
        <c:auto val="1"/>
        <c:lblOffset val="100"/>
        <c:baseTimeUnit val="days"/>
        <c:majorUnit val="4"/>
        <c:majorTimeUnit val="months"/>
        <c:minorUnit val="1"/>
        <c:minorTimeUnit val="months"/>
      </c:dateAx>
      <c:valAx>
        <c:axId val="67301376"/>
        <c:scaling>
          <c:orientation val="minMax"/>
          <c:max val="1550"/>
          <c:min val="1250"/>
        </c:scaling>
        <c:axPos val="l"/>
        <c:majorGridlines/>
        <c:title>
          <c:tx>
            <c:rich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r>
                  <a:rPr lang="en-US" sz="900">
                    <a:latin typeface="Arial" pitchFamily="34" charset="0"/>
                    <a:cs typeface="Arial" pitchFamily="34" charset="0"/>
                  </a:rPr>
                  <a:t>Elevation (feet)</a:t>
                </a:r>
              </a:p>
            </c:rich>
          </c:tx>
          <c:layout>
            <c:manualLayout>
              <c:xMode val="edge"/>
              <c:yMode val="edge"/>
              <c:x val="0"/>
              <c:y val="0.30874795471783378"/>
            </c:manualLayout>
          </c:layout>
        </c:title>
        <c:numFmt formatCode="_(* #,##0_);_(* \(#,##0\);_(* &quot;-&quot;??_);_(@_)" sourceLinked="0"/>
        <c:tickLblPos val="nextTo"/>
        <c:txPr>
          <a:bodyPr rot="0" vert="horz"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166592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80020883603042559"/>
          <c:y val="0"/>
          <c:w val="0.19700134849261841"/>
          <c:h val="0.1712362441651627"/>
        </c:manualLayout>
      </c:layout>
      <c:txPr>
        <a:bodyPr/>
        <a:lstStyle/>
        <a:p>
          <a:pPr>
            <a:defRPr sz="8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l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r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5231"/>
            <a:ext cx="2972421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l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25231"/>
            <a:ext cx="2972421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2731">
              <a:defRPr sz="1200"/>
            </a:lvl1pPr>
          </a:lstStyle>
          <a:p>
            <a:pPr>
              <a:defRPr/>
            </a:pPr>
            <a:fld id="{87FB1B9D-AB6E-47AB-A20C-776DED164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l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r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6913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3409"/>
            <a:ext cx="5028579" cy="418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5231"/>
            <a:ext cx="2972421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l" defTabSz="9227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25231"/>
            <a:ext cx="2972421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2731">
              <a:defRPr sz="1200"/>
            </a:lvl1pPr>
          </a:lstStyle>
          <a:p>
            <a:pPr>
              <a:defRPr/>
            </a:pPr>
            <a:fld id="{D63F47D3-4DC8-4943-B975-5BE925EB5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iandra GD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iandra GD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iandra GD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iandra GD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iandra GD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C247-AFBF-4B7E-BA91-95ED2A5E0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D605-1844-4B63-BE8F-E8F62C8CC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2EFD7-601B-4928-AC64-868C85F8D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6835-43AD-4C71-856D-5297FF61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76BDA-81C5-4A7A-B1B2-227063A7C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A09E-4C84-463D-9494-C1642D237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BE92-2326-4C9D-B0C4-E98219492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58C9-C32B-49CE-AC09-88EEC7196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4BD8-1657-4094-A424-B628050AD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1DBE7-DA99-4C07-BF42-F99DCD43C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67417-78F3-485B-AFDD-C7DE393B5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99F22-4D1D-4527-B2F0-808683548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10000"/>
              </a:schemeClr>
            </a:gs>
            <a:gs pos="7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A8BC6D-5C43-4237-AA7F-3616525C3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Nick%20Brethorst\Documents\CE394K.3%20-%20GIS%20in%20Water%20Resources\Project\Project\Project_GWPUMP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M2.jpg"/>
          <p:cNvPicPr>
            <a:picLocks noChangeAspect="1"/>
          </p:cNvPicPr>
          <p:nvPr/>
        </p:nvPicPr>
        <p:blipFill>
          <a:blip r:embed="rId2" cstate="print"/>
          <a:srcRect l="9295" t="23639" r="7212" b="30569"/>
          <a:stretch>
            <a:fillRect/>
          </a:stretch>
        </p:blipFill>
        <p:spPr>
          <a:xfrm>
            <a:off x="208895" y="364759"/>
            <a:ext cx="8662897" cy="6152152"/>
          </a:xfrm>
          <a:prstGeom prst="rect">
            <a:avLst/>
          </a:prstGeom>
          <a:solidFill>
            <a:srgbClr val="FFFFFF">
              <a:alpha val="31000"/>
            </a:srgb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1715"/>
            <a:ext cx="7772400" cy="1858736"/>
          </a:xfrm>
          <a:solidFill>
            <a:srgbClr val="FFFFFF">
              <a:alpha val="64000"/>
            </a:srgbClr>
          </a:solidFill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ArcGIS</a:t>
            </a:r>
            <a:r>
              <a:rPr lang="en-US" dirty="0" smtClean="0">
                <a:solidFill>
                  <a:schemeClr val="tx1"/>
                </a:solidFill>
              </a:rPr>
              <a:t> Mapping of the Six Basins </a:t>
            </a:r>
            <a:r>
              <a:rPr lang="en-US" dirty="0" smtClean="0">
                <a:solidFill>
                  <a:schemeClr val="tx1"/>
                </a:solidFill>
              </a:rPr>
              <a:t>Groundwater Basin </a:t>
            </a:r>
            <a:r>
              <a:rPr lang="en-US" dirty="0" smtClean="0">
                <a:solidFill>
                  <a:schemeClr val="tx1"/>
                </a:solidFill>
              </a:rPr>
              <a:t>in Claremont, 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79676"/>
            <a:ext cx="6400800" cy="1752600"/>
          </a:xfrm>
          <a:solidFill>
            <a:srgbClr val="FFFFFF">
              <a:alpha val="67000"/>
            </a:srgbClr>
          </a:solidFill>
        </p:spPr>
        <p:txBody>
          <a:bodyPr/>
          <a:lstStyle/>
          <a:p>
            <a:r>
              <a:rPr lang="en-US" sz="2000" dirty="0" smtClean="0"/>
              <a:t>Nicholas Brethorst</a:t>
            </a:r>
          </a:p>
          <a:p>
            <a:r>
              <a:rPr lang="en-US" sz="2000" dirty="0" smtClean="0"/>
              <a:t>CE394K.3 GIS in Water Resources</a:t>
            </a:r>
          </a:p>
          <a:p>
            <a:r>
              <a:rPr lang="en-US" sz="2000" dirty="0" smtClean="0"/>
              <a:t>Dr. </a:t>
            </a:r>
            <a:r>
              <a:rPr lang="en-US" sz="2000" dirty="0" err="1" smtClean="0"/>
              <a:t>Maidment</a:t>
            </a:r>
            <a:r>
              <a:rPr lang="en-US" sz="2000" dirty="0" smtClean="0"/>
              <a:t>, Fall 2012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82739"/>
            <a:ext cx="7772400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Production Wells</a:t>
            </a:r>
          </a:p>
        </p:txBody>
      </p:sp>
      <p:pic>
        <p:nvPicPr>
          <p:cNvPr id="8" name="Picture 7" descr="Six Basins Aquifer Profile.jpg"/>
          <p:cNvPicPr/>
          <p:nvPr/>
        </p:nvPicPr>
        <p:blipFill>
          <a:blip r:embed="rId2" cstate="print"/>
          <a:srcRect b="6267"/>
          <a:stretch>
            <a:fillRect/>
          </a:stretch>
        </p:blipFill>
        <p:spPr>
          <a:xfrm>
            <a:off x="709743" y="1060261"/>
            <a:ext cx="7694022" cy="46895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4836" y="5735784"/>
            <a:ext cx="6570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Six Basins 2D Soil Profile at Monitoring Wells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56598" y="4063261"/>
            <a:ext cx="2206565" cy="682909"/>
          </a:xfrm>
        </p:spPr>
        <p:txBody>
          <a:bodyPr/>
          <a:lstStyle/>
          <a:p>
            <a:pPr marL="0">
              <a:buNone/>
            </a:pPr>
            <a:r>
              <a:rPr lang="en-US" sz="1800" dirty="0" smtClean="0"/>
              <a:t>Average Weighted Porosity = 0.27</a:t>
            </a:r>
            <a:endParaRPr lang="en-US" sz="18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609"/>
          <a:stretch>
            <a:fillRect/>
          </a:stretch>
        </p:blipFill>
        <p:spPr bwMode="auto">
          <a:xfrm>
            <a:off x="5196840" y="4898571"/>
            <a:ext cx="2899410" cy="381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82739"/>
            <a:ext cx="7772400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Storage Capacity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56771" y="1234434"/>
          <a:ext cx="7471229" cy="4549697"/>
        </p:xfrm>
        <a:graphic>
          <a:graphicData uri="http://schemas.openxmlformats.org/drawingml/2006/table">
            <a:tbl>
              <a:tblPr/>
              <a:tblGrid>
                <a:gridCol w="830967"/>
                <a:gridCol w="827977"/>
                <a:gridCol w="854879"/>
                <a:gridCol w="1104468"/>
                <a:gridCol w="848901"/>
                <a:gridCol w="974443"/>
                <a:gridCol w="1002840"/>
                <a:gridCol w="1026754"/>
              </a:tblGrid>
              <a:tr h="485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GWE</a:t>
                      </a:r>
                      <a:r>
                        <a:rPr lang="en-US" sz="1400" b="1" baseline="-250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STAT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(ft)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GWE</a:t>
                      </a:r>
                      <a:r>
                        <a:rPr lang="en-US" sz="1400" b="1" baseline="-250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PUMP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(ft)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Six Basins 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Area (ft</a:t>
                      </a:r>
                      <a:r>
                        <a:rPr lang="en-US" sz="1400" b="1" baseline="300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Weighted 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Porosity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Storage</a:t>
                      </a:r>
                      <a:r>
                        <a:rPr lang="en-US" sz="1400" b="1" baseline="-250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STAT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(AF)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Storage</a:t>
                      </a:r>
                      <a:r>
                        <a:rPr lang="en-US" sz="1400" b="1" baseline="-250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PUMP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(AF)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∆Storage</a:t>
                      </a:r>
                      <a:r>
                        <a:rPr lang="en-US" sz="1400" b="1" baseline="-250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(AF)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January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1,214.7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1,196.7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46,896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46,200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696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February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1,215.6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1,199.2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46,930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46,297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633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March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1,213.7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1,197.8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46,858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46,240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617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April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1,212.6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1,193.4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46,814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46,073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740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1,208.2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1,190.0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46,642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45,940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702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June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1,205.1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1,187.2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46,523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45,832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690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July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1,206.3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1,183.6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46,570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45,693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877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August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1,206.7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1,180.5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46,585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45,574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1,011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September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1,204.4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1,183.0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46,496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45,672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824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October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1,207.8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1,188.7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46,628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45,890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738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November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1,204.5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1,185.2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46,501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45,756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745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December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1,207.6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1,194.1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622,844,541.5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46,619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46,100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519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Total = 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560,061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551,268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8,793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 l="28446" t="27579" r="35945" b="61213"/>
          <a:stretch>
            <a:fillRect/>
          </a:stretch>
        </p:blipFill>
        <p:spPr bwMode="auto">
          <a:xfrm>
            <a:off x="1509496" y="5856701"/>
            <a:ext cx="4633232" cy="81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197614" y="6008912"/>
            <a:ext cx="1727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Storage Capacity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Equations Used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3884" y="881361"/>
            <a:ext cx="3905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Six Basins Annual Storage Capacity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43530"/>
            <a:ext cx="7772400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GWE Modeling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9238" y="899885"/>
            <a:ext cx="5562600" cy="944145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Kriging</a:t>
            </a:r>
            <a:r>
              <a:rPr lang="en-US" sz="1800" dirty="0" smtClean="0">
                <a:solidFill>
                  <a:schemeClr val="bg1"/>
                </a:solidFill>
              </a:rPr>
              <a:t> Bayesian Interpolation Tools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Static &amp; Pumping Groundwater Levels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Repeated for every month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Project_GWPUMP201001.jpg"/>
          <p:cNvPicPr>
            <a:picLocks noChangeAspect="1"/>
          </p:cNvPicPr>
          <p:nvPr/>
        </p:nvPicPr>
        <p:blipFill>
          <a:blip r:embed="rId2" cstate="print"/>
          <a:srcRect l="28045" b="48267"/>
          <a:stretch>
            <a:fillRect/>
          </a:stretch>
        </p:blipFill>
        <p:spPr>
          <a:xfrm>
            <a:off x="4528458" y="1960142"/>
            <a:ext cx="4419964" cy="4114800"/>
          </a:xfrm>
          <a:prstGeom prst="rect">
            <a:avLst/>
          </a:prstGeom>
        </p:spPr>
      </p:pic>
      <p:pic>
        <p:nvPicPr>
          <p:cNvPr id="10" name="Picture 9" descr="Project_GWSTAT201001.jpg"/>
          <p:cNvPicPr>
            <a:picLocks noChangeAspect="1"/>
          </p:cNvPicPr>
          <p:nvPr/>
        </p:nvPicPr>
        <p:blipFill>
          <a:blip r:embed="rId3" cstate="print"/>
          <a:srcRect l="25481" r="1603" b="43259"/>
          <a:stretch>
            <a:fillRect/>
          </a:stretch>
        </p:blipFill>
        <p:spPr>
          <a:xfrm>
            <a:off x="341597" y="1960142"/>
            <a:ext cx="4080510" cy="411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0524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Groundwater Modeling 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Static GWE (January 2010)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6860" y="60597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Groundwater Modeling 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Pumping GWE (January 2010)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43530"/>
            <a:ext cx="7772400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GWE Modeling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9238" y="899885"/>
            <a:ext cx="5562600" cy="944145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Kriging</a:t>
            </a:r>
            <a:r>
              <a:rPr lang="en-US" sz="1800" dirty="0" smtClean="0">
                <a:solidFill>
                  <a:schemeClr val="bg1"/>
                </a:solidFill>
              </a:rPr>
              <a:t> Bayesian Interpolation Tools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Static &amp; Pumping Groundwater Levels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Repeated for every month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0524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Groundwater Modeling 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Static GWE (July 2010)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6860" y="60597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Groundwater Modeling 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Pumping GWE (July 2010)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Project_GWSTAT201007.jpg"/>
          <p:cNvPicPr>
            <a:picLocks noChangeAspect="1"/>
          </p:cNvPicPr>
          <p:nvPr/>
        </p:nvPicPr>
        <p:blipFill>
          <a:blip r:embed="rId2" cstate="print"/>
          <a:srcRect l="25321" b="43259"/>
          <a:stretch>
            <a:fillRect/>
          </a:stretch>
        </p:blipFill>
        <p:spPr>
          <a:xfrm>
            <a:off x="337464" y="1974672"/>
            <a:ext cx="4186675" cy="4114800"/>
          </a:xfrm>
          <a:prstGeom prst="rect">
            <a:avLst/>
          </a:prstGeom>
        </p:spPr>
      </p:pic>
      <p:pic>
        <p:nvPicPr>
          <p:cNvPr id="18" name="Picture 17" descr="Project_GWPUMP201007.jpg"/>
          <p:cNvPicPr>
            <a:picLocks noChangeAspect="1"/>
          </p:cNvPicPr>
          <p:nvPr/>
        </p:nvPicPr>
        <p:blipFill>
          <a:blip r:embed="rId3" cstate="print"/>
          <a:srcRect l="28045" b="48020"/>
          <a:stretch>
            <a:fillRect/>
          </a:stretch>
        </p:blipFill>
        <p:spPr>
          <a:xfrm>
            <a:off x="4572000" y="1960158"/>
            <a:ext cx="4398917" cy="411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43530"/>
            <a:ext cx="7772400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GWE Modeling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9238" y="899885"/>
            <a:ext cx="5562600" cy="944145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Kriging</a:t>
            </a:r>
            <a:r>
              <a:rPr lang="en-US" sz="1800" dirty="0" smtClean="0">
                <a:solidFill>
                  <a:schemeClr val="bg1"/>
                </a:solidFill>
              </a:rPr>
              <a:t> Bayesian Interpolation Tools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Static &amp; Pumping Groundwater Levels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Repeated for every month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0524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Groundwater Modeling 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Static GWE (December 2010)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6860" y="60597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Groundwater Modeling 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Pumping GWE (December 2010)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Project_GWSTAT201012.jpg"/>
          <p:cNvPicPr>
            <a:picLocks noChangeAspect="1"/>
          </p:cNvPicPr>
          <p:nvPr/>
        </p:nvPicPr>
        <p:blipFill>
          <a:blip r:embed="rId2" cstate="print"/>
          <a:srcRect l="26122" b="43405"/>
          <a:stretch>
            <a:fillRect/>
          </a:stretch>
        </p:blipFill>
        <p:spPr>
          <a:xfrm>
            <a:off x="305072" y="1944909"/>
            <a:ext cx="4150816" cy="4114800"/>
          </a:xfrm>
          <a:prstGeom prst="rect">
            <a:avLst/>
          </a:prstGeom>
        </p:spPr>
      </p:pic>
      <p:pic>
        <p:nvPicPr>
          <p:cNvPr id="16" name="Picture 15" descr="Project_GWPUMP201012.jpg"/>
          <p:cNvPicPr>
            <a:picLocks noChangeAspect="1"/>
          </p:cNvPicPr>
          <p:nvPr/>
        </p:nvPicPr>
        <p:blipFill>
          <a:blip r:embed="rId3" cstate="print"/>
          <a:srcRect l="28365" b="48267"/>
          <a:stretch>
            <a:fillRect/>
          </a:stretch>
        </p:blipFill>
        <p:spPr>
          <a:xfrm>
            <a:off x="4581891" y="1916600"/>
            <a:ext cx="4400277" cy="411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11631" y="319320"/>
            <a:ext cx="8182429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GWE Modeling Results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roject_GWPUM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14450" y="1367964"/>
            <a:ext cx="6515100" cy="4876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11631" y="319320"/>
            <a:ext cx="8182429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GWE Modeling Results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163271" y="1317180"/>
            <a:ext cx="7297072" cy="918029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Greatest Static GWE Difference in Pomona Basin (Break 1)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Lowest Static GWE Difference in Upper CH Basin (Break 6)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Project_GWSTAT201007.jpg"/>
          <p:cNvPicPr>
            <a:picLocks noChangeAspect="1"/>
          </p:cNvPicPr>
          <p:nvPr/>
        </p:nvPicPr>
        <p:blipFill>
          <a:blip r:embed="rId2" cstate="print"/>
          <a:srcRect l="25321" b="43259"/>
          <a:stretch>
            <a:fillRect/>
          </a:stretch>
        </p:blipFill>
        <p:spPr>
          <a:xfrm>
            <a:off x="163271" y="2235209"/>
            <a:ext cx="2510519" cy="2467420"/>
          </a:xfrm>
          <a:prstGeom prst="rect">
            <a:avLst/>
          </a:prstGeom>
        </p:spPr>
      </p:pic>
      <p:graphicFrame>
        <p:nvGraphicFramePr>
          <p:cNvPr id="11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2909078" y="2119097"/>
          <a:ext cx="6118810" cy="4579251"/>
        </p:xfrm>
        <a:graphic>
          <a:graphicData uri="http://schemas.openxmlformats.org/drawingml/2006/table">
            <a:tbl>
              <a:tblPr/>
              <a:tblGrid>
                <a:gridCol w="491043"/>
                <a:gridCol w="491551"/>
                <a:gridCol w="430718"/>
                <a:gridCol w="481012"/>
                <a:gridCol w="430718"/>
                <a:gridCol w="481012"/>
                <a:gridCol w="430718"/>
                <a:gridCol w="481012"/>
                <a:gridCol w="430718"/>
                <a:gridCol w="481012"/>
                <a:gridCol w="430718"/>
                <a:gridCol w="411668"/>
                <a:gridCol w="646910"/>
              </a:tblGrid>
              <a:tr h="291267">
                <a:tc gridSpan="1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2010 Monthly Groundwater Elevations Difference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78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Break 1 (ft)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Break 2 (ft)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Break 3 (ft)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Break 4 (ft)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Break 5 (ft)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Break 6 (ft)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Jan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70.5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35.4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35.4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37.5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37.5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34.0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34.0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28.2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28.2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25.4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25.4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264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Feb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56.1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42.1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42.1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46.4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46.4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50.4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50.4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47.8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47.8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33.6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33.6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7.8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</a:tr>
              <a:tr h="264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Mar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55.0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24.3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24.3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32.0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32.0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33.7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33.7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264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Apr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76.3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29.8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29.8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21.8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21.8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18.3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18.3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17.8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17.8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10.3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10.3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5.9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6F"/>
                    </a:solidFill>
                  </a:tcPr>
                </a:tc>
              </a:tr>
              <a:tr h="406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94.2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7.1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7.1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E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E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16.2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</a:tr>
              <a:tr h="264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Jun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86.9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E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16.7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16.7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17.5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17.5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18.0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18.0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10.4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6.1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6F"/>
                    </a:solidFill>
                  </a:tcPr>
                </a:tc>
              </a:tr>
              <a:tr h="264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Jul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73.2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26.0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26.0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28.5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28.5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41.1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41.1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35.6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35.6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A6E"/>
                    </a:solidFill>
                  </a:tcPr>
                </a:tc>
              </a:tr>
              <a:tr h="264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Aug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50.2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35.4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35.4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40.3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40.3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50.5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50.5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43.1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43.1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29.6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29.6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A6E"/>
                    </a:solidFill>
                  </a:tcPr>
                </a:tc>
              </a:tr>
              <a:tr h="406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Sep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48.4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31.0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31.0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26.8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26.8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32.6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32.6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26.6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26.6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24.7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24.7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17.3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679"/>
                    </a:solidFill>
                  </a:tcPr>
                </a:tc>
              </a:tr>
              <a:tr h="406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72.5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56.1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56.1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54.7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54.7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53.0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53.0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39.3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39.3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34.1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34.1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22.9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</a:tr>
              <a:tr h="264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Nov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119.0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56.1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56.1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72.6</a:t>
                      </a:r>
                      <a:endParaRPr lang="en-US" sz="14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72.6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72.1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72.1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40.7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40.7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C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C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70"/>
                    </a:solidFill>
                  </a:tcPr>
                </a:tc>
              </a:tr>
              <a:tr h="278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Dec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69.6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18.1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10.5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10.5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14.4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14.4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21684" marR="21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73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856339" y="470262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Groundwater Modeling 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Static GWE (July 2010)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11631" y="319320"/>
            <a:ext cx="8182429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Summary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84085" y="2554514"/>
          <a:ext cx="6070282" cy="2304017"/>
        </p:xfrm>
        <a:graphic>
          <a:graphicData uri="http://schemas.openxmlformats.org/drawingml/2006/table">
            <a:tbl>
              <a:tblPr/>
              <a:tblGrid>
                <a:gridCol w="2216785"/>
                <a:gridCol w="3853497"/>
              </a:tblGrid>
              <a:tr h="485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Six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Basins Parameters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Value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Six Basins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Area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622,844,540.5  ft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baseline="300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Static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GWE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~1,200.0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ft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Pumping GWE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~1,190.0 ft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Storage Capacity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560,000 acre-ft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Weighted Porosity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Greatest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GWE Change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Pomona &amp; Upper Claremont Heights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Basins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667443"/>
            <a:ext cx="7772400" cy="1470025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Questions?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11631" y="319320"/>
            <a:ext cx="8182429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References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11630" y="3446676"/>
            <a:ext cx="880654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Three Valleys Municipal Water District. (2012). Six Basins Annual Report 2010.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&lt;http://www.threevalleys.com/downloads.aspx?DloadTypeID=2&gt;.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(September 23, 2012).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30" y="2510065"/>
            <a:ext cx="7808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Google Maps. (2012). Tree Huggers. &lt;www.google.com/search&gt;. (December 1, 2012).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432" y="1537172"/>
            <a:ext cx="7808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Google Maps. (2012). Delta Smelt. &lt;www.google.com/search&gt;. 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(December 1, 2012).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3644540" y="1124563"/>
            <a:ext cx="4002181" cy="5439750"/>
            <a:chOff x="1941513" y="269875"/>
            <a:chExt cx="5143500" cy="6294438"/>
          </a:xfrm>
        </p:grpSpPr>
        <p:pic>
          <p:nvPicPr>
            <p:cNvPr id="10250" name="Picture 1028" descr="C:\Documents and Settings\M&amp;Em\My Documents\TVMWD\all-projects.jp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t="1166"/>
            <a:stretch>
              <a:fillRect/>
            </a:stretch>
          </p:blipFill>
          <p:spPr bwMode="auto">
            <a:xfrm>
              <a:off x="1941513" y="269875"/>
              <a:ext cx="5143500" cy="62944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51" name="Rectangle 1029"/>
            <p:cNvSpPr>
              <a:spLocks noChangeArrowheads="1"/>
            </p:cNvSpPr>
            <p:nvPr/>
          </p:nvSpPr>
          <p:spPr bwMode="auto">
            <a:xfrm>
              <a:off x="4532313" y="350595"/>
              <a:ext cx="2247900" cy="212276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3657603" y="1136469"/>
            <a:ext cx="4002181" cy="5439750"/>
            <a:chOff x="1941513" y="269875"/>
            <a:chExt cx="5143500" cy="6294438"/>
          </a:xfrm>
        </p:grpSpPr>
        <p:pic>
          <p:nvPicPr>
            <p:cNvPr id="14" name="Picture 1028" descr="C:\Documents and Settings\M&amp;Em\My Documents\TVMWD\all-projects.jpg"/>
            <p:cNvPicPr>
              <a:picLocks noChangeAspect="1" noChangeArrowheads="1"/>
            </p:cNvPicPr>
            <p:nvPr/>
          </p:nvPicPr>
          <p:blipFill>
            <a:blip r:embed="rId2" cstate="print"/>
            <a:srcRect t="1166"/>
            <a:stretch>
              <a:fillRect/>
            </a:stretch>
          </p:blipFill>
          <p:spPr bwMode="auto">
            <a:xfrm>
              <a:off x="1941513" y="269875"/>
              <a:ext cx="5143500" cy="62944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Rectangle 1029"/>
            <p:cNvSpPr>
              <a:spLocks noChangeArrowheads="1"/>
            </p:cNvSpPr>
            <p:nvPr/>
          </p:nvSpPr>
          <p:spPr bwMode="auto">
            <a:xfrm>
              <a:off x="4532313" y="350595"/>
              <a:ext cx="2247900" cy="212276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8" name="Freeform 1033"/>
          <p:cNvSpPr>
            <a:spLocks/>
          </p:cNvSpPr>
          <p:nvPr/>
        </p:nvSpPr>
        <p:spPr bwMode="auto">
          <a:xfrm>
            <a:off x="4767945" y="2690949"/>
            <a:ext cx="1562776" cy="2919276"/>
          </a:xfrm>
          <a:custGeom>
            <a:avLst/>
            <a:gdLst>
              <a:gd name="T0" fmla="*/ 0 w 536"/>
              <a:gd name="T1" fmla="*/ 0 h 880"/>
              <a:gd name="T2" fmla="*/ 312 w 536"/>
              <a:gd name="T3" fmla="*/ 496 h 880"/>
              <a:gd name="T4" fmla="*/ 536 w 536"/>
              <a:gd name="T5" fmla="*/ 880 h 880"/>
              <a:gd name="T6" fmla="*/ 0 60000 65536"/>
              <a:gd name="T7" fmla="*/ 0 60000 65536"/>
              <a:gd name="T8" fmla="*/ 0 60000 65536"/>
              <a:gd name="T9" fmla="*/ 0 w 536"/>
              <a:gd name="T10" fmla="*/ 0 h 880"/>
              <a:gd name="T11" fmla="*/ 536 w 536"/>
              <a:gd name="T12" fmla="*/ 880 h 880"/>
              <a:gd name="connsiteX0" fmla="*/ 0 w 536"/>
              <a:gd name="connsiteY0" fmla="*/ 0 h 880"/>
              <a:gd name="connsiteX1" fmla="*/ 312 w 536"/>
              <a:gd name="connsiteY1" fmla="*/ 496 h 880"/>
              <a:gd name="connsiteX2" fmla="*/ 536 w 536"/>
              <a:gd name="connsiteY2" fmla="*/ 880 h 880"/>
              <a:gd name="connsiteX0" fmla="*/ 0 w 536"/>
              <a:gd name="connsiteY0" fmla="*/ 0 h 880"/>
              <a:gd name="connsiteX1" fmla="*/ 312 w 536"/>
              <a:gd name="connsiteY1" fmla="*/ 496 h 880"/>
              <a:gd name="connsiteX2" fmla="*/ 536 w 536"/>
              <a:gd name="connsiteY2" fmla="*/ 880 h 880"/>
              <a:gd name="connsiteX0" fmla="*/ 0 w 584"/>
              <a:gd name="connsiteY0" fmla="*/ 0 h 1432"/>
              <a:gd name="connsiteX1" fmla="*/ 360 w 584"/>
              <a:gd name="connsiteY1" fmla="*/ 1048 h 1432"/>
              <a:gd name="connsiteX2" fmla="*/ 584 w 584"/>
              <a:gd name="connsiteY2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360 w 584"/>
              <a:gd name="connsiteY2" fmla="*/ 1048 h 1432"/>
              <a:gd name="connsiteX3" fmla="*/ 584 w 584"/>
              <a:gd name="connsiteY3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360 w 584"/>
              <a:gd name="connsiteY2" fmla="*/ 1048 h 1432"/>
              <a:gd name="connsiteX3" fmla="*/ 584 w 584"/>
              <a:gd name="connsiteY3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360 w 584"/>
              <a:gd name="connsiteY3" fmla="*/ 1048 h 1432"/>
              <a:gd name="connsiteX4" fmla="*/ 584 w 584"/>
              <a:gd name="connsiteY4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360 w 584"/>
              <a:gd name="connsiteY4" fmla="*/ 1048 h 1432"/>
              <a:gd name="connsiteX5" fmla="*/ 584 w 584"/>
              <a:gd name="connsiteY5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123 w 584"/>
              <a:gd name="connsiteY4" fmla="*/ 623 h 1432"/>
              <a:gd name="connsiteX5" fmla="*/ 360 w 584"/>
              <a:gd name="connsiteY5" fmla="*/ 1048 h 1432"/>
              <a:gd name="connsiteX6" fmla="*/ 584 w 584"/>
              <a:gd name="connsiteY6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123 w 584"/>
              <a:gd name="connsiteY4" fmla="*/ 623 h 1432"/>
              <a:gd name="connsiteX5" fmla="*/ 360 w 584"/>
              <a:gd name="connsiteY5" fmla="*/ 1048 h 1432"/>
              <a:gd name="connsiteX6" fmla="*/ 584 w 584"/>
              <a:gd name="connsiteY6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123 w 584"/>
              <a:gd name="connsiteY4" fmla="*/ 623 h 1432"/>
              <a:gd name="connsiteX5" fmla="*/ 216 w 584"/>
              <a:gd name="connsiteY5" fmla="*/ 794 h 1432"/>
              <a:gd name="connsiteX6" fmla="*/ 360 w 584"/>
              <a:gd name="connsiteY6" fmla="*/ 1048 h 1432"/>
              <a:gd name="connsiteX7" fmla="*/ 584 w 584"/>
              <a:gd name="connsiteY7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123 w 584"/>
              <a:gd name="connsiteY4" fmla="*/ 623 h 1432"/>
              <a:gd name="connsiteX5" fmla="*/ 216 w 584"/>
              <a:gd name="connsiteY5" fmla="*/ 794 h 1432"/>
              <a:gd name="connsiteX6" fmla="*/ 360 w 584"/>
              <a:gd name="connsiteY6" fmla="*/ 1048 h 1432"/>
              <a:gd name="connsiteX7" fmla="*/ 584 w 584"/>
              <a:gd name="connsiteY7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123 w 584"/>
              <a:gd name="connsiteY4" fmla="*/ 623 h 1432"/>
              <a:gd name="connsiteX5" fmla="*/ 216 w 584"/>
              <a:gd name="connsiteY5" fmla="*/ 794 h 1432"/>
              <a:gd name="connsiteX6" fmla="*/ 360 w 584"/>
              <a:gd name="connsiteY6" fmla="*/ 1048 h 1432"/>
              <a:gd name="connsiteX7" fmla="*/ 584 w 584"/>
              <a:gd name="connsiteY7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123 w 584"/>
              <a:gd name="connsiteY4" fmla="*/ 623 h 1432"/>
              <a:gd name="connsiteX5" fmla="*/ 165 w 584"/>
              <a:gd name="connsiteY5" fmla="*/ 671 h 1432"/>
              <a:gd name="connsiteX6" fmla="*/ 216 w 584"/>
              <a:gd name="connsiteY6" fmla="*/ 794 h 1432"/>
              <a:gd name="connsiteX7" fmla="*/ 360 w 584"/>
              <a:gd name="connsiteY7" fmla="*/ 1048 h 1432"/>
              <a:gd name="connsiteX8" fmla="*/ 584 w 584"/>
              <a:gd name="connsiteY8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123 w 584"/>
              <a:gd name="connsiteY4" fmla="*/ 623 h 1432"/>
              <a:gd name="connsiteX5" fmla="*/ 165 w 584"/>
              <a:gd name="connsiteY5" fmla="*/ 671 h 1432"/>
              <a:gd name="connsiteX6" fmla="*/ 216 w 584"/>
              <a:gd name="connsiteY6" fmla="*/ 842 h 1432"/>
              <a:gd name="connsiteX7" fmla="*/ 360 w 584"/>
              <a:gd name="connsiteY7" fmla="*/ 1048 h 1432"/>
              <a:gd name="connsiteX8" fmla="*/ 584 w 584"/>
              <a:gd name="connsiteY8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123 w 584"/>
              <a:gd name="connsiteY4" fmla="*/ 623 h 1432"/>
              <a:gd name="connsiteX5" fmla="*/ 165 w 584"/>
              <a:gd name="connsiteY5" fmla="*/ 671 h 1432"/>
              <a:gd name="connsiteX6" fmla="*/ 216 w 584"/>
              <a:gd name="connsiteY6" fmla="*/ 842 h 1432"/>
              <a:gd name="connsiteX7" fmla="*/ 360 w 584"/>
              <a:gd name="connsiteY7" fmla="*/ 1048 h 1432"/>
              <a:gd name="connsiteX8" fmla="*/ 366 w 584"/>
              <a:gd name="connsiteY8" fmla="*/ 1001 h 1432"/>
              <a:gd name="connsiteX9" fmla="*/ 584 w 584"/>
              <a:gd name="connsiteY9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123 w 584"/>
              <a:gd name="connsiteY4" fmla="*/ 623 h 1432"/>
              <a:gd name="connsiteX5" fmla="*/ 165 w 584"/>
              <a:gd name="connsiteY5" fmla="*/ 671 h 1432"/>
              <a:gd name="connsiteX6" fmla="*/ 216 w 584"/>
              <a:gd name="connsiteY6" fmla="*/ 842 h 1432"/>
              <a:gd name="connsiteX7" fmla="*/ 360 w 584"/>
              <a:gd name="connsiteY7" fmla="*/ 1048 h 1432"/>
              <a:gd name="connsiteX8" fmla="*/ 584 w 584"/>
              <a:gd name="connsiteY8" fmla="*/ 1432 h 1432"/>
              <a:gd name="connsiteX0" fmla="*/ 0 w 584"/>
              <a:gd name="connsiteY0" fmla="*/ 0 h 1432"/>
              <a:gd name="connsiteX1" fmla="*/ 90 w 584"/>
              <a:gd name="connsiteY1" fmla="*/ 338 h 1432"/>
              <a:gd name="connsiteX2" fmla="*/ 48 w 584"/>
              <a:gd name="connsiteY2" fmla="*/ 416 h 1432"/>
              <a:gd name="connsiteX3" fmla="*/ 54 w 584"/>
              <a:gd name="connsiteY3" fmla="*/ 566 h 1432"/>
              <a:gd name="connsiteX4" fmla="*/ 123 w 584"/>
              <a:gd name="connsiteY4" fmla="*/ 623 h 1432"/>
              <a:gd name="connsiteX5" fmla="*/ 165 w 584"/>
              <a:gd name="connsiteY5" fmla="*/ 671 h 1432"/>
              <a:gd name="connsiteX6" fmla="*/ 216 w 584"/>
              <a:gd name="connsiteY6" fmla="*/ 842 h 1432"/>
              <a:gd name="connsiteX7" fmla="*/ 360 w 584"/>
              <a:gd name="connsiteY7" fmla="*/ 1000 h 1432"/>
              <a:gd name="connsiteX8" fmla="*/ 584 w 584"/>
              <a:gd name="connsiteY8" fmla="*/ 1432 h 1432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1400 w 1400"/>
              <a:gd name="connsiteY8" fmla="*/ 2128 h 2128"/>
              <a:gd name="connsiteX0" fmla="*/ 0 w 1493"/>
              <a:gd name="connsiteY0" fmla="*/ 0 h 2221"/>
              <a:gd name="connsiteX1" fmla="*/ 90 w 1493"/>
              <a:gd name="connsiteY1" fmla="*/ 338 h 2221"/>
              <a:gd name="connsiteX2" fmla="*/ 48 w 1493"/>
              <a:gd name="connsiteY2" fmla="*/ 416 h 2221"/>
              <a:gd name="connsiteX3" fmla="*/ 54 w 1493"/>
              <a:gd name="connsiteY3" fmla="*/ 566 h 2221"/>
              <a:gd name="connsiteX4" fmla="*/ 123 w 1493"/>
              <a:gd name="connsiteY4" fmla="*/ 623 h 2221"/>
              <a:gd name="connsiteX5" fmla="*/ 165 w 1493"/>
              <a:gd name="connsiteY5" fmla="*/ 671 h 2221"/>
              <a:gd name="connsiteX6" fmla="*/ 216 w 1493"/>
              <a:gd name="connsiteY6" fmla="*/ 842 h 2221"/>
              <a:gd name="connsiteX7" fmla="*/ 360 w 1493"/>
              <a:gd name="connsiteY7" fmla="*/ 1000 h 2221"/>
              <a:gd name="connsiteX8" fmla="*/ 1320 w 1493"/>
              <a:gd name="connsiteY8" fmla="*/ 2033 h 2221"/>
              <a:gd name="connsiteX9" fmla="*/ 1400 w 1493"/>
              <a:gd name="connsiteY9" fmla="*/ 2128 h 2221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1320 w 1400"/>
              <a:gd name="connsiteY8" fmla="*/ 2033 h 2128"/>
              <a:gd name="connsiteX9" fmla="*/ 1400 w 1400"/>
              <a:gd name="connsiteY9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1320 w 1400"/>
              <a:gd name="connsiteY9" fmla="*/ 2033 h 2128"/>
              <a:gd name="connsiteX10" fmla="*/ 1400 w 1400"/>
              <a:gd name="connsiteY10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615 w 1400"/>
              <a:gd name="connsiteY9" fmla="*/ 1325 h 2128"/>
              <a:gd name="connsiteX10" fmla="*/ 1320 w 1400"/>
              <a:gd name="connsiteY10" fmla="*/ 2033 h 2128"/>
              <a:gd name="connsiteX11" fmla="*/ 1400 w 1400"/>
              <a:gd name="connsiteY11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615 w 1400"/>
              <a:gd name="connsiteY9" fmla="*/ 1325 h 2128"/>
              <a:gd name="connsiteX10" fmla="*/ 618 w 1400"/>
              <a:gd name="connsiteY10" fmla="*/ 1504 h 2128"/>
              <a:gd name="connsiteX11" fmla="*/ 1320 w 1400"/>
              <a:gd name="connsiteY11" fmla="*/ 2033 h 2128"/>
              <a:gd name="connsiteX12" fmla="*/ 1400 w 1400"/>
              <a:gd name="connsiteY12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615 w 1400"/>
              <a:gd name="connsiteY9" fmla="*/ 1325 h 2128"/>
              <a:gd name="connsiteX10" fmla="*/ 546 w 1400"/>
              <a:gd name="connsiteY10" fmla="*/ 1328 h 2128"/>
              <a:gd name="connsiteX11" fmla="*/ 618 w 1400"/>
              <a:gd name="connsiteY11" fmla="*/ 1504 h 2128"/>
              <a:gd name="connsiteX12" fmla="*/ 1320 w 1400"/>
              <a:gd name="connsiteY12" fmla="*/ 2033 h 2128"/>
              <a:gd name="connsiteX13" fmla="*/ 1400 w 1400"/>
              <a:gd name="connsiteY13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615 w 1400"/>
              <a:gd name="connsiteY9" fmla="*/ 1325 h 2128"/>
              <a:gd name="connsiteX10" fmla="*/ 546 w 1400"/>
              <a:gd name="connsiteY10" fmla="*/ 1328 h 2128"/>
              <a:gd name="connsiteX11" fmla="*/ 618 w 1400"/>
              <a:gd name="connsiteY11" fmla="*/ 1504 h 2128"/>
              <a:gd name="connsiteX12" fmla="*/ 1320 w 1400"/>
              <a:gd name="connsiteY12" fmla="*/ 2033 h 2128"/>
              <a:gd name="connsiteX13" fmla="*/ 1400 w 1400"/>
              <a:gd name="connsiteY13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615 w 1400"/>
              <a:gd name="connsiteY9" fmla="*/ 1325 h 2128"/>
              <a:gd name="connsiteX10" fmla="*/ 546 w 1400"/>
              <a:gd name="connsiteY10" fmla="*/ 1328 h 2128"/>
              <a:gd name="connsiteX11" fmla="*/ 618 w 1400"/>
              <a:gd name="connsiteY11" fmla="*/ 1504 h 2128"/>
              <a:gd name="connsiteX12" fmla="*/ 1320 w 1400"/>
              <a:gd name="connsiteY12" fmla="*/ 2033 h 2128"/>
              <a:gd name="connsiteX13" fmla="*/ 1400 w 1400"/>
              <a:gd name="connsiteY13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546 w 1400"/>
              <a:gd name="connsiteY9" fmla="*/ 1328 h 2128"/>
              <a:gd name="connsiteX10" fmla="*/ 618 w 1400"/>
              <a:gd name="connsiteY10" fmla="*/ 1504 h 2128"/>
              <a:gd name="connsiteX11" fmla="*/ 1320 w 1400"/>
              <a:gd name="connsiteY11" fmla="*/ 2033 h 2128"/>
              <a:gd name="connsiteX12" fmla="*/ 1400 w 1400"/>
              <a:gd name="connsiteY12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546 w 1400"/>
              <a:gd name="connsiteY9" fmla="*/ 1328 h 2128"/>
              <a:gd name="connsiteX10" fmla="*/ 618 w 1400"/>
              <a:gd name="connsiteY10" fmla="*/ 1504 h 2128"/>
              <a:gd name="connsiteX11" fmla="*/ 735 w 1400"/>
              <a:gd name="connsiteY11" fmla="*/ 1598 h 2128"/>
              <a:gd name="connsiteX12" fmla="*/ 1320 w 1400"/>
              <a:gd name="connsiteY12" fmla="*/ 2033 h 2128"/>
              <a:gd name="connsiteX13" fmla="*/ 1400 w 1400"/>
              <a:gd name="connsiteY13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546 w 1400"/>
              <a:gd name="connsiteY9" fmla="*/ 1328 h 2128"/>
              <a:gd name="connsiteX10" fmla="*/ 618 w 1400"/>
              <a:gd name="connsiteY10" fmla="*/ 1504 h 2128"/>
              <a:gd name="connsiteX11" fmla="*/ 735 w 1400"/>
              <a:gd name="connsiteY11" fmla="*/ 1646 h 2128"/>
              <a:gd name="connsiteX12" fmla="*/ 1320 w 1400"/>
              <a:gd name="connsiteY12" fmla="*/ 2033 h 2128"/>
              <a:gd name="connsiteX13" fmla="*/ 1400 w 1400"/>
              <a:gd name="connsiteY13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546 w 1400"/>
              <a:gd name="connsiteY9" fmla="*/ 1328 h 2128"/>
              <a:gd name="connsiteX10" fmla="*/ 618 w 1400"/>
              <a:gd name="connsiteY10" fmla="*/ 1504 h 2128"/>
              <a:gd name="connsiteX11" fmla="*/ 735 w 1400"/>
              <a:gd name="connsiteY11" fmla="*/ 1646 h 2128"/>
              <a:gd name="connsiteX12" fmla="*/ 873 w 1400"/>
              <a:gd name="connsiteY12" fmla="*/ 1700 h 2128"/>
              <a:gd name="connsiteX13" fmla="*/ 1320 w 1400"/>
              <a:gd name="connsiteY13" fmla="*/ 2033 h 2128"/>
              <a:gd name="connsiteX14" fmla="*/ 1400 w 1400"/>
              <a:gd name="connsiteY14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546 w 1400"/>
              <a:gd name="connsiteY9" fmla="*/ 1328 h 2128"/>
              <a:gd name="connsiteX10" fmla="*/ 618 w 1400"/>
              <a:gd name="connsiteY10" fmla="*/ 1504 h 2128"/>
              <a:gd name="connsiteX11" fmla="*/ 735 w 1400"/>
              <a:gd name="connsiteY11" fmla="*/ 1646 h 2128"/>
              <a:gd name="connsiteX12" fmla="*/ 873 w 1400"/>
              <a:gd name="connsiteY12" fmla="*/ 1700 h 2128"/>
              <a:gd name="connsiteX13" fmla="*/ 1320 w 1400"/>
              <a:gd name="connsiteY13" fmla="*/ 2033 h 2128"/>
              <a:gd name="connsiteX14" fmla="*/ 1400 w 1400"/>
              <a:gd name="connsiteY14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546 w 1400"/>
              <a:gd name="connsiteY9" fmla="*/ 1328 h 2128"/>
              <a:gd name="connsiteX10" fmla="*/ 618 w 1400"/>
              <a:gd name="connsiteY10" fmla="*/ 1504 h 2128"/>
              <a:gd name="connsiteX11" fmla="*/ 735 w 1400"/>
              <a:gd name="connsiteY11" fmla="*/ 1646 h 2128"/>
              <a:gd name="connsiteX12" fmla="*/ 873 w 1400"/>
              <a:gd name="connsiteY12" fmla="*/ 1700 h 2128"/>
              <a:gd name="connsiteX13" fmla="*/ 1149 w 1400"/>
              <a:gd name="connsiteY13" fmla="*/ 1859 h 2128"/>
              <a:gd name="connsiteX14" fmla="*/ 1320 w 1400"/>
              <a:gd name="connsiteY14" fmla="*/ 2033 h 2128"/>
              <a:gd name="connsiteX15" fmla="*/ 1400 w 1400"/>
              <a:gd name="connsiteY15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546 w 1400"/>
              <a:gd name="connsiteY9" fmla="*/ 1328 h 2128"/>
              <a:gd name="connsiteX10" fmla="*/ 618 w 1400"/>
              <a:gd name="connsiteY10" fmla="*/ 1504 h 2128"/>
              <a:gd name="connsiteX11" fmla="*/ 735 w 1400"/>
              <a:gd name="connsiteY11" fmla="*/ 1646 h 2128"/>
              <a:gd name="connsiteX12" fmla="*/ 873 w 1400"/>
              <a:gd name="connsiteY12" fmla="*/ 1700 h 2128"/>
              <a:gd name="connsiteX13" fmla="*/ 1149 w 1400"/>
              <a:gd name="connsiteY13" fmla="*/ 1859 h 2128"/>
              <a:gd name="connsiteX14" fmla="*/ 1275 w 1400"/>
              <a:gd name="connsiteY14" fmla="*/ 1883 h 2128"/>
              <a:gd name="connsiteX15" fmla="*/ 1320 w 1400"/>
              <a:gd name="connsiteY15" fmla="*/ 2033 h 2128"/>
              <a:gd name="connsiteX16" fmla="*/ 1400 w 1400"/>
              <a:gd name="connsiteY16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546 w 1400"/>
              <a:gd name="connsiteY9" fmla="*/ 1328 h 2128"/>
              <a:gd name="connsiteX10" fmla="*/ 618 w 1400"/>
              <a:gd name="connsiteY10" fmla="*/ 1504 h 2128"/>
              <a:gd name="connsiteX11" fmla="*/ 735 w 1400"/>
              <a:gd name="connsiteY11" fmla="*/ 1646 h 2128"/>
              <a:gd name="connsiteX12" fmla="*/ 873 w 1400"/>
              <a:gd name="connsiteY12" fmla="*/ 1700 h 2128"/>
              <a:gd name="connsiteX13" fmla="*/ 1149 w 1400"/>
              <a:gd name="connsiteY13" fmla="*/ 1859 h 2128"/>
              <a:gd name="connsiteX14" fmla="*/ 1275 w 1400"/>
              <a:gd name="connsiteY14" fmla="*/ 1883 h 2128"/>
              <a:gd name="connsiteX15" fmla="*/ 1320 w 1400"/>
              <a:gd name="connsiteY15" fmla="*/ 1985 h 2128"/>
              <a:gd name="connsiteX16" fmla="*/ 1400 w 1400"/>
              <a:gd name="connsiteY16" fmla="*/ 2128 h 2128"/>
              <a:gd name="connsiteX0" fmla="*/ 0 w 1400"/>
              <a:gd name="connsiteY0" fmla="*/ 0 h 2128"/>
              <a:gd name="connsiteX1" fmla="*/ 90 w 1400"/>
              <a:gd name="connsiteY1" fmla="*/ 338 h 2128"/>
              <a:gd name="connsiteX2" fmla="*/ 48 w 1400"/>
              <a:gd name="connsiteY2" fmla="*/ 416 h 2128"/>
              <a:gd name="connsiteX3" fmla="*/ 54 w 1400"/>
              <a:gd name="connsiteY3" fmla="*/ 566 h 2128"/>
              <a:gd name="connsiteX4" fmla="*/ 123 w 1400"/>
              <a:gd name="connsiteY4" fmla="*/ 623 h 2128"/>
              <a:gd name="connsiteX5" fmla="*/ 165 w 1400"/>
              <a:gd name="connsiteY5" fmla="*/ 671 h 2128"/>
              <a:gd name="connsiteX6" fmla="*/ 216 w 1400"/>
              <a:gd name="connsiteY6" fmla="*/ 842 h 2128"/>
              <a:gd name="connsiteX7" fmla="*/ 360 w 1400"/>
              <a:gd name="connsiteY7" fmla="*/ 1000 h 2128"/>
              <a:gd name="connsiteX8" fmla="*/ 495 w 1400"/>
              <a:gd name="connsiteY8" fmla="*/ 1211 h 2128"/>
              <a:gd name="connsiteX9" fmla="*/ 546 w 1400"/>
              <a:gd name="connsiteY9" fmla="*/ 1328 h 2128"/>
              <a:gd name="connsiteX10" fmla="*/ 618 w 1400"/>
              <a:gd name="connsiteY10" fmla="*/ 1504 h 2128"/>
              <a:gd name="connsiteX11" fmla="*/ 735 w 1400"/>
              <a:gd name="connsiteY11" fmla="*/ 1646 h 2128"/>
              <a:gd name="connsiteX12" fmla="*/ 873 w 1400"/>
              <a:gd name="connsiteY12" fmla="*/ 1700 h 2128"/>
              <a:gd name="connsiteX13" fmla="*/ 1149 w 1400"/>
              <a:gd name="connsiteY13" fmla="*/ 1859 h 2128"/>
              <a:gd name="connsiteX14" fmla="*/ 1323 w 1400"/>
              <a:gd name="connsiteY14" fmla="*/ 1883 h 2128"/>
              <a:gd name="connsiteX15" fmla="*/ 1320 w 1400"/>
              <a:gd name="connsiteY15" fmla="*/ 1985 h 2128"/>
              <a:gd name="connsiteX16" fmla="*/ 1400 w 1400"/>
              <a:gd name="connsiteY16" fmla="*/ 2128 h 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0" h="2128">
                <a:moveTo>
                  <a:pt x="0" y="0"/>
                </a:moveTo>
                <a:cubicBezTo>
                  <a:pt x="30" y="113"/>
                  <a:pt x="60" y="225"/>
                  <a:pt x="90" y="338"/>
                </a:cubicBezTo>
                <a:lnTo>
                  <a:pt x="48" y="416"/>
                </a:lnTo>
                <a:lnTo>
                  <a:pt x="54" y="566"/>
                </a:lnTo>
                <a:lnTo>
                  <a:pt x="123" y="623"/>
                </a:lnTo>
                <a:lnTo>
                  <a:pt x="165" y="671"/>
                </a:lnTo>
                <a:lnTo>
                  <a:pt x="216" y="842"/>
                </a:lnTo>
                <a:lnTo>
                  <a:pt x="360" y="1000"/>
                </a:lnTo>
                <a:lnTo>
                  <a:pt x="495" y="1211"/>
                </a:lnTo>
                <a:lnTo>
                  <a:pt x="546" y="1328"/>
                </a:lnTo>
                <a:cubicBezTo>
                  <a:pt x="570" y="1387"/>
                  <a:pt x="594" y="1445"/>
                  <a:pt x="618" y="1504"/>
                </a:cubicBezTo>
                <a:lnTo>
                  <a:pt x="735" y="1646"/>
                </a:lnTo>
                <a:lnTo>
                  <a:pt x="873" y="1700"/>
                </a:lnTo>
                <a:cubicBezTo>
                  <a:pt x="950" y="1748"/>
                  <a:pt x="1075" y="1804"/>
                  <a:pt x="1149" y="1859"/>
                </a:cubicBezTo>
                <a:cubicBezTo>
                  <a:pt x="1208" y="1897"/>
                  <a:pt x="1295" y="1862"/>
                  <a:pt x="1323" y="1883"/>
                </a:cubicBezTo>
                <a:cubicBezTo>
                  <a:pt x="1352" y="1904"/>
                  <a:pt x="1291" y="1952"/>
                  <a:pt x="1320" y="1985"/>
                </a:cubicBezTo>
                <a:lnTo>
                  <a:pt x="1400" y="2128"/>
                </a:lnTo>
              </a:path>
            </a:pathLst>
          </a:custGeom>
          <a:noFill/>
          <a:ln w="50800">
            <a:solidFill>
              <a:schemeClr val="accent1"/>
            </a:solidFill>
            <a:round/>
            <a:headEnd type="oval" w="med" len="med"/>
            <a:tailEnd type="stealth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Freeform 1037"/>
          <p:cNvSpPr>
            <a:spLocks/>
          </p:cNvSpPr>
          <p:nvPr/>
        </p:nvSpPr>
        <p:spPr bwMode="auto">
          <a:xfrm>
            <a:off x="6160902" y="5246660"/>
            <a:ext cx="1047485" cy="363565"/>
          </a:xfrm>
          <a:custGeom>
            <a:avLst/>
            <a:gdLst>
              <a:gd name="T0" fmla="*/ 2147483647 w 848"/>
              <a:gd name="T1" fmla="*/ 0 h 265"/>
              <a:gd name="T2" fmla="*/ 2147483647 w 848"/>
              <a:gd name="T3" fmla="*/ 2147483647 h 265"/>
              <a:gd name="T4" fmla="*/ 2147483647 w 848"/>
              <a:gd name="T5" fmla="*/ 2147483647 h 265"/>
              <a:gd name="T6" fmla="*/ 2147483647 w 848"/>
              <a:gd name="T7" fmla="*/ 2147483647 h 265"/>
              <a:gd name="T8" fmla="*/ 2147483647 w 848"/>
              <a:gd name="T9" fmla="*/ 2147483647 h 265"/>
              <a:gd name="T10" fmla="*/ 2147483647 w 848"/>
              <a:gd name="T11" fmla="*/ 2147483647 h 265"/>
              <a:gd name="T12" fmla="*/ 0 w 848"/>
              <a:gd name="T13" fmla="*/ 2147483647 h 2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8"/>
              <a:gd name="T22" fmla="*/ 0 h 265"/>
              <a:gd name="T23" fmla="*/ 848 w 848"/>
              <a:gd name="T24" fmla="*/ 265 h 2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8" h="265">
                <a:moveTo>
                  <a:pt x="848" y="0"/>
                </a:moveTo>
                <a:cubicBezTo>
                  <a:pt x="821" y="15"/>
                  <a:pt x="735" y="73"/>
                  <a:pt x="684" y="88"/>
                </a:cubicBezTo>
                <a:cubicBezTo>
                  <a:pt x="633" y="103"/>
                  <a:pt x="574" y="77"/>
                  <a:pt x="544" y="92"/>
                </a:cubicBezTo>
                <a:cubicBezTo>
                  <a:pt x="514" y="107"/>
                  <a:pt x="528" y="152"/>
                  <a:pt x="504" y="180"/>
                </a:cubicBezTo>
                <a:cubicBezTo>
                  <a:pt x="480" y="208"/>
                  <a:pt x="456" y="265"/>
                  <a:pt x="400" y="260"/>
                </a:cubicBezTo>
                <a:cubicBezTo>
                  <a:pt x="344" y="255"/>
                  <a:pt x="235" y="159"/>
                  <a:pt x="168" y="152"/>
                </a:cubicBezTo>
                <a:cubicBezTo>
                  <a:pt x="101" y="145"/>
                  <a:pt x="35" y="206"/>
                  <a:pt x="0" y="220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  <a:headEnd type="oval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AutoShape 1040"/>
          <p:cNvSpPr>
            <a:spLocks noChangeArrowheads="1"/>
          </p:cNvSpPr>
          <p:nvPr/>
        </p:nvSpPr>
        <p:spPr bwMode="auto">
          <a:xfrm>
            <a:off x="2570732" y="4966856"/>
            <a:ext cx="2599645" cy="1286737"/>
          </a:xfrm>
          <a:prstGeom prst="wedgeRectCallout">
            <a:avLst>
              <a:gd name="adj1" fmla="val 55574"/>
              <a:gd name="adj2" fmla="val -86707"/>
            </a:avLst>
          </a:prstGeom>
          <a:solidFill>
            <a:srgbClr val="00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US" sz="1800" dirty="0"/>
              <a:t>California Aqueduct</a:t>
            </a:r>
          </a:p>
          <a:p>
            <a:pPr>
              <a:lnSpc>
                <a:spcPct val="85000"/>
              </a:lnSpc>
            </a:pPr>
            <a:r>
              <a:rPr lang="en-US" sz="1800" dirty="0"/>
              <a:t>(State Water Project</a:t>
            </a:r>
            <a:r>
              <a:rPr lang="en-US" sz="1800" dirty="0" smtClean="0"/>
              <a:t>)</a:t>
            </a:r>
          </a:p>
          <a:p>
            <a:pPr>
              <a:lnSpc>
                <a:spcPct val="85000"/>
              </a:lnSpc>
            </a:pPr>
            <a:endParaRPr lang="en-US" sz="1800" dirty="0" smtClean="0"/>
          </a:p>
          <a:p>
            <a:pPr>
              <a:lnSpc>
                <a:spcPct val="85000"/>
              </a:lnSpc>
            </a:pPr>
            <a:r>
              <a:rPr lang="en-US" sz="1600" b="1" dirty="0" smtClean="0"/>
              <a:t>9 billion gallons per day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10% Supply Cut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6097" name="AutoShape 1041"/>
          <p:cNvSpPr>
            <a:spLocks noChangeArrowheads="1"/>
          </p:cNvSpPr>
          <p:nvPr/>
        </p:nvSpPr>
        <p:spPr bwMode="auto">
          <a:xfrm>
            <a:off x="6651909" y="3446463"/>
            <a:ext cx="2455817" cy="1184274"/>
          </a:xfrm>
          <a:prstGeom prst="wedgeRectCallout">
            <a:avLst>
              <a:gd name="adj1" fmla="val -57155"/>
              <a:gd name="adj2" fmla="val 124930"/>
            </a:avLst>
          </a:prstGeom>
          <a:solidFill>
            <a:srgbClr val="00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US" sz="1800" dirty="0" smtClean="0"/>
              <a:t>Colorado River</a:t>
            </a:r>
          </a:p>
          <a:p>
            <a:pPr>
              <a:lnSpc>
                <a:spcPct val="85000"/>
              </a:lnSpc>
            </a:pPr>
            <a:r>
              <a:rPr lang="en-US" sz="1800" dirty="0" smtClean="0"/>
              <a:t>Aqueduct</a:t>
            </a:r>
          </a:p>
          <a:p>
            <a:pPr>
              <a:lnSpc>
                <a:spcPct val="85000"/>
              </a:lnSpc>
            </a:pPr>
            <a:endParaRPr lang="en-US" sz="1800" dirty="0" smtClean="0"/>
          </a:p>
          <a:p>
            <a:pPr>
              <a:lnSpc>
                <a:spcPct val="85000"/>
              </a:lnSpc>
            </a:pPr>
            <a:r>
              <a:rPr lang="en-US" sz="1600" b="1" dirty="0" smtClean="0"/>
              <a:t>1.2 billion gallons per day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30% Supply Cut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Rectangle 1027"/>
          <p:cNvSpPr txBox="1">
            <a:spLocks noChangeArrowheads="1"/>
          </p:cNvSpPr>
          <p:nvPr/>
        </p:nvSpPr>
        <p:spPr bwMode="auto">
          <a:xfrm>
            <a:off x="5711382" y="1410789"/>
            <a:ext cx="3370218" cy="1074476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Imported Water Supply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in 2009</a:t>
            </a:r>
          </a:p>
        </p:txBody>
      </p:sp>
      <p:pic>
        <p:nvPicPr>
          <p:cNvPr id="25602" name="Picture 2" descr="http://legalplanet.files.wordpress.com/2010/04/20080711_deltasmel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164327"/>
            <a:ext cx="2857500" cy="1876425"/>
          </a:xfrm>
          <a:prstGeom prst="rect">
            <a:avLst/>
          </a:prstGeom>
          <a:noFill/>
        </p:spPr>
      </p:pic>
      <p:sp>
        <p:nvSpPr>
          <p:cNvPr id="17" name="Rectangle 1027"/>
          <p:cNvSpPr txBox="1">
            <a:spLocks noChangeArrowheads="1"/>
          </p:cNvSpPr>
          <p:nvPr/>
        </p:nvSpPr>
        <p:spPr>
          <a:xfrm>
            <a:off x="1" y="3393501"/>
            <a:ext cx="3640262" cy="18531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1" kern="0" dirty="0" smtClean="0">
                <a:solidFill>
                  <a:schemeClr val="bg1"/>
                </a:solidFill>
                <a:latin typeface="+mn-lt"/>
              </a:rPr>
              <a:t>Saving the Delta Smelt is apparently more important than providing water to 24 million people.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1" kern="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1" kern="0" dirty="0" smtClean="0">
                <a:solidFill>
                  <a:schemeClr val="bg1"/>
                </a:solidFill>
                <a:latin typeface="+mn-lt"/>
              </a:rPr>
              <a:t>Thank you Northern California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1" kern="0" dirty="0" smtClean="0">
                <a:solidFill>
                  <a:schemeClr val="bg1"/>
                </a:solidFill>
                <a:latin typeface="+mn-lt"/>
              </a:rPr>
              <a:t>tree-hugging hippies!!!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3903607" y="6559733"/>
            <a:ext cx="3702824" cy="455023"/>
          </a:xfrm>
          <a:prstGeom prst="rect">
            <a:avLst/>
          </a:prstGeom>
        </p:spPr>
        <p:txBody>
          <a:bodyPr/>
          <a:lstStyle/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(Three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Valleys Municipal Water District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2012)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-263665" y="3040752"/>
            <a:ext cx="3702824" cy="455023"/>
          </a:xfrm>
          <a:prstGeom prst="rect">
            <a:avLst/>
          </a:prstGeom>
        </p:spPr>
        <p:txBody>
          <a:bodyPr/>
          <a:lstStyle/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 Smelt Fish (Google Images, 2012)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85800" y="43554"/>
            <a:ext cx="7772400" cy="1143000"/>
          </a:xfrm>
        </p:spPr>
        <p:txBody>
          <a:bodyPr/>
          <a:lstStyle/>
          <a:p>
            <a:r>
              <a:rPr lang="en-US" dirty="0" smtClean="0"/>
              <a:t>The Water Supply Problems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46093" grpId="0" animBg="1"/>
      <p:bldP spid="46096" grpId="0" animBg="1" autoUpdateAnimBg="0"/>
      <p:bldP spid="46097" grpId="0" animBg="1" autoUpdateAnimBg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11631" y="319320"/>
            <a:ext cx="8182429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Definition of Porosity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Storage Diagram.jpg"/>
          <p:cNvPicPr>
            <a:picLocks noChangeAspect="1"/>
          </p:cNvPicPr>
          <p:nvPr/>
        </p:nvPicPr>
        <p:blipFill>
          <a:blip r:embed="rId2" cstate="print"/>
          <a:srcRect l="7051" t="35892" r="9135" b="37967"/>
          <a:stretch>
            <a:fillRect/>
          </a:stretch>
        </p:blipFill>
        <p:spPr>
          <a:xfrm>
            <a:off x="133278" y="1407898"/>
            <a:ext cx="8904142" cy="2145166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25992" t="32540" r="26821" b="32540"/>
          <a:stretch>
            <a:fillRect/>
          </a:stretch>
        </p:blipFill>
        <p:spPr bwMode="auto">
          <a:xfrm>
            <a:off x="1625604" y="4008878"/>
            <a:ext cx="6139542" cy="255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438408" y="36111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Definition of Porosity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0528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Porosity Equation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263525" y="1104901"/>
          <a:ext cx="8408988" cy="5410200"/>
        </p:xfrm>
        <a:graphic>
          <a:graphicData uri="http://schemas.openxmlformats.org/presentationml/2006/ole">
            <p:oleObj spid="_x0000_s1026" name="Worksheet" r:id="rId3" imgW="7410575" imgH="3924294" progId="Excel.Sheet.8">
              <p:embed/>
            </p:oleObj>
          </a:graphicData>
        </a:graphic>
      </p:graphicFrame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263525" y="311150"/>
            <a:ext cx="861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Types of Water Sources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990600"/>
            <a:ext cx="8793163" cy="568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3" name="Rectangle 1027"/>
          <p:cNvSpPr>
            <a:spLocks noChangeArrowheads="1"/>
          </p:cNvSpPr>
          <p:nvPr/>
        </p:nvSpPr>
        <p:spPr bwMode="auto">
          <a:xfrm>
            <a:off x="263525" y="311150"/>
            <a:ext cx="861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Three Valleys Municipal Water District Service Area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6564" name="WordArt 1028"/>
          <p:cNvSpPr>
            <a:spLocks noChangeArrowheads="1" noChangeShapeType="1" noTextEdit="1"/>
          </p:cNvSpPr>
          <p:nvPr/>
        </p:nvSpPr>
        <p:spPr bwMode="auto">
          <a:xfrm>
            <a:off x="3368675" y="5926138"/>
            <a:ext cx="12763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>
                <a:ln w="3175">
                  <a:noFill/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Diamond Bar</a:t>
            </a:r>
          </a:p>
        </p:txBody>
      </p:sp>
      <p:sp>
        <p:nvSpPr>
          <p:cNvPr id="66565" name="Freeform 1029"/>
          <p:cNvSpPr>
            <a:spLocks/>
          </p:cNvSpPr>
          <p:nvPr/>
        </p:nvSpPr>
        <p:spPr bwMode="auto">
          <a:xfrm>
            <a:off x="1901825" y="1355725"/>
            <a:ext cx="5240338" cy="5159375"/>
          </a:xfrm>
          <a:custGeom>
            <a:avLst/>
            <a:gdLst>
              <a:gd name="T0" fmla="*/ 2147483647 w 3301"/>
              <a:gd name="T1" fmla="*/ 2147483647 h 3250"/>
              <a:gd name="T2" fmla="*/ 2147483647 w 3301"/>
              <a:gd name="T3" fmla="*/ 2147483647 h 3250"/>
              <a:gd name="T4" fmla="*/ 2147483647 w 3301"/>
              <a:gd name="T5" fmla="*/ 2147483647 h 3250"/>
              <a:gd name="T6" fmla="*/ 2147483647 w 3301"/>
              <a:gd name="T7" fmla="*/ 2147483647 h 3250"/>
              <a:gd name="T8" fmla="*/ 2147483647 w 3301"/>
              <a:gd name="T9" fmla="*/ 2147483647 h 3250"/>
              <a:gd name="T10" fmla="*/ 2147483647 w 3301"/>
              <a:gd name="T11" fmla="*/ 2147483647 h 3250"/>
              <a:gd name="T12" fmla="*/ 2147483647 w 3301"/>
              <a:gd name="T13" fmla="*/ 2147483647 h 3250"/>
              <a:gd name="T14" fmla="*/ 2147483647 w 3301"/>
              <a:gd name="T15" fmla="*/ 2147483647 h 3250"/>
              <a:gd name="T16" fmla="*/ 2147483647 w 3301"/>
              <a:gd name="T17" fmla="*/ 2147483647 h 3250"/>
              <a:gd name="T18" fmla="*/ 2147483647 w 3301"/>
              <a:gd name="T19" fmla="*/ 2147483647 h 3250"/>
              <a:gd name="T20" fmla="*/ 2147483647 w 3301"/>
              <a:gd name="T21" fmla="*/ 2147483647 h 3250"/>
              <a:gd name="T22" fmla="*/ 2147483647 w 3301"/>
              <a:gd name="T23" fmla="*/ 2147483647 h 3250"/>
              <a:gd name="T24" fmla="*/ 2147483647 w 3301"/>
              <a:gd name="T25" fmla="*/ 2147483647 h 3250"/>
              <a:gd name="T26" fmla="*/ 2147483647 w 3301"/>
              <a:gd name="T27" fmla="*/ 2147483647 h 3250"/>
              <a:gd name="T28" fmla="*/ 2147483647 w 3301"/>
              <a:gd name="T29" fmla="*/ 2147483647 h 3250"/>
              <a:gd name="T30" fmla="*/ 2147483647 w 3301"/>
              <a:gd name="T31" fmla="*/ 2147483647 h 3250"/>
              <a:gd name="T32" fmla="*/ 2147483647 w 3301"/>
              <a:gd name="T33" fmla="*/ 2147483647 h 3250"/>
              <a:gd name="T34" fmla="*/ 2147483647 w 3301"/>
              <a:gd name="T35" fmla="*/ 2147483647 h 3250"/>
              <a:gd name="T36" fmla="*/ 2147483647 w 3301"/>
              <a:gd name="T37" fmla="*/ 2147483647 h 3250"/>
              <a:gd name="T38" fmla="*/ 2147483647 w 3301"/>
              <a:gd name="T39" fmla="*/ 2147483647 h 3250"/>
              <a:gd name="T40" fmla="*/ 2147483647 w 3301"/>
              <a:gd name="T41" fmla="*/ 2147483647 h 3250"/>
              <a:gd name="T42" fmla="*/ 2147483647 w 3301"/>
              <a:gd name="T43" fmla="*/ 2147483647 h 3250"/>
              <a:gd name="T44" fmla="*/ 2147483647 w 3301"/>
              <a:gd name="T45" fmla="*/ 2147483647 h 3250"/>
              <a:gd name="T46" fmla="*/ 2147483647 w 3301"/>
              <a:gd name="T47" fmla="*/ 2147483647 h 3250"/>
              <a:gd name="T48" fmla="*/ 2147483647 w 3301"/>
              <a:gd name="T49" fmla="*/ 2147483647 h 3250"/>
              <a:gd name="T50" fmla="*/ 2147483647 w 3301"/>
              <a:gd name="T51" fmla="*/ 2147483647 h 3250"/>
              <a:gd name="T52" fmla="*/ 2147483647 w 3301"/>
              <a:gd name="T53" fmla="*/ 2147483647 h 3250"/>
              <a:gd name="T54" fmla="*/ 2147483647 w 3301"/>
              <a:gd name="T55" fmla="*/ 2147483647 h 3250"/>
              <a:gd name="T56" fmla="*/ 2147483647 w 3301"/>
              <a:gd name="T57" fmla="*/ 2147483647 h 3250"/>
              <a:gd name="T58" fmla="*/ 2147483647 w 3301"/>
              <a:gd name="T59" fmla="*/ 2147483647 h 3250"/>
              <a:gd name="T60" fmla="*/ 2147483647 w 3301"/>
              <a:gd name="T61" fmla="*/ 2147483647 h 3250"/>
              <a:gd name="T62" fmla="*/ 2147483647 w 3301"/>
              <a:gd name="T63" fmla="*/ 2147483647 h 3250"/>
              <a:gd name="T64" fmla="*/ 2147483647 w 3301"/>
              <a:gd name="T65" fmla="*/ 2147483647 h 3250"/>
              <a:gd name="T66" fmla="*/ 2147483647 w 3301"/>
              <a:gd name="T67" fmla="*/ 0 h 3250"/>
              <a:gd name="T68" fmla="*/ 2147483647 w 3301"/>
              <a:gd name="T69" fmla="*/ 2147483647 h 3250"/>
              <a:gd name="T70" fmla="*/ 2147483647 w 3301"/>
              <a:gd name="T71" fmla="*/ 2147483647 h 3250"/>
              <a:gd name="T72" fmla="*/ 2147483647 w 3301"/>
              <a:gd name="T73" fmla="*/ 2147483647 h 3250"/>
              <a:gd name="T74" fmla="*/ 2147483647 w 3301"/>
              <a:gd name="T75" fmla="*/ 2147483647 h 3250"/>
              <a:gd name="T76" fmla="*/ 2147483647 w 3301"/>
              <a:gd name="T77" fmla="*/ 2147483647 h 3250"/>
              <a:gd name="T78" fmla="*/ 2147483647 w 3301"/>
              <a:gd name="T79" fmla="*/ 2147483647 h 32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01"/>
              <a:gd name="T121" fmla="*/ 0 h 3250"/>
              <a:gd name="T122" fmla="*/ 3301 w 3301"/>
              <a:gd name="T123" fmla="*/ 3250 h 325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01" h="3250">
                <a:moveTo>
                  <a:pt x="2456" y="211"/>
                </a:moveTo>
                <a:lnTo>
                  <a:pt x="2456" y="117"/>
                </a:lnTo>
                <a:lnTo>
                  <a:pt x="3301" y="118"/>
                </a:lnTo>
                <a:lnTo>
                  <a:pt x="3220" y="430"/>
                </a:lnTo>
                <a:lnTo>
                  <a:pt x="3010" y="1047"/>
                </a:lnTo>
                <a:lnTo>
                  <a:pt x="2822" y="1514"/>
                </a:lnTo>
                <a:lnTo>
                  <a:pt x="2706" y="1900"/>
                </a:lnTo>
                <a:lnTo>
                  <a:pt x="2670" y="2138"/>
                </a:lnTo>
                <a:lnTo>
                  <a:pt x="2610" y="2170"/>
                </a:lnTo>
                <a:lnTo>
                  <a:pt x="2220" y="2100"/>
                </a:lnTo>
                <a:lnTo>
                  <a:pt x="2226" y="2260"/>
                </a:lnTo>
                <a:lnTo>
                  <a:pt x="2210" y="2378"/>
                </a:lnTo>
                <a:lnTo>
                  <a:pt x="2004" y="2380"/>
                </a:lnTo>
                <a:lnTo>
                  <a:pt x="1782" y="2800"/>
                </a:lnTo>
                <a:lnTo>
                  <a:pt x="1782" y="2910"/>
                </a:lnTo>
                <a:lnTo>
                  <a:pt x="1886" y="2910"/>
                </a:lnTo>
                <a:lnTo>
                  <a:pt x="1886" y="3126"/>
                </a:lnTo>
                <a:lnTo>
                  <a:pt x="2030" y="3248"/>
                </a:lnTo>
                <a:lnTo>
                  <a:pt x="278" y="3250"/>
                </a:lnTo>
                <a:lnTo>
                  <a:pt x="404" y="2890"/>
                </a:lnTo>
                <a:lnTo>
                  <a:pt x="0" y="2754"/>
                </a:lnTo>
                <a:lnTo>
                  <a:pt x="30" y="2260"/>
                </a:lnTo>
                <a:lnTo>
                  <a:pt x="142" y="2292"/>
                </a:lnTo>
                <a:lnTo>
                  <a:pt x="144" y="2250"/>
                </a:lnTo>
                <a:lnTo>
                  <a:pt x="294" y="2282"/>
                </a:lnTo>
                <a:lnTo>
                  <a:pt x="342" y="2198"/>
                </a:lnTo>
                <a:lnTo>
                  <a:pt x="378" y="2180"/>
                </a:lnTo>
                <a:lnTo>
                  <a:pt x="420" y="2058"/>
                </a:lnTo>
                <a:lnTo>
                  <a:pt x="462" y="2038"/>
                </a:lnTo>
                <a:cubicBezTo>
                  <a:pt x="479" y="2038"/>
                  <a:pt x="504" y="2057"/>
                  <a:pt x="524" y="2056"/>
                </a:cubicBezTo>
                <a:lnTo>
                  <a:pt x="582" y="2032"/>
                </a:lnTo>
                <a:cubicBezTo>
                  <a:pt x="606" y="2026"/>
                  <a:pt x="640" y="2024"/>
                  <a:pt x="666" y="2018"/>
                </a:cubicBezTo>
                <a:lnTo>
                  <a:pt x="738" y="1996"/>
                </a:lnTo>
                <a:lnTo>
                  <a:pt x="754" y="1760"/>
                </a:lnTo>
                <a:lnTo>
                  <a:pt x="808" y="1764"/>
                </a:lnTo>
                <a:lnTo>
                  <a:pt x="914" y="1724"/>
                </a:lnTo>
                <a:lnTo>
                  <a:pt x="946" y="1722"/>
                </a:lnTo>
                <a:lnTo>
                  <a:pt x="952" y="1544"/>
                </a:lnTo>
                <a:lnTo>
                  <a:pt x="982" y="1500"/>
                </a:lnTo>
                <a:lnTo>
                  <a:pt x="954" y="1474"/>
                </a:lnTo>
                <a:lnTo>
                  <a:pt x="954" y="1064"/>
                </a:lnTo>
                <a:lnTo>
                  <a:pt x="989" y="1063"/>
                </a:lnTo>
                <a:lnTo>
                  <a:pt x="1040" y="1047"/>
                </a:lnTo>
                <a:lnTo>
                  <a:pt x="1040" y="991"/>
                </a:lnTo>
                <a:lnTo>
                  <a:pt x="1009" y="991"/>
                </a:lnTo>
                <a:lnTo>
                  <a:pt x="1006" y="1023"/>
                </a:lnTo>
                <a:lnTo>
                  <a:pt x="952" y="1029"/>
                </a:lnTo>
                <a:lnTo>
                  <a:pt x="952" y="480"/>
                </a:lnTo>
                <a:lnTo>
                  <a:pt x="799" y="480"/>
                </a:lnTo>
                <a:lnTo>
                  <a:pt x="799" y="417"/>
                </a:lnTo>
                <a:lnTo>
                  <a:pt x="845" y="417"/>
                </a:lnTo>
                <a:lnTo>
                  <a:pt x="845" y="367"/>
                </a:lnTo>
                <a:lnTo>
                  <a:pt x="731" y="367"/>
                </a:lnTo>
                <a:lnTo>
                  <a:pt x="731" y="331"/>
                </a:lnTo>
                <a:lnTo>
                  <a:pt x="697" y="307"/>
                </a:lnTo>
                <a:lnTo>
                  <a:pt x="670" y="336"/>
                </a:lnTo>
                <a:lnTo>
                  <a:pt x="670" y="252"/>
                </a:lnTo>
                <a:lnTo>
                  <a:pt x="650" y="253"/>
                </a:lnTo>
                <a:lnTo>
                  <a:pt x="650" y="192"/>
                </a:lnTo>
                <a:lnTo>
                  <a:pt x="541" y="192"/>
                </a:lnTo>
                <a:lnTo>
                  <a:pt x="541" y="88"/>
                </a:lnTo>
                <a:lnTo>
                  <a:pt x="751" y="88"/>
                </a:lnTo>
                <a:lnTo>
                  <a:pt x="751" y="144"/>
                </a:lnTo>
                <a:lnTo>
                  <a:pt x="866" y="144"/>
                </a:lnTo>
                <a:lnTo>
                  <a:pt x="866" y="87"/>
                </a:lnTo>
                <a:lnTo>
                  <a:pt x="1292" y="87"/>
                </a:lnTo>
                <a:lnTo>
                  <a:pt x="1292" y="0"/>
                </a:lnTo>
                <a:lnTo>
                  <a:pt x="1604" y="0"/>
                </a:lnTo>
                <a:lnTo>
                  <a:pt x="1604" y="211"/>
                </a:lnTo>
                <a:lnTo>
                  <a:pt x="1709" y="211"/>
                </a:lnTo>
                <a:lnTo>
                  <a:pt x="1709" y="316"/>
                </a:lnTo>
                <a:lnTo>
                  <a:pt x="1774" y="316"/>
                </a:lnTo>
                <a:lnTo>
                  <a:pt x="1774" y="211"/>
                </a:lnTo>
                <a:lnTo>
                  <a:pt x="1910" y="211"/>
                </a:lnTo>
                <a:lnTo>
                  <a:pt x="1910" y="255"/>
                </a:lnTo>
                <a:lnTo>
                  <a:pt x="2018" y="255"/>
                </a:lnTo>
                <a:lnTo>
                  <a:pt x="2018" y="304"/>
                </a:lnTo>
                <a:lnTo>
                  <a:pt x="2071" y="304"/>
                </a:lnTo>
                <a:lnTo>
                  <a:pt x="2071" y="211"/>
                </a:lnTo>
                <a:lnTo>
                  <a:pt x="2456" y="211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566" name="WordArt 1030"/>
          <p:cNvSpPr>
            <a:spLocks noChangeArrowheads="1" noChangeShapeType="1" noTextEdit="1"/>
          </p:cNvSpPr>
          <p:nvPr/>
        </p:nvSpPr>
        <p:spPr bwMode="auto">
          <a:xfrm>
            <a:off x="3262313" y="1631950"/>
            <a:ext cx="9048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>
                <a:ln w="3175">
                  <a:noFill/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Glendora</a:t>
            </a:r>
          </a:p>
        </p:txBody>
      </p:sp>
      <p:sp>
        <p:nvSpPr>
          <p:cNvPr id="66567" name="WordArt 1031"/>
          <p:cNvSpPr>
            <a:spLocks noChangeArrowheads="1" noChangeShapeType="1" noTextEdit="1"/>
          </p:cNvSpPr>
          <p:nvPr/>
        </p:nvSpPr>
        <p:spPr bwMode="auto">
          <a:xfrm>
            <a:off x="5910263" y="1811338"/>
            <a:ext cx="10287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>
                <a:ln w="3175">
                  <a:noFill/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Claremont</a:t>
            </a:r>
          </a:p>
        </p:txBody>
      </p:sp>
      <p:sp>
        <p:nvSpPr>
          <p:cNvPr id="66568" name="WordArt 1032"/>
          <p:cNvSpPr>
            <a:spLocks noChangeArrowheads="1" noChangeShapeType="1" noTextEdit="1"/>
          </p:cNvSpPr>
          <p:nvPr/>
        </p:nvSpPr>
        <p:spPr bwMode="auto">
          <a:xfrm>
            <a:off x="4324350" y="4638675"/>
            <a:ext cx="685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>
                <a:ln w="3175">
                  <a:noFill/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Walnut</a:t>
            </a:r>
          </a:p>
        </p:txBody>
      </p:sp>
      <p:sp>
        <p:nvSpPr>
          <p:cNvPr id="66569" name="WordArt 1033"/>
          <p:cNvSpPr>
            <a:spLocks noChangeArrowheads="1" noChangeShapeType="1" noTextEdit="1"/>
          </p:cNvSpPr>
          <p:nvPr/>
        </p:nvSpPr>
        <p:spPr bwMode="auto">
          <a:xfrm>
            <a:off x="5426075" y="3524250"/>
            <a:ext cx="8096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>
                <a:ln w="3175">
                  <a:noFill/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Pomona</a:t>
            </a:r>
          </a:p>
        </p:txBody>
      </p:sp>
      <p:sp>
        <p:nvSpPr>
          <p:cNvPr id="66570" name="WordArt 1034"/>
          <p:cNvSpPr>
            <a:spLocks noChangeArrowheads="1" noChangeShapeType="1" noTextEdit="1"/>
          </p:cNvSpPr>
          <p:nvPr/>
        </p:nvSpPr>
        <p:spPr bwMode="auto">
          <a:xfrm>
            <a:off x="3703407" y="2676525"/>
            <a:ext cx="10572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 dirty="0">
                <a:ln w="3175">
                  <a:noFill/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San Dimas</a:t>
            </a:r>
          </a:p>
        </p:txBody>
      </p:sp>
      <p:sp>
        <p:nvSpPr>
          <p:cNvPr id="66571" name="WordArt 1035"/>
          <p:cNvSpPr>
            <a:spLocks noChangeArrowheads="1" noChangeShapeType="1" noTextEdit="1"/>
          </p:cNvSpPr>
          <p:nvPr/>
        </p:nvSpPr>
        <p:spPr bwMode="auto">
          <a:xfrm>
            <a:off x="2114550" y="5089525"/>
            <a:ext cx="13906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 dirty="0">
                <a:ln w="3175">
                  <a:noFill/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Rowland </a:t>
            </a:r>
            <a:r>
              <a:rPr lang="en-US" sz="1400" kern="10" dirty="0" err="1">
                <a:ln w="3175">
                  <a:noFill/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Hgts</a:t>
            </a:r>
            <a:endParaRPr lang="en-US" sz="1400" kern="10" dirty="0">
              <a:ln w="3175">
                <a:noFill/>
                <a:miter lim="800000"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66572" name="WordArt 1036"/>
          <p:cNvSpPr>
            <a:spLocks noChangeArrowheads="1" noChangeShapeType="1" noTextEdit="1"/>
          </p:cNvSpPr>
          <p:nvPr/>
        </p:nvSpPr>
        <p:spPr bwMode="auto">
          <a:xfrm>
            <a:off x="3497263" y="3400425"/>
            <a:ext cx="685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 dirty="0">
                <a:ln w="3175">
                  <a:noFill/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Covina</a:t>
            </a:r>
          </a:p>
        </p:txBody>
      </p:sp>
      <p:sp>
        <p:nvSpPr>
          <p:cNvPr id="13" name="WordArt 1030"/>
          <p:cNvSpPr>
            <a:spLocks noChangeArrowheads="1" noChangeShapeType="1" noTextEdit="1"/>
          </p:cNvSpPr>
          <p:nvPr/>
        </p:nvSpPr>
        <p:spPr bwMode="auto">
          <a:xfrm>
            <a:off x="4865913" y="2176007"/>
            <a:ext cx="9048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 dirty="0">
                <a:ln w="3175">
                  <a:noFill/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La Verne</a:t>
            </a:r>
          </a:p>
        </p:txBody>
      </p:sp>
      <p:sp>
        <p:nvSpPr>
          <p:cNvPr id="14" name="Rectangle 1027"/>
          <p:cNvSpPr txBox="1">
            <a:spLocks noChangeArrowheads="1"/>
          </p:cNvSpPr>
          <p:nvPr/>
        </p:nvSpPr>
        <p:spPr>
          <a:xfrm>
            <a:off x="6431643" y="4856661"/>
            <a:ext cx="2178281" cy="15644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133 square mile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 service area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kern="0" baseline="0" dirty="0" smtClean="0">
                <a:latin typeface="Calibri" pitchFamily="34" charset="0"/>
              </a:rPr>
              <a:t>25</a:t>
            </a:r>
            <a:r>
              <a:rPr lang="en-US" sz="1800" b="1" kern="0" dirty="0" smtClean="0">
                <a:latin typeface="Calibri" pitchFamily="34" charset="0"/>
              </a:rPr>
              <a:t> MGD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600,000 people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"/>
                            </p:stCondLst>
                            <p:childTnLst>
                              <p:par>
                                <p:cTn id="1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75"/>
                            </p:stCondLst>
                            <p:childTnLst>
                              <p:par>
                                <p:cTn id="1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75"/>
                            </p:stCondLst>
                            <p:childTnLst>
                              <p:par>
                                <p:cTn id="1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75"/>
                            </p:stCondLst>
                            <p:childTnLst>
                              <p:par>
                                <p:cTn id="2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75"/>
                            </p:stCondLst>
                            <p:childTnLst>
                              <p:par>
                                <p:cTn id="2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75"/>
                            </p:stCondLst>
                            <p:childTnLst>
                              <p:par>
                                <p:cTn id="3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75"/>
                            </p:stCondLst>
                            <p:childTnLst>
                              <p:par>
                                <p:cTn id="3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  <p:bldP spid="6657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072"/>
          <a:stretch>
            <a:fillRect/>
          </a:stretch>
        </p:blipFill>
        <p:spPr bwMode="auto">
          <a:xfrm>
            <a:off x="-11006" y="-3176"/>
            <a:ext cx="9155006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55006" cy="6858000"/>
            <a:chOff x="-11006" y="1588"/>
            <a:chExt cx="9155006" cy="68580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4381500"/>
              <a:ext cx="3505200" cy="2476500"/>
            </a:xfrm>
            <a:prstGeom prst="rect">
              <a:avLst/>
            </a:prstGeom>
            <a:solidFill>
              <a:schemeClr val="bg1"/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2"/>
            <a:stretch>
              <a:fillRect/>
            </a:stretch>
          </p:blipFill>
          <p:spPr bwMode="auto">
            <a:xfrm>
              <a:off x="-11006" y="1588"/>
              <a:ext cx="9155006" cy="68580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 bwMode="auto">
          <a:xfrm>
            <a:off x="0" y="4376736"/>
            <a:ext cx="3505200" cy="2476500"/>
          </a:xfrm>
          <a:prstGeom prst="rect">
            <a:avLst/>
          </a:prstGeom>
          <a:solidFill>
            <a:schemeClr val="bg1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80435" y="3239589"/>
            <a:ext cx="3924300" cy="1333501"/>
          </a:xfrm>
          <a:prstGeom prst="rect">
            <a:avLst/>
          </a:prstGeom>
          <a:noFill/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</a:rPr>
              <a:t>Metropolitan Water District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</a:rPr>
              <a:t>of Southern California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Service Area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</a:endParaRPr>
          </a:p>
        </p:txBody>
      </p:sp>
      <p:sp>
        <p:nvSpPr>
          <p:cNvPr id="65540" name="Freeform 4"/>
          <p:cNvSpPr>
            <a:spLocks/>
          </p:cNvSpPr>
          <p:nvPr/>
        </p:nvSpPr>
        <p:spPr bwMode="auto">
          <a:xfrm>
            <a:off x="5372100" y="2362200"/>
            <a:ext cx="990600" cy="1035050"/>
          </a:xfrm>
          <a:custGeom>
            <a:avLst/>
            <a:gdLst>
              <a:gd name="T0" fmla="*/ 2147483647 w 552"/>
              <a:gd name="T1" fmla="*/ 2147483647 h 604"/>
              <a:gd name="T2" fmla="*/ 2147483647 w 552"/>
              <a:gd name="T3" fmla="*/ 2147483647 h 604"/>
              <a:gd name="T4" fmla="*/ 2147483647 w 552"/>
              <a:gd name="T5" fmla="*/ 2147483647 h 604"/>
              <a:gd name="T6" fmla="*/ 2147483647 w 552"/>
              <a:gd name="T7" fmla="*/ 2147483647 h 604"/>
              <a:gd name="T8" fmla="*/ 2147483647 w 552"/>
              <a:gd name="T9" fmla="*/ 2147483647 h 604"/>
              <a:gd name="T10" fmla="*/ 2147483647 w 552"/>
              <a:gd name="T11" fmla="*/ 2147483647 h 604"/>
              <a:gd name="T12" fmla="*/ 2147483647 w 552"/>
              <a:gd name="T13" fmla="*/ 2147483647 h 604"/>
              <a:gd name="T14" fmla="*/ 2147483647 w 552"/>
              <a:gd name="T15" fmla="*/ 2147483647 h 604"/>
              <a:gd name="T16" fmla="*/ 2147483647 w 552"/>
              <a:gd name="T17" fmla="*/ 2147483647 h 604"/>
              <a:gd name="T18" fmla="*/ 2147483647 w 552"/>
              <a:gd name="T19" fmla="*/ 2147483647 h 604"/>
              <a:gd name="T20" fmla="*/ 2147483647 w 552"/>
              <a:gd name="T21" fmla="*/ 2147483647 h 604"/>
              <a:gd name="T22" fmla="*/ 2147483647 w 552"/>
              <a:gd name="T23" fmla="*/ 2147483647 h 604"/>
              <a:gd name="T24" fmla="*/ 2147483647 w 552"/>
              <a:gd name="T25" fmla="*/ 2147483647 h 604"/>
              <a:gd name="T26" fmla="*/ 2147483647 w 552"/>
              <a:gd name="T27" fmla="*/ 2147483647 h 604"/>
              <a:gd name="T28" fmla="*/ 2147483647 w 552"/>
              <a:gd name="T29" fmla="*/ 2147483647 h 604"/>
              <a:gd name="T30" fmla="*/ 2147483647 w 552"/>
              <a:gd name="T31" fmla="*/ 2147483647 h 604"/>
              <a:gd name="T32" fmla="*/ 0 w 552"/>
              <a:gd name="T33" fmla="*/ 2147483647 h 604"/>
              <a:gd name="T34" fmla="*/ 2147483647 w 552"/>
              <a:gd name="T35" fmla="*/ 2147483647 h 604"/>
              <a:gd name="T36" fmla="*/ 2147483647 w 552"/>
              <a:gd name="T37" fmla="*/ 2147483647 h 604"/>
              <a:gd name="T38" fmla="*/ 2147483647 w 552"/>
              <a:gd name="T39" fmla="*/ 2147483647 h 604"/>
              <a:gd name="T40" fmla="*/ 2147483647 w 552"/>
              <a:gd name="T41" fmla="*/ 2147483647 h 604"/>
              <a:gd name="T42" fmla="*/ 2147483647 w 552"/>
              <a:gd name="T43" fmla="*/ 2147483647 h 604"/>
              <a:gd name="T44" fmla="*/ 2147483647 w 552"/>
              <a:gd name="T45" fmla="*/ 2147483647 h 604"/>
              <a:gd name="T46" fmla="*/ 2147483647 w 552"/>
              <a:gd name="T47" fmla="*/ 2147483647 h 604"/>
              <a:gd name="T48" fmla="*/ 2147483647 w 552"/>
              <a:gd name="T49" fmla="*/ 2147483647 h 604"/>
              <a:gd name="T50" fmla="*/ 2147483647 w 552"/>
              <a:gd name="T51" fmla="*/ 2147483647 h 604"/>
              <a:gd name="T52" fmla="*/ 2147483647 w 552"/>
              <a:gd name="T53" fmla="*/ 2147483647 h 604"/>
              <a:gd name="T54" fmla="*/ 2147483647 w 552"/>
              <a:gd name="T55" fmla="*/ 2147483647 h 604"/>
              <a:gd name="T56" fmla="*/ 2147483647 w 552"/>
              <a:gd name="T57" fmla="*/ 2147483647 h 604"/>
              <a:gd name="T58" fmla="*/ 2147483647 w 552"/>
              <a:gd name="T59" fmla="*/ 2147483647 h 604"/>
              <a:gd name="T60" fmla="*/ 2147483647 w 552"/>
              <a:gd name="T61" fmla="*/ 2147483647 h 604"/>
              <a:gd name="T62" fmla="*/ 2147483647 w 552"/>
              <a:gd name="T63" fmla="*/ 2147483647 h 604"/>
              <a:gd name="T64" fmla="*/ 2147483647 w 552"/>
              <a:gd name="T65" fmla="*/ 2147483647 h 604"/>
              <a:gd name="T66" fmla="*/ 2147483647 w 552"/>
              <a:gd name="T67" fmla="*/ 0 h 604"/>
              <a:gd name="T68" fmla="*/ 2147483647 w 552"/>
              <a:gd name="T69" fmla="*/ 2147483647 h 604"/>
              <a:gd name="T70" fmla="*/ 2147483647 w 552"/>
              <a:gd name="T71" fmla="*/ 2147483647 h 604"/>
              <a:gd name="T72" fmla="*/ 2147483647 w 552"/>
              <a:gd name="T73" fmla="*/ 2147483647 h 604"/>
              <a:gd name="T74" fmla="*/ 2147483647 w 552"/>
              <a:gd name="T75" fmla="*/ 2147483647 h 604"/>
              <a:gd name="T76" fmla="*/ 2147483647 w 552"/>
              <a:gd name="T77" fmla="*/ 2147483647 h 604"/>
              <a:gd name="T78" fmla="*/ 2147483647 w 552"/>
              <a:gd name="T79" fmla="*/ 214748364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52"/>
              <a:gd name="T121" fmla="*/ 0 h 604"/>
              <a:gd name="T122" fmla="*/ 552 w 552"/>
              <a:gd name="T123" fmla="*/ 604 h 60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52" h="604">
                <a:moveTo>
                  <a:pt x="207" y="3"/>
                </a:moveTo>
                <a:lnTo>
                  <a:pt x="258" y="1"/>
                </a:lnTo>
                <a:lnTo>
                  <a:pt x="260" y="76"/>
                </a:lnTo>
                <a:lnTo>
                  <a:pt x="402" y="73"/>
                </a:lnTo>
                <a:lnTo>
                  <a:pt x="399" y="40"/>
                </a:lnTo>
                <a:lnTo>
                  <a:pt x="552" y="40"/>
                </a:lnTo>
                <a:lnTo>
                  <a:pt x="435" y="412"/>
                </a:lnTo>
                <a:lnTo>
                  <a:pt x="363" y="403"/>
                </a:lnTo>
                <a:lnTo>
                  <a:pt x="366" y="451"/>
                </a:lnTo>
                <a:lnTo>
                  <a:pt x="336" y="457"/>
                </a:lnTo>
                <a:lnTo>
                  <a:pt x="312" y="535"/>
                </a:lnTo>
                <a:lnTo>
                  <a:pt x="318" y="582"/>
                </a:lnTo>
                <a:lnTo>
                  <a:pt x="335" y="600"/>
                </a:lnTo>
                <a:lnTo>
                  <a:pt x="47" y="604"/>
                </a:lnTo>
                <a:lnTo>
                  <a:pt x="71" y="534"/>
                </a:lnTo>
                <a:lnTo>
                  <a:pt x="2" y="522"/>
                </a:lnTo>
                <a:lnTo>
                  <a:pt x="0" y="439"/>
                </a:lnTo>
                <a:lnTo>
                  <a:pt x="50" y="436"/>
                </a:lnTo>
                <a:lnTo>
                  <a:pt x="72" y="399"/>
                </a:lnTo>
                <a:lnTo>
                  <a:pt x="116" y="393"/>
                </a:lnTo>
                <a:lnTo>
                  <a:pt x="122" y="357"/>
                </a:lnTo>
                <a:lnTo>
                  <a:pt x="132" y="357"/>
                </a:lnTo>
                <a:lnTo>
                  <a:pt x="149" y="342"/>
                </a:lnTo>
                <a:lnTo>
                  <a:pt x="153" y="124"/>
                </a:lnTo>
                <a:lnTo>
                  <a:pt x="128" y="121"/>
                </a:lnTo>
                <a:lnTo>
                  <a:pt x="131" y="100"/>
                </a:lnTo>
                <a:lnTo>
                  <a:pt x="108" y="99"/>
                </a:lnTo>
                <a:lnTo>
                  <a:pt x="108" y="84"/>
                </a:lnTo>
                <a:lnTo>
                  <a:pt x="74" y="84"/>
                </a:lnTo>
                <a:lnTo>
                  <a:pt x="77" y="70"/>
                </a:lnTo>
                <a:lnTo>
                  <a:pt x="60" y="67"/>
                </a:lnTo>
                <a:lnTo>
                  <a:pt x="60" y="52"/>
                </a:lnTo>
                <a:lnTo>
                  <a:pt x="180" y="52"/>
                </a:lnTo>
                <a:lnTo>
                  <a:pt x="183" y="0"/>
                </a:lnTo>
                <a:lnTo>
                  <a:pt x="197" y="1"/>
                </a:lnTo>
                <a:lnTo>
                  <a:pt x="197" y="45"/>
                </a:lnTo>
                <a:lnTo>
                  <a:pt x="227" y="45"/>
                </a:lnTo>
                <a:lnTo>
                  <a:pt x="228" y="16"/>
                </a:lnTo>
                <a:lnTo>
                  <a:pt x="206" y="18"/>
                </a:lnTo>
                <a:lnTo>
                  <a:pt x="207" y="3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6765471" y="649288"/>
            <a:ext cx="1796143" cy="581025"/>
          </a:xfrm>
          <a:prstGeom prst="wedgeRectCallout">
            <a:avLst>
              <a:gd name="adj1" fmla="val -96050"/>
              <a:gd name="adj2" fmla="val 31305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Three Valleys MWD</a:t>
            </a:r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>
          <a:xfrm>
            <a:off x="450619" y="4573090"/>
            <a:ext cx="3484687" cy="190717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Largest Water District in USA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5,200 square mile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service area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kern="0" baseline="0" dirty="0" smtClean="0">
                <a:latin typeface="Calibri" pitchFamily="34" charset="0"/>
              </a:rPr>
              <a:t>1.7 billion gallons</a:t>
            </a:r>
            <a:r>
              <a:rPr lang="en-US" sz="1800" b="1" kern="0" dirty="0" smtClean="0">
                <a:latin typeface="Calibri" pitchFamily="34" charset="0"/>
              </a:rPr>
              <a:t> per day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24 million people (and growing)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43550"/>
            <a:ext cx="7772400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</a:t>
            </a: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Basins</a:t>
            </a:r>
            <a:endParaRPr lang="en-US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7567" y="979707"/>
            <a:ext cx="4558936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Six Basins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Located in Claremont, CA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45 miles east of Los Angeles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Claremont is a: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 </a:t>
            </a:r>
            <a:r>
              <a:rPr lang="en-US" sz="1800" dirty="0" smtClean="0">
                <a:solidFill>
                  <a:schemeClr val="bg1"/>
                </a:solidFill>
              </a:rPr>
              <a:t>- Tree-</a:t>
            </a:r>
            <a:r>
              <a:rPr lang="en-US" sz="1800" dirty="0" err="1" smtClean="0">
                <a:solidFill>
                  <a:schemeClr val="bg1"/>
                </a:solidFill>
              </a:rPr>
              <a:t>huggin</a:t>
            </a:r>
            <a:r>
              <a:rPr lang="en-US" sz="1800" dirty="0" smtClean="0">
                <a:solidFill>
                  <a:schemeClr val="bg1"/>
                </a:solidFill>
              </a:rPr>
              <a:t>’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- Whale-</a:t>
            </a:r>
            <a:r>
              <a:rPr lang="en-US" sz="1800" dirty="0" err="1" smtClean="0">
                <a:solidFill>
                  <a:schemeClr val="bg1"/>
                </a:solidFill>
              </a:rPr>
              <a:t>savin</a:t>
            </a:r>
            <a:r>
              <a:rPr lang="en-US" sz="1800" dirty="0" smtClean="0">
                <a:solidFill>
                  <a:schemeClr val="bg1"/>
                </a:solidFill>
              </a:rPr>
              <a:t>’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- </a:t>
            </a:r>
            <a:r>
              <a:rPr lang="en-US" sz="1800" dirty="0" err="1" smtClean="0">
                <a:solidFill>
                  <a:schemeClr val="bg1"/>
                </a:solidFill>
              </a:rPr>
              <a:t>Prius-drivin</a:t>
            </a:r>
            <a:r>
              <a:rPr lang="en-US" sz="1800" dirty="0" smtClean="0">
                <a:solidFill>
                  <a:schemeClr val="bg1"/>
                </a:solidFill>
              </a:rPr>
              <a:t>’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- Recycled grocery bag-</a:t>
            </a:r>
            <a:r>
              <a:rPr lang="en-US" sz="1800" dirty="0" err="1" smtClean="0">
                <a:solidFill>
                  <a:schemeClr val="bg1"/>
                </a:solidFill>
              </a:rPr>
              <a:t>usin</a:t>
            </a:r>
            <a:r>
              <a:rPr lang="en-US" sz="1800" dirty="0" smtClean="0">
                <a:solidFill>
                  <a:schemeClr val="bg1"/>
                </a:solidFill>
              </a:rPr>
              <a:t>’    </a:t>
            </a:r>
          </a:p>
          <a:p>
            <a:pPr>
              <a:spcBef>
                <a:spcPts val="18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Kind of a Town!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 descr="DEM2.jpg"/>
          <p:cNvPicPr>
            <a:picLocks noChangeAspect="1"/>
          </p:cNvPicPr>
          <p:nvPr/>
        </p:nvPicPr>
        <p:blipFill>
          <a:blip r:embed="rId2" cstate="print"/>
          <a:srcRect l="9295" t="23639" r="7212" b="30569"/>
          <a:stretch>
            <a:fillRect/>
          </a:stretch>
        </p:blipFill>
        <p:spPr>
          <a:xfrm>
            <a:off x="3547180" y="1058085"/>
            <a:ext cx="5462993" cy="3879668"/>
          </a:xfrm>
          <a:prstGeom prst="rect">
            <a:avLst/>
          </a:prstGeom>
        </p:spPr>
      </p:pic>
      <p:pic>
        <p:nvPicPr>
          <p:cNvPr id="30722" name="Picture 2" descr="http://t0.gstatic.com/images?q=tbn:ANd9GcT4t6AgxyfxRZLDcvlpUS-SGJdwTB_sjJwBbqxAX8U9H4T3dfsZUn60Wzma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435" y="4807123"/>
            <a:ext cx="1508760" cy="1801505"/>
          </a:xfrm>
          <a:prstGeom prst="rect">
            <a:avLst/>
          </a:prstGeom>
          <a:noFill/>
        </p:spPr>
      </p:pic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1195254" y="5681168"/>
            <a:ext cx="920931" cy="1048384"/>
          </a:xfrm>
        </p:spPr>
        <p:txBody>
          <a:bodyPr/>
          <a:lstStyle/>
          <a:p>
            <a:pPr marL="0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I love </a:t>
            </a:r>
          </a:p>
          <a:p>
            <a:pPr marL="0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you </a:t>
            </a:r>
          </a:p>
          <a:p>
            <a:pPr marL="0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tree!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820929" y="4934853"/>
            <a:ext cx="2857137" cy="455023"/>
          </a:xfrm>
        </p:spPr>
        <p:txBody>
          <a:bodyPr/>
          <a:lstStyle/>
          <a:p>
            <a:pPr marL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Six Basins Groundwater Basin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half" idx="1"/>
          </p:nvPr>
        </p:nvSpPr>
        <p:spPr>
          <a:xfrm>
            <a:off x="836750" y="6566993"/>
            <a:ext cx="1913708" cy="455023"/>
          </a:xfrm>
        </p:spPr>
        <p:txBody>
          <a:bodyPr/>
          <a:lstStyle/>
          <a:p>
            <a:pPr marL="0" algn="ct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(Google Images, 2012)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4451237" y="5389876"/>
            <a:ext cx="4558936" cy="41148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Project Objectives: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Six Basins Storage Capacity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GW Pumping Effects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43550"/>
            <a:ext cx="7772400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Monitoring Wells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09572" y="1123400"/>
            <a:ext cx="4558936" cy="231213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Record Static GW Elevations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Radio Pulses (every 5 seconds)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Transmitted to Three Valleys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Compiled on Excel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Added to </a:t>
            </a:r>
            <a:r>
              <a:rPr lang="en-US" sz="1600" dirty="0" err="1" smtClean="0">
                <a:solidFill>
                  <a:schemeClr val="bg1"/>
                </a:solidFill>
              </a:rPr>
              <a:t>ArcGIS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4" name="Picture 13" descr="MW-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809" y="4434432"/>
            <a:ext cx="28289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4249495" y="3435533"/>
          <a:ext cx="4711625" cy="255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 descr="Project_Monitoring Wells2.jpg"/>
          <p:cNvPicPr>
            <a:picLocks noChangeAspect="1"/>
          </p:cNvPicPr>
          <p:nvPr/>
        </p:nvPicPr>
        <p:blipFill>
          <a:blip r:embed="rId4" cstate="print"/>
          <a:srcRect l="18590" t="23762" r="8173" b="31931"/>
          <a:stretch>
            <a:fillRect/>
          </a:stretch>
        </p:blipFill>
        <p:spPr>
          <a:xfrm>
            <a:off x="67352" y="989142"/>
            <a:ext cx="3982606" cy="31198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Content Placeholder 5"/>
          <p:cNvSpPr>
            <a:spLocks noGrp="1"/>
          </p:cNvSpPr>
          <p:nvPr>
            <p:ph sz="half" idx="1"/>
          </p:nvPr>
        </p:nvSpPr>
        <p:spPr>
          <a:xfrm>
            <a:off x="540660" y="4081007"/>
            <a:ext cx="2857137" cy="455023"/>
          </a:xfrm>
        </p:spPr>
        <p:txBody>
          <a:bodyPr/>
          <a:lstStyle/>
          <a:p>
            <a:pPr marL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Six Basins Monitoring Wells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Content Placeholder 5"/>
          <p:cNvSpPr>
            <a:spLocks noGrp="1"/>
          </p:cNvSpPr>
          <p:nvPr>
            <p:ph sz="half" idx="1"/>
          </p:nvPr>
        </p:nvSpPr>
        <p:spPr>
          <a:xfrm>
            <a:off x="547920" y="6512105"/>
            <a:ext cx="2857137" cy="455023"/>
          </a:xfrm>
        </p:spPr>
        <p:txBody>
          <a:bodyPr/>
          <a:lstStyle/>
          <a:p>
            <a:pPr marL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Monitoring Well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half" idx="1"/>
          </p:nvPr>
        </p:nvSpPr>
        <p:spPr>
          <a:xfrm>
            <a:off x="4249496" y="6095911"/>
            <a:ext cx="4711624" cy="455023"/>
          </a:xfrm>
        </p:spPr>
        <p:txBody>
          <a:bodyPr/>
          <a:lstStyle/>
          <a:p>
            <a:pPr marL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Monitoring Well Static Groundwater Elevation Time Series Hydrograph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Member Agencies</a:t>
            </a:r>
          </a:p>
        </p:txBody>
      </p:sp>
      <p:sp>
        <p:nvSpPr>
          <p:cNvPr id="696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344775" y="979711"/>
            <a:ext cx="4421784" cy="2612435"/>
          </a:xfrm>
        </p:spPr>
        <p:txBody>
          <a:bodyPr/>
          <a:lstStyle/>
          <a:p>
            <a:pPr marL="0" lvl="1" indent="0" algn="ctr">
              <a:spcBef>
                <a:spcPts val="0"/>
              </a:spcBef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City of La Verne </a:t>
            </a:r>
          </a:p>
          <a:p>
            <a:pPr marL="0" lvl="1" indent="0" algn="ctr">
              <a:spcBef>
                <a:spcPts val="0"/>
              </a:spcBef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City of Pomona </a:t>
            </a:r>
          </a:p>
          <a:p>
            <a:pPr marL="0" lvl="1" indent="0" algn="ctr">
              <a:spcBef>
                <a:spcPts val="0"/>
              </a:spcBef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City of Upland </a:t>
            </a:r>
          </a:p>
          <a:p>
            <a:pPr marL="0" lvl="1" indent="0" algn="ctr">
              <a:spcBef>
                <a:spcPts val="0"/>
              </a:spcBef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Golden State Water Company</a:t>
            </a:r>
          </a:p>
          <a:p>
            <a:pPr marL="0" lvl="1" indent="0" algn="ctr">
              <a:spcBef>
                <a:spcPts val="0"/>
              </a:spcBef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West End Consolidated Water Company</a:t>
            </a:r>
          </a:p>
          <a:p>
            <a:pPr marL="0" lvl="1" indent="0" algn="ctr"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San Antonio Water Company</a:t>
            </a:r>
          </a:p>
          <a:p>
            <a:pPr marL="0" lvl="1" indent="0" algn="ctr"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Three Valleys Municipal Water District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2142" y="3782658"/>
          <a:ext cx="8697687" cy="2723820"/>
        </p:xfrm>
        <a:graphic>
          <a:graphicData uri="http://schemas.openxmlformats.org/drawingml/2006/table">
            <a:tbl>
              <a:tblPr/>
              <a:tblGrid>
                <a:gridCol w="688256"/>
                <a:gridCol w="1009239"/>
                <a:gridCol w="826677"/>
                <a:gridCol w="971139"/>
                <a:gridCol w="629827"/>
                <a:gridCol w="866364"/>
                <a:gridCol w="860014"/>
                <a:gridCol w="808643"/>
                <a:gridCol w="1015589"/>
                <a:gridCol w="1021939"/>
              </a:tblGrid>
              <a:tr h="362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Well Name</a:t>
                      </a:r>
                      <a:endParaRPr lang="en-US" sz="12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State Well #</a:t>
                      </a:r>
                      <a:endParaRPr lang="en-US" sz="12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Latitude </a:t>
                      </a:r>
                      <a:r>
                        <a:rPr lang="en-US" sz="1200" b="1" baseline="30000" dirty="0" err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o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N</a:t>
                      </a:r>
                      <a:endParaRPr lang="en-US" sz="12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Longitude </a:t>
                      </a:r>
                      <a:r>
                        <a:rPr lang="en-US" sz="1200" b="1" baseline="30000" dirty="0" err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o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W</a:t>
                      </a:r>
                      <a:endParaRPr lang="en-US" sz="12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GSE </a:t>
                      </a:r>
                      <a:endParaRPr lang="en-US" sz="1200" b="1" dirty="0" smtClean="0">
                        <a:solidFill>
                          <a:srgbClr val="FFFFFF"/>
                        </a:solidFill>
                        <a:latin typeface="Arial Narrow"/>
                        <a:ea typeface="Times New Roman"/>
                        <a:cs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ft)</a:t>
                      </a:r>
                      <a:endParaRPr lang="en-US" sz="12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DTW Pump </a:t>
                      </a:r>
                      <a:endParaRPr lang="en-US" sz="12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(ft)</a:t>
                      </a:r>
                      <a:endParaRPr lang="en-US" sz="12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DTW Static </a:t>
                      </a:r>
                      <a:endParaRPr lang="en-US" sz="12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(ft)</a:t>
                      </a:r>
                      <a:endParaRPr lang="en-US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Well Depth</a:t>
                      </a:r>
                      <a:endParaRPr lang="en-US" sz="12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 (ft)</a:t>
                      </a:r>
                      <a:endParaRPr lang="en-US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Upper Screen </a:t>
                      </a:r>
                      <a:endParaRPr lang="en-US" sz="12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Depth (ft)</a:t>
                      </a:r>
                      <a:endParaRPr lang="en-US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Lower Screen </a:t>
                      </a:r>
                      <a:endParaRPr lang="en-US" sz="12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Depth (ft)</a:t>
                      </a:r>
                      <a:endParaRPr lang="en-US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67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Amherst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1S08W06A03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34.117411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-117.756047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1,219.0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116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105.0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162.0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112.0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135.0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Beech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1S08W06A01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34.119056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-117.753858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1,238.0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212.5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212.5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450.0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250.0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435.0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LV Heights 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01S08W06A02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34.118133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-117.749950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1,266.0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165.9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165.9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450.0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185.0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435.0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LV Heights 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01S08W05B01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34.122331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-117.739328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1,288.0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116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116.0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309.0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185.0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210.0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Lincoln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01S08W07F01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34.101153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-117.762147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1,078.0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110.1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110.1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309.0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150.0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210.0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Mills Tract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01S08W07F02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34.101886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-117.762781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1,080.0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112.1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112.1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309.0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150.0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210.0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Old Baldy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01S08W07F03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34.102947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-117.780281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1,040.0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65.1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65.1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162.0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112.0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Calibri"/>
                        </a:rPr>
                        <a:t>135.0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4882" marR="64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0487" y="3444104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La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Verne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Production Wells in Six Basins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43550"/>
            <a:ext cx="7772400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Production Wells</a:t>
            </a:r>
          </a:p>
        </p:txBody>
      </p:sp>
      <p:pic>
        <p:nvPicPr>
          <p:cNvPr id="8" name="Picture 7" descr="Six Basins Production Wells Layout 2.jpg"/>
          <p:cNvPicPr>
            <a:picLocks noChangeAspect="1"/>
          </p:cNvPicPr>
          <p:nvPr/>
        </p:nvPicPr>
        <p:blipFill>
          <a:blip r:embed="rId2" cstate="print"/>
          <a:srcRect l="6562" t="1980" r="4505" b="31064"/>
          <a:stretch>
            <a:fillRect/>
          </a:stretch>
        </p:blipFill>
        <p:spPr>
          <a:xfrm>
            <a:off x="251126" y="958442"/>
            <a:ext cx="5699732" cy="5556573"/>
          </a:xfrm>
          <a:prstGeom prst="rect">
            <a:avLst/>
          </a:prstGeom>
        </p:spPr>
      </p:pic>
      <p:pic>
        <p:nvPicPr>
          <p:cNvPr id="9" name="Picture 2" descr="C:\Documents and Settings\Ray\Desktop\100CANON\IMG_0012.JPG"/>
          <p:cNvPicPr>
            <a:picLocks noChangeAspect="1" noChangeArrowheads="1"/>
          </p:cNvPicPr>
          <p:nvPr/>
        </p:nvPicPr>
        <p:blipFill>
          <a:blip r:embed="rId3" cstate="print"/>
          <a:srcRect l="5597" r="5597"/>
          <a:stretch>
            <a:fillRect/>
          </a:stretch>
        </p:blipFill>
        <p:spPr bwMode="auto">
          <a:xfrm>
            <a:off x="6403149" y="1055908"/>
            <a:ext cx="2610225" cy="195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6243495" y="3008078"/>
            <a:ext cx="2857137" cy="455023"/>
          </a:xfrm>
        </p:spPr>
        <p:txBody>
          <a:bodyPr/>
          <a:lstStyle/>
          <a:p>
            <a:pPr marL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TVMWD Production Well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613230" y="6505213"/>
            <a:ext cx="4826176" cy="455023"/>
          </a:xfrm>
        </p:spPr>
        <p:txBody>
          <a:bodyPr/>
          <a:lstStyle/>
          <a:p>
            <a:pPr marL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Six Basins Production Well Locations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82739"/>
            <a:ext cx="7772400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Production Wells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5724" y="877816"/>
            <a:ext cx="3454310" cy="1016298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Thiessen</a:t>
            </a:r>
            <a:r>
              <a:rPr lang="en-US" sz="1800" dirty="0" smtClean="0">
                <a:solidFill>
                  <a:schemeClr val="bg1"/>
                </a:solidFill>
              </a:rPr>
              <a:t> Polygons Tool 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Determined GW Elevations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 descr="Project_Thiessen.jpg"/>
          <p:cNvPicPr>
            <a:picLocks noChangeAspect="1"/>
          </p:cNvPicPr>
          <p:nvPr/>
        </p:nvPicPr>
        <p:blipFill>
          <a:blip r:embed="rId2" cstate="print"/>
          <a:srcRect l="6571" t="1980" r="4487" b="55299"/>
          <a:stretch>
            <a:fillRect/>
          </a:stretch>
        </p:blipFill>
        <p:spPr>
          <a:xfrm>
            <a:off x="3917508" y="859349"/>
            <a:ext cx="4685832" cy="29143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4753" y="4107541"/>
          <a:ext cx="7048766" cy="2651760"/>
        </p:xfrm>
        <a:graphic>
          <a:graphicData uri="http://schemas.openxmlformats.org/drawingml/2006/table">
            <a:tbl>
              <a:tblPr/>
              <a:tblGrid>
                <a:gridCol w="892810"/>
                <a:gridCol w="989647"/>
                <a:gridCol w="1365377"/>
                <a:gridCol w="1413510"/>
                <a:gridCol w="1002411"/>
                <a:gridCol w="751027"/>
                <a:gridCol w="633984"/>
              </a:tblGrid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Ʃ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Narrow"/>
                        </a:rPr>
                        <a:t>A</a:t>
                      </a:r>
                      <a:r>
                        <a:rPr lang="en-US" sz="1200" b="1" baseline="-25000" dirty="0" err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(ft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Ʃ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Narrow"/>
                        </a:rPr>
                        <a:t>GWE</a:t>
                      </a:r>
                      <a:r>
                        <a:rPr lang="en-US" sz="1200" b="1" baseline="-250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STAT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200" b="1" baseline="-25000" dirty="0" err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(ft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Ʃ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Narrow"/>
                        </a:rPr>
                        <a:t>GWE</a:t>
                      </a:r>
                      <a:r>
                        <a:rPr lang="en-US" sz="1200" b="1" baseline="-250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PUMP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-A</a:t>
                      </a:r>
                      <a:r>
                        <a:rPr lang="en-US" sz="1200" b="1" baseline="-250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(ft</a:t>
                      </a:r>
                      <a:r>
                        <a:rPr lang="en-US" sz="1200" b="1" baseline="300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GWE</a:t>
                      </a:r>
                      <a:r>
                        <a:rPr lang="en-US" sz="1200" b="1" baseline="-250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STAT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(ft)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GWE</a:t>
                      </a:r>
                      <a:r>
                        <a:rPr lang="en-US" sz="1200" b="1" baseline="-250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PUMP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(ft)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∆GWE (ft)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January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70,291,236,329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69,248,069,013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1,214.7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1,196.7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February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70,342,823,699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69,394,224,565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1,215.6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1,199.2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16.4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March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70,234,292,493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69,309,143,713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1,213.7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1,197.8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16.0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April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70,168,207,401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69,058,396,599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1,212.6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1,193.4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19.2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69,911,553,847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68,858,956,188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1,208.2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1,190.0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18.2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June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69,732,120,645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68,697,562,235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1,205.1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1,187.2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17.9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July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69,802,992,186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68,488,889,124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1,206.3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1,183.6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22.7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August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69,825,560,860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68,309,478,276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1,206.7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1,180.5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26.2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September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69,691,768,432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68,456,649,540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1,204.4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1,183.0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21.3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October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69,890,083,934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68,784,028,980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1,207.8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1,188.7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19.1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November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69,699,147,387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68,582,890,361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1,204.5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1,185.2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19.3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December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622,844,540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69,877,084,175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69,098,720,353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1,207.6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1,194.1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13.5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37147" t="39881" r="37977" b="45437"/>
          <a:stretch>
            <a:fillRect/>
          </a:stretch>
        </p:blipFill>
        <p:spPr bwMode="auto">
          <a:xfrm>
            <a:off x="303348" y="1596585"/>
            <a:ext cx="3236686" cy="107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114666" y="3502658"/>
            <a:ext cx="2875281" cy="455023"/>
          </a:xfrm>
        </p:spPr>
        <p:txBody>
          <a:bodyPr/>
          <a:lstStyle/>
          <a:p>
            <a:pPr marL="0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Six Basins Wells -</a:t>
            </a:r>
            <a:r>
              <a:rPr lang="en-US" sz="1600" b="1" dirty="0" err="1" smtClean="0">
                <a:solidFill>
                  <a:schemeClr val="bg1"/>
                </a:solidFill>
              </a:rPr>
              <a:t>Thiessen</a:t>
            </a:r>
            <a:r>
              <a:rPr lang="en-US" sz="1600" b="1" dirty="0" smtClean="0">
                <a:solidFill>
                  <a:schemeClr val="bg1"/>
                </a:solidFill>
              </a:rPr>
              <a:t> Polygon Attribute Table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3670661" y="3715655"/>
            <a:ext cx="5299166" cy="455023"/>
          </a:xfrm>
        </p:spPr>
        <p:txBody>
          <a:bodyPr/>
          <a:lstStyle/>
          <a:p>
            <a:pPr marL="0">
              <a:buNone/>
            </a:pPr>
            <a:r>
              <a:rPr lang="en-US" sz="1600" b="1" dirty="0" err="1" smtClean="0">
                <a:solidFill>
                  <a:schemeClr val="bg1"/>
                </a:solidFill>
              </a:rPr>
              <a:t>Thiessen</a:t>
            </a:r>
            <a:r>
              <a:rPr lang="en-US" sz="1600" b="1" dirty="0" smtClean="0">
                <a:solidFill>
                  <a:schemeClr val="bg1"/>
                </a:solidFill>
              </a:rPr>
              <a:t> Polygons Created Using </a:t>
            </a:r>
            <a:r>
              <a:rPr lang="en-US" sz="1600" b="1" dirty="0" err="1" smtClean="0">
                <a:solidFill>
                  <a:schemeClr val="bg1"/>
                </a:solidFill>
              </a:rPr>
              <a:t>ArcGIS</a:t>
            </a:r>
            <a:r>
              <a:rPr lang="en-US" sz="1600" b="1" dirty="0" smtClean="0">
                <a:solidFill>
                  <a:schemeClr val="bg1"/>
                </a:solidFill>
              </a:rPr>
              <a:t> in the Six Basins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183" y="2670643"/>
            <a:ext cx="3465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buNone/>
            </a:pPr>
            <a:r>
              <a:rPr lang="en-US" sz="1600" b="1" dirty="0" err="1" smtClean="0">
                <a:solidFill>
                  <a:schemeClr val="bg1"/>
                </a:solidFill>
              </a:rPr>
              <a:t>Thiessen</a:t>
            </a:r>
            <a:r>
              <a:rPr lang="en-US" sz="1600" b="1" dirty="0" smtClean="0">
                <a:solidFill>
                  <a:schemeClr val="bg1"/>
                </a:solidFill>
              </a:rPr>
              <a:t> GWE Equations Used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-82739"/>
            <a:ext cx="7772400" cy="1143000"/>
          </a:xfrm>
          <a:noFill/>
        </p:spPr>
        <p:txBody>
          <a:bodyPr/>
          <a:lstStyle/>
          <a:p>
            <a:pPr>
              <a:defRPr/>
            </a:pP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Six Basins </a:t>
            </a:r>
            <a:r>
              <a:rPr lang="en-US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Borelog</a:t>
            </a: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Table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36128" y="1525093"/>
          <a:ext cx="5209757" cy="4950465"/>
        </p:xfrm>
        <a:graphic>
          <a:graphicData uri="http://schemas.openxmlformats.org/drawingml/2006/table">
            <a:tbl>
              <a:tblPr/>
              <a:tblGrid>
                <a:gridCol w="618276"/>
                <a:gridCol w="944856"/>
                <a:gridCol w="828968"/>
                <a:gridCol w="1000418"/>
                <a:gridCol w="927083"/>
                <a:gridCol w="890156"/>
              </a:tblGrid>
              <a:tr h="378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WellID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Monitoring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Well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TopElev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(ft)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BottomElev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(ft)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Soil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Material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SoilLayer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1,852.786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1,591.786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Sand and Gravel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Younger Alluvium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1,591.786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1,411.786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Sand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Younger Alluvium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1,411.786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1,405.786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Silts and Clays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Semi Confining Unit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1,405.786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Gravel and Bedrock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Bedrock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1,527.155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1,356.155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Sand &amp; Gravel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Younger Alluvium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1,356.155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1,239.155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Sand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Older Alluvium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1,239.155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726.155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Silts and Clays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Older Alluvium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#2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726.155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Gravel and Bedrock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Bedrock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1,228.759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877.759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Sand &amp; Gravel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Younger Alluvium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877.759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634.759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Sand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Older Alluvium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634.759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517.759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Silts and Clays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Older Alluvium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 #3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517.759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Gravel and Bedrock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Bedrock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678" marR="59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1" descr="Project_Borehole Sections.jpg"/>
          <p:cNvPicPr/>
          <p:nvPr/>
        </p:nvPicPr>
        <p:blipFill>
          <a:blip r:embed="rId2" cstate="print"/>
          <a:srcRect l="37088" t="2104" b="65928"/>
          <a:stretch>
            <a:fillRect/>
          </a:stretch>
        </p:blipFill>
        <p:spPr>
          <a:xfrm>
            <a:off x="424009" y="1127353"/>
            <a:ext cx="2867295" cy="2099175"/>
          </a:xfrm>
          <a:prstGeom prst="rect">
            <a:avLst/>
          </a:prstGeom>
        </p:spPr>
      </p:pic>
      <p:pic>
        <p:nvPicPr>
          <p:cNvPr id="13" name="Picture 12" descr="Boring Logs (MW) Layout.jpg"/>
          <p:cNvPicPr/>
          <p:nvPr/>
        </p:nvPicPr>
        <p:blipFill>
          <a:blip r:embed="rId3" cstate="print"/>
          <a:srcRect l="10417" t="23267" r="12981" b="20297"/>
          <a:stretch>
            <a:fillRect/>
          </a:stretch>
        </p:blipFill>
        <p:spPr>
          <a:xfrm rot="16200000">
            <a:off x="546650" y="3730903"/>
            <a:ext cx="2622014" cy="28672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14800" y="115057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Borelog</a:t>
            </a:r>
            <a:r>
              <a:rPr lang="en-US" sz="1600" b="1" dirty="0" smtClean="0">
                <a:solidFill>
                  <a:schemeClr val="bg1"/>
                </a:solidFill>
              </a:rPr>
              <a:t> Table  for MW-1, MW-2, MW-3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9668" y="6449432"/>
            <a:ext cx="3905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Borehole Profiles of MW-1, MW-2, MW-3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3544" y="3252654"/>
            <a:ext cx="3931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Borehole Points of MW-1, MW-2, MW-3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9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1391</Words>
  <Application>Microsoft Office PowerPoint</Application>
  <PresentationFormat>On-screen Show (4:3)</PresentationFormat>
  <Paragraphs>712</Paragraphs>
  <Slides>22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Worksheet</vt:lpstr>
      <vt:lpstr>ArcGIS Mapping of the Six Basins Groundwater Basin in Claremont, CA</vt:lpstr>
      <vt:lpstr>The Water Supply Problems</vt:lpstr>
      <vt:lpstr>Slide 3</vt:lpstr>
      <vt:lpstr>Six Basins</vt:lpstr>
      <vt:lpstr>Six Basins Monitoring Wells</vt:lpstr>
      <vt:lpstr>Six Basins Member Agencies</vt:lpstr>
      <vt:lpstr>Six Basins Production Wells</vt:lpstr>
      <vt:lpstr>Six Basins Production Wells</vt:lpstr>
      <vt:lpstr>Six Basins Borelog Table</vt:lpstr>
      <vt:lpstr>Six Basins Production Wells</vt:lpstr>
      <vt:lpstr>Six Basins Storage Capacity</vt:lpstr>
      <vt:lpstr>Six Basins GWE Modeling</vt:lpstr>
      <vt:lpstr>Six Basins GWE Modeling</vt:lpstr>
      <vt:lpstr>Six Basins GWE Modeling</vt:lpstr>
      <vt:lpstr>Six Basins GWE Modeling Results</vt:lpstr>
      <vt:lpstr>Six Basins GWE Modeling Results</vt:lpstr>
      <vt:lpstr>Summary</vt:lpstr>
      <vt:lpstr>Questions?</vt:lpstr>
      <vt:lpstr>References</vt:lpstr>
      <vt:lpstr>Definition of Porosity</vt:lpstr>
      <vt:lpstr>Slide 21</vt:lpstr>
      <vt:lpstr>Slide 22</vt:lpstr>
    </vt:vector>
  </TitlesOfParts>
  <Company>TVMWD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K. Klewicki</dc:creator>
  <cp:lastModifiedBy>Nick Brethorst</cp:lastModifiedBy>
  <cp:revision>513</cp:revision>
  <dcterms:created xsi:type="dcterms:W3CDTF">2001-06-11T22:46:11Z</dcterms:created>
  <dcterms:modified xsi:type="dcterms:W3CDTF">2012-12-04T16:16:33Z</dcterms:modified>
</cp:coreProperties>
</file>