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682" y="1135603"/>
            <a:ext cx="6257959" cy="2226298"/>
          </a:xfrm>
        </p:spPr>
        <p:txBody>
          <a:bodyPr/>
          <a:lstStyle/>
          <a:p>
            <a:r>
              <a:rPr lang="en-US" sz="4000" dirty="0" smtClean="0"/>
              <a:t>Runoff and geomorphic properties of North Carolina Rivers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495573"/>
            <a:ext cx="6498159" cy="757555"/>
          </a:xfrm>
        </p:spPr>
        <p:txBody>
          <a:bodyPr/>
          <a:lstStyle/>
          <a:p>
            <a:r>
              <a:rPr lang="en-US" dirty="0" smtClean="0"/>
              <a:t>Michael Kanarek</a:t>
            </a:r>
          </a:p>
          <a:p>
            <a:r>
              <a:rPr lang="en-US" dirty="0" smtClean="0"/>
              <a:t>Jackson School of Geosciences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5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4271"/>
            <a:ext cx="8042276" cy="762818"/>
          </a:xfrm>
        </p:spPr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62758"/>
            <a:ext cx="8042276" cy="1283943"/>
          </a:xfrm>
        </p:spPr>
        <p:txBody>
          <a:bodyPr/>
          <a:lstStyle/>
          <a:p>
            <a:r>
              <a:rPr lang="en-US" dirty="0" smtClean="0"/>
              <a:t>The Broad and French Broad rivers originate in western North Carolina, in the Blue Ridge and Appalachian mountains, respectively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3058" y="6444360"/>
            <a:ext cx="1876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Wikipedia.org</a:t>
            </a:r>
            <a:endParaRPr lang="en-US" sz="1000" dirty="0"/>
          </a:p>
        </p:txBody>
      </p:sp>
      <p:pic>
        <p:nvPicPr>
          <p:cNvPr id="8" name="Picture 7" descr="French_broad_river_92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8" y="2432102"/>
            <a:ext cx="6034731" cy="40221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90113" y="5490253"/>
            <a:ext cx="1401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French Broad River in Henderson County, N.C.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791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2952384" cy="4908771"/>
          </a:xfrm>
        </p:spPr>
        <p:txBody>
          <a:bodyPr/>
          <a:lstStyle/>
          <a:p>
            <a:r>
              <a:rPr lang="en-US" dirty="0" smtClean="0"/>
              <a:t>Originates in Buncombe County, N.C., and flows for 150 miles</a:t>
            </a:r>
          </a:p>
          <a:p>
            <a:r>
              <a:rPr lang="en-US" dirty="0" smtClean="0"/>
              <a:t>Merges with the Saluda River in Columbia, S.C., to form the </a:t>
            </a:r>
            <a:r>
              <a:rPr lang="en-US" dirty="0" err="1" smtClean="0"/>
              <a:t>Congaree</a:t>
            </a:r>
            <a:r>
              <a:rPr lang="en-US" dirty="0" smtClean="0"/>
              <a:t> River</a:t>
            </a:r>
            <a:endParaRPr lang="en-US" dirty="0"/>
          </a:p>
        </p:txBody>
      </p:sp>
      <p:pic>
        <p:nvPicPr>
          <p:cNvPr id="4" name="Picture 3" descr="Santeeriver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08" y="1600199"/>
            <a:ext cx="4854321" cy="4854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9210" y="6454520"/>
            <a:ext cx="1876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Wikipedia.org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3337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Broad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2999073" cy="48092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Flows for 213 miles from Transylvania County, N.C., to Knoxville, TN, where it merges with the Holston River, forming the start of the Tennessee River</a:t>
            </a:r>
          </a:p>
          <a:p>
            <a:r>
              <a:rPr lang="en-US" dirty="0" smtClean="0"/>
              <a:t>Flows through greater topography than Broad River</a:t>
            </a:r>
          </a:p>
          <a:p>
            <a:r>
              <a:rPr lang="en-US" dirty="0"/>
              <a:t>Upper French Broad watershed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~ </a:t>
            </a:r>
            <a:r>
              <a:rPr lang="en-US" dirty="0"/>
              <a:t>4868 km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pic>
        <p:nvPicPr>
          <p:cNvPr id="4" name="Picture 3" descr="Frenchbroadriver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10" y="1600200"/>
            <a:ext cx="4809285" cy="4809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9210" y="6409485"/>
            <a:ext cx="1876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Wikipedia.org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123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72386"/>
            <a:ext cx="8042276" cy="747513"/>
          </a:xfrm>
        </p:spPr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27828"/>
            <a:ext cx="8042276" cy="17566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DEMs and hydrographic data acquired from the USGS’ National Map Viewer</a:t>
            </a:r>
          </a:p>
          <a:p>
            <a:r>
              <a:rPr lang="en-US" dirty="0" smtClean="0"/>
              <a:t>Precipitation and discharge data retrieved from the USGS’ National Water Information System (NWIS)</a:t>
            </a:r>
          </a:p>
          <a:p>
            <a:endParaRPr lang="en-US" dirty="0"/>
          </a:p>
        </p:txBody>
      </p:sp>
      <p:pic>
        <p:nvPicPr>
          <p:cNvPr id="4" name="Picture 3" descr="National Map View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58" y="3022196"/>
            <a:ext cx="5957507" cy="362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5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 individual 1/3 </a:t>
            </a:r>
            <a:r>
              <a:rPr lang="en-US" dirty="0" err="1" smtClean="0"/>
              <a:t>arcsecond</a:t>
            </a:r>
            <a:r>
              <a:rPr lang="en-US" dirty="0" smtClean="0"/>
              <a:t> DEMs in </a:t>
            </a:r>
            <a:r>
              <a:rPr lang="en-US" dirty="0" err="1" smtClean="0"/>
              <a:t>GeoTIFF</a:t>
            </a:r>
            <a:r>
              <a:rPr lang="en-US" dirty="0" smtClean="0"/>
              <a:t> format were stitched together using the Mosaic to New Raster tool in ArcGIS</a:t>
            </a:r>
          </a:p>
        </p:txBody>
      </p:sp>
      <p:pic>
        <p:nvPicPr>
          <p:cNvPr id="5" name="Picture 4" descr="BeforeSt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5" y="3078970"/>
            <a:ext cx="4198519" cy="3156010"/>
          </a:xfrm>
          <a:prstGeom prst="rect">
            <a:avLst/>
          </a:prstGeom>
        </p:spPr>
      </p:pic>
      <p:pic>
        <p:nvPicPr>
          <p:cNvPr id="6" name="Picture 5" descr="St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94" y="3078970"/>
            <a:ext cx="4157735" cy="31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5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2945521" cy="48764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Extract by Mask tool was used to clip the new DEM to just the watershed</a:t>
            </a:r>
          </a:p>
          <a:p>
            <a:r>
              <a:rPr lang="en-US" dirty="0" smtClean="0"/>
              <a:t>The Fill tool in the Spatial Analyst toolbox was used to remove small imperfections in the data</a:t>
            </a:r>
          </a:p>
          <a:p>
            <a:r>
              <a:rPr lang="en-US" dirty="0" smtClean="0"/>
              <a:t>Here high elevations in the Upper French Broad River watershed are symbolized in reds and oranges, low elevations in blues</a:t>
            </a:r>
          </a:p>
        </p:txBody>
      </p:sp>
      <p:pic>
        <p:nvPicPr>
          <p:cNvPr id="4" name="Picture 3" descr="ColorD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84" y="1444532"/>
            <a:ext cx="4923606" cy="50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1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Hypsometry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422952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goal is to evaluate hypsometry, the relationship between elevation and land area, in the watershed</a:t>
            </a:r>
          </a:p>
          <a:p>
            <a:r>
              <a:rPr lang="en-US" dirty="0" smtClean="0"/>
              <a:t>Can use data from DEMs to generate curve for a watershed</a:t>
            </a:r>
          </a:p>
          <a:p>
            <a:r>
              <a:rPr lang="en-US" dirty="0" smtClean="0"/>
              <a:t>Higher elevations with steeper slopes generate more runoff</a:t>
            </a:r>
            <a:endParaRPr lang="en-US" dirty="0"/>
          </a:p>
        </p:txBody>
      </p:sp>
      <p:pic>
        <p:nvPicPr>
          <p:cNvPr id="4" name="Picture 3" descr="hypsomet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64" y="1677582"/>
            <a:ext cx="4344887" cy="4016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6664" y="5697380"/>
            <a:ext cx="325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Marshak</a:t>
            </a:r>
            <a:r>
              <a:rPr lang="en-US" sz="1000" dirty="0" smtClean="0"/>
              <a:t>, </a:t>
            </a:r>
            <a:r>
              <a:rPr lang="en-US" sz="1000" dirty="0"/>
              <a:t>"Earth - Portrait of the Planet" 2nd ed.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1986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Runoff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356112" cy="50493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fraction of precipitation that becomes </a:t>
            </a:r>
            <a:r>
              <a:rPr lang="en-US" dirty="0" err="1" smtClean="0"/>
              <a:t>streamflow</a:t>
            </a:r>
            <a:endParaRPr lang="en-US" dirty="0" smtClean="0"/>
          </a:p>
          <a:p>
            <a:r>
              <a:rPr lang="en-US" dirty="0" smtClean="0"/>
              <a:t>w = Q / P, where Q is </a:t>
            </a:r>
            <a:r>
              <a:rPr lang="en-US" dirty="0" err="1" smtClean="0"/>
              <a:t>streamflow</a:t>
            </a:r>
            <a:r>
              <a:rPr lang="en-US" dirty="0" smtClean="0"/>
              <a:t> and P is precipitation</a:t>
            </a:r>
          </a:p>
          <a:p>
            <a:r>
              <a:rPr lang="en-US" dirty="0" smtClean="0"/>
              <a:t>Near Fletcher, N.C., w = .293</a:t>
            </a:r>
          </a:p>
          <a:p>
            <a:r>
              <a:rPr lang="en-US" dirty="0" smtClean="0"/>
              <a:t>At Asheville, N.C., </a:t>
            </a:r>
            <a:br>
              <a:rPr lang="en-US" dirty="0" smtClean="0"/>
            </a:br>
            <a:r>
              <a:rPr lang="en-US" dirty="0" smtClean="0"/>
              <a:t>w = .358</a:t>
            </a:r>
          </a:p>
          <a:p>
            <a:r>
              <a:rPr lang="en-US" dirty="0" smtClean="0"/>
              <a:t>At Marshall, N.C., </a:t>
            </a:r>
            <a:br>
              <a:rPr lang="en-US" dirty="0" smtClean="0"/>
            </a:br>
            <a:r>
              <a:rPr lang="en-US" dirty="0" smtClean="0"/>
              <a:t>w = .429</a:t>
            </a:r>
            <a:endParaRPr lang="en-US" dirty="0"/>
          </a:p>
        </p:txBody>
      </p:sp>
      <p:pic>
        <p:nvPicPr>
          <p:cNvPr id="4" name="Picture 3" descr="G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65" y="1600201"/>
            <a:ext cx="4753965" cy="504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53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1013</TotalTime>
  <Words>326</Words>
  <Application>Microsoft Macintosh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Breeze</vt:lpstr>
      <vt:lpstr>Runoff and geomorphic properties of North Carolina Rivers</vt:lpstr>
      <vt:lpstr>Location</vt:lpstr>
      <vt:lpstr>Broad River</vt:lpstr>
      <vt:lpstr>French Broad River</vt:lpstr>
      <vt:lpstr>Data acquisition</vt:lpstr>
      <vt:lpstr>Data processing</vt:lpstr>
      <vt:lpstr>Data processing</vt:lpstr>
      <vt:lpstr>Hypsometry</vt:lpstr>
      <vt:lpstr>Runoff ratio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Kanarek</dc:creator>
  <cp:lastModifiedBy>Michael Kanarek</cp:lastModifiedBy>
  <cp:revision>44</cp:revision>
  <dcterms:created xsi:type="dcterms:W3CDTF">2012-12-03T23:45:25Z</dcterms:created>
  <dcterms:modified xsi:type="dcterms:W3CDTF">2012-12-04T16:38:53Z</dcterms:modified>
</cp:coreProperties>
</file>