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D2344-3389-43AC-8CFB-7C9B9AF96F27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C3D53-053D-49E9-894D-A55FBBE3A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C3D53-053D-49E9-894D-A55FBBE3AF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02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Restoration</a:t>
            </a:r>
            <a:r>
              <a:rPr lang="en-US" baseline="0" dirty="0" smtClean="0"/>
              <a:t> Projects:</a:t>
            </a:r>
            <a:endParaRPr lang="en-US" dirty="0" smtClean="0"/>
          </a:p>
          <a:p>
            <a:r>
              <a:rPr lang="en-US" dirty="0" smtClean="0"/>
              <a:t>http://www.epa.gov/greatlakes/aoc/greenbay/index.html where they will use the sediments</a:t>
            </a:r>
            <a:r>
              <a:rPr lang="en-US" baseline="0" dirty="0" smtClean="0"/>
              <a:t> (Cat Island restoration project)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C3D53-053D-49E9-894D-A55FBBE3AF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Beneficial Use Impairments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Restrictions on fish and wildlife consumption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Tainting of fish and wildlife flavor (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suspected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Degradation of fish and wildlife populations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 tumors or other deformities (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suspected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Bird or animal deformities or reproductive problems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Degradation of benthos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Restrictions on dredging activities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Eutrophication or undesirable algae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Restrictions on drinking water, or taste and odor problems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Beach closings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Degradation of aesthetics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Degradation of phytoplankton and zooplankton populations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 of fish and wildlife habitat</a:t>
            </a:r>
          </a:p>
          <a:p>
            <a:r>
              <a:rPr lang="en-US" dirty="0" smtClean="0"/>
              <a:t>http://dnr.wi.gov/topic/greatlakes/greenbay.html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C3D53-053D-49E9-894D-A55FBBE3AF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33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http://www.fws.gov/midwest/es/ec/nrda/FoxRiverNRDA/documents/pathways.pdf (PCB Data on River)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C3D53-053D-49E9-894D-A55FBBE3AF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5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http://waterdata.usgs.gov/nwis/qw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C3D53-053D-49E9-894D-A55FBBE3AF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72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http://www.fws.gov/midwest/es/ec/nrda/FoxRiverNRDA/documents/pathways.pdf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C3D53-053D-49E9-894D-A55FBBE3AF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85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Impairment</a:t>
            </a:r>
            <a:r>
              <a:rPr lang="en-US" baseline="0" dirty="0" smtClean="0"/>
              <a:t> Data,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Impairments of water quality within the Lower Fox River watershed which include degraded habitat (DH), and low dissolved oxygen concentrations which limit aquatic life (Low DO).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C3D53-053D-49E9-894D-A55FBBE3AF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11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Discharge Permits in Wisconsin generally allow maximum of 0.1 mg/L </a:t>
            </a:r>
          </a:p>
          <a:p>
            <a:r>
              <a:rPr lang="en-US" baseline="0" dirty="0" smtClean="0"/>
              <a:t>http://www.fwwa.org/custom-1/LFR_TMDL_EPA_Submittal_Aug_2011.pdf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C3D53-053D-49E9-894D-A55FBBE3AF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43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TP Reduction</a:t>
            </a:r>
            <a:r>
              <a:rPr lang="en-US" baseline="0" dirty="0" smtClean="0"/>
              <a:t> Needed http://www.fwwa.org/custom-1/LFR_TMDL_EPA_Submittal_Aug_2011.pdf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C3D53-053D-49E9-894D-A55FBBE3AF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51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TSS Reduction Needed http://www.fwwa.org/custom-1/LFR_TMDL_EPA_Submittal_Aug_2011.pdf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C3D53-053D-49E9-894D-A55FBBE3AF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9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6627-25FF-491E-AF8C-7195780A9053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3AAC-BC75-428A-8051-EEDE16EC0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6627-25FF-491E-AF8C-7195780A9053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3AAC-BC75-428A-8051-EEDE16EC0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6627-25FF-491E-AF8C-7195780A9053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3AAC-BC75-428A-8051-EEDE16EC0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6627-25FF-491E-AF8C-7195780A9053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3AAC-BC75-428A-8051-EEDE16EC0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6627-25FF-491E-AF8C-7195780A9053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3AAC-BC75-428A-8051-EEDE16EC0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6627-25FF-491E-AF8C-7195780A9053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3AAC-BC75-428A-8051-EEDE16EC0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6627-25FF-491E-AF8C-7195780A9053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3AAC-BC75-428A-8051-EEDE16EC0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6627-25FF-491E-AF8C-7195780A9053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3AAC-BC75-428A-8051-EEDE16EC0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6627-25FF-491E-AF8C-7195780A9053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3AAC-BC75-428A-8051-EEDE16EC0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6627-25FF-491E-AF8C-7195780A9053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3AAC-BC75-428A-8051-EEDE16EC03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6627-25FF-491E-AF8C-7195780A9053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143AAC-BC75-428A-8051-EEDE16EC03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4143AAC-BC75-428A-8051-EEDE16EC03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7086627-25FF-491E-AF8C-7195780A9053}" type="datetimeFigureOut">
              <a:rPr lang="en-US" smtClean="0"/>
              <a:t>12/1/2012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mailto:aoffutt@utexas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7924800" cy="2593975"/>
          </a:xfrm>
        </p:spPr>
        <p:txBody>
          <a:bodyPr/>
          <a:lstStyle/>
          <a:p>
            <a:r>
              <a:rPr lang="en-US" sz="4800" dirty="0" smtClean="0"/>
              <a:t>Anthropogenic Contamination of the Lower Fox River, WI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646176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Alyssa Offutt</a:t>
            </a:r>
          </a:p>
          <a:p>
            <a:r>
              <a:rPr lang="en-US" dirty="0" smtClean="0"/>
              <a:t>UT Austin, EWRE Masters Candidate</a:t>
            </a:r>
          </a:p>
          <a:p>
            <a:r>
              <a:rPr lang="en-US" dirty="0" smtClean="0"/>
              <a:t>GIS in Water Resources Section 2</a:t>
            </a:r>
          </a:p>
          <a:p>
            <a:r>
              <a:rPr lang="en-US" dirty="0" smtClean="0"/>
              <a:t>12/4/2012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lyssa\Desktop\TP Reduction Need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4356" r="12291"/>
          <a:stretch/>
        </p:blipFill>
        <p:spPr bwMode="auto">
          <a:xfrm>
            <a:off x="114300" y="575186"/>
            <a:ext cx="8343900" cy="593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29433" y="3747643"/>
            <a:ext cx="3762717" cy="2805557"/>
            <a:chOff x="4529433" y="3747643"/>
            <a:chExt cx="3762717" cy="2805557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7" b="13579"/>
            <a:stretch/>
          </p:blipFill>
          <p:spPr bwMode="auto">
            <a:xfrm>
              <a:off x="4529433" y="3747643"/>
              <a:ext cx="3762717" cy="266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565467" y="6291590"/>
              <a:ext cx="37266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Source: www.fwwa.org (August 2011).</a:t>
              </a:r>
              <a:endParaRPr lang="en-US" sz="11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-76200" y="-3048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Total Phosphorus Reduction Required</a:t>
            </a:r>
            <a:endParaRPr lang="en-US" sz="40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3578796"/>
            <a:ext cx="1696387" cy="285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82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lyssa\Desktop\TSS Reduction Need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3435" r="4790"/>
          <a:stretch/>
        </p:blipFill>
        <p:spPr bwMode="auto">
          <a:xfrm>
            <a:off x="-19050" y="594360"/>
            <a:ext cx="8477250" cy="599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51396"/>
            <a:ext cx="1752600" cy="280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76200" y="-3048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TSS Reduction Required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419600" y="3849329"/>
            <a:ext cx="4540083" cy="2856271"/>
            <a:chOff x="4419600" y="3849329"/>
            <a:chExt cx="4540083" cy="2856271"/>
          </a:xfrm>
        </p:grpSpPr>
        <p:pic>
          <p:nvPicPr>
            <p:cNvPr id="9219" name="Picture 3" descr="C:\Users\Alyssa\Desktop\TSS Loading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3" r="5357" b="12214"/>
            <a:stretch/>
          </p:blipFill>
          <p:spPr bwMode="auto">
            <a:xfrm>
              <a:off x="4419600" y="3849329"/>
              <a:ext cx="4540083" cy="2706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419600" y="6443990"/>
              <a:ext cx="45400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Source: www.fwwa.org (August 2011).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20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7620000" cy="1143000"/>
          </a:xfrm>
        </p:spPr>
        <p:txBody>
          <a:bodyPr/>
          <a:lstStyle/>
          <a:p>
            <a:r>
              <a:rPr lang="en-US" sz="4000" dirty="0" smtClean="0"/>
              <a:t>Conclusions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638368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 Lower Fox River continues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dirty="0" smtClean="0"/>
              <a:t>    to face and environmental and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dirty="0" smtClean="0"/>
              <a:t>    human health hazards</a:t>
            </a:r>
          </a:p>
          <a:p>
            <a:pPr marL="114300" indent="0">
              <a:buNone/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This has a significant impact on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dirty="0" smtClean="0"/>
              <a:t>   Green Bay and Lake Michigan</a:t>
            </a:r>
          </a:p>
          <a:p>
            <a:pPr marL="114300" indent="0">
              <a:buNone/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Requires further remediation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and reduction actions</a:t>
            </a:r>
          </a:p>
          <a:p>
            <a:pPr marL="114300" indent="0">
              <a:buNone/>
            </a:pPr>
            <a:endParaRPr lang="en-US" sz="1000" dirty="0" smtClean="0"/>
          </a:p>
          <a:p>
            <a:r>
              <a:rPr lang="en-US" dirty="0" smtClean="0"/>
              <a:t>Past contamination and water quality degradation are relevant</a:t>
            </a:r>
          </a:p>
          <a:p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 t="3282" r="4657" b="14585"/>
          <a:stretch/>
        </p:blipFill>
        <p:spPr bwMode="auto">
          <a:xfrm>
            <a:off x="4480809" y="1676400"/>
            <a:ext cx="367259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80809" y="4419600"/>
            <a:ext cx="3672592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Postcard of the Appleton Paper Mill on the Lower Fox River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Source: www.flickr.org (2012).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913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David </a:t>
            </a:r>
            <a:r>
              <a:rPr lang="en-US" dirty="0" err="1" smtClean="0"/>
              <a:t>Maidment</a:t>
            </a:r>
            <a:r>
              <a:rPr lang="en-US" dirty="0" smtClean="0"/>
              <a:t>, </a:t>
            </a:r>
            <a:r>
              <a:rPr lang="en-US" i="1" dirty="0" smtClean="0"/>
              <a:t>University of Texas at Austin</a:t>
            </a:r>
          </a:p>
          <a:p>
            <a:r>
              <a:rPr lang="en-US" dirty="0" smtClean="0"/>
              <a:t>Dr. David </a:t>
            </a:r>
            <a:r>
              <a:rPr lang="en-US" dirty="0" err="1" smtClean="0"/>
              <a:t>Tarboton</a:t>
            </a:r>
            <a:r>
              <a:rPr lang="en-US" dirty="0" smtClean="0"/>
              <a:t>, </a:t>
            </a:r>
            <a:r>
              <a:rPr lang="en-US" i="1" dirty="0" smtClean="0"/>
              <a:t>Utah State University</a:t>
            </a:r>
          </a:p>
          <a:p>
            <a:r>
              <a:rPr lang="en-US" dirty="0" smtClean="0"/>
              <a:t>Dr.  </a:t>
            </a:r>
            <a:r>
              <a:rPr lang="en-US" dirty="0" err="1" smtClean="0"/>
              <a:t>Ayse</a:t>
            </a:r>
            <a:r>
              <a:rPr lang="en-US" dirty="0" smtClean="0"/>
              <a:t> </a:t>
            </a:r>
            <a:r>
              <a:rPr lang="en-US" dirty="0" err="1" smtClean="0"/>
              <a:t>Kilic</a:t>
            </a:r>
            <a:r>
              <a:rPr lang="en-US" dirty="0" smtClean="0"/>
              <a:t>, </a:t>
            </a:r>
            <a:r>
              <a:rPr lang="en-US" i="1" dirty="0" smtClean="0"/>
              <a:t>University of Nebraska-Lincoln</a:t>
            </a:r>
          </a:p>
          <a:p>
            <a:r>
              <a:rPr lang="en-US" dirty="0" smtClean="0"/>
              <a:t>Gonzalo Espinoza, </a:t>
            </a:r>
            <a:r>
              <a:rPr lang="en-US" i="1" dirty="0" smtClean="0"/>
              <a:t>UT Austin Teaching Assistant</a:t>
            </a:r>
          </a:p>
          <a:p>
            <a:r>
              <a:rPr lang="en-US" dirty="0" smtClean="0"/>
              <a:t>Marsha </a:t>
            </a:r>
            <a:r>
              <a:rPr lang="en-US" dirty="0" err="1" smtClean="0"/>
              <a:t>Burynski</a:t>
            </a:r>
            <a:r>
              <a:rPr lang="en-US" dirty="0" smtClean="0"/>
              <a:t>, </a:t>
            </a:r>
            <a:r>
              <a:rPr lang="en-US" i="1" dirty="0" smtClean="0"/>
              <a:t>WI Department of Natural Resources</a:t>
            </a:r>
          </a:p>
          <a:p>
            <a:r>
              <a:rPr lang="en-US" dirty="0" smtClean="0"/>
              <a:t>James Killian, </a:t>
            </a:r>
            <a:r>
              <a:rPr lang="en-US" i="1" dirty="0" smtClean="0"/>
              <a:t>WI Department of Natural Resources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462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76200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620000" cy="4800600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Alyssa Offutt</a:t>
            </a:r>
          </a:p>
          <a:p>
            <a:pPr marL="114300" indent="0">
              <a:buNone/>
            </a:pPr>
            <a:r>
              <a:rPr lang="en-US" dirty="0" smtClean="0">
                <a:hlinkClick r:id="rId2"/>
              </a:rPr>
              <a:t>aoffutt@utexas.edu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9" t="3860"/>
          <a:stretch/>
        </p:blipFill>
        <p:spPr bwMode="auto">
          <a:xfrm>
            <a:off x="3324869" y="1165122"/>
            <a:ext cx="4980931" cy="409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4869" y="5334000"/>
            <a:ext cx="47523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Suspended sediment at the mouth of the Lower Fox River following a rain event.</a:t>
            </a:r>
          </a:p>
          <a:p>
            <a:r>
              <a:rPr lang="en-US" sz="1000" dirty="0" smtClean="0"/>
              <a:t>Source: www.foth.com (2012).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172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lyssa\Desktop\Fox Riv Watershed (Stuff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791068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yssa\Desktop\Fox Riv Watershed Close-u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r="13979"/>
          <a:stretch/>
        </p:blipFill>
        <p:spPr bwMode="auto">
          <a:xfrm>
            <a:off x="183087" y="609600"/>
            <a:ext cx="8122713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206" y="-2286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Lower Fox River Watershed</a:t>
            </a:r>
            <a:endParaRPr lang="en-US" sz="4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62600" y="4343400"/>
            <a:ext cx="30480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en-US" sz="2400" spc="-100" dirty="0" smtClean="0">
                <a:solidFill>
                  <a:srgbClr val="69676D"/>
                </a:solidFill>
                <a:latin typeface="Cambria"/>
                <a:ea typeface="+mj-ea"/>
                <a:cs typeface="+mj-cs"/>
              </a:rPr>
              <a:t>Water Quality Concerns</a:t>
            </a:r>
            <a:endParaRPr lang="en-US" sz="2400" dirty="0" smtClean="0">
              <a:latin typeface="+mj-lt"/>
            </a:endParaRPr>
          </a:p>
          <a:p>
            <a:pPr marL="114300" indent="0">
              <a:buFont typeface="Arial" pitchFamily="34" charset="0"/>
              <a:buNone/>
            </a:pPr>
            <a:endParaRPr lang="en-US" sz="200" dirty="0" smtClean="0"/>
          </a:p>
          <a:p>
            <a:r>
              <a:rPr lang="en-US" dirty="0" smtClean="0"/>
              <a:t>Total Phosphorus</a:t>
            </a:r>
          </a:p>
          <a:p>
            <a:r>
              <a:rPr lang="en-US" dirty="0" smtClean="0"/>
              <a:t>Total Suspended Solids</a:t>
            </a:r>
          </a:p>
          <a:p>
            <a:r>
              <a:rPr lang="en-US" dirty="0" smtClean="0"/>
              <a:t>Polychlorinated Biphenyls (PCBs)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050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6" y="-228600"/>
            <a:ext cx="8821994" cy="1143000"/>
          </a:xfrm>
        </p:spPr>
        <p:txBody>
          <a:bodyPr/>
          <a:lstStyle/>
          <a:p>
            <a:r>
              <a:rPr lang="en-US" sz="4000" dirty="0" smtClean="0"/>
              <a:t>History of Water Quality Degradation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1295401"/>
            <a:ext cx="6827520" cy="52577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Paper mills congregate on the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Lower Fox River in the 1840s</a:t>
            </a:r>
          </a:p>
          <a:p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In 1954, Appleton Paper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dirty="0" smtClean="0"/>
              <a:t>    begins to discharge PCBs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i="1" dirty="0" smtClean="0"/>
              <a:t>Polychlorinated biphenyls</a:t>
            </a:r>
            <a:r>
              <a:rPr lang="en-US" dirty="0" smtClean="0"/>
              <a:t>)</a:t>
            </a:r>
          </a:p>
          <a:p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1957-1971 an estimated 250,000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lbs</a:t>
            </a:r>
            <a:r>
              <a:rPr lang="en-US" dirty="0" smtClean="0"/>
              <a:t> of PCBs are discharged into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the Lower Fox River</a:t>
            </a:r>
          </a:p>
          <a:p>
            <a:endParaRPr lang="en-US" sz="1400" dirty="0" smtClean="0"/>
          </a:p>
          <a:p>
            <a:r>
              <a:rPr lang="en-US" dirty="0" smtClean="0"/>
              <a:t>1980s the Lower Fox River is Designated an Great Lakes Area of Concern (AOC)</a:t>
            </a:r>
          </a:p>
          <a:p>
            <a:pPr lvl="1"/>
            <a:r>
              <a:rPr lang="en-US" dirty="0" smtClean="0"/>
              <a:t>11 reported and 2 suspected beneficial use impairments</a:t>
            </a:r>
            <a:endParaRPr lang="en-US" dirty="0"/>
          </a:p>
        </p:txBody>
      </p:sp>
      <p:pic>
        <p:nvPicPr>
          <p:cNvPr id="5122" name="Picture 2" descr="C:\Users\Alyssa\Desktop\AOC round 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" r="24742"/>
          <a:stretch/>
        </p:blipFill>
        <p:spPr bwMode="auto">
          <a:xfrm>
            <a:off x="4343400" y="1247077"/>
            <a:ext cx="3901182" cy="340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5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lyssa\Desktop\PaperMills Location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1715" r="4912"/>
          <a:stretch/>
        </p:blipFill>
        <p:spPr bwMode="auto">
          <a:xfrm>
            <a:off x="-19050" y="712839"/>
            <a:ext cx="8448430" cy="591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206" y="-3048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Point Sources of PCBs</a:t>
            </a:r>
            <a:endParaRPr lang="en-US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-17206" y="685800"/>
            <a:ext cx="8461375" cy="6105475"/>
            <a:chOff x="-17206" y="685800"/>
            <a:chExt cx="8461375" cy="610547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6"/>
            <a:stretch/>
          </p:blipFill>
          <p:spPr bwMode="auto">
            <a:xfrm>
              <a:off x="-17206" y="685800"/>
              <a:ext cx="8461375" cy="61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790" y="4706753"/>
              <a:ext cx="2286000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730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t="2213" r="12661"/>
          <a:stretch/>
        </p:blipFill>
        <p:spPr bwMode="auto">
          <a:xfrm>
            <a:off x="-19050" y="609614"/>
            <a:ext cx="8477250" cy="601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124200" y="2057400"/>
            <a:ext cx="5867400" cy="4648200"/>
            <a:chOff x="3048000" y="2057400"/>
            <a:chExt cx="5867400" cy="464820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390232"/>
              <a:ext cx="5867400" cy="33153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5105400" y="2057400"/>
              <a:ext cx="0" cy="13328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 txBox="1">
            <a:spLocks/>
          </p:cNvSpPr>
          <p:nvPr/>
        </p:nvSpPr>
        <p:spPr>
          <a:xfrm>
            <a:off x="17206" y="-3048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USGS Gage Station PCB Loading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6200" y="128918"/>
            <a:ext cx="4648200" cy="4062082"/>
            <a:chOff x="0" y="128918"/>
            <a:chExt cx="4648200" cy="4062082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8918"/>
              <a:ext cx="4648200" cy="269048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2590800" y="2819400"/>
              <a:ext cx="0" cy="1371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99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INTO THE BAY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"/>
          <a:stretch/>
        </p:blipFill>
        <p:spPr bwMode="auto">
          <a:xfrm>
            <a:off x="8968" y="501967"/>
            <a:ext cx="8449232" cy="65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35756"/>
            <a:ext cx="1921159" cy="194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7206" y="304800"/>
            <a:ext cx="8444519" cy="6610923"/>
            <a:chOff x="30480" y="228600"/>
            <a:chExt cx="8444519" cy="661092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228600"/>
              <a:ext cx="8444519" cy="6610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999" y="3962400"/>
              <a:ext cx="2092583" cy="2115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06" y="3626168"/>
            <a:ext cx="4927232" cy="296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206" y="-3048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PCB Loading in Green Bay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6307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9" y="-152400"/>
            <a:ext cx="7620000" cy="1143000"/>
          </a:xfrm>
        </p:spPr>
        <p:txBody>
          <a:bodyPr/>
          <a:lstStyle/>
          <a:p>
            <a:r>
              <a:rPr lang="en-US" sz="4000" dirty="0" smtClean="0"/>
              <a:t>Stream Impairments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lyssa\Desktop\Impairment_WorldImager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t="1971" r="7501"/>
          <a:stretch/>
        </p:blipFill>
        <p:spPr bwMode="auto">
          <a:xfrm>
            <a:off x="0" y="838200"/>
            <a:ext cx="8470554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226361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7620000" cy="1143000"/>
          </a:xfrm>
        </p:spPr>
        <p:txBody>
          <a:bodyPr/>
          <a:lstStyle/>
          <a:p>
            <a:r>
              <a:rPr lang="en-US" sz="4000" dirty="0" smtClean="0"/>
              <a:t>Water Pollutants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lyssa\Desktop\Pollutants_WorldImager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r="4167"/>
          <a:stretch/>
        </p:blipFill>
        <p:spPr bwMode="auto">
          <a:xfrm>
            <a:off x="0" y="838200"/>
            <a:ext cx="8458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23" y="4343400"/>
            <a:ext cx="2210277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3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83073"/>
            <a:ext cx="2397025" cy="57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95800" y="3271245"/>
            <a:ext cx="7620000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Alyssa\Desktop\TP200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9" r="15806"/>
          <a:stretch/>
        </p:blipFill>
        <p:spPr bwMode="auto">
          <a:xfrm>
            <a:off x="4109479" y="133943"/>
            <a:ext cx="3586721" cy="32529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lyssa\Desktop\TP200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r="24811"/>
          <a:stretch/>
        </p:blipFill>
        <p:spPr bwMode="auto">
          <a:xfrm>
            <a:off x="360759" y="3505200"/>
            <a:ext cx="3621881" cy="32477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lyssa\Desktop\TP200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r="20323"/>
          <a:stretch/>
        </p:blipFill>
        <p:spPr bwMode="auto">
          <a:xfrm>
            <a:off x="369064" y="152400"/>
            <a:ext cx="3613576" cy="32344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lyssa\Desktop\TP2005Key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2" t="28321" r="3535" b="16854"/>
          <a:stretch/>
        </p:blipFill>
        <p:spPr bwMode="auto">
          <a:xfrm>
            <a:off x="4648200" y="4507352"/>
            <a:ext cx="2640736" cy="15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0600" y="4038600"/>
            <a:ext cx="2634743" cy="2165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4156</TotalTime>
  <Words>475</Words>
  <Application>Microsoft Office PowerPoint</Application>
  <PresentationFormat>On-screen Show (4:3)</PresentationFormat>
  <Paragraphs>100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Anthropogenic Contamination of the Lower Fox River, WI</vt:lpstr>
      <vt:lpstr>PowerPoint Presentation</vt:lpstr>
      <vt:lpstr>History of Water Quality Degradation</vt:lpstr>
      <vt:lpstr>PowerPoint Presentation</vt:lpstr>
      <vt:lpstr>PowerPoint Presentation</vt:lpstr>
      <vt:lpstr>GO INTO THE BAY</vt:lpstr>
      <vt:lpstr>Stream Impairments</vt:lpstr>
      <vt:lpstr>Water Pollutants</vt:lpstr>
      <vt:lpstr>PowerPoint Presentation</vt:lpstr>
      <vt:lpstr>PowerPoint Presentation</vt:lpstr>
      <vt:lpstr>PowerPoint Presentation</vt:lpstr>
      <vt:lpstr>Conclusions </vt:lpstr>
      <vt:lpstr>Acknowledgments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Anthropogenic Contamination of the Lower Fox River, WI</dc:title>
  <dc:creator>Alyssa</dc:creator>
  <cp:lastModifiedBy>Alyssa</cp:lastModifiedBy>
  <cp:revision>60</cp:revision>
  <dcterms:created xsi:type="dcterms:W3CDTF">2012-12-01T18:11:26Z</dcterms:created>
  <dcterms:modified xsi:type="dcterms:W3CDTF">2012-12-04T15:27:39Z</dcterms:modified>
</cp:coreProperties>
</file>